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8" r:id="rId3"/>
    <p:sldId id="272" r:id="rId4"/>
    <p:sldId id="259" r:id="rId5"/>
    <p:sldId id="284" r:id="rId6"/>
    <p:sldId id="285" r:id="rId7"/>
    <p:sldId id="282" r:id="rId8"/>
    <p:sldId id="283" r:id="rId9"/>
    <p:sldId id="286" r:id="rId10"/>
    <p:sldId id="260" r:id="rId11"/>
    <p:sldId id="265" r:id="rId12"/>
    <p:sldId id="287" r:id="rId13"/>
    <p:sldId id="288" r:id="rId14"/>
    <p:sldId id="289" r:id="rId15"/>
    <p:sldId id="290" r:id="rId16"/>
    <p:sldId id="261" r:id="rId17"/>
    <p:sldId id="266" r:id="rId18"/>
    <p:sldId id="291" r:id="rId19"/>
    <p:sldId id="293" r:id="rId20"/>
    <p:sldId id="262" r:id="rId21"/>
    <p:sldId id="267" r:id="rId22"/>
    <p:sldId id="303" r:id="rId23"/>
    <p:sldId id="304" r:id="rId24"/>
    <p:sldId id="307" r:id="rId25"/>
    <p:sldId id="310" r:id="rId26"/>
  </p:sldIdLst>
  <p:sldSz cx="12192000" cy="6858000"/>
  <p:notesSz cx="6858000" cy="9144000"/>
  <p:embeddedFontLst>
    <p:embeddedFont>
      <p:font typeface="微软雅黑" panose="020B0503020204020204" pitchFamily="34" charset="-122"/>
      <p:regular r:id="rId28"/>
      <p:bold r:id="rId29"/>
    </p:embeddedFont>
    <p:embeddedFont>
      <p:font typeface="Calibri" panose="020F0502020204030204" pitchFamily="34" charset="0"/>
      <p:regular r:id="rId30"/>
      <p:bold r:id="rId31"/>
      <p:italic r:id="rId32"/>
      <p:boldItalic r:id="rId33"/>
    </p:embeddedFont>
    <p:embeddedFont>
      <p:font typeface="汉仪唐美人简" panose="02010600030101010101" charset="-122"/>
      <p:regular r:id="rId34"/>
    </p:embeddedFont>
    <p:embeddedFont>
      <p:font typeface="汉仪中简黑简" panose="02010600030101010101" charset="-122"/>
      <p:regular r:id="rId35"/>
    </p:embeddedFont>
    <p:embeddedFont>
      <p:font typeface="汉仪旗黑-75S" panose="02010600030101010101" charset="-122"/>
      <p:bold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28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svg"/><Relationship Id="rId7" Type="http://schemas.openxmlformats.org/officeDocument/2006/relationships/image" Target="../media/image3.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11.svg"/><Relationship Id="rId5" Type="http://schemas.openxmlformats.org/officeDocument/2006/relationships/image" Target="../media/image8.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0" y="0"/>
            <a:ext cx="12192000"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724535" y="1449070"/>
            <a:ext cx="4246880" cy="1322070"/>
          </a:xfrm>
          <a:prstGeom prst="rect">
            <a:avLst/>
          </a:prstGeom>
          <a:noFill/>
        </p:spPr>
        <p:txBody>
          <a:bodyPr wrap="none" rtlCol="0">
            <a:spAutoFit/>
          </a:bodyPr>
          <a:lstStyle/>
          <a:p>
            <a:r>
              <a:rPr lang="zh-CN" altLang="en-US" sz="8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自然灾害</a:t>
            </a:r>
          </a:p>
        </p:txBody>
      </p:sp>
      <p:sp>
        <p:nvSpPr>
          <p:cNvPr id="207" name="文本框 206"/>
          <p:cNvSpPr txBox="1"/>
          <p:nvPr/>
        </p:nvSpPr>
        <p:spPr>
          <a:xfrm>
            <a:off x="867410" y="2766695"/>
            <a:ext cx="4450080" cy="829945"/>
          </a:xfrm>
          <a:prstGeom prst="rect">
            <a:avLst/>
          </a:prstGeom>
          <a:noFill/>
        </p:spPr>
        <p:txBody>
          <a:bodyPr wrap="none" rtlCol="0" anchor="t">
            <a:spAutoFit/>
          </a:bodyPr>
          <a:lstStyle/>
          <a:p>
            <a:r>
              <a:rPr lang="zh-CN" altLang="en-US" sz="4800">
                <a:gradFill>
                  <a:gsLst>
                    <a:gs pos="0">
                      <a:schemeClr val="accent5"/>
                    </a:gs>
                    <a:gs pos="100000">
                      <a:srgbClr val="76A731"/>
                    </a:gs>
                  </a:gsLst>
                  <a:lin ang="4200000" scaled="0"/>
                </a:gradFill>
                <a:latin typeface="汉仪旗黑-75S" panose="00020600040101010101" charset="-122"/>
                <a:ea typeface="汉仪旗黑-75S" panose="00020600040101010101" charset="-122"/>
                <a:sym typeface="+mn-ea"/>
              </a:rPr>
              <a:t>安全教育宣讲课</a:t>
            </a:r>
          </a:p>
        </p:txBody>
      </p:sp>
      <p:sp>
        <p:nvSpPr>
          <p:cNvPr id="209" name="文本框 208"/>
          <p:cNvSpPr txBox="1"/>
          <p:nvPr/>
        </p:nvSpPr>
        <p:spPr>
          <a:xfrm>
            <a:off x="867410" y="4064635"/>
            <a:ext cx="3788410" cy="275590"/>
          </a:xfrm>
          <a:prstGeom prst="rect">
            <a:avLst/>
          </a:prstGeom>
          <a:noFill/>
        </p:spPr>
        <p:txBody>
          <a:bodyPr wrap="square" rtlCol="0">
            <a:spAutoFit/>
          </a:bodyPr>
          <a:lstStyle/>
          <a:p>
            <a:pPr algn="l"/>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了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解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自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然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灾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害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避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免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自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身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伤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害</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65000"/>
                </a:schemeClr>
              </a:gs>
              <a:gs pos="0">
                <a:srgbClr val="76A731">
                  <a:alpha val="65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4" name="文本框 213"/>
          <p:cNvSpPr txBox="1"/>
          <p:nvPr/>
        </p:nvSpPr>
        <p:spPr>
          <a:xfrm>
            <a:off x="867410" y="4869180"/>
            <a:ext cx="1783080" cy="368300"/>
          </a:xfrm>
          <a:prstGeom prst="rect">
            <a:avLst/>
          </a:prstGeom>
          <a:noFill/>
        </p:spPr>
        <p:txBody>
          <a:bodyPr wrap="none" rtlCol="0">
            <a:spAutoFit/>
          </a:bodyPr>
          <a:lstStyle/>
          <a:p>
            <a:r>
              <a:rPr lang="zh-CN" altLang="en-US">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培训人</a:t>
            </a:r>
            <a:r>
              <a:rPr lang="en-US" altLang="zh-CN">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a:t>
            </a:r>
            <a:r>
              <a:rPr lang="zh-CN" altLang="en-US">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安主任</a:t>
            </a:r>
          </a:p>
        </p:txBody>
      </p:sp>
      <p:pic>
        <p:nvPicPr>
          <p:cNvPr id="215" name="图片 214" descr="20207410"/>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699385" y="4904740"/>
            <a:ext cx="297180" cy="297180"/>
          </a:xfrm>
          <a:prstGeom prst="rect">
            <a:avLst/>
          </a:prstGeom>
        </p:spPr>
      </p:pic>
      <p:cxnSp>
        <p:nvCxnSpPr>
          <p:cNvPr id="216" name="直接连接符 215"/>
          <p:cNvCxnSpPr/>
          <p:nvPr/>
        </p:nvCxnSpPr>
        <p:spPr>
          <a:xfrm>
            <a:off x="987425" y="3747135"/>
            <a:ext cx="1352550" cy="0"/>
          </a:xfrm>
          <a:prstGeom prst="line">
            <a:avLst/>
          </a:prstGeom>
          <a:ln w="38100">
            <a:gradFill>
              <a:gsLst>
                <a:gs pos="0">
                  <a:schemeClr val="accent5"/>
                </a:gs>
                <a:gs pos="41000">
                  <a:srgbClr val="76A731"/>
                </a:gs>
                <a:gs pos="100000">
                  <a:srgbClr val="76A731">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220" name="组合 219"/>
          <p:cNvGrpSpPr/>
          <p:nvPr/>
        </p:nvGrpSpPr>
        <p:grpSpPr>
          <a:xfrm rot="1620000" flipH="1">
            <a:off x="4621530" y="1056640"/>
            <a:ext cx="7624445" cy="4169410"/>
            <a:chOff x="8103" y="2069"/>
            <a:chExt cx="12007" cy="6566"/>
          </a:xfrm>
        </p:grpSpPr>
        <p:sp>
          <p:nvSpPr>
            <p:cNvPr id="927" name="任意多边形: 形状 926"/>
            <p:cNvSpPr/>
            <p:nvPr/>
          </p:nvSpPr>
          <p:spPr>
            <a:xfrm>
              <a:off x="14474" y="4036"/>
              <a:ext cx="5636" cy="3517"/>
            </a:xfrm>
            <a:custGeom>
              <a:avLst/>
              <a:gdLst>
                <a:gd name="connsiteX0" fmla="*/ 658826 w 2696253"/>
                <a:gd name="connsiteY0" fmla="*/ 1667161 h 1682408"/>
                <a:gd name="connsiteX1" fmla="*/ 1600507 w 2696253"/>
                <a:gd name="connsiteY1" fmla="*/ 1251116 h 1682408"/>
                <a:gd name="connsiteX2" fmla="*/ 2696254 w 2696253"/>
                <a:gd name="connsiteY2" fmla="*/ 275366 h 1682408"/>
                <a:gd name="connsiteX3" fmla="*/ 375029 w 2696253"/>
                <a:gd name="connsiteY3" fmla="*/ 251618 h 1682408"/>
                <a:gd name="connsiteX4" fmla="*/ 658826 w 2696253"/>
                <a:gd name="connsiteY4" fmla="*/ 1667161 h 168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253" h="1682408">
                  <a:moveTo>
                    <a:pt x="658826" y="1667161"/>
                  </a:moveTo>
                  <a:cubicBezTo>
                    <a:pt x="658826" y="1667161"/>
                    <a:pt x="1123121" y="1805115"/>
                    <a:pt x="1600507" y="1251116"/>
                  </a:cubicBezTo>
                  <a:cubicBezTo>
                    <a:pt x="2446946" y="268821"/>
                    <a:pt x="2696254" y="275366"/>
                    <a:pt x="2696254" y="275366"/>
                  </a:cubicBezTo>
                  <a:cubicBezTo>
                    <a:pt x="2696254" y="275366"/>
                    <a:pt x="1521963" y="-328059"/>
                    <a:pt x="375029" y="251618"/>
                  </a:cubicBezTo>
                  <a:cubicBezTo>
                    <a:pt x="-610875" y="750067"/>
                    <a:pt x="658826" y="1667161"/>
                    <a:pt x="658826" y="166716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958" name="任意多边形: 形状 957"/>
            <p:cNvSpPr/>
            <p:nvPr/>
          </p:nvSpPr>
          <p:spPr>
            <a:xfrm rot="395840">
              <a:off x="15549" y="2915"/>
              <a:ext cx="1930" cy="1702"/>
            </a:xfrm>
            <a:custGeom>
              <a:avLst/>
              <a:gdLst>
                <a:gd name="connsiteX0" fmla="*/ 560356 w 1318601"/>
                <a:gd name="connsiteY0" fmla="*/ 1162693 h 1162692"/>
                <a:gd name="connsiteX1" fmla="*/ 959701 w 1318601"/>
                <a:gd name="connsiteY1" fmla="*/ 744214 h 1162692"/>
                <a:gd name="connsiteX2" fmla="*/ 1318601 w 1318601"/>
                <a:gd name="connsiteY2" fmla="*/ 1996 h 1162692"/>
                <a:gd name="connsiteX3" fmla="*/ 108563 w 1318601"/>
                <a:gd name="connsiteY3" fmla="*/ 488948 h 1162692"/>
                <a:gd name="connsiteX4" fmla="*/ 560356 w 1318601"/>
                <a:gd name="connsiteY4" fmla="*/ 1162693 h 116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601" h="1162692">
                  <a:moveTo>
                    <a:pt x="560356" y="1162693"/>
                  </a:moveTo>
                  <a:cubicBezTo>
                    <a:pt x="560356" y="1162693"/>
                    <a:pt x="831062" y="1134414"/>
                    <a:pt x="959701" y="744214"/>
                  </a:cubicBezTo>
                  <a:cubicBezTo>
                    <a:pt x="1187779" y="52261"/>
                    <a:pt x="1318601" y="1996"/>
                    <a:pt x="1318601" y="1996"/>
                  </a:cubicBezTo>
                  <a:cubicBezTo>
                    <a:pt x="1318601" y="1996"/>
                    <a:pt x="579236" y="-58674"/>
                    <a:pt x="108563" y="488948"/>
                  </a:cubicBezTo>
                  <a:cubicBezTo>
                    <a:pt x="-295985" y="959705"/>
                    <a:pt x="560356" y="1162693"/>
                    <a:pt x="560356" y="1162693"/>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9" name="任意多边形: 形状 958"/>
            <p:cNvSpPr/>
            <p:nvPr/>
          </p:nvSpPr>
          <p:spPr>
            <a:xfrm rot="395840">
              <a:off x="16369" y="3293"/>
              <a:ext cx="635" cy="631"/>
            </a:xfrm>
            <a:custGeom>
              <a:avLst/>
              <a:gdLst>
                <a:gd name="connsiteX0" fmla="*/ 43719 w 433750"/>
                <a:gd name="connsiteY0" fmla="*/ 430981 h 430981"/>
                <a:gd name="connsiteX1" fmla="*/ 433751 w 433750"/>
                <a:gd name="connsiteY1" fmla="*/ 0 h 430981"/>
                <a:gd name="connsiteX2" fmla="*/ 0 w 433750"/>
                <a:gd name="connsiteY2" fmla="*/ 383234 h 430981"/>
                <a:gd name="connsiteX3" fmla="*/ 43719 w 433750"/>
                <a:gd name="connsiteY3" fmla="*/ 430981 h 430981"/>
              </a:gdLst>
              <a:ahLst/>
              <a:cxnLst>
                <a:cxn ang="0">
                  <a:pos x="connsiteX0" y="connsiteY0"/>
                </a:cxn>
                <a:cxn ang="0">
                  <a:pos x="connsiteX1" y="connsiteY1"/>
                </a:cxn>
                <a:cxn ang="0">
                  <a:pos x="connsiteX2" y="connsiteY2"/>
                </a:cxn>
                <a:cxn ang="0">
                  <a:pos x="connsiteX3" y="connsiteY3"/>
                </a:cxn>
              </a:cxnLst>
              <a:rect l="l" t="t" r="r" b="b"/>
              <a:pathLst>
                <a:path w="433750" h="430981">
                  <a:moveTo>
                    <a:pt x="43719" y="430981"/>
                  </a:moveTo>
                  <a:cubicBezTo>
                    <a:pt x="43719" y="430981"/>
                    <a:pt x="223127" y="156164"/>
                    <a:pt x="433751" y="0"/>
                  </a:cubicBezTo>
                  <a:cubicBezTo>
                    <a:pt x="433751" y="0"/>
                    <a:pt x="200890" y="102459"/>
                    <a:pt x="0" y="383234"/>
                  </a:cubicBezTo>
                  <a:lnTo>
                    <a:pt x="43719" y="430981"/>
                  </a:lnTo>
                  <a:close/>
                </a:path>
              </a:pathLst>
            </a:custGeom>
            <a:solidFill>
              <a:srgbClr val="FFFFFF"/>
            </a:solidFill>
            <a:ln w="8383" cap="flat">
              <a:noFill/>
              <a:prstDash val="solid"/>
              <a:miter/>
            </a:ln>
          </p:spPr>
          <p:txBody>
            <a:bodyPr rtlCol="0" anchor="ctr"/>
            <a:lstStyle/>
            <a:p>
              <a:endParaRPr lang="zh-CN" altLang="en-US"/>
            </a:p>
          </p:txBody>
        </p:sp>
        <p:sp>
          <p:nvSpPr>
            <p:cNvPr id="953" name="任意多边形: 形状 952"/>
            <p:cNvSpPr/>
            <p:nvPr/>
          </p:nvSpPr>
          <p:spPr>
            <a:xfrm>
              <a:off x="17134" y="2568"/>
              <a:ext cx="76" cy="554"/>
            </a:xfrm>
            <a:custGeom>
              <a:avLst/>
              <a:gdLst>
                <a:gd name="connsiteX0" fmla="*/ 51642 w 51641"/>
                <a:gd name="connsiteY0" fmla="*/ 373844 h 373844"/>
                <a:gd name="connsiteX1" fmla="*/ 0 w 51641"/>
                <a:gd name="connsiteY1" fmla="*/ 373844 h 373844"/>
                <a:gd name="connsiteX2" fmla="*/ 14788 w 51641"/>
                <a:gd name="connsiteY2" fmla="*/ 0 h 373844"/>
                <a:gd name="connsiteX3" fmla="*/ 36946 w 51641"/>
                <a:gd name="connsiteY3" fmla="*/ 0 h 373844"/>
              </a:gdLst>
              <a:ahLst/>
              <a:cxnLst>
                <a:cxn ang="0">
                  <a:pos x="connsiteX0" y="connsiteY0"/>
                </a:cxn>
                <a:cxn ang="0">
                  <a:pos x="connsiteX1" y="connsiteY1"/>
                </a:cxn>
                <a:cxn ang="0">
                  <a:pos x="connsiteX2" y="connsiteY2"/>
                </a:cxn>
                <a:cxn ang="0">
                  <a:pos x="connsiteX3" y="connsiteY3"/>
                </a:cxn>
              </a:cxnLst>
              <a:rect l="l" t="t" r="r" b="b"/>
              <a:pathLst>
                <a:path w="51641" h="373844">
                  <a:moveTo>
                    <a:pt x="51642" y="373844"/>
                  </a:moveTo>
                  <a:lnTo>
                    <a:pt x="0" y="373844"/>
                  </a:lnTo>
                  <a:lnTo>
                    <a:pt x="14788" y="0"/>
                  </a:lnTo>
                  <a:lnTo>
                    <a:pt x="36946" y="0"/>
                  </a:lnTo>
                  <a:close/>
                </a:path>
              </a:pathLst>
            </a:custGeom>
            <a:solidFill>
              <a:srgbClr val="76A731"/>
            </a:solidFill>
            <a:ln w="2273" cap="flat">
              <a:noFill/>
              <a:prstDash val="solid"/>
              <a:miter/>
            </a:ln>
          </p:spPr>
          <p:txBody>
            <a:bodyPr rtlCol="0" anchor="ctr"/>
            <a:lstStyle/>
            <a:p>
              <a:endParaRPr lang="zh-CN" altLang="en-US"/>
            </a:p>
          </p:txBody>
        </p:sp>
        <p:sp>
          <p:nvSpPr>
            <p:cNvPr id="955" name="任意多边形: 形状 954"/>
            <p:cNvSpPr/>
            <p:nvPr/>
          </p:nvSpPr>
          <p:spPr>
            <a:xfrm>
              <a:off x="17148" y="2301"/>
              <a:ext cx="42" cy="281"/>
            </a:xfrm>
            <a:custGeom>
              <a:avLst/>
              <a:gdLst>
                <a:gd name="connsiteX0" fmla="*/ 28863 w 28863"/>
                <a:gd name="connsiteY0" fmla="*/ 190355 h 190354"/>
                <a:gd name="connsiteX1" fmla="*/ 0 w 28863"/>
                <a:gd name="connsiteY1" fmla="*/ 190355 h 190354"/>
                <a:gd name="connsiteX2" fmla="*/ 7486 w 28863"/>
                <a:gd name="connsiteY2" fmla="*/ 0 h 190354"/>
                <a:gd name="connsiteX3" fmla="*/ 21240 w 28863"/>
                <a:gd name="connsiteY3" fmla="*/ 0 h 190354"/>
              </a:gdLst>
              <a:ahLst/>
              <a:cxnLst>
                <a:cxn ang="0">
                  <a:pos x="connsiteX0" y="connsiteY0"/>
                </a:cxn>
                <a:cxn ang="0">
                  <a:pos x="connsiteX1" y="connsiteY1"/>
                </a:cxn>
                <a:cxn ang="0">
                  <a:pos x="connsiteX2" y="connsiteY2"/>
                </a:cxn>
                <a:cxn ang="0">
                  <a:pos x="connsiteX3" y="connsiteY3"/>
                </a:cxn>
              </a:cxnLst>
              <a:rect l="l" t="t" r="r" b="b"/>
              <a:pathLst>
                <a:path w="28863" h="190354">
                  <a:moveTo>
                    <a:pt x="28863" y="190355"/>
                  </a:moveTo>
                  <a:lnTo>
                    <a:pt x="0" y="190355"/>
                  </a:lnTo>
                  <a:lnTo>
                    <a:pt x="7486" y="0"/>
                  </a:lnTo>
                  <a:lnTo>
                    <a:pt x="21240" y="0"/>
                  </a:lnTo>
                  <a:close/>
                </a:path>
              </a:pathLst>
            </a:custGeom>
            <a:solidFill>
              <a:srgbClr val="76A731"/>
            </a:solidFill>
            <a:ln w="2273" cap="flat">
              <a:noFill/>
              <a:prstDash val="solid"/>
              <a:miter/>
            </a:ln>
          </p:spPr>
          <p:txBody>
            <a:bodyPr rtlCol="0" anchor="ctr"/>
            <a:lstStyle/>
            <a:p>
              <a:endParaRPr lang="zh-CN" altLang="en-US"/>
            </a:p>
          </p:txBody>
        </p:sp>
        <p:sp>
          <p:nvSpPr>
            <p:cNvPr id="956" name="任意多边形: 形状 955"/>
            <p:cNvSpPr/>
            <p:nvPr/>
          </p:nvSpPr>
          <p:spPr>
            <a:xfrm>
              <a:off x="17140" y="2552"/>
              <a:ext cx="301" cy="142"/>
            </a:xfrm>
            <a:custGeom>
              <a:avLst/>
              <a:gdLst>
                <a:gd name="connsiteX0" fmla="*/ 0 w 204109"/>
                <a:gd name="connsiteY0" fmla="*/ 23329 h 95912"/>
                <a:gd name="connsiteX1" fmla="*/ 11848 w 204109"/>
                <a:gd name="connsiteY1" fmla="*/ 0 h 95912"/>
                <a:gd name="connsiteX2" fmla="*/ 204109 w 204109"/>
                <a:gd name="connsiteY2" fmla="*/ 84707 h 95912"/>
                <a:gd name="connsiteX3" fmla="*/ 198483 w 204109"/>
                <a:gd name="connsiteY3" fmla="*/ 95912 h 95912"/>
              </a:gdLst>
              <a:ahLst/>
              <a:cxnLst>
                <a:cxn ang="0">
                  <a:pos x="connsiteX0" y="connsiteY0"/>
                </a:cxn>
                <a:cxn ang="0">
                  <a:pos x="connsiteX1" y="connsiteY1"/>
                </a:cxn>
                <a:cxn ang="0">
                  <a:pos x="connsiteX2" y="connsiteY2"/>
                </a:cxn>
                <a:cxn ang="0">
                  <a:pos x="connsiteX3" y="connsiteY3"/>
                </a:cxn>
              </a:cxnLst>
              <a:rect l="l" t="t" r="r" b="b"/>
              <a:pathLst>
                <a:path w="204109" h="95912">
                  <a:moveTo>
                    <a:pt x="0" y="23329"/>
                  </a:moveTo>
                  <a:lnTo>
                    <a:pt x="11848" y="0"/>
                  </a:lnTo>
                  <a:lnTo>
                    <a:pt x="204109" y="84707"/>
                  </a:lnTo>
                  <a:lnTo>
                    <a:pt x="198483" y="95912"/>
                  </a:lnTo>
                  <a:close/>
                </a:path>
              </a:pathLst>
            </a:custGeom>
            <a:solidFill>
              <a:srgbClr val="76A731"/>
            </a:solidFill>
            <a:ln w="2273" cap="flat">
              <a:noFill/>
              <a:prstDash val="solid"/>
              <a:miter/>
            </a:ln>
          </p:spPr>
          <p:txBody>
            <a:bodyPr rtlCol="0" anchor="ctr"/>
            <a:lstStyle/>
            <a:p>
              <a:endParaRPr lang="zh-CN" altLang="en-US"/>
            </a:p>
          </p:txBody>
        </p:sp>
        <p:sp>
          <p:nvSpPr>
            <p:cNvPr id="957" name="任意多边形: 形状 956"/>
            <p:cNvSpPr/>
            <p:nvPr/>
          </p:nvSpPr>
          <p:spPr>
            <a:xfrm>
              <a:off x="16894" y="2556"/>
              <a:ext cx="308" cy="125"/>
            </a:xfrm>
            <a:custGeom>
              <a:avLst/>
              <a:gdLst>
                <a:gd name="connsiteX0" fmla="*/ 198185 w 208265"/>
                <a:gd name="connsiteY0" fmla="*/ 0 h 84752"/>
                <a:gd name="connsiteX1" fmla="*/ 208265 w 208265"/>
                <a:gd name="connsiteY1" fmla="*/ 23972 h 84752"/>
                <a:gd name="connsiteX2" fmla="*/ 4822 w 208265"/>
                <a:gd name="connsiteY2" fmla="*/ 84753 h 84752"/>
                <a:gd name="connsiteX3" fmla="*/ 0 w 208265"/>
                <a:gd name="connsiteY3" fmla="*/ 73295 h 84752"/>
              </a:gdLst>
              <a:ahLst/>
              <a:cxnLst>
                <a:cxn ang="0">
                  <a:pos x="connsiteX0" y="connsiteY0"/>
                </a:cxn>
                <a:cxn ang="0">
                  <a:pos x="connsiteX1" y="connsiteY1"/>
                </a:cxn>
                <a:cxn ang="0">
                  <a:pos x="connsiteX2" y="connsiteY2"/>
                </a:cxn>
                <a:cxn ang="0">
                  <a:pos x="connsiteX3" y="connsiteY3"/>
                </a:cxn>
              </a:cxnLst>
              <a:rect l="l" t="t" r="r" b="b"/>
              <a:pathLst>
                <a:path w="208265" h="84752">
                  <a:moveTo>
                    <a:pt x="198185" y="0"/>
                  </a:moveTo>
                  <a:lnTo>
                    <a:pt x="208265" y="23972"/>
                  </a:lnTo>
                  <a:lnTo>
                    <a:pt x="4822" y="84753"/>
                  </a:lnTo>
                  <a:lnTo>
                    <a:pt x="0" y="73295"/>
                  </a:lnTo>
                  <a:close/>
                </a:path>
              </a:pathLst>
            </a:custGeom>
            <a:solidFill>
              <a:srgbClr val="76A731"/>
            </a:solidFill>
            <a:ln w="2273" cap="flat">
              <a:noFill/>
              <a:prstDash val="solid"/>
              <a:miter/>
            </a:ln>
          </p:spPr>
          <p:txBody>
            <a:bodyPr rtlCol="0" anchor="ctr"/>
            <a:lstStyle/>
            <a:p>
              <a:endParaRPr lang="zh-CN" altLang="en-US"/>
            </a:p>
          </p:txBody>
        </p:sp>
        <p:sp>
          <p:nvSpPr>
            <p:cNvPr id="948" name="任意多边形: 形状 947"/>
            <p:cNvSpPr/>
            <p:nvPr/>
          </p:nvSpPr>
          <p:spPr>
            <a:xfrm>
              <a:off x="17312" y="2844"/>
              <a:ext cx="41" cy="297"/>
            </a:xfrm>
            <a:custGeom>
              <a:avLst/>
              <a:gdLst>
                <a:gd name="connsiteX0" fmla="*/ 27830 w 27829"/>
                <a:gd name="connsiteY0" fmla="*/ 201147 h 201146"/>
                <a:gd name="connsiteX1" fmla="*/ 0 w 27829"/>
                <a:gd name="connsiteY1" fmla="*/ 201147 h 201146"/>
                <a:gd name="connsiteX2" fmla="*/ 7945 w 27829"/>
                <a:gd name="connsiteY2" fmla="*/ 0 h 201146"/>
                <a:gd name="connsiteX3" fmla="*/ 19885 w 27829"/>
                <a:gd name="connsiteY3" fmla="*/ 0 h 201146"/>
              </a:gdLst>
              <a:ahLst/>
              <a:cxnLst>
                <a:cxn ang="0">
                  <a:pos x="connsiteX0" y="connsiteY0"/>
                </a:cxn>
                <a:cxn ang="0">
                  <a:pos x="connsiteX1" y="connsiteY1"/>
                </a:cxn>
                <a:cxn ang="0">
                  <a:pos x="connsiteX2" y="connsiteY2"/>
                </a:cxn>
                <a:cxn ang="0">
                  <a:pos x="connsiteX3" y="connsiteY3"/>
                </a:cxn>
              </a:cxnLst>
              <a:rect l="l" t="t" r="r" b="b"/>
              <a:pathLst>
                <a:path w="27829" h="201146">
                  <a:moveTo>
                    <a:pt x="27830" y="201147"/>
                  </a:moveTo>
                  <a:lnTo>
                    <a:pt x="0" y="201147"/>
                  </a:lnTo>
                  <a:lnTo>
                    <a:pt x="7945" y="0"/>
                  </a:lnTo>
                  <a:lnTo>
                    <a:pt x="19885" y="0"/>
                  </a:lnTo>
                  <a:close/>
                </a:path>
              </a:pathLst>
            </a:custGeom>
            <a:solidFill>
              <a:srgbClr val="76A731"/>
            </a:solidFill>
            <a:ln w="2273" cap="flat">
              <a:noFill/>
              <a:prstDash val="solid"/>
              <a:miter/>
            </a:ln>
          </p:spPr>
          <p:txBody>
            <a:bodyPr rtlCol="0" anchor="ctr"/>
            <a:lstStyle/>
            <a:p>
              <a:endParaRPr lang="zh-CN" altLang="en-US"/>
            </a:p>
          </p:txBody>
        </p:sp>
        <p:sp>
          <p:nvSpPr>
            <p:cNvPr id="950" name="任意多边形: 形状 949"/>
            <p:cNvSpPr/>
            <p:nvPr/>
          </p:nvSpPr>
          <p:spPr>
            <a:xfrm>
              <a:off x="17320" y="2701"/>
              <a:ext cx="23" cy="151"/>
            </a:xfrm>
            <a:custGeom>
              <a:avLst/>
              <a:gdLst>
                <a:gd name="connsiteX0" fmla="*/ 15522 w 15522"/>
                <a:gd name="connsiteY0" fmla="*/ 102456 h 102456"/>
                <a:gd name="connsiteX1" fmla="*/ 0 w 15522"/>
                <a:gd name="connsiteY1" fmla="*/ 102456 h 102456"/>
                <a:gd name="connsiteX2" fmla="*/ 4064 w 15522"/>
                <a:gd name="connsiteY2" fmla="*/ 0 h 102456"/>
                <a:gd name="connsiteX3" fmla="*/ 11458 w 15522"/>
                <a:gd name="connsiteY3" fmla="*/ 0 h 102456"/>
              </a:gdLst>
              <a:ahLst/>
              <a:cxnLst>
                <a:cxn ang="0">
                  <a:pos x="connsiteX0" y="connsiteY0"/>
                </a:cxn>
                <a:cxn ang="0">
                  <a:pos x="connsiteX1" y="connsiteY1"/>
                </a:cxn>
                <a:cxn ang="0">
                  <a:pos x="connsiteX2" y="connsiteY2"/>
                </a:cxn>
                <a:cxn ang="0">
                  <a:pos x="connsiteX3" y="connsiteY3"/>
                </a:cxn>
              </a:cxnLst>
              <a:rect l="l" t="t" r="r" b="b"/>
              <a:pathLst>
                <a:path w="15522" h="102456">
                  <a:moveTo>
                    <a:pt x="15522" y="102456"/>
                  </a:moveTo>
                  <a:lnTo>
                    <a:pt x="0" y="102456"/>
                  </a:lnTo>
                  <a:lnTo>
                    <a:pt x="4064" y="0"/>
                  </a:lnTo>
                  <a:lnTo>
                    <a:pt x="11458" y="0"/>
                  </a:lnTo>
                  <a:close/>
                </a:path>
              </a:pathLst>
            </a:custGeom>
            <a:solidFill>
              <a:srgbClr val="76A731"/>
            </a:solidFill>
            <a:ln w="2273" cap="flat">
              <a:noFill/>
              <a:prstDash val="solid"/>
              <a:miter/>
            </a:ln>
          </p:spPr>
          <p:txBody>
            <a:bodyPr rtlCol="0" anchor="ctr"/>
            <a:lstStyle/>
            <a:p>
              <a:endParaRPr lang="zh-CN" altLang="en-US"/>
            </a:p>
          </p:txBody>
        </p:sp>
        <p:sp>
          <p:nvSpPr>
            <p:cNvPr id="951" name="任意多边形: 形状 950"/>
            <p:cNvSpPr/>
            <p:nvPr/>
          </p:nvSpPr>
          <p:spPr>
            <a:xfrm>
              <a:off x="17316" y="2836"/>
              <a:ext cx="162" cy="76"/>
            </a:xfrm>
            <a:custGeom>
              <a:avLst/>
              <a:gdLst>
                <a:gd name="connsiteX0" fmla="*/ 0 w 109850"/>
                <a:gd name="connsiteY0" fmla="*/ 12583 h 51618"/>
                <a:gd name="connsiteX1" fmla="*/ 6475 w 109850"/>
                <a:gd name="connsiteY1" fmla="*/ 0 h 51618"/>
                <a:gd name="connsiteX2" fmla="*/ 109850 w 109850"/>
                <a:gd name="connsiteY2" fmla="*/ 45603 h 51618"/>
                <a:gd name="connsiteX3" fmla="*/ 106727 w 109850"/>
                <a:gd name="connsiteY3" fmla="*/ 51619 h 51618"/>
              </a:gdLst>
              <a:ahLst/>
              <a:cxnLst>
                <a:cxn ang="0">
                  <a:pos x="connsiteX0" y="connsiteY0"/>
                </a:cxn>
                <a:cxn ang="0">
                  <a:pos x="connsiteX1" y="connsiteY1"/>
                </a:cxn>
                <a:cxn ang="0">
                  <a:pos x="connsiteX2" y="connsiteY2"/>
                </a:cxn>
                <a:cxn ang="0">
                  <a:pos x="connsiteX3" y="connsiteY3"/>
                </a:cxn>
              </a:cxnLst>
              <a:rect l="l" t="t" r="r" b="b"/>
              <a:pathLst>
                <a:path w="109850" h="51618">
                  <a:moveTo>
                    <a:pt x="0" y="12583"/>
                  </a:moveTo>
                  <a:lnTo>
                    <a:pt x="6475" y="0"/>
                  </a:lnTo>
                  <a:lnTo>
                    <a:pt x="109850" y="45603"/>
                  </a:lnTo>
                  <a:lnTo>
                    <a:pt x="106727" y="51619"/>
                  </a:lnTo>
                  <a:close/>
                </a:path>
              </a:pathLst>
            </a:custGeom>
            <a:solidFill>
              <a:srgbClr val="76A731"/>
            </a:solidFill>
            <a:ln w="2273" cap="flat">
              <a:noFill/>
              <a:prstDash val="solid"/>
              <a:miter/>
            </a:ln>
          </p:spPr>
          <p:txBody>
            <a:bodyPr rtlCol="0" anchor="ctr"/>
            <a:lstStyle/>
            <a:p>
              <a:endParaRPr lang="zh-CN" altLang="en-US"/>
            </a:p>
          </p:txBody>
        </p:sp>
        <p:sp>
          <p:nvSpPr>
            <p:cNvPr id="952" name="任意多边形: 形状 951"/>
            <p:cNvSpPr/>
            <p:nvPr/>
          </p:nvSpPr>
          <p:spPr>
            <a:xfrm>
              <a:off x="17183" y="2838"/>
              <a:ext cx="166" cy="68"/>
            </a:xfrm>
            <a:custGeom>
              <a:avLst/>
              <a:gdLst>
                <a:gd name="connsiteX0" fmla="*/ 106681 w 112054"/>
                <a:gd name="connsiteY0" fmla="*/ 0 h 45602"/>
                <a:gd name="connsiteX1" fmla="*/ 112054 w 112054"/>
                <a:gd name="connsiteY1" fmla="*/ 12836 h 45602"/>
                <a:gd name="connsiteX2" fmla="*/ 2710 w 112054"/>
                <a:gd name="connsiteY2" fmla="*/ 45603 h 45602"/>
                <a:gd name="connsiteX3" fmla="*/ 0 w 112054"/>
                <a:gd name="connsiteY3" fmla="*/ 39472 h 45602"/>
              </a:gdLst>
              <a:ahLst/>
              <a:cxnLst>
                <a:cxn ang="0">
                  <a:pos x="connsiteX0" y="connsiteY0"/>
                </a:cxn>
                <a:cxn ang="0">
                  <a:pos x="connsiteX1" y="connsiteY1"/>
                </a:cxn>
                <a:cxn ang="0">
                  <a:pos x="connsiteX2" y="connsiteY2"/>
                </a:cxn>
                <a:cxn ang="0">
                  <a:pos x="connsiteX3" y="connsiteY3"/>
                </a:cxn>
              </a:cxnLst>
              <a:rect l="l" t="t" r="r" b="b"/>
              <a:pathLst>
                <a:path w="112054" h="45602">
                  <a:moveTo>
                    <a:pt x="106681" y="0"/>
                  </a:moveTo>
                  <a:lnTo>
                    <a:pt x="112054" y="12836"/>
                  </a:lnTo>
                  <a:lnTo>
                    <a:pt x="2710" y="45603"/>
                  </a:lnTo>
                  <a:lnTo>
                    <a:pt x="0" y="39472"/>
                  </a:lnTo>
                  <a:close/>
                </a:path>
              </a:pathLst>
            </a:custGeom>
            <a:solidFill>
              <a:srgbClr val="76A731"/>
            </a:solidFill>
            <a:ln w="2273" cap="flat">
              <a:noFill/>
              <a:prstDash val="solid"/>
              <a:miter/>
            </a:ln>
          </p:spPr>
          <p:txBody>
            <a:bodyPr rtlCol="0" anchor="ctr"/>
            <a:lstStyle/>
            <a:p>
              <a:endParaRPr lang="zh-CN" altLang="en-US"/>
            </a:p>
          </p:txBody>
        </p:sp>
        <p:sp>
          <p:nvSpPr>
            <p:cNvPr id="943" name="任意多边形: 形状 942"/>
            <p:cNvSpPr/>
            <p:nvPr/>
          </p:nvSpPr>
          <p:spPr>
            <a:xfrm>
              <a:off x="16978" y="2838"/>
              <a:ext cx="31" cy="224"/>
            </a:xfrm>
            <a:custGeom>
              <a:avLst/>
              <a:gdLst>
                <a:gd name="connsiteX0" fmla="*/ 20941 w 20941"/>
                <a:gd name="connsiteY0" fmla="*/ 151526 h 151526"/>
                <a:gd name="connsiteX1" fmla="*/ 0 w 20941"/>
                <a:gd name="connsiteY1" fmla="*/ 151526 h 151526"/>
                <a:gd name="connsiteX2" fmla="*/ 6016 w 20941"/>
                <a:gd name="connsiteY2" fmla="*/ 0 h 151526"/>
                <a:gd name="connsiteX3" fmla="*/ 14994 w 20941"/>
                <a:gd name="connsiteY3" fmla="*/ 0 h 151526"/>
              </a:gdLst>
              <a:ahLst/>
              <a:cxnLst>
                <a:cxn ang="0">
                  <a:pos x="connsiteX0" y="connsiteY0"/>
                </a:cxn>
                <a:cxn ang="0">
                  <a:pos x="connsiteX1" y="connsiteY1"/>
                </a:cxn>
                <a:cxn ang="0">
                  <a:pos x="connsiteX2" y="connsiteY2"/>
                </a:cxn>
                <a:cxn ang="0">
                  <a:pos x="connsiteX3" y="connsiteY3"/>
                </a:cxn>
              </a:cxnLst>
              <a:rect l="l" t="t" r="r" b="b"/>
              <a:pathLst>
                <a:path w="20941" h="151526">
                  <a:moveTo>
                    <a:pt x="20941" y="151526"/>
                  </a:moveTo>
                  <a:lnTo>
                    <a:pt x="0" y="151526"/>
                  </a:lnTo>
                  <a:lnTo>
                    <a:pt x="6016" y="0"/>
                  </a:lnTo>
                  <a:lnTo>
                    <a:pt x="14994" y="0"/>
                  </a:lnTo>
                  <a:close/>
                </a:path>
              </a:pathLst>
            </a:custGeom>
            <a:solidFill>
              <a:srgbClr val="76A731"/>
            </a:solidFill>
            <a:ln w="2273" cap="flat">
              <a:noFill/>
              <a:prstDash val="solid"/>
              <a:miter/>
            </a:ln>
          </p:spPr>
          <p:txBody>
            <a:bodyPr rtlCol="0" anchor="ctr"/>
            <a:lstStyle/>
            <a:p>
              <a:endParaRPr lang="zh-CN" altLang="en-US"/>
            </a:p>
          </p:txBody>
        </p:sp>
        <p:sp>
          <p:nvSpPr>
            <p:cNvPr id="945" name="任意多边形: 形状 944"/>
            <p:cNvSpPr/>
            <p:nvPr/>
          </p:nvSpPr>
          <p:spPr>
            <a:xfrm>
              <a:off x="16985" y="2730"/>
              <a:ext cx="17" cy="114"/>
            </a:xfrm>
            <a:custGeom>
              <a:avLst/>
              <a:gdLst>
                <a:gd name="connsiteX0" fmla="*/ 11711 w 11710"/>
                <a:gd name="connsiteY0" fmla="*/ 77152 h 77152"/>
                <a:gd name="connsiteX1" fmla="*/ 0 w 11710"/>
                <a:gd name="connsiteY1" fmla="*/ 77152 h 77152"/>
                <a:gd name="connsiteX2" fmla="*/ 3031 w 11710"/>
                <a:gd name="connsiteY2" fmla="*/ 0 h 77152"/>
                <a:gd name="connsiteX3" fmla="*/ 8611 w 11710"/>
                <a:gd name="connsiteY3" fmla="*/ 0 h 77152"/>
              </a:gdLst>
              <a:ahLst/>
              <a:cxnLst>
                <a:cxn ang="0">
                  <a:pos x="connsiteX0" y="connsiteY0"/>
                </a:cxn>
                <a:cxn ang="0">
                  <a:pos x="connsiteX1" y="connsiteY1"/>
                </a:cxn>
                <a:cxn ang="0">
                  <a:pos x="connsiteX2" y="connsiteY2"/>
                </a:cxn>
                <a:cxn ang="0">
                  <a:pos x="connsiteX3" y="connsiteY3"/>
                </a:cxn>
              </a:cxnLst>
              <a:rect l="l" t="t" r="r" b="b"/>
              <a:pathLst>
                <a:path w="11710" h="77152">
                  <a:moveTo>
                    <a:pt x="11711" y="77152"/>
                  </a:moveTo>
                  <a:lnTo>
                    <a:pt x="0" y="77152"/>
                  </a:lnTo>
                  <a:lnTo>
                    <a:pt x="3031" y="0"/>
                  </a:lnTo>
                  <a:lnTo>
                    <a:pt x="8611" y="0"/>
                  </a:lnTo>
                  <a:close/>
                </a:path>
              </a:pathLst>
            </a:custGeom>
            <a:solidFill>
              <a:srgbClr val="76A731"/>
            </a:solidFill>
            <a:ln w="2273" cap="flat">
              <a:noFill/>
              <a:prstDash val="solid"/>
              <a:miter/>
            </a:ln>
          </p:spPr>
          <p:txBody>
            <a:bodyPr rtlCol="0" anchor="ctr"/>
            <a:lstStyle/>
            <a:p>
              <a:endParaRPr lang="zh-CN" altLang="en-US"/>
            </a:p>
          </p:txBody>
        </p:sp>
        <p:sp>
          <p:nvSpPr>
            <p:cNvPr id="946" name="任意多边形: 形状 945"/>
            <p:cNvSpPr/>
            <p:nvPr/>
          </p:nvSpPr>
          <p:spPr>
            <a:xfrm>
              <a:off x="16981" y="2832"/>
              <a:ext cx="122" cy="57"/>
            </a:xfrm>
            <a:custGeom>
              <a:avLst/>
              <a:gdLst>
                <a:gd name="connsiteX0" fmla="*/ 0 w 82755"/>
                <a:gd name="connsiteY0" fmla="*/ 9483 h 38897"/>
                <a:gd name="connsiteX1" fmla="*/ 4822 w 82755"/>
                <a:gd name="connsiteY1" fmla="*/ 0 h 38897"/>
                <a:gd name="connsiteX2" fmla="*/ 82755 w 82755"/>
                <a:gd name="connsiteY2" fmla="*/ 34351 h 38897"/>
                <a:gd name="connsiteX3" fmla="*/ 80459 w 82755"/>
                <a:gd name="connsiteY3" fmla="*/ 38898 h 38897"/>
              </a:gdLst>
              <a:ahLst/>
              <a:cxnLst>
                <a:cxn ang="0">
                  <a:pos x="connsiteX0" y="connsiteY0"/>
                </a:cxn>
                <a:cxn ang="0">
                  <a:pos x="connsiteX1" y="connsiteY1"/>
                </a:cxn>
                <a:cxn ang="0">
                  <a:pos x="connsiteX2" y="connsiteY2"/>
                </a:cxn>
                <a:cxn ang="0">
                  <a:pos x="connsiteX3" y="connsiteY3"/>
                </a:cxn>
              </a:cxnLst>
              <a:rect l="l" t="t" r="r" b="b"/>
              <a:pathLst>
                <a:path w="82755" h="38897">
                  <a:moveTo>
                    <a:pt x="0" y="9483"/>
                  </a:moveTo>
                  <a:lnTo>
                    <a:pt x="4822" y="0"/>
                  </a:lnTo>
                  <a:lnTo>
                    <a:pt x="82755" y="34351"/>
                  </a:lnTo>
                  <a:lnTo>
                    <a:pt x="80459" y="38898"/>
                  </a:lnTo>
                  <a:close/>
                </a:path>
              </a:pathLst>
            </a:custGeom>
            <a:solidFill>
              <a:srgbClr val="76A731"/>
            </a:solidFill>
            <a:ln w="2273" cap="flat">
              <a:noFill/>
              <a:prstDash val="solid"/>
              <a:miter/>
            </a:ln>
          </p:spPr>
          <p:txBody>
            <a:bodyPr rtlCol="0" anchor="ctr"/>
            <a:lstStyle/>
            <a:p>
              <a:endParaRPr lang="zh-CN" altLang="en-US"/>
            </a:p>
          </p:txBody>
        </p:sp>
        <p:sp>
          <p:nvSpPr>
            <p:cNvPr id="947" name="任意多边形: 形状 946"/>
            <p:cNvSpPr/>
            <p:nvPr/>
          </p:nvSpPr>
          <p:spPr>
            <a:xfrm>
              <a:off x="16882" y="2834"/>
              <a:ext cx="125" cy="50"/>
            </a:xfrm>
            <a:custGeom>
              <a:avLst/>
              <a:gdLst>
                <a:gd name="connsiteX0" fmla="*/ 80344 w 84408"/>
                <a:gd name="connsiteY0" fmla="*/ 0 h 34351"/>
                <a:gd name="connsiteX1" fmla="*/ 84408 w 84408"/>
                <a:gd name="connsiteY1" fmla="*/ 9713 h 34351"/>
                <a:gd name="connsiteX2" fmla="*/ 1952 w 84408"/>
                <a:gd name="connsiteY2" fmla="*/ 34351 h 34351"/>
                <a:gd name="connsiteX3" fmla="*/ 0 w 84408"/>
                <a:gd name="connsiteY3" fmla="*/ 29713 h 34351"/>
              </a:gdLst>
              <a:ahLst/>
              <a:cxnLst>
                <a:cxn ang="0">
                  <a:pos x="connsiteX0" y="connsiteY0"/>
                </a:cxn>
                <a:cxn ang="0">
                  <a:pos x="connsiteX1" y="connsiteY1"/>
                </a:cxn>
                <a:cxn ang="0">
                  <a:pos x="connsiteX2" y="connsiteY2"/>
                </a:cxn>
                <a:cxn ang="0">
                  <a:pos x="connsiteX3" y="connsiteY3"/>
                </a:cxn>
              </a:cxnLst>
              <a:rect l="l" t="t" r="r" b="b"/>
              <a:pathLst>
                <a:path w="84408" h="34351">
                  <a:moveTo>
                    <a:pt x="80344" y="0"/>
                  </a:moveTo>
                  <a:lnTo>
                    <a:pt x="84408" y="9713"/>
                  </a:lnTo>
                  <a:lnTo>
                    <a:pt x="1952" y="34351"/>
                  </a:lnTo>
                  <a:lnTo>
                    <a:pt x="0" y="29713"/>
                  </a:lnTo>
                  <a:close/>
                </a:path>
              </a:pathLst>
            </a:custGeom>
            <a:solidFill>
              <a:srgbClr val="76A731"/>
            </a:solidFill>
            <a:ln w="2273" cap="flat">
              <a:noFill/>
              <a:prstDash val="solid"/>
              <a:miter/>
            </a:ln>
          </p:spPr>
          <p:txBody>
            <a:bodyPr rtlCol="0" anchor="ctr"/>
            <a:lstStyle/>
            <a:p>
              <a:endParaRPr lang="zh-CN" altLang="en-US"/>
            </a:p>
          </p:txBody>
        </p:sp>
        <p:sp>
          <p:nvSpPr>
            <p:cNvPr id="938" name="任意多边形: 形状 937"/>
            <p:cNvSpPr/>
            <p:nvPr/>
          </p:nvSpPr>
          <p:spPr>
            <a:xfrm>
              <a:off x="17058" y="2927"/>
              <a:ext cx="19" cy="135"/>
            </a:xfrm>
            <a:custGeom>
              <a:avLst/>
              <a:gdLst>
                <a:gd name="connsiteX0" fmla="*/ 12652 w 12652"/>
                <a:gd name="connsiteY0" fmla="*/ 91389 h 91388"/>
                <a:gd name="connsiteX1" fmla="*/ 0 w 12652"/>
                <a:gd name="connsiteY1" fmla="*/ 91389 h 91388"/>
                <a:gd name="connsiteX2" fmla="*/ 3605 w 12652"/>
                <a:gd name="connsiteY2" fmla="*/ 0 h 91388"/>
                <a:gd name="connsiteX3" fmla="*/ 9047 w 12652"/>
                <a:gd name="connsiteY3" fmla="*/ 0 h 91388"/>
              </a:gdLst>
              <a:ahLst/>
              <a:cxnLst>
                <a:cxn ang="0">
                  <a:pos x="connsiteX0" y="connsiteY0"/>
                </a:cxn>
                <a:cxn ang="0">
                  <a:pos x="connsiteX1" y="connsiteY1"/>
                </a:cxn>
                <a:cxn ang="0">
                  <a:pos x="connsiteX2" y="connsiteY2"/>
                </a:cxn>
                <a:cxn ang="0">
                  <a:pos x="connsiteX3" y="connsiteY3"/>
                </a:cxn>
              </a:cxnLst>
              <a:rect l="l" t="t" r="r" b="b"/>
              <a:pathLst>
                <a:path w="12652" h="91388">
                  <a:moveTo>
                    <a:pt x="12652" y="91389"/>
                  </a:moveTo>
                  <a:lnTo>
                    <a:pt x="0" y="91389"/>
                  </a:lnTo>
                  <a:lnTo>
                    <a:pt x="3605" y="0"/>
                  </a:lnTo>
                  <a:lnTo>
                    <a:pt x="9047" y="0"/>
                  </a:lnTo>
                  <a:close/>
                </a:path>
              </a:pathLst>
            </a:custGeom>
            <a:solidFill>
              <a:srgbClr val="76A731"/>
            </a:solidFill>
            <a:ln w="2273" cap="flat">
              <a:noFill/>
              <a:prstDash val="solid"/>
              <a:miter/>
            </a:ln>
          </p:spPr>
          <p:txBody>
            <a:bodyPr rtlCol="0" anchor="ctr"/>
            <a:lstStyle/>
            <a:p>
              <a:endParaRPr lang="zh-CN" altLang="en-US"/>
            </a:p>
          </p:txBody>
        </p:sp>
        <p:sp>
          <p:nvSpPr>
            <p:cNvPr id="940" name="任意多边形: 形状 939"/>
            <p:cNvSpPr/>
            <p:nvPr/>
          </p:nvSpPr>
          <p:spPr>
            <a:xfrm>
              <a:off x="17062" y="2862"/>
              <a:ext cx="11" cy="69"/>
            </a:xfrm>
            <a:custGeom>
              <a:avLst/>
              <a:gdLst>
                <a:gd name="connsiteX0" fmla="*/ 7049 w 7049"/>
                <a:gd name="connsiteY0" fmla="*/ 46567 h 46566"/>
                <a:gd name="connsiteX1" fmla="*/ 0 w 7049"/>
                <a:gd name="connsiteY1" fmla="*/ 46567 h 46566"/>
                <a:gd name="connsiteX2" fmla="*/ 1860 w 7049"/>
                <a:gd name="connsiteY2" fmla="*/ 0 h 46566"/>
                <a:gd name="connsiteX3" fmla="*/ 5212 w 7049"/>
                <a:gd name="connsiteY3" fmla="*/ 0 h 46566"/>
              </a:gdLst>
              <a:ahLst/>
              <a:cxnLst>
                <a:cxn ang="0">
                  <a:pos x="connsiteX0" y="connsiteY0"/>
                </a:cxn>
                <a:cxn ang="0">
                  <a:pos x="connsiteX1" y="connsiteY1"/>
                </a:cxn>
                <a:cxn ang="0">
                  <a:pos x="connsiteX2" y="connsiteY2"/>
                </a:cxn>
                <a:cxn ang="0">
                  <a:pos x="connsiteX3" y="connsiteY3"/>
                </a:cxn>
              </a:cxnLst>
              <a:rect l="l" t="t" r="r" b="b"/>
              <a:pathLst>
                <a:path w="7049" h="46566">
                  <a:moveTo>
                    <a:pt x="7049" y="46567"/>
                  </a:moveTo>
                  <a:lnTo>
                    <a:pt x="0" y="46567"/>
                  </a:lnTo>
                  <a:lnTo>
                    <a:pt x="1860" y="0"/>
                  </a:lnTo>
                  <a:lnTo>
                    <a:pt x="5212" y="0"/>
                  </a:lnTo>
                  <a:close/>
                </a:path>
              </a:pathLst>
            </a:custGeom>
            <a:solidFill>
              <a:srgbClr val="76A731"/>
            </a:solidFill>
            <a:ln w="2273" cap="flat">
              <a:noFill/>
              <a:prstDash val="solid"/>
              <a:miter/>
            </a:ln>
          </p:spPr>
          <p:txBody>
            <a:bodyPr rtlCol="0" anchor="ctr"/>
            <a:lstStyle/>
            <a:p>
              <a:endParaRPr lang="zh-CN" altLang="en-US"/>
            </a:p>
          </p:txBody>
        </p:sp>
        <p:sp>
          <p:nvSpPr>
            <p:cNvPr id="941" name="任意多边形: 形状 940"/>
            <p:cNvSpPr/>
            <p:nvPr/>
          </p:nvSpPr>
          <p:spPr>
            <a:xfrm>
              <a:off x="17059" y="2923"/>
              <a:ext cx="74" cy="35"/>
            </a:xfrm>
            <a:custGeom>
              <a:avLst/>
              <a:gdLst>
                <a:gd name="connsiteX0" fmla="*/ 0 w 49919"/>
                <a:gd name="connsiteY0" fmla="*/ 5718 h 23444"/>
                <a:gd name="connsiteX1" fmla="*/ 2939 w 49919"/>
                <a:gd name="connsiteY1" fmla="*/ 0 h 23444"/>
                <a:gd name="connsiteX2" fmla="*/ 49919 w 49919"/>
                <a:gd name="connsiteY2" fmla="*/ 20712 h 23444"/>
                <a:gd name="connsiteX3" fmla="*/ 48496 w 49919"/>
                <a:gd name="connsiteY3" fmla="*/ 23444 h 23444"/>
              </a:gdLst>
              <a:ahLst/>
              <a:cxnLst>
                <a:cxn ang="0">
                  <a:pos x="connsiteX0" y="connsiteY0"/>
                </a:cxn>
                <a:cxn ang="0">
                  <a:pos x="connsiteX1" y="connsiteY1"/>
                </a:cxn>
                <a:cxn ang="0">
                  <a:pos x="connsiteX2" y="connsiteY2"/>
                </a:cxn>
                <a:cxn ang="0">
                  <a:pos x="connsiteX3" y="connsiteY3"/>
                </a:cxn>
              </a:cxnLst>
              <a:rect l="l" t="t" r="r" b="b"/>
              <a:pathLst>
                <a:path w="49919" h="23444">
                  <a:moveTo>
                    <a:pt x="0" y="5718"/>
                  </a:moveTo>
                  <a:lnTo>
                    <a:pt x="2939" y="0"/>
                  </a:lnTo>
                  <a:lnTo>
                    <a:pt x="49919" y="20712"/>
                  </a:lnTo>
                  <a:lnTo>
                    <a:pt x="48496" y="23444"/>
                  </a:lnTo>
                  <a:close/>
                </a:path>
              </a:pathLst>
            </a:custGeom>
            <a:solidFill>
              <a:srgbClr val="76A731"/>
            </a:solidFill>
            <a:ln w="2273" cap="flat">
              <a:noFill/>
              <a:prstDash val="solid"/>
              <a:miter/>
            </a:ln>
          </p:spPr>
          <p:txBody>
            <a:bodyPr rtlCol="0" anchor="ctr"/>
            <a:lstStyle/>
            <a:p>
              <a:endParaRPr lang="zh-CN" altLang="en-US"/>
            </a:p>
          </p:txBody>
        </p:sp>
        <p:sp>
          <p:nvSpPr>
            <p:cNvPr id="942" name="任意多边形: 形状 941"/>
            <p:cNvSpPr/>
            <p:nvPr/>
          </p:nvSpPr>
          <p:spPr>
            <a:xfrm>
              <a:off x="17000" y="2924"/>
              <a:ext cx="76" cy="31"/>
            </a:xfrm>
            <a:custGeom>
              <a:avLst/>
              <a:gdLst>
                <a:gd name="connsiteX0" fmla="*/ 48473 w 50906"/>
                <a:gd name="connsiteY0" fmla="*/ 0 h 20711"/>
                <a:gd name="connsiteX1" fmla="*/ 50907 w 50906"/>
                <a:gd name="connsiteY1" fmla="*/ 5832 h 20711"/>
                <a:gd name="connsiteX2" fmla="*/ 1217 w 50906"/>
                <a:gd name="connsiteY2" fmla="*/ 20712 h 20711"/>
                <a:gd name="connsiteX3" fmla="*/ 0 w 50906"/>
                <a:gd name="connsiteY3" fmla="*/ 17933 h 20711"/>
              </a:gdLst>
              <a:ahLst/>
              <a:cxnLst>
                <a:cxn ang="0">
                  <a:pos x="connsiteX0" y="connsiteY0"/>
                </a:cxn>
                <a:cxn ang="0">
                  <a:pos x="connsiteX1" y="connsiteY1"/>
                </a:cxn>
                <a:cxn ang="0">
                  <a:pos x="connsiteX2" y="connsiteY2"/>
                </a:cxn>
                <a:cxn ang="0">
                  <a:pos x="connsiteX3" y="connsiteY3"/>
                </a:cxn>
              </a:cxnLst>
              <a:rect l="l" t="t" r="r" b="b"/>
              <a:pathLst>
                <a:path w="50906" h="20711">
                  <a:moveTo>
                    <a:pt x="48473" y="0"/>
                  </a:moveTo>
                  <a:lnTo>
                    <a:pt x="50907" y="5832"/>
                  </a:lnTo>
                  <a:lnTo>
                    <a:pt x="1217" y="20712"/>
                  </a:lnTo>
                  <a:lnTo>
                    <a:pt x="0" y="17933"/>
                  </a:lnTo>
                  <a:close/>
                </a:path>
              </a:pathLst>
            </a:custGeom>
            <a:solidFill>
              <a:srgbClr val="76A731"/>
            </a:solidFill>
            <a:ln w="2273" cap="flat">
              <a:noFill/>
              <a:prstDash val="solid"/>
              <a:miter/>
            </a:ln>
          </p:spPr>
          <p:txBody>
            <a:bodyPr rtlCol="0" anchor="ctr"/>
            <a:lstStyle/>
            <a:p>
              <a:endParaRPr lang="zh-CN" altLang="en-US"/>
            </a:p>
          </p:txBody>
        </p:sp>
        <p:sp>
          <p:nvSpPr>
            <p:cNvPr id="929" name="任意多边形: 形状 928"/>
            <p:cNvSpPr/>
            <p:nvPr/>
          </p:nvSpPr>
          <p:spPr>
            <a:xfrm>
              <a:off x="17860" y="3104"/>
              <a:ext cx="453" cy="1093"/>
            </a:xfrm>
            <a:custGeom>
              <a:avLst/>
              <a:gdLst>
                <a:gd name="connsiteX0" fmla="*/ 261569 w 517927"/>
                <a:gd name="connsiteY0" fmla="*/ 3715 h 1248537"/>
                <a:gd name="connsiteX1" fmla="*/ 261569 w 517927"/>
                <a:gd name="connsiteY1" fmla="*/ 0 h 1248537"/>
                <a:gd name="connsiteX2" fmla="*/ 259188 w 517927"/>
                <a:gd name="connsiteY2" fmla="*/ 1905 h 1248537"/>
                <a:gd name="connsiteX3" fmla="*/ 256806 w 517927"/>
                <a:gd name="connsiteY3" fmla="*/ 0 h 1248537"/>
                <a:gd name="connsiteX4" fmla="*/ 256806 w 517927"/>
                <a:gd name="connsiteY4" fmla="*/ 3715 h 1248537"/>
                <a:gd name="connsiteX5" fmla="*/ 214134 w 517927"/>
                <a:gd name="connsiteY5" fmla="*/ 866870 h 1248537"/>
                <a:gd name="connsiteX6" fmla="*/ 188322 w 517927"/>
                <a:gd name="connsiteY6" fmla="*/ 1248442 h 1248537"/>
                <a:gd name="connsiteX7" fmla="*/ 296621 w 517927"/>
                <a:gd name="connsiteY7" fmla="*/ 1248537 h 1248537"/>
                <a:gd name="connsiteX8" fmla="*/ 278714 w 517927"/>
                <a:gd name="connsiteY8" fmla="*/ 889921 h 1248537"/>
                <a:gd name="connsiteX9" fmla="*/ 261569 w 517927"/>
                <a:gd name="connsiteY9" fmla="*/ 3715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27" h="1248537">
                  <a:moveTo>
                    <a:pt x="261569" y="3715"/>
                  </a:moveTo>
                  <a:lnTo>
                    <a:pt x="261569" y="0"/>
                  </a:lnTo>
                  <a:cubicBezTo>
                    <a:pt x="260712" y="667"/>
                    <a:pt x="260045" y="1238"/>
                    <a:pt x="259188" y="1905"/>
                  </a:cubicBezTo>
                  <a:cubicBezTo>
                    <a:pt x="258330" y="1238"/>
                    <a:pt x="257664" y="667"/>
                    <a:pt x="256806" y="0"/>
                  </a:cubicBezTo>
                  <a:lnTo>
                    <a:pt x="256806" y="3715"/>
                  </a:lnTo>
                  <a:cubicBezTo>
                    <a:pt x="-218682" y="370523"/>
                    <a:pt x="87928" y="743998"/>
                    <a:pt x="214134" y="866870"/>
                  </a:cubicBezTo>
                  <a:lnTo>
                    <a:pt x="188322" y="1248442"/>
                  </a:lnTo>
                  <a:lnTo>
                    <a:pt x="296621" y="1248537"/>
                  </a:lnTo>
                  <a:lnTo>
                    <a:pt x="278714" y="889921"/>
                  </a:lnTo>
                  <a:cubicBezTo>
                    <a:pt x="380441" y="799052"/>
                    <a:pt x="771537" y="398050"/>
                    <a:pt x="261569" y="3715"/>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0" name="任意多边形: 形状 929"/>
            <p:cNvSpPr/>
            <p:nvPr/>
          </p:nvSpPr>
          <p:spPr>
            <a:xfrm>
              <a:off x="18190" y="3770"/>
              <a:ext cx="165" cy="398"/>
            </a:xfrm>
            <a:custGeom>
              <a:avLst/>
              <a:gdLst>
                <a:gd name="connsiteX0" fmla="*/ 95397 w 188843"/>
                <a:gd name="connsiteY0" fmla="*/ 1429 h 455390"/>
                <a:gd name="connsiteX1" fmla="*/ 95397 w 188843"/>
                <a:gd name="connsiteY1" fmla="*/ 0 h 455390"/>
                <a:gd name="connsiteX2" fmla="*/ 94540 w 188843"/>
                <a:gd name="connsiteY2" fmla="*/ 667 h 455390"/>
                <a:gd name="connsiteX3" fmla="*/ 93683 w 188843"/>
                <a:gd name="connsiteY3" fmla="*/ 0 h 455390"/>
                <a:gd name="connsiteX4" fmla="*/ 93683 w 188843"/>
                <a:gd name="connsiteY4" fmla="*/ 1429 h 455390"/>
                <a:gd name="connsiteX5" fmla="*/ 78157 w 188843"/>
                <a:gd name="connsiteY5" fmla="*/ 316230 h 455390"/>
                <a:gd name="connsiteX6" fmla="*/ 68727 w 188843"/>
                <a:gd name="connsiteY6" fmla="*/ 455390 h 455390"/>
                <a:gd name="connsiteX7" fmla="*/ 108256 w 188843"/>
                <a:gd name="connsiteY7" fmla="*/ 455390 h 455390"/>
                <a:gd name="connsiteX8" fmla="*/ 101779 w 188843"/>
                <a:gd name="connsiteY8" fmla="*/ 324517 h 455390"/>
                <a:gd name="connsiteX9" fmla="*/ 95397 w 188843"/>
                <a:gd name="connsiteY9" fmla="*/ 1429 h 45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43" h="455390">
                  <a:moveTo>
                    <a:pt x="95397" y="1429"/>
                  </a:moveTo>
                  <a:lnTo>
                    <a:pt x="95397" y="0"/>
                  </a:lnTo>
                  <a:cubicBezTo>
                    <a:pt x="95111" y="190"/>
                    <a:pt x="94826" y="476"/>
                    <a:pt x="94540" y="667"/>
                  </a:cubicBezTo>
                  <a:cubicBezTo>
                    <a:pt x="94254" y="476"/>
                    <a:pt x="93968" y="190"/>
                    <a:pt x="93683" y="0"/>
                  </a:cubicBezTo>
                  <a:lnTo>
                    <a:pt x="93683" y="1429"/>
                  </a:lnTo>
                  <a:cubicBezTo>
                    <a:pt x="-79768" y="135255"/>
                    <a:pt x="32056" y="271463"/>
                    <a:pt x="78157" y="316230"/>
                  </a:cubicBezTo>
                  <a:lnTo>
                    <a:pt x="68727" y="455390"/>
                  </a:lnTo>
                  <a:lnTo>
                    <a:pt x="108256" y="455390"/>
                  </a:lnTo>
                  <a:lnTo>
                    <a:pt x="101779" y="324517"/>
                  </a:lnTo>
                  <a:cubicBezTo>
                    <a:pt x="138641" y="291465"/>
                    <a:pt x="281325" y="145256"/>
                    <a:pt x="95397" y="1429"/>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1" name="任意多边形: 形状 930"/>
            <p:cNvSpPr/>
            <p:nvPr/>
          </p:nvSpPr>
          <p:spPr>
            <a:xfrm>
              <a:off x="18351" y="3385"/>
              <a:ext cx="211" cy="273"/>
            </a:xfrm>
            <a:custGeom>
              <a:avLst/>
              <a:gdLst>
                <a:gd name="connsiteX0" fmla="*/ 212026 w 241934"/>
                <a:gd name="connsiteY0" fmla="*/ 313182 h 313181"/>
                <a:gd name="connsiteX1" fmla="*/ 0 w 241934"/>
                <a:gd name="connsiteY1" fmla="*/ 0 h 313181"/>
                <a:gd name="connsiteX2" fmla="*/ 235172 w 241934"/>
                <a:gd name="connsiteY2" fmla="*/ 291370 h 313181"/>
                <a:gd name="connsiteX3" fmla="*/ 110966 w 241934"/>
                <a:gd name="connsiteY3" fmla="*/ 130778 h 313181"/>
                <a:gd name="connsiteX4" fmla="*/ 212026 w 241934"/>
                <a:gd name="connsiteY4" fmla="*/ 313182 h 31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4" h="313181">
                  <a:moveTo>
                    <a:pt x="212026" y="313182"/>
                  </a:moveTo>
                  <a:cubicBezTo>
                    <a:pt x="212026" y="313182"/>
                    <a:pt x="0" y="280226"/>
                    <a:pt x="0" y="0"/>
                  </a:cubicBezTo>
                  <a:cubicBezTo>
                    <a:pt x="0" y="0"/>
                    <a:pt x="289370" y="13716"/>
                    <a:pt x="235172" y="291370"/>
                  </a:cubicBezTo>
                  <a:cubicBezTo>
                    <a:pt x="235172" y="291370"/>
                    <a:pt x="134969" y="190024"/>
                    <a:pt x="110966" y="130778"/>
                  </a:cubicBezTo>
                  <a:cubicBezTo>
                    <a:pt x="110966" y="130778"/>
                    <a:pt x="153924" y="269558"/>
                    <a:pt x="212026" y="313182"/>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2" name="任意多边形: 形状 931"/>
            <p:cNvSpPr/>
            <p:nvPr/>
          </p:nvSpPr>
          <p:spPr>
            <a:xfrm>
              <a:off x="18582" y="3406"/>
              <a:ext cx="173" cy="255"/>
            </a:xfrm>
            <a:custGeom>
              <a:avLst/>
              <a:gdLst>
                <a:gd name="connsiteX0" fmla="*/ 4463 w 197624"/>
                <a:gd name="connsiteY0" fmla="*/ 281273 h 292036"/>
                <a:gd name="connsiteX1" fmla="*/ 180580 w 197624"/>
                <a:gd name="connsiteY1" fmla="*/ 0 h 292036"/>
                <a:gd name="connsiteX2" fmla="*/ 30180 w 197624"/>
                <a:gd name="connsiteY2" fmla="*/ 292036 h 292036"/>
                <a:gd name="connsiteX3" fmla="*/ 115048 w 197624"/>
                <a:gd name="connsiteY3" fmla="*/ 135446 h 292036"/>
                <a:gd name="connsiteX4" fmla="*/ 4463 w 197624"/>
                <a:gd name="connsiteY4" fmla="*/ 281273 h 29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 h="292036">
                  <a:moveTo>
                    <a:pt x="4463" y="281273"/>
                  </a:moveTo>
                  <a:cubicBezTo>
                    <a:pt x="4463" y="281273"/>
                    <a:pt x="-44305" y="99441"/>
                    <a:pt x="180580" y="0"/>
                  </a:cubicBezTo>
                  <a:cubicBezTo>
                    <a:pt x="180580" y="0"/>
                    <a:pt x="272306" y="236982"/>
                    <a:pt x="30180" y="292036"/>
                  </a:cubicBezTo>
                  <a:cubicBezTo>
                    <a:pt x="30180" y="292036"/>
                    <a:pt x="75996" y="175736"/>
                    <a:pt x="115048" y="135446"/>
                  </a:cubicBezTo>
                  <a:cubicBezTo>
                    <a:pt x="115048" y="135541"/>
                    <a:pt x="18750" y="219266"/>
                    <a:pt x="4463" y="281273"/>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3" name="任意多边形: 形状 932"/>
            <p:cNvSpPr/>
            <p:nvPr/>
          </p:nvSpPr>
          <p:spPr>
            <a:xfrm>
              <a:off x="18441" y="3659"/>
              <a:ext cx="600" cy="672"/>
            </a:xfrm>
            <a:custGeom>
              <a:avLst/>
              <a:gdLst>
                <a:gd name="connsiteX0" fmla="*/ 358426 w 686848"/>
                <a:gd name="connsiteY0" fmla="*/ 346615 h 768096"/>
                <a:gd name="connsiteX1" fmla="*/ 358426 w 686848"/>
                <a:gd name="connsiteY1" fmla="*/ 569119 h 768096"/>
                <a:gd name="connsiteX2" fmla="*/ 482632 w 686848"/>
                <a:gd name="connsiteY2" fmla="*/ 569119 h 768096"/>
                <a:gd name="connsiteX3" fmla="*/ 482632 w 686848"/>
                <a:gd name="connsiteY3" fmla="*/ 346615 h 768096"/>
                <a:gd name="connsiteX4" fmla="*/ 343376 w 686848"/>
                <a:gd name="connsiteY4" fmla="*/ 0 h 768096"/>
                <a:gd name="connsiteX5" fmla="*/ 686848 w 686848"/>
                <a:gd name="connsiteY5" fmla="*/ 284607 h 768096"/>
                <a:gd name="connsiteX6" fmla="*/ 578072 w 686848"/>
                <a:gd name="connsiteY6" fmla="*/ 284607 h 768096"/>
                <a:gd name="connsiteX7" fmla="*/ 578072 w 686848"/>
                <a:gd name="connsiteY7" fmla="*/ 737140 h 768096"/>
                <a:gd name="connsiteX8" fmla="*/ 371190 w 686848"/>
                <a:gd name="connsiteY8" fmla="*/ 768096 h 768096"/>
                <a:gd name="connsiteX9" fmla="*/ 108871 w 686848"/>
                <a:gd name="connsiteY9" fmla="*/ 737140 h 768096"/>
                <a:gd name="connsiteX10" fmla="*/ 108871 w 686848"/>
                <a:gd name="connsiteY10" fmla="*/ 284607 h 768096"/>
                <a:gd name="connsiteX11" fmla="*/ 0 w 686848"/>
                <a:gd name="connsiteY11" fmla="*/ 284607 h 768096"/>
                <a:gd name="connsiteX12" fmla="*/ 148876 w 686848"/>
                <a:gd name="connsiteY12" fmla="*/ 161211 h 768096"/>
                <a:gd name="connsiteX13" fmla="*/ 148876 w 686848"/>
                <a:gd name="connsiteY13" fmla="*/ 77533 h 768096"/>
                <a:gd name="connsiteX14" fmla="*/ 200597 w 686848"/>
                <a:gd name="connsiteY14" fmla="*/ 77533 h 768096"/>
                <a:gd name="connsiteX15" fmla="*/ 200597 w 686848"/>
                <a:gd name="connsiteY15" fmla="*/ 118342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48" h="768096">
                  <a:moveTo>
                    <a:pt x="358426" y="346615"/>
                  </a:moveTo>
                  <a:lnTo>
                    <a:pt x="358426" y="569119"/>
                  </a:lnTo>
                  <a:lnTo>
                    <a:pt x="482632" y="569119"/>
                  </a:lnTo>
                  <a:lnTo>
                    <a:pt x="482632" y="346615"/>
                  </a:lnTo>
                  <a:close/>
                  <a:moveTo>
                    <a:pt x="343376" y="0"/>
                  </a:moveTo>
                  <a:lnTo>
                    <a:pt x="686848" y="284607"/>
                  </a:lnTo>
                  <a:lnTo>
                    <a:pt x="578072" y="284607"/>
                  </a:lnTo>
                  <a:lnTo>
                    <a:pt x="578072" y="737140"/>
                  </a:lnTo>
                  <a:lnTo>
                    <a:pt x="371190" y="768096"/>
                  </a:lnTo>
                  <a:lnTo>
                    <a:pt x="108871" y="737140"/>
                  </a:lnTo>
                  <a:lnTo>
                    <a:pt x="108871" y="284607"/>
                  </a:lnTo>
                  <a:lnTo>
                    <a:pt x="0" y="284607"/>
                  </a:lnTo>
                  <a:lnTo>
                    <a:pt x="148876" y="161211"/>
                  </a:lnTo>
                  <a:lnTo>
                    <a:pt x="148876" y="77533"/>
                  </a:lnTo>
                  <a:lnTo>
                    <a:pt x="200597" y="77533"/>
                  </a:lnTo>
                  <a:lnTo>
                    <a:pt x="200597" y="118342"/>
                  </a:ln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28" name="任意多边形: 形状 927"/>
            <p:cNvSpPr/>
            <p:nvPr/>
          </p:nvSpPr>
          <p:spPr>
            <a:xfrm>
              <a:off x="16564" y="4968"/>
              <a:ext cx="2036" cy="925"/>
            </a:xfrm>
            <a:custGeom>
              <a:avLst/>
              <a:gdLst>
                <a:gd name="connsiteX0" fmla="*/ 39356 w 974155"/>
                <a:gd name="connsiteY0" fmla="*/ 442814 h 442813"/>
                <a:gd name="connsiteX1" fmla="*/ 974156 w 974155"/>
                <a:gd name="connsiteY1" fmla="*/ 0 h 442813"/>
                <a:gd name="connsiteX2" fmla="*/ 0 w 974155"/>
                <a:gd name="connsiteY2" fmla="*/ 334565 h 442813"/>
                <a:gd name="connsiteX3" fmla="*/ 39356 w 974155"/>
                <a:gd name="connsiteY3" fmla="*/ 442814 h 442813"/>
              </a:gdLst>
              <a:ahLst/>
              <a:cxnLst>
                <a:cxn ang="0">
                  <a:pos x="connsiteX0" y="connsiteY0"/>
                </a:cxn>
                <a:cxn ang="0">
                  <a:pos x="connsiteX1" y="connsiteY1"/>
                </a:cxn>
                <a:cxn ang="0">
                  <a:pos x="connsiteX2" y="connsiteY2"/>
                </a:cxn>
                <a:cxn ang="0">
                  <a:pos x="connsiteX3" y="connsiteY3"/>
                </a:cxn>
              </a:cxnLst>
              <a:rect l="l" t="t" r="r" b="b"/>
              <a:pathLst>
                <a:path w="974155" h="442813">
                  <a:moveTo>
                    <a:pt x="39356" y="442814"/>
                  </a:moveTo>
                  <a:cubicBezTo>
                    <a:pt x="39356" y="442814"/>
                    <a:pt x="521525" y="113200"/>
                    <a:pt x="974156" y="0"/>
                  </a:cubicBezTo>
                  <a:cubicBezTo>
                    <a:pt x="974156" y="0"/>
                    <a:pt x="521525" y="9818"/>
                    <a:pt x="0" y="334565"/>
                  </a:cubicBezTo>
                  <a:lnTo>
                    <a:pt x="39356" y="442814"/>
                  </a:lnTo>
                  <a:close/>
                </a:path>
              </a:pathLst>
            </a:custGeom>
            <a:solidFill>
              <a:srgbClr val="FFFFFF"/>
            </a:solidFill>
            <a:ln w="8383" cap="flat">
              <a:noFill/>
              <a:prstDash val="solid"/>
              <a:miter/>
            </a:ln>
          </p:spPr>
          <p:txBody>
            <a:bodyPr rtlCol="0" anchor="ctr"/>
            <a:lstStyle/>
            <a:p>
              <a:endParaRPr lang="zh-CN" altLang="en-US"/>
            </a:p>
          </p:txBody>
        </p:sp>
        <p:sp>
          <p:nvSpPr>
            <p:cNvPr id="925" name="任意多边形: 形状 924"/>
            <p:cNvSpPr/>
            <p:nvPr/>
          </p:nvSpPr>
          <p:spPr>
            <a:xfrm>
              <a:off x="8103" y="4036"/>
              <a:ext cx="2804" cy="1750"/>
            </a:xfrm>
            <a:custGeom>
              <a:avLst/>
              <a:gdLst>
                <a:gd name="connsiteX0" fmla="*/ 1435095 w 1899183"/>
                <a:gd name="connsiteY0" fmla="*/ 1174291 h 1185032"/>
                <a:gd name="connsiteX1" fmla="*/ 771840 w 1899183"/>
                <a:gd name="connsiteY1" fmla="*/ 881264 h 1185032"/>
                <a:gd name="connsiteX2" fmla="*/ 0 w 1899183"/>
                <a:gd name="connsiteY2" fmla="*/ 194009 h 1185032"/>
                <a:gd name="connsiteX3" fmla="*/ 1635061 w 1899183"/>
                <a:gd name="connsiteY3" fmla="*/ 177227 h 1185032"/>
                <a:gd name="connsiteX4" fmla="*/ 1435095 w 1899183"/>
                <a:gd name="connsiteY4" fmla="*/ 1174291 h 118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183" h="1185032">
                  <a:moveTo>
                    <a:pt x="1435095" y="1174291"/>
                  </a:moveTo>
                  <a:cubicBezTo>
                    <a:pt x="1435095" y="1174291"/>
                    <a:pt x="1107998" y="1271463"/>
                    <a:pt x="771840" y="881264"/>
                  </a:cubicBezTo>
                  <a:cubicBezTo>
                    <a:pt x="175632" y="189310"/>
                    <a:pt x="0" y="194009"/>
                    <a:pt x="0" y="194009"/>
                  </a:cubicBezTo>
                  <a:cubicBezTo>
                    <a:pt x="0" y="194009"/>
                    <a:pt x="827139" y="-231098"/>
                    <a:pt x="1635061" y="177227"/>
                  </a:cubicBezTo>
                  <a:cubicBezTo>
                    <a:pt x="2329448" y="528238"/>
                    <a:pt x="1435095" y="1174291"/>
                    <a:pt x="1435095" y="117429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926" name="任意多边形: 形状 925"/>
            <p:cNvSpPr/>
            <p:nvPr/>
          </p:nvSpPr>
          <p:spPr>
            <a:xfrm>
              <a:off x="8651" y="4408"/>
              <a:ext cx="1730" cy="786"/>
            </a:xfrm>
            <a:custGeom>
              <a:avLst/>
              <a:gdLst>
                <a:gd name="connsiteX0" fmla="*/ 658472 w 686247"/>
                <a:gd name="connsiteY0" fmla="*/ 311908 h 311907"/>
                <a:gd name="connsiteX1" fmla="*/ 0 w 686247"/>
                <a:gd name="connsiteY1" fmla="*/ 0 h 311907"/>
                <a:gd name="connsiteX2" fmla="*/ 686247 w 686247"/>
                <a:gd name="connsiteY2" fmla="*/ 235630 h 311907"/>
                <a:gd name="connsiteX3" fmla="*/ 658472 w 686247"/>
                <a:gd name="connsiteY3" fmla="*/ 311908 h 311907"/>
              </a:gdLst>
              <a:ahLst/>
              <a:cxnLst>
                <a:cxn ang="0">
                  <a:pos x="connsiteX0" y="connsiteY0"/>
                </a:cxn>
                <a:cxn ang="0">
                  <a:pos x="connsiteX1" y="connsiteY1"/>
                </a:cxn>
                <a:cxn ang="0">
                  <a:pos x="connsiteX2" y="connsiteY2"/>
                </a:cxn>
                <a:cxn ang="0">
                  <a:pos x="connsiteX3" y="connsiteY3"/>
                </a:cxn>
              </a:cxnLst>
              <a:rect l="l" t="t" r="r" b="b"/>
              <a:pathLst>
                <a:path w="686247" h="311907">
                  <a:moveTo>
                    <a:pt x="658472" y="311908"/>
                  </a:moveTo>
                  <a:cubicBezTo>
                    <a:pt x="658472" y="311908"/>
                    <a:pt x="318789" y="79718"/>
                    <a:pt x="0" y="0"/>
                  </a:cubicBezTo>
                  <a:cubicBezTo>
                    <a:pt x="0" y="0"/>
                    <a:pt x="318873" y="6965"/>
                    <a:pt x="686247" y="235630"/>
                  </a:cubicBezTo>
                  <a:lnTo>
                    <a:pt x="658472" y="311908"/>
                  </a:lnTo>
                  <a:close/>
                </a:path>
              </a:pathLst>
            </a:custGeom>
            <a:solidFill>
              <a:srgbClr val="FFFFFF"/>
            </a:solidFill>
            <a:ln w="8383" cap="flat">
              <a:noFill/>
              <a:prstDash val="solid"/>
              <a:miter/>
            </a:ln>
          </p:spPr>
          <p:txBody>
            <a:bodyPr rtlCol="0" anchor="ctr"/>
            <a:lstStyle/>
            <a:p>
              <a:endParaRPr lang="zh-CN" altLang="en-US"/>
            </a:p>
          </p:txBody>
        </p:sp>
        <p:sp>
          <p:nvSpPr>
            <p:cNvPr id="923" name="任意多边形: 形状 922"/>
            <p:cNvSpPr/>
            <p:nvPr/>
          </p:nvSpPr>
          <p:spPr>
            <a:xfrm>
              <a:off x="8771" y="5533"/>
              <a:ext cx="1866" cy="1669"/>
            </a:xfrm>
            <a:custGeom>
              <a:avLst/>
              <a:gdLst>
                <a:gd name="connsiteX0" fmla="*/ 914577 w 914576"/>
                <a:gd name="connsiteY0" fmla="*/ 456121 h 798405"/>
                <a:gd name="connsiteX1" fmla="*/ 565411 w 914576"/>
                <a:gd name="connsiteY1" fmla="*/ 666074 h 798405"/>
                <a:gd name="connsiteX2" fmla="*/ 0 w 914576"/>
                <a:gd name="connsiteY2" fmla="*/ 798406 h 798405"/>
                <a:gd name="connsiteX3" fmla="*/ 521105 w 914576"/>
                <a:gd name="connsiteY3" fmla="*/ 41755 h 798405"/>
                <a:gd name="connsiteX4" fmla="*/ 914577 w 914576"/>
                <a:gd name="connsiteY4" fmla="*/ 456121 h 79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76" h="798405">
                  <a:moveTo>
                    <a:pt x="914577" y="456121"/>
                  </a:moveTo>
                  <a:cubicBezTo>
                    <a:pt x="914577" y="456121"/>
                    <a:pt x="853404" y="637795"/>
                    <a:pt x="565411" y="666074"/>
                  </a:cubicBezTo>
                  <a:cubicBezTo>
                    <a:pt x="54628" y="716254"/>
                    <a:pt x="0" y="798406"/>
                    <a:pt x="0" y="798406"/>
                  </a:cubicBezTo>
                  <a:cubicBezTo>
                    <a:pt x="0" y="798406"/>
                    <a:pt x="72166" y="280825"/>
                    <a:pt x="521105" y="41755"/>
                  </a:cubicBezTo>
                  <a:cubicBezTo>
                    <a:pt x="907025" y="-163750"/>
                    <a:pt x="914577" y="456121"/>
                    <a:pt x="914577" y="456121"/>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924" name="任意多边形: 形状 923"/>
            <p:cNvSpPr/>
            <p:nvPr/>
          </p:nvSpPr>
          <p:spPr>
            <a:xfrm>
              <a:off x="9219" y="6004"/>
              <a:ext cx="1150" cy="790"/>
            </a:xfrm>
            <a:custGeom>
              <a:avLst/>
              <a:gdLst>
                <a:gd name="connsiteX0" fmla="*/ 563398 w 563397"/>
                <a:gd name="connsiteY0" fmla="*/ 59159 h 378031"/>
                <a:gd name="connsiteX1" fmla="*/ 0 w 563397"/>
                <a:gd name="connsiteY1" fmla="*/ 378032 h 378031"/>
                <a:gd name="connsiteX2" fmla="*/ 522196 w 563397"/>
                <a:gd name="connsiteY2" fmla="*/ 0 h 378031"/>
                <a:gd name="connsiteX3" fmla="*/ 563398 w 563397"/>
                <a:gd name="connsiteY3" fmla="*/ 59159 h 378031"/>
              </a:gdLst>
              <a:ahLst/>
              <a:cxnLst>
                <a:cxn ang="0">
                  <a:pos x="connsiteX0" y="connsiteY0"/>
                </a:cxn>
                <a:cxn ang="0">
                  <a:pos x="connsiteX1" y="connsiteY1"/>
                </a:cxn>
                <a:cxn ang="0">
                  <a:pos x="connsiteX2" y="connsiteY2"/>
                </a:cxn>
                <a:cxn ang="0">
                  <a:pos x="connsiteX3" y="connsiteY3"/>
                </a:cxn>
              </a:cxnLst>
              <a:rect l="l" t="t" r="r" b="b"/>
              <a:pathLst>
                <a:path w="563397" h="378031">
                  <a:moveTo>
                    <a:pt x="563398" y="59159"/>
                  </a:moveTo>
                  <a:cubicBezTo>
                    <a:pt x="563398" y="59159"/>
                    <a:pt x="220945" y="187212"/>
                    <a:pt x="0" y="378032"/>
                  </a:cubicBezTo>
                  <a:cubicBezTo>
                    <a:pt x="0" y="378032"/>
                    <a:pt x="168163" y="149870"/>
                    <a:pt x="522196" y="0"/>
                  </a:cubicBezTo>
                  <a:lnTo>
                    <a:pt x="563398" y="59159"/>
                  </a:lnTo>
                  <a:close/>
                </a:path>
              </a:pathLst>
            </a:custGeom>
            <a:solidFill>
              <a:srgbClr val="FFFFFF"/>
            </a:solidFill>
            <a:ln w="8383" cap="flat">
              <a:noFill/>
              <a:prstDash val="solid"/>
              <a:miter/>
            </a:ln>
          </p:spPr>
          <p:txBody>
            <a:bodyPr rtlCol="0" anchor="ctr"/>
            <a:lstStyle/>
            <a:p>
              <a:endParaRPr lang="zh-CN" altLang="en-US"/>
            </a:p>
          </p:txBody>
        </p:sp>
        <p:sp>
          <p:nvSpPr>
            <p:cNvPr id="816" name="任意多边形: 形状 815"/>
            <p:cNvSpPr/>
            <p:nvPr/>
          </p:nvSpPr>
          <p:spPr>
            <a:xfrm>
              <a:off x="10115" y="2069"/>
              <a:ext cx="6566" cy="6566"/>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a:off x="10275" y="2228"/>
              <a:ext cx="6247" cy="6247"/>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a:off x="13243" y="2927"/>
              <a:ext cx="74" cy="37"/>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a:off x="13917" y="2595"/>
              <a:ext cx="189" cy="52"/>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a:off x="13854" y="2604"/>
              <a:ext cx="386" cy="114"/>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a:off x="12648" y="2658"/>
              <a:ext cx="93" cy="42"/>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a:off x="13977" y="2555"/>
              <a:ext cx="46" cy="4"/>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a:off x="13968" y="2522"/>
              <a:ext cx="20" cy="11"/>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a:off x="13258" y="2943"/>
              <a:ext cx="139" cy="150"/>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a:off x="13968" y="2469"/>
              <a:ext cx="50" cy="24"/>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a:off x="14139" y="2568"/>
              <a:ext cx="44" cy="29"/>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a:off x="14150" y="2600"/>
              <a:ext cx="153" cy="12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a:off x="14065" y="2494"/>
              <a:ext cx="93" cy="48"/>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a:off x="12701" y="2462"/>
              <a:ext cx="86" cy="42"/>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a:off x="12636" y="2919"/>
              <a:ext cx="85" cy="185"/>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a:off x="14249" y="2556"/>
              <a:ext cx="20" cy="16"/>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a:off x="14310" y="2631"/>
              <a:ext cx="88" cy="36"/>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a:off x="12456" y="2573"/>
              <a:ext cx="58" cy="31"/>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a:off x="14054" y="2457"/>
              <a:ext cx="122" cy="50"/>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a:off x="14282" y="2589"/>
              <a:ext cx="86" cy="28"/>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a:off x="12481" y="3094"/>
              <a:ext cx="178" cy="104"/>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a:off x="13632" y="2712"/>
              <a:ext cx="1321" cy="851"/>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a:off x="14455" y="3016"/>
              <a:ext cx="16" cy="4"/>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a:off x="14196" y="2487"/>
              <a:ext cx="316" cy="143"/>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a:off x="14515" y="3041"/>
              <a:ext cx="56" cy="42"/>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a:off x="14606" y="2808"/>
              <a:ext cx="13" cy="9"/>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a:off x="14504" y="2649"/>
              <a:ext cx="81" cy="41"/>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a:off x="13284" y="3468"/>
              <a:ext cx="23" cy="15"/>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a:off x="13317" y="3504"/>
              <a:ext cx="12" cy="7"/>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a:off x="14369" y="2692"/>
              <a:ext cx="672" cy="491"/>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a:off x="14792" y="2838"/>
              <a:ext cx="19" cy="12"/>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a:off x="14069" y="3467"/>
              <a:ext cx="272" cy="19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a:off x="14793" y="2832"/>
              <a:ext cx="155" cy="112"/>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a:off x="14949" y="2981"/>
              <a:ext cx="9" cy="15"/>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a:off x="14955" y="2973"/>
              <a:ext cx="11" cy="17"/>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a:off x="14059" y="4072"/>
              <a:ext cx="11" cy="11"/>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a:off x="13332" y="4234"/>
              <a:ext cx="66" cy="58"/>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a:off x="13442" y="4299"/>
              <a:ext cx="0" cy="9"/>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a:off x="13489" y="4310"/>
              <a:ext cx="16" cy="11"/>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a:off x="13787" y="4026"/>
              <a:ext cx="315" cy="556"/>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a:off x="14058" y="4229"/>
              <a:ext cx="238" cy="204"/>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a:off x="14033" y="4362"/>
              <a:ext cx="7"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a:off x="13632" y="4428"/>
              <a:ext cx="23" cy="44"/>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a:off x="15469" y="3739"/>
              <a:ext cx="196" cy="289"/>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a:off x="15703" y="3865"/>
              <a:ext cx="50" cy="53"/>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a:off x="12246" y="4780"/>
              <a:ext cx="69" cy="23"/>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a:off x="13175" y="5015"/>
              <a:ext cx="27" cy="25"/>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a:off x="13474" y="5140"/>
              <a:ext cx="53" cy="90"/>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a:off x="13455" y="5266"/>
              <a:ext cx="84" cy="170"/>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a:off x="12546" y="5328"/>
              <a:ext cx="19" cy="29"/>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a:off x="13133" y="5474"/>
              <a:ext cx="181" cy="119"/>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a:off x="12084" y="5485"/>
              <a:ext cx="109" cy="106"/>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a:off x="11014" y="5566"/>
              <a:ext cx="31" cy="52"/>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a:off x="10422" y="4763"/>
              <a:ext cx="5" cy="13"/>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a:off x="11517" y="6516"/>
              <a:ext cx="1" cy="8"/>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a:off x="10388" y="5664"/>
              <a:ext cx="20" cy="159"/>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a:off x="16205" y="6397"/>
              <a:ext cx="27" cy="40"/>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a:off x="16246" y="6348"/>
              <a:ext cx="3" cy="12"/>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a:off x="11359" y="7536"/>
              <a:ext cx="425" cy="377"/>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a:off x="11785" y="7913"/>
              <a:ext cx="7" cy="13"/>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a:off x="13503" y="2331"/>
              <a:ext cx="2619" cy="171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a:off x="11073" y="5546"/>
              <a:ext cx="4083" cy="2818"/>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a:off x="10393" y="2331"/>
              <a:ext cx="4107" cy="4378"/>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a:off x="15725" y="5436"/>
              <a:ext cx="680" cy="1851"/>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819" name="任意多边形: 形状 818"/>
            <p:cNvSpPr/>
            <p:nvPr/>
          </p:nvSpPr>
          <p:spPr>
            <a:xfrm rot="18561789">
              <a:off x="8862" y="5596"/>
              <a:ext cx="442" cy="593"/>
            </a:xfrm>
            <a:custGeom>
              <a:avLst/>
              <a:gdLst>
                <a:gd name="connsiteX0" fmla="*/ 4432002 w 4963886"/>
                <a:gd name="connsiteY0" fmla="*/ 1440748 h 6666098"/>
                <a:gd name="connsiteX1" fmla="*/ 4430658 w 4963886"/>
                <a:gd name="connsiteY1" fmla="*/ 1513463 h 6666098"/>
                <a:gd name="connsiteX2" fmla="*/ 4433084 w 4963886"/>
                <a:gd name="connsiteY2" fmla="*/ 1440748 h 6666098"/>
                <a:gd name="connsiteX3" fmla="*/ 1640442 w 4963886"/>
                <a:gd name="connsiteY3" fmla="*/ 453718 h 6666098"/>
                <a:gd name="connsiteX4" fmla="*/ 1271938 w 4963886"/>
                <a:gd name="connsiteY4" fmla="*/ 737805 h 6666098"/>
                <a:gd name="connsiteX5" fmla="*/ 1337328 w 4963886"/>
                <a:gd name="connsiteY5" fmla="*/ 1038616 h 6666098"/>
                <a:gd name="connsiteX6" fmla="*/ 1639240 w 4963886"/>
                <a:gd name="connsiteY6" fmla="*/ 1183314 h 6666098"/>
                <a:gd name="connsiteX7" fmla="*/ 3324643 w 4963886"/>
                <a:gd name="connsiteY7" fmla="*/ 1183314 h 6666098"/>
                <a:gd name="connsiteX8" fmla="*/ 3623652 w 4963886"/>
                <a:gd name="connsiteY8" fmla="*/ 1042321 h 6666098"/>
                <a:gd name="connsiteX9" fmla="*/ 3692447 w 4963886"/>
                <a:gd name="connsiteY9" fmla="*/ 740609 h 6666098"/>
                <a:gd name="connsiteX10" fmla="*/ 3323342 w 4963886"/>
                <a:gd name="connsiteY10" fmla="*/ 453718 h 6666098"/>
                <a:gd name="connsiteX11" fmla="*/ 1209956 w 4963886"/>
                <a:gd name="connsiteY11" fmla="*/ 0 h 6666098"/>
                <a:gd name="connsiteX12" fmla="*/ 3754033 w 4963886"/>
                <a:gd name="connsiteY12" fmla="*/ 0 h 6666098"/>
                <a:gd name="connsiteX13" fmla="*/ 4492741 w 4963886"/>
                <a:gd name="connsiteY13" fmla="*/ 786503 h 6666098"/>
                <a:gd name="connsiteX14" fmla="*/ 4492741 w 4963886"/>
                <a:gd name="connsiteY14" fmla="*/ 802573 h 6666098"/>
                <a:gd name="connsiteX15" fmla="*/ 4492741 w 4963886"/>
                <a:gd name="connsiteY15" fmla="*/ 1440748 h 6666098"/>
                <a:gd name="connsiteX16" fmla="*/ 4490662 w 4963886"/>
                <a:gd name="connsiteY16" fmla="*/ 1440748 h 6666098"/>
                <a:gd name="connsiteX17" fmla="*/ 4541546 w 4963886"/>
                <a:gd name="connsiteY17" fmla="*/ 1448115 h 6666098"/>
                <a:gd name="connsiteX18" fmla="*/ 4963886 w 4963886"/>
                <a:gd name="connsiteY18" fmla="*/ 2060310 h 6666098"/>
                <a:gd name="connsiteX19" fmla="*/ 4963886 w 4963886"/>
                <a:gd name="connsiteY19" fmla="*/ 2141721 h 6666098"/>
                <a:gd name="connsiteX20" fmla="*/ 4882777 w 4963886"/>
                <a:gd name="connsiteY20" fmla="*/ 2147328 h 6666098"/>
                <a:gd name="connsiteX21" fmla="*/ 4431059 w 4963886"/>
                <a:gd name="connsiteY21" fmla="*/ 2147328 h 6666098"/>
                <a:gd name="connsiteX22" fmla="*/ 4173209 w 4963886"/>
                <a:gd name="connsiteY22" fmla="*/ 5350304 h 6666098"/>
                <a:gd name="connsiteX23" fmla="*/ 4397915 w 4963886"/>
                <a:gd name="connsiteY23" fmla="*/ 5645804 h 6666098"/>
                <a:gd name="connsiteX24" fmla="*/ 4397915 w 4963886"/>
                <a:gd name="connsiteY24" fmla="*/ 6360881 h 6666098"/>
                <a:gd name="connsiteX25" fmla="*/ 4099004 w 4963886"/>
                <a:gd name="connsiteY25" fmla="*/ 6666098 h 6666098"/>
                <a:gd name="connsiteX26" fmla="*/ 4094799 w 4963886"/>
                <a:gd name="connsiteY26" fmla="*/ 6666098 h 6666098"/>
                <a:gd name="connsiteX27" fmla="*/ 3795892 w 4963886"/>
                <a:gd name="connsiteY27" fmla="*/ 6374402 h 6666098"/>
                <a:gd name="connsiteX28" fmla="*/ 3498285 w 4963886"/>
                <a:gd name="connsiteY28" fmla="*/ 6448202 h 6666098"/>
                <a:gd name="connsiteX29" fmla="*/ 1456792 w 4963886"/>
                <a:gd name="connsiteY29" fmla="*/ 6448202 h 6666098"/>
                <a:gd name="connsiteX30" fmla="*/ 1166796 w 4963886"/>
                <a:gd name="connsiteY30" fmla="*/ 6378205 h 6666098"/>
                <a:gd name="connsiteX31" fmla="*/ 868085 w 4963886"/>
                <a:gd name="connsiteY31" fmla="*/ 6666098 h 6666098"/>
                <a:gd name="connsiteX32" fmla="*/ 864081 w 4963886"/>
                <a:gd name="connsiteY32" fmla="*/ 6666098 h 6666098"/>
                <a:gd name="connsiteX33" fmla="*/ 564974 w 4963886"/>
                <a:gd name="connsiteY33" fmla="*/ 6360881 h 6666098"/>
                <a:gd name="connsiteX34" fmla="*/ 564974 w 4963886"/>
                <a:gd name="connsiteY34" fmla="*/ 5645804 h 6666098"/>
                <a:gd name="connsiteX35" fmla="*/ 783070 w 4963886"/>
                <a:gd name="connsiteY35" fmla="*/ 5352205 h 6666098"/>
                <a:gd name="connsiteX36" fmla="*/ 532627 w 4963886"/>
                <a:gd name="connsiteY36" fmla="*/ 2147328 h 6666098"/>
                <a:gd name="connsiteX37" fmla="*/ 0 w 4963886"/>
                <a:gd name="connsiteY37" fmla="*/ 2147328 h 6666098"/>
                <a:gd name="connsiteX38" fmla="*/ 0 w 4963886"/>
                <a:gd name="connsiteY38" fmla="*/ 2065917 h 6666098"/>
                <a:gd name="connsiteX39" fmla="*/ 436074 w 4963886"/>
                <a:gd name="connsiteY39" fmla="*/ 1444459 h 6666098"/>
                <a:gd name="connsiteX40" fmla="*/ 471145 w 4963886"/>
                <a:gd name="connsiteY40" fmla="*/ 1440374 h 6666098"/>
                <a:gd name="connsiteX41" fmla="*/ 471145 w 4963886"/>
                <a:gd name="connsiteY41" fmla="*/ 1439641 h 6666098"/>
                <a:gd name="connsiteX42" fmla="*/ 471145 w 4963886"/>
                <a:gd name="connsiteY42" fmla="*/ 802573 h 6666098"/>
                <a:gd name="connsiteX43" fmla="*/ 471145 w 4963886"/>
                <a:gd name="connsiteY43" fmla="*/ 786503 h 6666098"/>
                <a:gd name="connsiteX44" fmla="*/ 1209956 w 4963886"/>
                <a:gd name="connsiteY44" fmla="*/ 0 h 666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63886" h="6666098">
                  <a:moveTo>
                    <a:pt x="4432002" y="1440748"/>
                  </a:moveTo>
                  <a:lnTo>
                    <a:pt x="4430658" y="1513463"/>
                  </a:lnTo>
                  <a:lnTo>
                    <a:pt x="4433084" y="1440748"/>
                  </a:lnTo>
                  <a:close/>
                  <a:moveTo>
                    <a:pt x="1640442" y="453718"/>
                  </a:moveTo>
                  <a:cubicBezTo>
                    <a:pt x="1464901" y="453718"/>
                    <a:pt x="1313795" y="568174"/>
                    <a:pt x="1271938" y="737805"/>
                  </a:cubicBezTo>
                  <a:cubicBezTo>
                    <a:pt x="1246102" y="842750"/>
                    <a:pt x="1269835" y="952299"/>
                    <a:pt x="1337328" y="1038616"/>
                  </a:cubicBezTo>
                  <a:cubicBezTo>
                    <a:pt x="1409325" y="1130442"/>
                    <a:pt x="1519276" y="1183314"/>
                    <a:pt x="1639240" y="1183314"/>
                  </a:cubicBezTo>
                  <a:lnTo>
                    <a:pt x="3324643" y="1183314"/>
                  </a:lnTo>
                  <a:cubicBezTo>
                    <a:pt x="3442705" y="1183314"/>
                    <a:pt x="3551654" y="1131944"/>
                    <a:pt x="3623652" y="1042321"/>
                  </a:cubicBezTo>
                  <a:cubicBezTo>
                    <a:pt x="3691144" y="958106"/>
                    <a:pt x="3716579" y="850159"/>
                    <a:pt x="3692447" y="740609"/>
                  </a:cubicBezTo>
                  <a:cubicBezTo>
                    <a:pt x="3655696" y="574482"/>
                    <a:pt x="3500383" y="453718"/>
                    <a:pt x="3323342" y="453718"/>
                  </a:cubicBezTo>
                  <a:close/>
                  <a:moveTo>
                    <a:pt x="1209956" y="0"/>
                  </a:moveTo>
                  <a:lnTo>
                    <a:pt x="3754033" y="0"/>
                  </a:lnTo>
                  <a:cubicBezTo>
                    <a:pt x="4161492" y="0"/>
                    <a:pt x="4492741" y="352858"/>
                    <a:pt x="4492741" y="786503"/>
                  </a:cubicBezTo>
                  <a:lnTo>
                    <a:pt x="4492741" y="802573"/>
                  </a:lnTo>
                  <a:lnTo>
                    <a:pt x="4492741" y="1440748"/>
                  </a:lnTo>
                  <a:lnTo>
                    <a:pt x="4490662" y="1440748"/>
                  </a:lnTo>
                  <a:lnTo>
                    <a:pt x="4541546" y="1448115"/>
                  </a:lnTo>
                  <a:cubicBezTo>
                    <a:pt x="4785405" y="1511975"/>
                    <a:pt x="4963886" y="1760651"/>
                    <a:pt x="4963886" y="2060310"/>
                  </a:cubicBezTo>
                  <a:lnTo>
                    <a:pt x="4963886" y="2141721"/>
                  </a:lnTo>
                  <a:lnTo>
                    <a:pt x="4882777" y="2147328"/>
                  </a:lnTo>
                  <a:lnTo>
                    <a:pt x="4431059" y="2147328"/>
                  </a:lnTo>
                  <a:lnTo>
                    <a:pt x="4173209" y="5350304"/>
                  </a:lnTo>
                  <a:cubicBezTo>
                    <a:pt x="4302283" y="5384146"/>
                    <a:pt x="4397915" y="5503810"/>
                    <a:pt x="4397915" y="5645804"/>
                  </a:cubicBezTo>
                  <a:lnTo>
                    <a:pt x="4397915" y="6360881"/>
                  </a:lnTo>
                  <a:cubicBezTo>
                    <a:pt x="4397915" y="6529213"/>
                    <a:pt x="4263831" y="6666098"/>
                    <a:pt x="4099004" y="6666098"/>
                  </a:cubicBezTo>
                  <a:lnTo>
                    <a:pt x="4094799" y="6666098"/>
                  </a:lnTo>
                  <a:cubicBezTo>
                    <a:pt x="3934279" y="6666098"/>
                    <a:pt x="3802702" y="6536423"/>
                    <a:pt x="3795892" y="6374402"/>
                  </a:cubicBezTo>
                  <a:cubicBezTo>
                    <a:pt x="3704968" y="6422567"/>
                    <a:pt x="3603430" y="6448202"/>
                    <a:pt x="3498285" y="6448202"/>
                  </a:cubicBezTo>
                  <a:lnTo>
                    <a:pt x="1456792" y="6448202"/>
                  </a:lnTo>
                  <a:cubicBezTo>
                    <a:pt x="1354853" y="6448202"/>
                    <a:pt x="1256117" y="6424068"/>
                    <a:pt x="1166796" y="6378205"/>
                  </a:cubicBezTo>
                  <a:cubicBezTo>
                    <a:pt x="1158085" y="6538525"/>
                    <a:pt x="1027403" y="6666098"/>
                    <a:pt x="868085" y="6666098"/>
                  </a:cubicBezTo>
                  <a:lnTo>
                    <a:pt x="864081" y="6666098"/>
                  </a:lnTo>
                  <a:cubicBezTo>
                    <a:pt x="699254" y="6666098"/>
                    <a:pt x="564974" y="6529311"/>
                    <a:pt x="564974" y="6360881"/>
                  </a:cubicBezTo>
                  <a:lnTo>
                    <a:pt x="564974" y="5645804"/>
                  </a:lnTo>
                  <a:cubicBezTo>
                    <a:pt x="564974" y="5506215"/>
                    <a:pt x="657399" y="5388355"/>
                    <a:pt x="783070" y="5352205"/>
                  </a:cubicBezTo>
                  <a:lnTo>
                    <a:pt x="532627" y="2147328"/>
                  </a:lnTo>
                  <a:lnTo>
                    <a:pt x="0" y="2147328"/>
                  </a:lnTo>
                  <a:lnTo>
                    <a:pt x="0" y="2065917"/>
                  </a:lnTo>
                  <a:cubicBezTo>
                    <a:pt x="0" y="1757759"/>
                    <a:pt x="187375" y="1503267"/>
                    <a:pt x="436074" y="1444459"/>
                  </a:cubicBezTo>
                  <a:lnTo>
                    <a:pt x="471145" y="1440374"/>
                  </a:lnTo>
                  <a:lnTo>
                    <a:pt x="471145" y="1439641"/>
                  </a:lnTo>
                  <a:lnTo>
                    <a:pt x="471145" y="802573"/>
                  </a:lnTo>
                  <a:lnTo>
                    <a:pt x="471145" y="786503"/>
                  </a:lnTo>
                  <a:cubicBezTo>
                    <a:pt x="471145" y="352858"/>
                    <a:pt x="802497" y="0"/>
                    <a:pt x="1209956" y="0"/>
                  </a:cubicBezTo>
                  <a:close/>
                </a:path>
              </a:pathLst>
            </a:custGeom>
            <a:solidFill>
              <a:schemeClr val="accent5"/>
            </a:solidFill>
            <a:ln w="10255" cap="flat">
              <a:noFill/>
              <a:prstDash val="solid"/>
              <a:miter/>
            </a:ln>
          </p:spPr>
          <p:txBody>
            <a:bodyPr rtlCol="0" anchor="ctr"/>
            <a:lstStyle/>
            <a:p>
              <a:endParaRPr lang="zh-CN" altLang="en-US"/>
            </a:p>
          </p:txBody>
        </p:sp>
        <p:sp>
          <p:nvSpPr>
            <p:cNvPr id="820" name="图形 211"/>
            <p:cNvSpPr/>
            <p:nvPr/>
          </p:nvSpPr>
          <p:spPr>
            <a:xfrm rot="1655202">
              <a:off x="19250" y="4043"/>
              <a:ext cx="709" cy="406"/>
            </a:xfrm>
            <a:custGeom>
              <a:avLst/>
              <a:gdLst>
                <a:gd name="connsiteX0" fmla="*/ 264545 w 339393"/>
                <a:gd name="connsiteY0" fmla="*/ 34588 h 194132"/>
                <a:gd name="connsiteX1" fmla="*/ 217621 w 339393"/>
                <a:gd name="connsiteY1" fmla="*/ 64756 h 194132"/>
                <a:gd name="connsiteX2" fmla="*/ 211400 w 339393"/>
                <a:gd name="connsiteY2" fmla="*/ 60692 h 194132"/>
                <a:gd name="connsiteX3" fmla="*/ 229125 w 339393"/>
                <a:gd name="connsiteY3" fmla="*/ 37652 h 194132"/>
                <a:gd name="connsiteX4" fmla="*/ 298651 w 339393"/>
                <a:gd name="connsiteY4" fmla="*/ 28211 h 194132"/>
                <a:gd name="connsiteX5" fmla="*/ 299777 w 339393"/>
                <a:gd name="connsiteY5" fmla="*/ 26398 h 194132"/>
                <a:gd name="connsiteX6" fmla="*/ 298245 w 339393"/>
                <a:gd name="connsiteY6" fmla="*/ 24959 h 194132"/>
                <a:gd name="connsiteX7" fmla="*/ 228156 w 339393"/>
                <a:gd name="connsiteY7" fmla="*/ 34463 h 194132"/>
                <a:gd name="connsiteX8" fmla="*/ 227312 w 339393"/>
                <a:gd name="connsiteY8" fmla="*/ 35182 h 194132"/>
                <a:gd name="connsiteX9" fmla="*/ 209118 w 339393"/>
                <a:gd name="connsiteY9" fmla="*/ 59129 h 194132"/>
                <a:gd name="connsiteX10" fmla="*/ 206711 w 339393"/>
                <a:gd name="connsiteY10" fmla="*/ 57566 h 194132"/>
                <a:gd name="connsiteX11" fmla="*/ 209180 w 339393"/>
                <a:gd name="connsiteY11" fmla="*/ 41122 h 194132"/>
                <a:gd name="connsiteX12" fmla="*/ 207992 w 339393"/>
                <a:gd name="connsiteY12" fmla="*/ 38058 h 194132"/>
                <a:gd name="connsiteX13" fmla="*/ 207930 w 339393"/>
                <a:gd name="connsiteY13" fmla="*/ 38027 h 194132"/>
                <a:gd name="connsiteX14" fmla="*/ 209931 w 339393"/>
                <a:gd name="connsiteY14" fmla="*/ 37495 h 194132"/>
                <a:gd name="connsiteX15" fmla="*/ 227937 w 339393"/>
                <a:gd name="connsiteY15" fmla="*/ 15237 h 194132"/>
                <a:gd name="connsiteX16" fmla="*/ 196394 w 339393"/>
                <a:gd name="connsiteY16" fmla="*/ 19082 h 194132"/>
                <a:gd name="connsiteX17" fmla="*/ 171447 w 339393"/>
                <a:gd name="connsiteY17" fmla="*/ 28430 h 194132"/>
                <a:gd name="connsiteX18" fmla="*/ 194081 w 339393"/>
                <a:gd name="connsiteY18" fmla="*/ 33682 h 194132"/>
                <a:gd name="connsiteX19" fmla="*/ 202021 w 339393"/>
                <a:gd name="connsiteY19" fmla="*/ 37871 h 194132"/>
                <a:gd name="connsiteX20" fmla="*/ 89135 w 339393"/>
                <a:gd name="connsiteY20" fmla="*/ 53220 h 194132"/>
                <a:gd name="connsiteX21" fmla="*/ 86072 w 339393"/>
                <a:gd name="connsiteY21" fmla="*/ 51032 h 194132"/>
                <a:gd name="connsiteX22" fmla="*/ 87978 w 339393"/>
                <a:gd name="connsiteY22" fmla="*/ 41935 h 194132"/>
                <a:gd name="connsiteX23" fmla="*/ 88385 w 339393"/>
                <a:gd name="connsiteY23" fmla="*/ 41184 h 194132"/>
                <a:gd name="connsiteX24" fmla="*/ 77725 w 339393"/>
                <a:gd name="connsiteY24" fmla="*/ 21990 h 194132"/>
                <a:gd name="connsiteX25" fmla="*/ 88604 w 339393"/>
                <a:gd name="connsiteY25" fmla="*/ 9079 h 194132"/>
                <a:gd name="connsiteX26" fmla="*/ 89917 w 339393"/>
                <a:gd name="connsiteY26" fmla="*/ 9641 h 194132"/>
                <a:gd name="connsiteX27" fmla="*/ 91480 w 339393"/>
                <a:gd name="connsiteY27" fmla="*/ 9735 h 194132"/>
                <a:gd name="connsiteX28" fmla="*/ 91761 w 339393"/>
                <a:gd name="connsiteY28" fmla="*/ 9704 h 194132"/>
                <a:gd name="connsiteX29" fmla="*/ 92355 w 339393"/>
                <a:gd name="connsiteY29" fmla="*/ 9610 h 194132"/>
                <a:gd name="connsiteX30" fmla="*/ 92543 w 339393"/>
                <a:gd name="connsiteY30" fmla="*/ 9579 h 194132"/>
                <a:gd name="connsiteX31" fmla="*/ 112550 w 339393"/>
                <a:gd name="connsiteY31" fmla="*/ 6859 h 194132"/>
                <a:gd name="connsiteX32" fmla="*/ 116520 w 339393"/>
                <a:gd name="connsiteY32" fmla="*/ 3858 h 194132"/>
                <a:gd name="connsiteX33" fmla="*/ 111894 w 339393"/>
                <a:gd name="connsiteY33" fmla="*/ 2013 h 194132"/>
                <a:gd name="connsiteX34" fmla="*/ 93981 w 339393"/>
                <a:gd name="connsiteY34" fmla="*/ 4452 h 194132"/>
                <a:gd name="connsiteX35" fmla="*/ 93512 w 339393"/>
                <a:gd name="connsiteY35" fmla="*/ 1075 h 194132"/>
                <a:gd name="connsiteX36" fmla="*/ 90448 w 339393"/>
                <a:gd name="connsiteY36" fmla="*/ 13 h 194132"/>
                <a:gd name="connsiteX37" fmla="*/ 90167 w 339393"/>
                <a:gd name="connsiteY37" fmla="*/ 44 h 194132"/>
                <a:gd name="connsiteX38" fmla="*/ 88698 w 339393"/>
                <a:gd name="connsiteY38" fmla="*/ 1732 h 194132"/>
                <a:gd name="connsiteX39" fmla="*/ 88979 w 339393"/>
                <a:gd name="connsiteY39" fmla="*/ 3795 h 194132"/>
                <a:gd name="connsiteX40" fmla="*/ 72191 w 339393"/>
                <a:gd name="connsiteY40" fmla="*/ 23021 h 194132"/>
                <a:gd name="connsiteX41" fmla="*/ 70378 w 339393"/>
                <a:gd name="connsiteY41" fmla="*/ 26491 h 194132"/>
                <a:gd name="connsiteX42" fmla="*/ 76943 w 339393"/>
                <a:gd name="connsiteY42" fmla="*/ 31306 h 194132"/>
                <a:gd name="connsiteX43" fmla="*/ 82539 w 339393"/>
                <a:gd name="connsiteY43" fmla="*/ 38715 h 194132"/>
                <a:gd name="connsiteX44" fmla="*/ 82383 w 339393"/>
                <a:gd name="connsiteY44" fmla="*/ 38683 h 194132"/>
                <a:gd name="connsiteX45" fmla="*/ 79819 w 339393"/>
                <a:gd name="connsiteY45" fmla="*/ 50938 h 194132"/>
                <a:gd name="connsiteX46" fmla="*/ 79350 w 339393"/>
                <a:gd name="connsiteY46" fmla="*/ 53158 h 194132"/>
                <a:gd name="connsiteX47" fmla="*/ 77256 w 339393"/>
                <a:gd name="connsiteY47" fmla="*/ 63130 h 194132"/>
                <a:gd name="connsiteX48" fmla="*/ 57123 w 339393"/>
                <a:gd name="connsiteY48" fmla="*/ 62786 h 194132"/>
                <a:gd name="connsiteX49" fmla="*/ 602 w 339393"/>
                <a:gd name="connsiteY49" fmla="*/ 137033 h 194132"/>
                <a:gd name="connsiteX50" fmla="*/ 74880 w 339393"/>
                <a:gd name="connsiteY50" fmla="*/ 193523 h 194132"/>
                <a:gd name="connsiteX51" fmla="*/ 131370 w 339393"/>
                <a:gd name="connsiteY51" fmla="*/ 119276 h 194132"/>
                <a:gd name="connsiteX52" fmla="*/ 83289 w 339393"/>
                <a:gd name="connsiteY52" fmla="*/ 64474 h 194132"/>
                <a:gd name="connsiteX53" fmla="*/ 83883 w 339393"/>
                <a:gd name="connsiteY53" fmla="*/ 61630 h 194132"/>
                <a:gd name="connsiteX54" fmla="*/ 88541 w 339393"/>
                <a:gd name="connsiteY54" fmla="*/ 61004 h 194132"/>
                <a:gd name="connsiteX55" fmla="*/ 162788 w 339393"/>
                <a:gd name="connsiteY55" fmla="*/ 113680 h 194132"/>
                <a:gd name="connsiteX56" fmla="*/ 160068 w 339393"/>
                <a:gd name="connsiteY56" fmla="*/ 127654 h 194132"/>
                <a:gd name="connsiteX57" fmla="*/ 185171 w 339393"/>
                <a:gd name="connsiteY57" fmla="*/ 146755 h 194132"/>
                <a:gd name="connsiteX58" fmla="*/ 186047 w 339393"/>
                <a:gd name="connsiteY58" fmla="*/ 146599 h 194132"/>
                <a:gd name="connsiteX59" fmla="*/ 186047 w 339393"/>
                <a:gd name="connsiteY59" fmla="*/ 146630 h 194132"/>
                <a:gd name="connsiteX60" fmla="*/ 186297 w 339393"/>
                <a:gd name="connsiteY60" fmla="*/ 146537 h 194132"/>
                <a:gd name="connsiteX61" fmla="*/ 193706 w 339393"/>
                <a:gd name="connsiteY61" fmla="*/ 143723 h 194132"/>
                <a:gd name="connsiteX62" fmla="*/ 200615 w 339393"/>
                <a:gd name="connsiteY62" fmla="*/ 141097 h 194132"/>
                <a:gd name="connsiteX63" fmla="*/ 196457 w 339393"/>
                <a:gd name="connsiteY63" fmla="*/ 147943 h 194132"/>
                <a:gd name="connsiteX64" fmla="*/ 198239 w 339393"/>
                <a:gd name="connsiteY64" fmla="*/ 155290 h 194132"/>
                <a:gd name="connsiteX65" fmla="*/ 205585 w 339393"/>
                <a:gd name="connsiteY65" fmla="*/ 153508 h 194132"/>
                <a:gd name="connsiteX66" fmla="*/ 211838 w 339393"/>
                <a:gd name="connsiteY66" fmla="*/ 143223 h 194132"/>
                <a:gd name="connsiteX67" fmla="*/ 211369 w 339393"/>
                <a:gd name="connsiteY67" fmla="*/ 137033 h 194132"/>
                <a:gd name="connsiteX68" fmla="*/ 217340 w 339393"/>
                <a:gd name="connsiteY68" fmla="*/ 134782 h 194132"/>
                <a:gd name="connsiteX69" fmla="*/ 282270 w 339393"/>
                <a:gd name="connsiteY69" fmla="*/ 165356 h 194132"/>
                <a:gd name="connsiteX70" fmla="*/ 338791 w 339393"/>
                <a:gd name="connsiteY70" fmla="*/ 91078 h 194132"/>
                <a:gd name="connsiteX71" fmla="*/ 264545 w 339393"/>
                <a:gd name="connsiteY71" fmla="*/ 34588 h 194132"/>
                <a:gd name="connsiteX72" fmla="*/ 64782 w 339393"/>
                <a:gd name="connsiteY72" fmla="*/ 119870 h 194132"/>
                <a:gd name="connsiteX73" fmla="*/ 56467 w 339393"/>
                <a:gd name="connsiteY73" fmla="*/ 130781 h 194132"/>
                <a:gd name="connsiteX74" fmla="*/ 67377 w 339393"/>
                <a:gd name="connsiteY74" fmla="*/ 139096 h 194132"/>
                <a:gd name="connsiteX75" fmla="*/ 75693 w 339393"/>
                <a:gd name="connsiteY75" fmla="*/ 128186 h 194132"/>
                <a:gd name="connsiteX76" fmla="*/ 71410 w 339393"/>
                <a:gd name="connsiteY76" fmla="*/ 121402 h 194132"/>
                <a:gd name="connsiteX77" fmla="*/ 81257 w 339393"/>
                <a:gd name="connsiteY77" fmla="*/ 74322 h 194132"/>
                <a:gd name="connsiteX78" fmla="*/ 121460 w 339393"/>
                <a:gd name="connsiteY78" fmla="*/ 120621 h 194132"/>
                <a:gd name="connsiteX79" fmla="*/ 73536 w 339393"/>
                <a:gd name="connsiteY79" fmla="*/ 183613 h 194132"/>
                <a:gd name="connsiteX80" fmla="*/ 10543 w 339393"/>
                <a:gd name="connsiteY80" fmla="*/ 135689 h 194132"/>
                <a:gd name="connsiteX81" fmla="*/ 58467 w 339393"/>
                <a:gd name="connsiteY81" fmla="*/ 72696 h 194132"/>
                <a:gd name="connsiteX82" fmla="*/ 75192 w 339393"/>
                <a:gd name="connsiteY82" fmla="*/ 72946 h 194132"/>
                <a:gd name="connsiteX83" fmla="*/ 65408 w 339393"/>
                <a:gd name="connsiteY83" fmla="*/ 119839 h 194132"/>
                <a:gd name="connsiteX84" fmla="*/ 64782 w 339393"/>
                <a:gd name="connsiteY84" fmla="*/ 119870 h 194132"/>
                <a:gd name="connsiteX85" fmla="*/ 226937 w 339393"/>
                <a:gd name="connsiteY85" fmla="*/ 131156 h 194132"/>
                <a:gd name="connsiteX86" fmla="*/ 271641 w 339393"/>
                <a:gd name="connsiteY86" fmla="*/ 114274 h 194132"/>
                <a:gd name="connsiteX87" fmla="*/ 271579 w 339393"/>
                <a:gd name="connsiteY87" fmla="*/ 113805 h 194132"/>
                <a:gd name="connsiteX88" fmla="*/ 281270 w 339393"/>
                <a:gd name="connsiteY88" fmla="*/ 100582 h 194132"/>
                <a:gd name="connsiteX89" fmla="*/ 267984 w 339393"/>
                <a:gd name="connsiteY89" fmla="*/ 90453 h 194132"/>
                <a:gd name="connsiteX90" fmla="*/ 265733 w 339393"/>
                <a:gd name="connsiteY90" fmla="*/ 90984 h 194132"/>
                <a:gd name="connsiteX91" fmla="*/ 259011 w 339393"/>
                <a:gd name="connsiteY91" fmla="*/ 91891 h 194132"/>
                <a:gd name="connsiteX92" fmla="*/ 225999 w 339393"/>
                <a:gd name="connsiteY92" fmla="*/ 70227 h 194132"/>
                <a:gd name="connsiteX93" fmla="*/ 265889 w 339393"/>
                <a:gd name="connsiteY93" fmla="*/ 44498 h 194132"/>
                <a:gd name="connsiteX94" fmla="*/ 328881 w 339393"/>
                <a:gd name="connsiteY94" fmla="*/ 92422 h 194132"/>
                <a:gd name="connsiteX95" fmla="*/ 280957 w 339393"/>
                <a:gd name="connsiteY95" fmla="*/ 155384 h 194132"/>
                <a:gd name="connsiteX96" fmla="*/ 226937 w 339393"/>
                <a:gd name="connsiteY96" fmla="*/ 131156 h 194132"/>
                <a:gd name="connsiteX97" fmla="*/ 217527 w 339393"/>
                <a:gd name="connsiteY97" fmla="*/ 97549 h 194132"/>
                <a:gd name="connsiteX98" fmla="*/ 223373 w 339393"/>
                <a:gd name="connsiteY98" fmla="*/ 74947 h 194132"/>
                <a:gd name="connsiteX99" fmla="*/ 250915 w 339393"/>
                <a:gd name="connsiteY99" fmla="*/ 93016 h 194132"/>
                <a:gd name="connsiteX100" fmla="*/ 217527 w 339393"/>
                <a:gd name="connsiteY100" fmla="*/ 97549 h 194132"/>
                <a:gd name="connsiteX101" fmla="*/ 206117 w 339393"/>
                <a:gd name="connsiteY101" fmla="*/ 63630 h 194132"/>
                <a:gd name="connsiteX102" fmla="*/ 206617 w 339393"/>
                <a:gd name="connsiteY102" fmla="*/ 64631 h 194132"/>
                <a:gd name="connsiteX103" fmla="*/ 207617 w 339393"/>
                <a:gd name="connsiteY103" fmla="*/ 64881 h 194132"/>
                <a:gd name="connsiteX104" fmla="*/ 207930 w 339393"/>
                <a:gd name="connsiteY104" fmla="*/ 64818 h 194132"/>
                <a:gd name="connsiteX105" fmla="*/ 214932 w 339393"/>
                <a:gd name="connsiteY105" fmla="*/ 69414 h 194132"/>
                <a:gd name="connsiteX106" fmla="*/ 207398 w 339393"/>
                <a:gd name="connsiteY106" fmla="*/ 98925 h 194132"/>
                <a:gd name="connsiteX107" fmla="*/ 200364 w 339393"/>
                <a:gd name="connsiteY107" fmla="*/ 99894 h 194132"/>
                <a:gd name="connsiteX108" fmla="*/ 205804 w 339393"/>
                <a:gd name="connsiteY108" fmla="*/ 63443 h 194132"/>
                <a:gd name="connsiteX109" fmla="*/ 206117 w 339393"/>
                <a:gd name="connsiteY109" fmla="*/ 63630 h 194132"/>
                <a:gd name="connsiteX110" fmla="*/ 201740 w 339393"/>
                <a:gd name="connsiteY110" fmla="*/ 45592 h 194132"/>
                <a:gd name="connsiteX111" fmla="*/ 193487 w 339393"/>
                <a:gd name="connsiteY111" fmla="*/ 100832 h 194132"/>
                <a:gd name="connsiteX112" fmla="*/ 182201 w 339393"/>
                <a:gd name="connsiteY112" fmla="*/ 102364 h 194132"/>
                <a:gd name="connsiteX113" fmla="*/ 179200 w 339393"/>
                <a:gd name="connsiteY113" fmla="*/ 102551 h 194132"/>
                <a:gd name="connsiteX114" fmla="*/ 166977 w 339393"/>
                <a:gd name="connsiteY114" fmla="*/ 108397 h 194132"/>
                <a:gd name="connsiteX115" fmla="*/ 98232 w 339393"/>
                <a:gd name="connsiteY115" fmla="*/ 59660 h 194132"/>
                <a:gd name="connsiteX116" fmla="*/ 201740 w 339393"/>
                <a:gd name="connsiteY116" fmla="*/ 45592 h 1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39393" h="194132">
                  <a:moveTo>
                    <a:pt x="264545" y="34588"/>
                  </a:moveTo>
                  <a:cubicBezTo>
                    <a:pt x="244444" y="37308"/>
                    <a:pt x="227687" y="48843"/>
                    <a:pt x="217621" y="64756"/>
                  </a:cubicBezTo>
                  <a:lnTo>
                    <a:pt x="211400" y="60692"/>
                  </a:lnTo>
                  <a:lnTo>
                    <a:pt x="229125" y="37652"/>
                  </a:lnTo>
                  <a:lnTo>
                    <a:pt x="298651" y="28211"/>
                  </a:lnTo>
                  <a:cubicBezTo>
                    <a:pt x="299402" y="28117"/>
                    <a:pt x="299871" y="27148"/>
                    <a:pt x="299777" y="26398"/>
                  </a:cubicBezTo>
                  <a:cubicBezTo>
                    <a:pt x="299683" y="25679"/>
                    <a:pt x="298964" y="24866"/>
                    <a:pt x="298245" y="24959"/>
                  </a:cubicBezTo>
                  <a:lnTo>
                    <a:pt x="228156" y="34463"/>
                  </a:lnTo>
                  <a:cubicBezTo>
                    <a:pt x="227812" y="34494"/>
                    <a:pt x="227500" y="34901"/>
                    <a:pt x="227312" y="35182"/>
                  </a:cubicBezTo>
                  <a:lnTo>
                    <a:pt x="209118" y="59129"/>
                  </a:lnTo>
                  <a:lnTo>
                    <a:pt x="206711" y="57566"/>
                  </a:lnTo>
                  <a:lnTo>
                    <a:pt x="209180" y="41122"/>
                  </a:lnTo>
                  <a:cubicBezTo>
                    <a:pt x="209368" y="39965"/>
                    <a:pt x="208899" y="38777"/>
                    <a:pt x="207992" y="38058"/>
                  </a:cubicBezTo>
                  <a:cubicBezTo>
                    <a:pt x="207961" y="38027"/>
                    <a:pt x="207961" y="38027"/>
                    <a:pt x="207930" y="38027"/>
                  </a:cubicBezTo>
                  <a:cubicBezTo>
                    <a:pt x="209180" y="37808"/>
                    <a:pt x="209931" y="37495"/>
                    <a:pt x="209931" y="37495"/>
                  </a:cubicBezTo>
                  <a:cubicBezTo>
                    <a:pt x="224467" y="36870"/>
                    <a:pt x="233502" y="22365"/>
                    <a:pt x="227937" y="15237"/>
                  </a:cubicBezTo>
                  <a:cubicBezTo>
                    <a:pt x="222341" y="8109"/>
                    <a:pt x="216589" y="17113"/>
                    <a:pt x="196394" y="19082"/>
                  </a:cubicBezTo>
                  <a:cubicBezTo>
                    <a:pt x="176199" y="21052"/>
                    <a:pt x="167884" y="21958"/>
                    <a:pt x="171447" y="28430"/>
                  </a:cubicBezTo>
                  <a:cubicBezTo>
                    <a:pt x="175042" y="34932"/>
                    <a:pt x="186047" y="26554"/>
                    <a:pt x="194081" y="33682"/>
                  </a:cubicBezTo>
                  <a:cubicBezTo>
                    <a:pt x="196863" y="36151"/>
                    <a:pt x="199614" y="37339"/>
                    <a:pt x="202021" y="37871"/>
                  </a:cubicBezTo>
                  <a:lnTo>
                    <a:pt x="89135" y="53220"/>
                  </a:lnTo>
                  <a:lnTo>
                    <a:pt x="86072" y="51032"/>
                  </a:lnTo>
                  <a:lnTo>
                    <a:pt x="87978" y="41935"/>
                  </a:lnTo>
                  <a:cubicBezTo>
                    <a:pt x="88104" y="41685"/>
                    <a:pt x="88260" y="41466"/>
                    <a:pt x="88385" y="41184"/>
                  </a:cubicBezTo>
                  <a:cubicBezTo>
                    <a:pt x="88385" y="41184"/>
                    <a:pt x="91417" y="26741"/>
                    <a:pt x="77725" y="21990"/>
                  </a:cubicBezTo>
                  <a:cubicBezTo>
                    <a:pt x="79069" y="17707"/>
                    <a:pt x="82039" y="11736"/>
                    <a:pt x="88604" y="9079"/>
                  </a:cubicBezTo>
                  <a:cubicBezTo>
                    <a:pt x="88948" y="9360"/>
                    <a:pt x="89385" y="9547"/>
                    <a:pt x="89917" y="9641"/>
                  </a:cubicBezTo>
                  <a:cubicBezTo>
                    <a:pt x="90261" y="9923"/>
                    <a:pt x="90917" y="9798"/>
                    <a:pt x="91480" y="9735"/>
                  </a:cubicBezTo>
                  <a:lnTo>
                    <a:pt x="91761" y="9704"/>
                  </a:lnTo>
                  <a:cubicBezTo>
                    <a:pt x="91917" y="9672"/>
                    <a:pt x="92136" y="9641"/>
                    <a:pt x="92355" y="9610"/>
                  </a:cubicBezTo>
                  <a:cubicBezTo>
                    <a:pt x="92418" y="9610"/>
                    <a:pt x="92480" y="9610"/>
                    <a:pt x="92543" y="9579"/>
                  </a:cubicBezTo>
                  <a:lnTo>
                    <a:pt x="112550" y="6859"/>
                  </a:lnTo>
                  <a:cubicBezTo>
                    <a:pt x="114926" y="6546"/>
                    <a:pt x="116802" y="5890"/>
                    <a:pt x="116520" y="3858"/>
                  </a:cubicBezTo>
                  <a:cubicBezTo>
                    <a:pt x="116239" y="1826"/>
                    <a:pt x="114270" y="1701"/>
                    <a:pt x="111894" y="2013"/>
                  </a:cubicBezTo>
                  <a:lnTo>
                    <a:pt x="93981" y="4452"/>
                  </a:lnTo>
                  <a:lnTo>
                    <a:pt x="93512" y="1075"/>
                  </a:lnTo>
                  <a:cubicBezTo>
                    <a:pt x="93418" y="356"/>
                    <a:pt x="91167" y="-81"/>
                    <a:pt x="90448" y="13"/>
                  </a:cubicBezTo>
                  <a:lnTo>
                    <a:pt x="90167" y="44"/>
                  </a:lnTo>
                  <a:cubicBezTo>
                    <a:pt x="89448" y="138"/>
                    <a:pt x="88604" y="982"/>
                    <a:pt x="88698" y="1732"/>
                  </a:cubicBezTo>
                  <a:lnTo>
                    <a:pt x="88979" y="3795"/>
                  </a:lnTo>
                  <a:cubicBezTo>
                    <a:pt x="84633" y="4858"/>
                    <a:pt x="76443" y="8766"/>
                    <a:pt x="72191" y="23021"/>
                  </a:cubicBezTo>
                  <a:cubicBezTo>
                    <a:pt x="71347" y="23803"/>
                    <a:pt x="70628" y="24897"/>
                    <a:pt x="70378" y="26491"/>
                  </a:cubicBezTo>
                  <a:cubicBezTo>
                    <a:pt x="69690" y="30993"/>
                    <a:pt x="74411" y="33119"/>
                    <a:pt x="76943" y="31306"/>
                  </a:cubicBezTo>
                  <a:cubicBezTo>
                    <a:pt x="76943" y="31306"/>
                    <a:pt x="83070" y="32619"/>
                    <a:pt x="82539" y="38715"/>
                  </a:cubicBezTo>
                  <a:lnTo>
                    <a:pt x="82383" y="38683"/>
                  </a:lnTo>
                  <a:lnTo>
                    <a:pt x="79819" y="50938"/>
                  </a:lnTo>
                  <a:cubicBezTo>
                    <a:pt x="79413" y="51626"/>
                    <a:pt x="79256" y="52407"/>
                    <a:pt x="79350" y="53158"/>
                  </a:cubicBezTo>
                  <a:lnTo>
                    <a:pt x="77256" y="63130"/>
                  </a:lnTo>
                  <a:cubicBezTo>
                    <a:pt x="70753" y="62005"/>
                    <a:pt x="64001" y="61848"/>
                    <a:pt x="57123" y="62786"/>
                  </a:cubicBezTo>
                  <a:cubicBezTo>
                    <a:pt x="21016" y="67663"/>
                    <a:pt x="-4275" y="100926"/>
                    <a:pt x="602" y="137033"/>
                  </a:cubicBezTo>
                  <a:cubicBezTo>
                    <a:pt x="5510" y="173140"/>
                    <a:pt x="38773" y="198431"/>
                    <a:pt x="74880" y="193523"/>
                  </a:cubicBezTo>
                  <a:cubicBezTo>
                    <a:pt x="110987" y="188646"/>
                    <a:pt x="136278" y="155384"/>
                    <a:pt x="131370" y="119276"/>
                  </a:cubicBezTo>
                  <a:cubicBezTo>
                    <a:pt x="127681" y="92204"/>
                    <a:pt x="108080" y="71196"/>
                    <a:pt x="83289" y="64474"/>
                  </a:cubicBezTo>
                  <a:lnTo>
                    <a:pt x="83883" y="61630"/>
                  </a:lnTo>
                  <a:lnTo>
                    <a:pt x="88541" y="61004"/>
                  </a:lnTo>
                  <a:lnTo>
                    <a:pt x="162788" y="113680"/>
                  </a:lnTo>
                  <a:cubicBezTo>
                    <a:pt x="160443" y="117776"/>
                    <a:pt x="159380" y="122621"/>
                    <a:pt x="160068" y="127654"/>
                  </a:cubicBezTo>
                  <a:cubicBezTo>
                    <a:pt x="161725" y="139847"/>
                    <a:pt x="172948" y="148412"/>
                    <a:pt x="185171" y="146755"/>
                  </a:cubicBezTo>
                  <a:cubicBezTo>
                    <a:pt x="185453" y="146724"/>
                    <a:pt x="185734" y="146630"/>
                    <a:pt x="186047" y="146599"/>
                  </a:cubicBezTo>
                  <a:lnTo>
                    <a:pt x="186047" y="146630"/>
                  </a:lnTo>
                  <a:lnTo>
                    <a:pt x="186297" y="146537"/>
                  </a:lnTo>
                  <a:cubicBezTo>
                    <a:pt x="188985" y="146036"/>
                    <a:pt x="191486" y="145067"/>
                    <a:pt x="193706" y="143723"/>
                  </a:cubicBezTo>
                  <a:lnTo>
                    <a:pt x="200615" y="141097"/>
                  </a:lnTo>
                  <a:lnTo>
                    <a:pt x="196457" y="147943"/>
                  </a:lnTo>
                  <a:cubicBezTo>
                    <a:pt x="194925" y="150476"/>
                    <a:pt x="195706" y="153758"/>
                    <a:pt x="198239" y="155290"/>
                  </a:cubicBezTo>
                  <a:cubicBezTo>
                    <a:pt x="200771" y="156822"/>
                    <a:pt x="204053" y="156040"/>
                    <a:pt x="205585" y="153508"/>
                  </a:cubicBezTo>
                  <a:lnTo>
                    <a:pt x="211838" y="143223"/>
                  </a:lnTo>
                  <a:cubicBezTo>
                    <a:pt x="213057" y="141222"/>
                    <a:pt x="212775" y="138752"/>
                    <a:pt x="211369" y="137033"/>
                  </a:cubicBezTo>
                  <a:lnTo>
                    <a:pt x="217340" y="134782"/>
                  </a:lnTo>
                  <a:cubicBezTo>
                    <a:pt x="230657" y="156196"/>
                    <a:pt x="255698" y="168982"/>
                    <a:pt x="282270" y="165356"/>
                  </a:cubicBezTo>
                  <a:cubicBezTo>
                    <a:pt x="318378" y="160448"/>
                    <a:pt x="343668" y="127185"/>
                    <a:pt x="338791" y="91078"/>
                  </a:cubicBezTo>
                  <a:cubicBezTo>
                    <a:pt x="333883" y="54971"/>
                    <a:pt x="300652" y="29680"/>
                    <a:pt x="264545" y="34588"/>
                  </a:cubicBezTo>
                  <a:close/>
                  <a:moveTo>
                    <a:pt x="64782" y="119870"/>
                  </a:moveTo>
                  <a:cubicBezTo>
                    <a:pt x="59468" y="120589"/>
                    <a:pt x="55748" y="125466"/>
                    <a:pt x="56467" y="130781"/>
                  </a:cubicBezTo>
                  <a:cubicBezTo>
                    <a:pt x="57186" y="136095"/>
                    <a:pt x="62063" y="139815"/>
                    <a:pt x="67377" y="139096"/>
                  </a:cubicBezTo>
                  <a:cubicBezTo>
                    <a:pt x="72692" y="138377"/>
                    <a:pt x="76412" y="133500"/>
                    <a:pt x="75693" y="128186"/>
                  </a:cubicBezTo>
                  <a:cubicBezTo>
                    <a:pt x="75286" y="125310"/>
                    <a:pt x="73661" y="122871"/>
                    <a:pt x="71410" y="121402"/>
                  </a:cubicBezTo>
                  <a:lnTo>
                    <a:pt x="81257" y="74322"/>
                  </a:lnTo>
                  <a:cubicBezTo>
                    <a:pt x="102015" y="80199"/>
                    <a:pt x="118365" y="97893"/>
                    <a:pt x="121460" y="120621"/>
                  </a:cubicBezTo>
                  <a:cubicBezTo>
                    <a:pt x="125618" y="151257"/>
                    <a:pt x="104172" y="179424"/>
                    <a:pt x="73536" y="183613"/>
                  </a:cubicBezTo>
                  <a:cubicBezTo>
                    <a:pt x="42930" y="187740"/>
                    <a:pt x="14701" y="166294"/>
                    <a:pt x="10543" y="135689"/>
                  </a:cubicBezTo>
                  <a:cubicBezTo>
                    <a:pt x="6385" y="105052"/>
                    <a:pt x="27862" y="76854"/>
                    <a:pt x="58467" y="72696"/>
                  </a:cubicBezTo>
                  <a:cubicBezTo>
                    <a:pt x="64157" y="71915"/>
                    <a:pt x="69784" y="72040"/>
                    <a:pt x="75192" y="72946"/>
                  </a:cubicBezTo>
                  <a:lnTo>
                    <a:pt x="65408" y="119839"/>
                  </a:lnTo>
                  <a:cubicBezTo>
                    <a:pt x="65189" y="119839"/>
                    <a:pt x="64970" y="119870"/>
                    <a:pt x="64782" y="119870"/>
                  </a:cubicBezTo>
                  <a:close/>
                  <a:moveTo>
                    <a:pt x="226937" y="131156"/>
                  </a:moveTo>
                  <a:lnTo>
                    <a:pt x="271641" y="114274"/>
                  </a:lnTo>
                  <a:lnTo>
                    <a:pt x="271579" y="113805"/>
                  </a:lnTo>
                  <a:cubicBezTo>
                    <a:pt x="277800" y="112711"/>
                    <a:pt x="282114" y="106897"/>
                    <a:pt x="281270" y="100582"/>
                  </a:cubicBezTo>
                  <a:cubicBezTo>
                    <a:pt x="280395" y="94111"/>
                    <a:pt x="274424" y="89578"/>
                    <a:pt x="267984" y="90453"/>
                  </a:cubicBezTo>
                  <a:cubicBezTo>
                    <a:pt x="267202" y="90547"/>
                    <a:pt x="266452" y="90734"/>
                    <a:pt x="265733" y="90984"/>
                  </a:cubicBezTo>
                  <a:lnTo>
                    <a:pt x="259011" y="91891"/>
                  </a:lnTo>
                  <a:lnTo>
                    <a:pt x="225999" y="70227"/>
                  </a:lnTo>
                  <a:cubicBezTo>
                    <a:pt x="234502" y="56659"/>
                    <a:pt x="248758" y="46811"/>
                    <a:pt x="265889" y="44498"/>
                  </a:cubicBezTo>
                  <a:cubicBezTo>
                    <a:pt x="296526" y="40340"/>
                    <a:pt x="324692" y="61786"/>
                    <a:pt x="328881" y="92422"/>
                  </a:cubicBezTo>
                  <a:cubicBezTo>
                    <a:pt x="333039" y="123028"/>
                    <a:pt x="311594" y="151226"/>
                    <a:pt x="280957" y="155384"/>
                  </a:cubicBezTo>
                  <a:cubicBezTo>
                    <a:pt x="259105" y="158385"/>
                    <a:pt x="238473" y="148318"/>
                    <a:pt x="226937" y="131156"/>
                  </a:cubicBezTo>
                  <a:close/>
                  <a:moveTo>
                    <a:pt x="217527" y="97549"/>
                  </a:moveTo>
                  <a:cubicBezTo>
                    <a:pt x="217871" y="89515"/>
                    <a:pt x="219934" y="81856"/>
                    <a:pt x="223373" y="74947"/>
                  </a:cubicBezTo>
                  <a:lnTo>
                    <a:pt x="250915" y="93016"/>
                  </a:lnTo>
                  <a:lnTo>
                    <a:pt x="217527" y="97549"/>
                  </a:lnTo>
                  <a:close/>
                  <a:moveTo>
                    <a:pt x="206117" y="63630"/>
                  </a:moveTo>
                  <a:cubicBezTo>
                    <a:pt x="206148" y="64005"/>
                    <a:pt x="206304" y="64381"/>
                    <a:pt x="206617" y="64631"/>
                  </a:cubicBezTo>
                  <a:cubicBezTo>
                    <a:pt x="206929" y="64850"/>
                    <a:pt x="207273" y="64943"/>
                    <a:pt x="207617" y="64881"/>
                  </a:cubicBezTo>
                  <a:cubicBezTo>
                    <a:pt x="207742" y="64881"/>
                    <a:pt x="207836" y="64850"/>
                    <a:pt x="207930" y="64818"/>
                  </a:cubicBezTo>
                  <a:lnTo>
                    <a:pt x="214932" y="69414"/>
                  </a:lnTo>
                  <a:cubicBezTo>
                    <a:pt x="210243" y="78355"/>
                    <a:pt x="207555" y="88390"/>
                    <a:pt x="207398" y="98925"/>
                  </a:cubicBezTo>
                  <a:lnTo>
                    <a:pt x="200364" y="99894"/>
                  </a:lnTo>
                  <a:lnTo>
                    <a:pt x="205804" y="63443"/>
                  </a:lnTo>
                  <a:lnTo>
                    <a:pt x="206117" y="63630"/>
                  </a:lnTo>
                  <a:close/>
                  <a:moveTo>
                    <a:pt x="201740" y="45592"/>
                  </a:moveTo>
                  <a:lnTo>
                    <a:pt x="193487" y="100832"/>
                  </a:lnTo>
                  <a:lnTo>
                    <a:pt x="182201" y="102364"/>
                  </a:lnTo>
                  <a:cubicBezTo>
                    <a:pt x="181201" y="102364"/>
                    <a:pt x="180201" y="102395"/>
                    <a:pt x="179200" y="102551"/>
                  </a:cubicBezTo>
                  <a:cubicBezTo>
                    <a:pt x="174417" y="103208"/>
                    <a:pt x="170228" y="105334"/>
                    <a:pt x="166977" y="108397"/>
                  </a:cubicBezTo>
                  <a:lnTo>
                    <a:pt x="98232" y="59660"/>
                  </a:lnTo>
                  <a:lnTo>
                    <a:pt x="201740" y="45592"/>
                  </a:lnTo>
                  <a:close/>
                </a:path>
              </a:pathLst>
            </a:custGeom>
            <a:gradFill>
              <a:gsLst>
                <a:gs pos="38000">
                  <a:srgbClr val="5D8D7B">
                    <a:alpha val="100000"/>
                  </a:srgbClr>
                </a:gs>
                <a:gs pos="0">
                  <a:schemeClr val="accent5"/>
                </a:gs>
                <a:gs pos="100000">
                  <a:srgbClr val="76A731"/>
                </a:gs>
              </a:gsLst>
              <a:lin ang="0" scaled="0"/>
            </a:gradFill>
            <a:ln w="3058" cap="flat">
              <a:noFill/>
              <a:prstDash val="solid"/>
              <a:miter/>
            </a:ln>
          </p:spPr>
          <p:txBody>
            <a:bodyPr rtlCol="0" anchor="ctr"/>
            <a:lstStyle/>
            <a:p>
              <a:endParaRPr lang="zh-CN" altLang="en-US"/>
            </a:p>
          </p:txBody>
        </p:sp>
        <p:sp>
          <p:nvSpPr>
            <p:cNvPr id="821" name="椭圆 820"/>
            <p:cNvSpPr/>
            <p:nvPr/>
          </p:nvSpPr>
          <p:spPr>
            <a:xfrm>
              <a:off x="8457" y="4141"/>
              <a:ext cx="1620" cy="248"/>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7179310" y="1849755"/>
            <a:ext cx="3215005" cy="2868295"/>
            <a:chOff x="10504" y="3056"/>
            <a:chExt cx="5063" cy="4517"/>
          </a:xfrm>
        </p:grpSpPr>
        <p:pic>
          <p:nvPicPr>
            <p:cNvPr id="234" name="图片 233" descr="台风"/>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504" y="4643"/>
              <a:ext cx="1655" cy="1655"/>
            </a:xfrm>
            <a:prstGeom prst="rect">
              <a:avLst/>
            </a:prstGeom>
          </p:spPr>
        </p:pic>
        <p:cxnSp>
          <p:nvCxnSpPr>
            <p:cNvPr id="222" name="直接连接符 221"/>
            <p:cNvCxnSpPr/>
            <p:nvPr/>
          </p:nvCxnSpPr>
          <p:spPr>
            <a:xfrm flipH="1">
              <a:off x="13662" y="3984"/>
              <a:ext cx="775" cy="775"/>
            </a:xfrm>
            <a:prstGeom prst="line">
              <a:avLst/>
            </a:prstGeom>
            <a:gradFill>
              <a:gsLst>
                <a:gs pos="51000">
                  <a:srgbClr val="76A731"/>
                </a:gs>
                <a:gs pos="0">
                  <a:schemeClr val="accent5"/>
                </a:gs>
              </a:gsLst>
              <a:path path="circle">
                <a:fillToRect r="100000" b="100000"/>
              </a:path>
              <a:tileRect l="-100000" t="-100000"/>
            </a:gradFill>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H="1">
              <a:off x="11607" y="6038"/>
              <a:ext cx="775" cy="775"/>
            </a:xfrm>
            <a:prstGeom prst="line">
              <a:avLst/>
            </a:prstGeom>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H="1" flipV="1">
              <a:off x="11607" y="3984"/>
              <a:ext cx="775" cy="775"/>
            </a:xfrm>
            <a:prstGeom prst="line">
              <a:avLst/>
            </a:prstGeom>
            <a:gradFill>
              <a:gsLst>
                <a:gs pos="51000">
                  <a:srgbClr val="76A731"/>
                </a:gs>
                <a:gs pos="0">
                  <a:schemeClr val="accent5"/>
                </a:gs>
              </a:gsLst>
              <a:path path="circle">
                <a:fillToRect r="100000" b="100000"/>
              </a:path>
              <a:tileRect l="-100000" t="-100000"/>
            </a:gradFill>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H="1" flipV="1">
              <a:off x="13662" y="6038"/>
              <a:ext cx="775" cy="775"/>
            </a:xfrm>
            <a:prstGeom prst="line">
              <a:avLst/>
            </a:prstGeom>
            <a:ln>
              <a:solidFill>
                <a:srgbClr val="D9EBC3"/>
              </a:solidFill>
              <a:prstDash val="dash"/>
            </a:ln>
          </p:spPr>
          <p:style>
            <a:lnRef idx="1">
              <a:schemeClr val="accent1"/>
            </a:lnRef>
            <a:fillRef idx="0">
              <a:schemeClr val="accent1"/>
            </a:fillRef>
            <a:effectRef idx="0">
              <a:schemeClr val="accent1"/>
            </a:effectRef>
            <a:fontRef idx="minor">
              <a:schemeClr val="tx1"/>
            </a:fontRef>
          </p:style>
        </p:cxnSp>
        <p:pic>
          <p:nvPicPr>
            <p:cNvPr id="226" name="图片 225" descr="灾害"/>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4323" y="4828"/>
              <a:ext cx="1245" cy="1192"/>
            </a:xfrm>
            <a:prstGeom prst="rect">
              <a:avLst/>
            </a:prstGeom>
          </p:spPr>
        </p:pic>
        <p:pic>
          <p:nvPicPr>
            <p:cNvPr id="228" name="图片 227" descr="灾害点"/>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435" y="3056"/>
              <a:ext cx="1189" cy="1189"/>
            </a:xfrm>
            <a:prstGeom prst="rect">
              <a:avLst/>
            </a:prstGeom>
            <a:gradFill flip="none" rotWithShape="1">
              <a:gsLst>
                <a:gs pos="51000">
                  <a:srgbClr val="76A731"/>
                </a:gs>
                <a:gs pos="0">
                  <a:schemeClr val="accent5"/>
                </a:gs>
              </a:gsLst>
              <a:path path="circle">
                <a:fillToRect r="100000" b="100000"/>
              </a:path>
              <a:tileRect l="-100000" t="-100000"/>
            </a:gradFill>
          </p:spPr>
        </p:pic>
        <p:pic>
          <p:nvPicPr>
            <p:cNvPr id="229" name="图片 228" descr="灾害案例"/>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2390" y="6385"/>
              <a:ext cx="1272" cy="1189"/>
            </a:xfrm>
            <a:prstGeom prst="rect">
              <a:avLst/>
            </a:prstGeom>
          </p:spPr>
        </p:pic>
      </p:grpSp>
      <p:sp>
        <p:nvSpPr>
          <p:cNvPr id="7" name="任意多边形 6"/>
          <p:cNvSpPr/>
          <p:nvPr/>
        </p:nvSpPr>
        <p:spPr>
          <a:xfrm flipH="1">
            <a:off x="-609600" y="5753735"/>
            <a:ext cx="13753465" cy="1219200"/>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noFill/>
          <a:ln>
            <a:gradFill>
              <a:gsLst>
                <a:gs pos="0">
                  <a:schemeClr val="bg1">
                    <a:lumMod val="85000"/>
                  </a:schemeClr>
                </a:gs>
                <a:gs pos="100000">
                  <a:srgbClr val="76A73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globe-35588"/>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6780000">
            <a:off x="1036955" y="-5897880"/>
            <a:ext cx="10058400" cy="10058400"/>
          </a:xfrm>
          <a:prstGeom prst="rect">
            <a:avLst/>
          </a:prstGeom>
        </p:spPr>
      </p:pic>
      <p:grpSp>
        <p:nvGrpSpPr>
          <p:cNvPr id="7" name="组合 6"/>
          <p:cNvGrpSpPr/>
          <p:nvPr/>
        </p:nvGrpSpPr>
        <p:grpSpPr>
          <a:xfrm>
            <a:off x="1132205" y="-7138035"/>
            <a:ext cx="9927590" cy="10147300"/>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2" name="文本框 1"/>
          <p:cNvSpPr txBox="1"/>
          <p:nvPr/>
        </p:nvSpPr>
        <p:spPr>
          <a:xfrm>
            <a:off x="5428615" y="3968115"/>
            <a:ext cx="1548130" cy="1568450"/>
          </a:xfrm>
          <a:prstGeom prst="rect">
            <a:avLst/>
          </a:prstGeom>
          <a:noFill/>
        </p:spPr>
        <p:txBody>
          <a:bodyPr vert="horz" wrap="none" rtlCol="0">
            <a:spAutoFit/>
          </a:bodyPr>
          <a:lstStyle/>
          <a:p>
            <a:pPr algn="ctr"/>
            <a:r>
              <a:rPr lang="en-US" altLang="zh-CN" sz="96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02</a:t>
            </a:r>
          </a:p>
        </p:txBody>
      </p:sp>
      <p:sp>
        <p:nvSpPr>
          <p:cNvPr id="4" name="文本框 3"/>
          <p:cNvSpPr txBox="1"/>
          <p:nvPr/>
        </p:nvSpPr>
        <p:spPr>
          <a:xfrm>
            <a:off x="2409825" y="3035935"/>
            <a:ext cx="7421880" cy="1014730"/>
          </a:xfrm>
          <a:prstGeom prst="rect">
            <a:avLst/>
          </a:prstGeom>
          <a:noFill/>
        </p:spPr>
        <p:txBody>
          <a:bodyPr wrap="square" rtlCol="0">
            <a:spAutoFit/>
          </a:bodyPr>
          <a:lstStyle/>
          <a:p>
            <a:pPr algn="ctr"/>
            <a:r>
              <a:rPr lang="zh-CN" altLang="en-US" sz="6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地震灾害与防范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3" name="图片 2" descr="灾害点"/>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61025" y="1123315"/>
            <a:ext cx="1084580" cy="1084580"/>
          </a:xfrm>
          <a:prstGeom prst="rect">
            <a:avLst/>
          </a:prstGeom>
          <a:gradFill flip="none" rotWithShape="1">
            <a:gsLst>
              <a:gs pos="51000">
                <a:srgbClr val="76A731"/>
              </a:gs>
              <a:gs pos="0">
                <a:schemeClr val="accent5"/>
              </a:gs>
            </a:gsLst>
            <a:path path="circle">
              <a:fillToRect r="100000" b="100000"/>
            </a:path>
            <a:tileRect l="-100000" t="-100000"/>
          </a:gra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6" name="图片 5" descr="kisspng-earthquake-desktop-wallpaper-5af661975829a6.7553290215260962793611"/>
          <p:cNvPicPr>
            <a:picLocks noChangeAspect="1"/>
          </p:cNvPicPr>
          <p:nvPr/>
        </p:nvPicPr>
        <p:blipFill>
          <a:blip r:embed="rId2"/>
          <a:stretch>
            <a:fillRect/>
          </a:stretch>
        </p:blipFill>
        <p:spPr>
          <a:xfrm>
            <a:off x="7913370" y="-635"/>
            <a:ext cx="5594985" cy="6858635"/>
          </a:xfrm>
          <a:prstGeom prst="rect">
            <a:avLst/>
          </a:prstGeom>
        </p:spPr>
      </p:pic>
      <p:pic>
        <p:nvPicPr>
          <p:cNvPr id="3" name="图片 2" descr="灾害点"/>
          <p:cNvPicPr>
            <a:picLocks noChangeAspect="1"/>
          </p:cNvPicPr>
          <p:nvPr/>
        </p:nvPicPr>
        <p:blipFill>
          <a:blip r:embed="rId3"/>
          <a:stretch>
            <a:fillRect/>
          </a:stretch>
        </p:blipFill>
        <p:spPr>
          <a:xfrm>
            <a:off x="327660" y="322580"/>
            <a:ext cx="436880" cy="436880"/>
          </a:xfrm>
          <a:prstGeom prst="rect">
            <a:avLst/>
          </a:prstGeom>
          <a:gradFill flip="none" rotWithShape="1">
            <a:gsLst>
              <a:gs pos="51000">
                <a:srgbClr val="76A731"/>
              </a:gs>
              <a:gs pos="0">
                <a:schemeClr val="accent5"/>
              </a:gs>
            </a:gsLst>
            <a:path path="circle">
              <a:fillToRect r="100000" b="100000"/>
            </a:path>
            <a:tileRect l="-100000" t="-100000"/>
          </a:gradFill>
        </p:spPr>
      </p:pic>
      <p:sp>
        <p:nvSpPr>
          <p:cNvPr id="5" name="文本框 4"/>
          <p:cNvSpPr txBox="1"/>
          <p:nvPr/>
        </p:nvSpPr>
        <p:spPr>
          <a:xfrm>
            <a:off x="972820" y="2115185"/>
            <a:ext cx="8063865" cy="3415030"/>
          </a:xfrm>
          <a:prstGeom prst="rect">
            <a:avLst/>
          </a:prstGeom>
          <a:noFill/>
        </p:spPr>
        <p:txBody>
          <a:bodyPr wrap="square" rtlCol="0" anchor="t">
            <a:spAutoFit/>
          </a:bodyPr>
          <a:lstStyle/>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地震是一种及其普通和常见的一种自然现象，但由于地壳构造的复杂性和震源区的不可直观性，关于地震特别构造地震，它是怎样孕育和发生的，其成因和机制是什么的问题，至今尚无完满的解答，但目前科学家比较公认的解释是构造地震是由地壳板块运动造成的。</a:t>
            </a:r>
          </a:p>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由于地球在无休止地自转和公转，其内部物质也在不停地进行分异，所以，围绕在地球表面的地壳，或者说岩石圈也在不断地生成、演变和运动，这便促成了全球性地壳构造运动。关于地壳构造和海陆变迁，科学家们经历了漫长的观察、描述和分析，先后形成了不同的假说、构想和学说。</a:t>
            </a:r>
          </a:p>
        </p:txBody>
      </p:sp>
      <p:sp>
        <p:nvSpPr>
          <p:cNvPr id="12" name="文本框 11"/>
          <p:cNvSpPr txBox="1"/>
          <p:nvPr/>
        </p:nvSpPr>
        <p:spPr>
          <a:xfrm>
            <a:off x="972820" y="1184910"/>
            <a:ext cx="52120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地震为什么会发生？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par>
                                <p:cTn id="8" presetID="63" presetClass="path" presetSubtype="0" repeatCount="10000" autoRev="1" fill="hold" nodeType="withEffect">
                                  <p:stCondLst>
                                    <p:cond delay="0"/>
                                  </p:stCondLst>
                                  <p:childTnLst>
                                    <p:animMotion origin="layout" path="M 0.000000 0.000000 L 0.013750 0.000000 " pathEditMode="relative" rAng="0" ptsTypes="">
                                      <p:cBhvr>
                                        <p:cTn id="9" dur="100" fill="hold"/>
                                        <p:tgtEl>
                                          <p:spTgt spid="6"/>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11" name="图片 10" descr="kisspng-encapsulated-postscript-clip-art-crack-5abbae8c1a5754.4451804515222493561079"/>
          <p:cNvPicPr>
            <a:picLocks noChangeAspect="1"/>
          </p:cNvPicPr>
          <p:nvPr/>
        </p:nvPicPr>
        <p:blipFill>
          <a:blip r:embed="rId2"/>
          <a:srcRect/>
          <a:stretch>
            <a:fillRect/>
          </a:stretch>
        </p:blipFill>
        <p:spPr>
          <a:xfrm>
            <a:off x="-1969770" y="4105910"/>
            <a:ext cx="5342890" cy="3589020"/>
          </a:xfrm>
          <a:prstGeom prst="rect">
            <a:avLst/>
          </a:prstGeom>
        </p:spPr>
      </p:pic>
      <p:pic>
        <p:nvPicPr>
          <p:cNvPr id="3" name="图片 2" descr="灾害点"/>
          <p:cNvPicPr>
            <a:picLocks noChangeAspect="1"/>
          </p:cNvPicPr>
          <p:nvPr/>
        </p:nvPicPr>
        <p:blipFill>
          <a:blip r:embed="rId3"/>
          <a:stretch>
            <a:fillRect/>
          </a:stretch>
        </p:blipFill>
        <p:spPr>
          <a:xfrm>
            <a:off x="327660" y="322580"/>
            <a:ext cx="436880" cy="436880"/>
          </a:xfrm>
          <a:prstGeom prst="rect">
            <a:avLst/>
          </a:prstGeom>
          <a:gradFill flip="none" rotWithShape="1">
            <a:gsLst>
              <a:gs pos="51000">
                <a:srgbClr val="76A731"/>
              </a:gs>
              <a:gs pos="0">
                <a:schemeClr val="accent5"/>
              </a:gs>
            </a:gsLst>
            <a:path path="circle">
              <a:fillToRect r="100000" b="100000"/>
            </a:path>
            <a:tileRect l="-100000" t="-100000"/>
          </a:gradFill>
        </p:spPr>
      </p:pic>
      <p:sp>
        <p:nvSpPr>
          <p:cNvPr id="5" name="文本框 4"/>
          <p:cNvSpPr txBox="1"/>
          <p:nvPr/>
        </p:nvSpPr>
        <p:spPr>
          <a:xfrm>
            <a:off x="972820" y="2115185"/>
            <a:ext cx="7218680" cy="1337945"/>
          </a:xfrm>
          <a:prstGeom prst="rect">
            <a:avLst/>
          </a:prstGeom>
          <a:noFill/>
        </p:spPr>
        <p:txBody>
          <a:bodyPr wrap="square" rtlCol="0" anchor="t">
            <a:spAutoFit/>
          </a:bodyPr>
          <a:lstStyle/>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破坏性地震一般是浅源地震。对于同样大小的地震，由于震源深度不一样，对地面造成的破坏程度也不一样。震源越浅，破坏越大，但波及范围也越小，反之亦然。</a:t>
            </a:r>
          </a:p>
        </p:txBody>
      </p:sp>
      <p:sp>
        <p:nvSpPr>
          <p:cNvPr id="12" name="文本框 11"/>
          <p:cNvSpPr txBox="1"/>
          <p:nvPr/>
        </p:nvSpPr>
        <p:spPr>
          <a:xfrm>
            <a:off x="972820" y="1184910"/>
            <a:ext cx="57708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地震会造成那些灾害？</a:t>
            </a:r>
          </a:p>
        </p:txBody>
      </p:sp>
      <p:sp>
        <p:nvSpPr>
          <p:cNvPr id="2" name="文本框 1"/>
          <p:cNvSpPr txBox="1"/>
          <p:nvPr/>
        </p:nvSpPr>
        <p:spPr>
          <a:xfrm>
            <a:off x="1118235" y="3773170"/>
            <a:ext cx="6844030" cy="506730"/>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在海底或滨海地区发生的强烈地震能引起巨大的波浪</a:t>
            </a:r>
            <a:r>
              <a:rPr lang="zh-CN">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称为海啸</a:t>
            </a:r>
            <a:endParaRPr lang="zh-CN" altLang="en-US">
              <a:solidFill>
                <a:schemeClr val="accent5"/>
              </a:solidFill>
              <a:latin typeface="汉仪中简黑简" panose="00020600040101010101" charset="-122"/>
              <a:ea typeface="汉仪中简黑简" panose="00020600040101010101" charset="-122"/>
              <a:cs typeface="汉仪中简黑简" panose="00020600040101010101" charset="-122"/>
              <a:sym typeface="+mn-ea"/>
            </a:endParaRPr>
          </a:p>
        </p:txBody>
      </p:sp>
      <p:sp>
        <p:nvSpPr>
          <p:cNvPr id="8" name="圆角矩形 7"/>
          <p:cNvSpPr/>
          <p:nvPr/>
        </p:nvSpPr>
        <p:spPr>
          <a:xfrm>
            <a:off x="1049020" y="3674110"/>
            <a:ext cx="6913880" cy="78105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18235" y="4686300"/>
            <a:ext cx="6583680" cy="506730"/>
          </a:xfrm>
          <a:prstGeom prst="rect">
            <a:avLst/>
          </a:prstGeom>
          <a:noFill/>
        </p:spPr>
        <p:txBody>
          <a:bodyPr wrap="non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在大陆地区发生强烈地震，会引发滑坡、崩塌、地裂等次生灾害</a:t>
            </a:r>
            <a:endParaRPr lang="zh-CN" altLang="en-US"/>
          </a:p>
        </p:txBody>
      </p:sp>
      <p:sp>
        <p:nvSpPr>
          <p:cNvPr id="10" name="圆角矩形 9"/>
          <p:cNvSpPr/>
          <p:nvPr/>
        </p:nvSpPr>
        <p:spPr>
          <a:xfrm>
            <a:off x="1049020" y="4587240"/>
            <a:ext cx="6913880" cy="78105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C:/Users/ADMINI~1/AppData/Local/Temp/kaimatting/20200714102826/output_aiMatting_20200714102916.pngoutput_aiMatting_20200714102916"/>
          <p:cNvPicPr>
            <a:picLocks noChangeAspect="1"/>
          </p:cNvPicPr>
          <p:nvPr/>
        </p:nvPicPr>
        <p:blipFill>
          <a:blip r:embed="rId4"/>
          <a:stretch>
            <a:fillRect/>
          </a:stretch>
        </p:blipFill>
        <p:spPr>
          <a:xfrm>
            <a:off x="6743700" y="-334645"/>
            <a:ext cx="6719570" cy="6771005"/>
          </a:xfrm>
          <a:prstGeom prst="rect">
            <a:avLst/>
          </a:prstGeom>
          <a:effectLst>
            <a:outerShdw blurRad="317500" dist="50800" dir="8100000" sx="102000" sy="102000" algn="tr" rotWithShape="0">
              <a:schemeClr val="tx1">
                <a:lumMod val="65000"/>
                <a:lumOff val="35000"/>
                <a:alpha val="3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3" name="图片 2" descr="灾害点"/>
          <p:cNvPicPr>
            <a:picLocks noChangeAspect="1"/>
          </p:cNvPicPr>
          <p:nvPr/>
        </p:nvPicPr>
        <p:blipFill>
          <a:blip r:embed="rId2"/>
          <a:stretch>
            <a:fillRect/>
          </a:stretch>
        </p:blipFill>
        <p:spPr>
          <a:xfrm>
            <a:off x="327660" y="322580"/>
            <a:ext cx="436880" cy="436880"/>
          </a:xfrm>
          <a:prstGeom prst="rect">
            <a:avLst/>
          </a:prstGeom>
          <a:gradFill flip="none" rotWithShape="1">
            <a:gsLst>
              <a:gs pos="51000">
                <a:srgbClr val="76A731"/>
              </a:gs>
              <a:gs pos="0">
                <a:schemeClr val="accent5"/>
              </a:gs>
            </a:gsLst>
            <a:path path="circle">
              <a:fillToRect r="100000" b="100000"/>
            </a:path>
            <a:tileRect l="-100000" t="-100000"/>
          </a:gradFill>
        </p:spPr>
      </p:pic>
      <p:sp>
        <p:nvSpPr>
          <p:cNvPr id="5" name="文本框 4"/>
          <p:cNvSpPr txBox="1"/>
          <p:nvPr/>
        </p:nvSpPr>
        <p:spPr>
          <a:xfrm>
            <a:off x="1024255" y="2179955"/>
            <a:ext cx="7027545" cy="3830955"/>
          </a:xfrm>
          <a:prstGeom prst="rect">
            <a:avLst/>
          </a:prstGeom>
          <a:noFill/>
        </p:spPr>
        <p:txBody>
          <a:bodyPr wrap="square" rtlCol="0" anchor="t">
            <a:spAutoFit/>
          </a:bodyPr>
          <a:lstStyle/>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立即下蹲抱头卷曲，利用一些坚固的防护工具，如坚固的座椅。</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房屋震荡时极容易被掉落的石块玻璃等砸伤，不要慌乱走出室外，待在直到确定可安全撤离。</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远离书柜，衣橱等容易砸伤你的家具。</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远离窗户，在高楼中，等到火警警报停息后再逃离出来。</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如果在床上，呆在原地，用枕头保护好头部。.</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如果在户外，找一个远离建筑物，大树和高压线的空旷场所</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如剧烈地震请趴在地上。</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如果在车内，慢慢行驶到空旷地直到地震结束。</a:t>
            </a:r>
          </a:p>
        </p:txBody>
      </p:sp>
      <p:sp>
        <p:nvSpPr>
          <p:cNvPr id="12" name="文本框 11"/>
          <p:cNvSpPr txBox="1"/>
          <p:nvPr/>
        </p:nvSpPr>
        <p:spPr>
          <a:xfrm>
            <a:off x="972820" y="1184910"/>
            <a:ext cx="57708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地震时如何自我保护？</a:t>
            </a:r>
          </a:p>
        </p:txBody>
      </p:sp>
      <p:pic>
        <p:nvPicPr>
          <p:cNvPr id="13" name="图片 12" descr="kisspng-earthquake-engineering-building-seismic-retrofit-5ba2b8373163a1.3787698015373906472023"/>
          <p:cNvPicPr>
            <a:picLocks noChangeAspect="1"/>
          </p:cNvPicPr>
          <p:nvPr/>
        </p:nvPicPr>
        <p:blipFill>
          <a:blip r:embed="rId3"/>
          <a:stretch>
            <a:fillRect/>
          </a:stretch>
        </p:blipFill>
        <p:spPr>
          <a:xfrm flipH="1">
            <a:off x="7029450" y="260350"/>
            <a:ext cx="8324850" cy="69354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kisspng-hand-hand-in-hand-blessing-5aa89eb37f5606.4466162015210001155216"/>
          <p:cNvPicPr>
            <a:picLocks noChangeAspect="1"/>
          </p:cNvPicPr>
          <p:nvPr/>
        </p:nvPicPr>
        <p:blipFill>
          <a:blip r:embed="rId2"/>
          <a:srcRect t="43327"/>
          <a:stretch>
            <a:fillRect/>
          </a:stretch>
        </p:blipFill>
        <p:spPr>
          <a:xfrm>
            <a:off x="6184900" y="1424305"/>
            <a:ext cx="7412355" cy="5700395"/>
          </a:xfrm>
          <a:prstGeom prst="rect">
            <a:avLst/>
          </a:prstGeom>
        </p:spPr>
      </p:pic>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3" name="图片 2" descr="灾害点"/>
          <p:cNvPicPr>
            <a:picLocks noChangeAspect="1"/>
          </p:cNvPicPr>
          <p:nvPr/>
        </p:nvPicPr>
        <p:blipFill>
          <a:blip r:embed="rId3"/>
          <a:stretch>
            <a:fillRect/>
          </a:stretch>
        </p:blipFill>
        <p:spPr>
          <a:xfrm>
            <a:off x="327660" y="322580"/>
            <a:ext cx="436880" cy="436880"/>
          </a:xfrm>
          <a:prstGeom prst="rect">
            <a:avLst/>
          </a:prstGeom>
          <a:gradFill flip="none" rotWithShape="1">
            <a:gsLst>
              <a:gs pos="51000">
                <a:srgbClr val="76A731"/>
              </a:gs>
              <a:gs pos="0">
                <a:schemeClr val="accent5"/>
              </a:gs>
            </a:gsLst>
            <a:path path="circle">
              <a:fillToRect r="100000" b="100000"/>
            </a:path>
            <a:tileRect l="-100000" t="-100000"/>
          </a:gradFill>
        </p:spPr>
      </p:pic>
      <p:sp>
        <p:nvSpPr>
          <p:cNvPr id="5" name="文本框 4"/>
          <p:cNvSpPr txBox="1"/>
          <p:nvPr/>
        </p:nvSpPr>
        <p:spPr>
          <a:xfrm>
            <a:off x="1024255" y="2179955"/>
            <a:ext cx="7027545" cy="3415030"/>
          </a:xfrm>
          <a:prstGeom prst="rect">
            <a:avLst/>
          </a:prstGeom>
          <a:noFill/>
        </p:spPr>
        <p:txBody>
          <a:bodyPr wrap="square" rtlCol="0" anchor="t">
            <a:spAutoFit/>
          </a:bodyPr>
          <a:lstStyle/>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检查受伤情况，如有需要，参加紧急救援工作，帮助身边周围的人脱离险境。</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检查房屋受损情况。如损坏严重，应远离房屋直到专业人士检查。</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如果闻到煤气味，立即疏散室内人群，绝对不要使用火机等危险品。确定窗户墙面等安全后，开窗流通空气。</a:t>
            </a:r>
          </a:p>
          <a:p>
            <a:pPr marL="285750" indent="-285750">
              <a:lnSpc>
                <a:spcPct val="150000"/>
              </a:lnSpc>
              <a:buFont typeface="Wingdings" panose="05000000000000000000" charset="0"/>
              <a:buChar char="u"/>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如果发现断电，拔掉主要电器插头，如看到保险丝烧坏，或闻到烧焦的电源线味道，或看到插座火花，请远离，等专业人士解决后再进入，注意远离室内有水的地方。</a:t>
            </a:r>
          </a:p>
        </p:txBody>
      </p:sp>
      <p:sp>
        <p:nvSpPr>
          <p:cNvPr id="12" name="文本框 11"/>
          <p:cNvSpPr txBox="1"/>
          <p:nvPr/>
        </p:nvSpPr>
        <p:spPr>
          <a:xfrm>
            <a:off x="972820" y="1184910"/>
            <a:ext cx="52120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地震后须注意哪些？</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pic>
        <p:nvPicPr>
          <p:cNvPr id="8" name="图片 7" descr="kisspng-quotation-mime-icon-hand-painted-graffiti-quotation-marks-dotted-text-5a6eabce531535.5905431915172023823403"/>
          <p:cNvPicPr>
            <a:picLocks noChangeAspect="1"/>
          </p:cNvPicPr>
          <p:nvPr/>
        </p:nvPicPr>
        <p:blipFill>
          <a:blip r:embed="rId2">
            <a:grayscl/>
            <a:lum bright="18000"/>
          </a:blip>
          <a:stretch>
            <a:fillRect/>
          </a:stretch>
        </p:blipFill>
        <p:spPr>
          <a:xfrm>
            <a:off x="5053330" y="2115185"/>
            <a:ext cx="6581140" cy="3916680"/>
          </a:xfrm>
          <a:prstGeom prst="rect">
            <a:avLst/>
          </a:prstGeom>
        </p:spPr>
      </p:pic>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3" name="图片 2" descr="灾害点"/>
          <p:cNvPicPr>
            <a:picLocks noChangeAspect="1"/>
          </p:cNvPicPr>
          <p:nvPr/>
        </p:nvPicPr>
        <p:blipFill>
          <a:blip r:embed="rId3"/>
          <a:stretch>
            <a:fillRect/>
          </a:stretch>
        </p:blipFill>
        <p:spPr>
          <a:xfrm>
            <a:off x="327660" y="322580"/>
            <a:ext cx="436880" cy="436880"/>
          </a:xfrm>
          <a:prstGeom prst="rect">
            <a:avLst/>
          </a:prstGeom>
          <a:gradFill flip="none" rotWithShape="1">
            <a:gsLst>
              <a:gs pos="51000">
                <a:srgbClr val="76A731"/>
              </a:gs>
              <a:gs pos="0">
                <a:schemeClr val="accent5"/>
              </a:gs>
            </a:gsLst>
            <a:path path="circle">
              <a:fillToRect r="100000" b="100000"/>
            </a:path>
            <a:tileRect l="-100000" t="-100000"/>
          </a:gradFill>
        </p:spPr>
      </p:pic>
      <p:sp>
        <p:nvSpPr>
          <p:cNvPr id="12" name="文本框 11"/>
          <p:cNvSpPr txBox="1"/>
          <p:nvPr/>
        </p:nvSpPr>
        <p:spPr>
          <a:xfrm>
            <a:off x="6728460" y="1261110"/>
            <a:ext cx="3230880" cy="829945"/>
          </a:xfrm>
          <a:prstGeom prst="rect">
            <a:avLst/>
          </a:prstGeom>
          <a:noFill/>
        </p:spPr>
        <p:txBody>
          <a:bodyPr wrap="none" rtlCol="0">
            <a:spAutoFit/>
          </a:bodyPr>
          <a:lstStyle/>
          <a:p>
            <a:pPr lvl="0" algn="ctr">
              <a:buClrTx/>
              <a:buSzTx/>
              <a:buFontTx/>
            </a:pPr>
            <a:r>
              <a:rPr lang="zh-CN" altLang="en-US" sz="48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地震安全歌</a:t>
            </a:r>
          </a:p>
        </p:txBody>
      </p:sp>
      <p:sp>
        <p:nvSpPr>
          <p:cNvPr id="2" name="文本框 1"/>
          <p:cNvSpPr txBox="1"/>
          <p:nvPr/>
        </p:nvSpPr>
        <p:spPr>
          <a:xfrm>
            <a:off x="6520815" y="2796540"/>
            <a:ext cx="3646170" cy="2553335"/>
          </a:xfrm>
          <a:prstGeom prst="rect">
            <a:avLst/>
          </a:prstGeom>
          <a:noFill/>
        </p:spPr>
        <p:txBody>
          <a:bodyPr wrap="square" rtlCol="0" anchor="t">
            <a:spAutoFit/>
          </a:bodyPr>
          <a:lstStyle/>
          <a:p>
            <a:pPr lvl="0" indent="0" algn="dist">
              <a:lnSpc>
                <a:spcPct val="200000"/>
              </a:lnSpc>
              <a:buClrTx/>
              <a:buSzTx/>
              <a:buFont typeface="Wingdings" panose="05000000000000000000" charset="0"/>
              <a:buNone/>
            </a:pPr>
            <a:r>
              <a:rPr sz="2000">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遇地震，先躲避</a:t>
            </a:r>
          </a:p>
          <a:p>
            <a:pPr lvl="0" indent="0" algn="dist">
              <a:lnSpc>
                <a:spcPct val="200000"/>
              </a:lnSpc>
              <a:buClrTx/>
              <a:buSzTx/>
              <a:buFont typeface="Wingdings" panose="05000000000000000000" charset="0"/>
              <a:buNone/>
            </a:pPr>
            <a:r>
              <a:rPr sz="2000">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桌子床下找空隙</a:t>
            </a:r>
          </a:p>
          <a:p>
            <a:pPr lvl="0" indent="0" algn="dist">
              <a:lnSpc>
                <a:spcPct val="200000"/>
              </a:lnSpc>
              <a:buClrTx/>
              <a:buSzTx/>
              <a:buFont typeface="Wingdings" panose="05000000000000000000" charset="0"/>
              <a:buNone/>
            </a:pPr>
            <a:r>
              <a:rPr sz="2000">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远离所有建筑物</a:t>
            </a:r>
          </a:p>
          <a:p>
            <a:pPr lvl="0" indent="0" algn="dist">
              <a:lnSpc>
                <a:spcPct val="200000"/>
              </a:lnSpc>
              <a:buClrTx/>
              <a:buSzTx/>
              <a:buFont typeface="Wingdings" panose="05000000000000000000" charset="0"/>
              <a:buNone/>
            </a:pPr>
            <a:r>
              <a:rPr sz="2000">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余震蹲在开阔地</a:t>
            </a:r>
          </a:p>
        </p:txBody>
      </p:sp>
      <p:pic>
        <p:nvPicPr>
          <p:cNvPr id="9" name="图片 8" descr="kisspng-earthquake-school-fire-drill-safety-drill-5af51058d6ecb4.2912853915260099448803"/>
          <p:cNvPicPr>
            <a:picLocks noChangeAspect="1"/>
          </p:cNvPicPr>
          <p:nvPr/>
        </p:nvPicPr>
        <p:blipFill>
          <a:blip r:embed="rId4"/>
          <a:stretch>
            <a:fillRect/>
          </a:stretch>
        </p:blipFill>
        <p:spPr>
          <a:xfrm>
            <a:off x="604520" y="2011680"/>
            <a:ext cx="4123055" cy="412305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globe-35588"/>
          <p:cNvPicPr>
            <a:picLocks noChangeAspect="1"/>
          </p:cNvPicPr>
          <p:nvPr/>
        </p:nvPicPr>
        <p:blipFill>
          <a:blip r:embed="rId2"/>
          <a:stretch>
            <a:fillRect/>
          </a:stretch>
        </p:blipFill>
        <p:spPr>
          <a:xfrm rot="6780000">
            <a:off x="1036955" y="-5897880"/>
            <a:ext cx="10058400" cy="10058400"/>
          </a:xfrm>
          <a:prstGeom prst="rect">
            <a:avLst/>
          </a:prstGeom>
        </p:spPr>
      </p:pic>
      <p:grpSp>
        <p:nvGrpSpPr>
          <p:cNvPr id="7" name="组合 6"/>
          <p:cNvGrpSpPr/>
          <p:nvPr/>
        </p:nvGrpSpPr>
        <p:grpSpPr>
          <a:xfrm>
            <a:off x="1132205" y="-7138035"/>
            <a:ext cx="9927590" cy="10147300"/>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2" name="文本框 1"/>
          <p:cNvSpPr txBox="1"/>
          <p:nvPr/>
        </p:nvSpPr>
        <p:spPr>
          <a:xfrm>
            <a:off x="5428615" y="3968115"/>
            <a:ext cx="1548130" cy="1568450"/>
          </a:xfrm>
          <a:prstGeom prst="rect">
            <a:avLst/>
          </a:prstGeom>
          <a:noFill/>
        </p:spPr>
        <p:txBody>
          <a:bodyPr vert="horz" wrap="none" rtlCol="0">
            <a:spAutoFit/>
          </a:bodyPr>
          <a:lstStyle/>
          <a:p>
            <a:pPr algn="ctr"/>
            <a:r>
              <a:rPr lang="en-US" altLang="zh-CN" sz="96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03</a:t>
            </a:r>
          </a:p>
        </p:txBody>
      </p:sp>
      <p:sp>
        <p:nvSpPr>
          <p:cNvPr id="4" name="文本框 3"/>
          <p:cNvSpPr txBox="1"/>
          <p:nvPr/>
        </p:nvSpPr>
        <p:spPr>
          <a:xfrm>
            <a:off x="2409825" y="3035935"/>
            <a:ext cx="7421880" cy="1014730"/>
          </a:xfrm>
          <a:prstGeom prst="rect">
            <a:avLst/>
          </a:prstGeom>
          <a:noFill/>
        </p:spPr>
        <p:txBody>
          <a:bodyPr wrap="square" rtlCol="0">
            <a:spAutoFit/>
          </a:bodyPr>
          <a:lstStyle/>
          <a:p>
            <a:pPr algn="ctr"/>
            <a:r>
              <a:rPr lang="zh-CN" altLang="en-US" sz="6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台风灾害与防范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34" name="图片 233" descr="台风"/>
          <p:cNvPicPr>
            <a:picLocks noChangeAspect="1"/>
          </p:cNvPicPr>
          <p:nvPr/>
        </p:nvPicPr>
        <p:blipFill>
          <a:blip r:embed="rId3"/>
          <a:stretch>
            <a:fillRect/>
          </a:stretch>
        </p:blipFill>
        <p:spPr>
          <a:xfrm>
            <a:off x="5579110" y="1216660"/>
            <a:ext cx="1381760" cy="13817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台风灾害与防范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34" name="图片 233" descr="台风"/>
          <p:cNvPicPr>
            <a:picLocks noChangeAspect="1"/>
          </p:cNvPicPr>
          <p:nvPr/>
        </p:nvPicPr>
        <p:blipFill>
          <a:blip r:embed="rId2"/>
          <a:stretch>
            <a:fillRect/>
          </a:stretch>
        </p:blipFill>
        <p:spPr>
          <a:xfrm>
            <a:off x="256223" y="288925"/>
            <a:ext cx="601345" cy="601345"/>
          </a:xfrm>
          <a:prstGeom prst="rect">
            <a:avLst/>
          </a:prstGeom>
        </p:spPr>
      </p:pic>
      <p:sp>
        <p:nvSpPr>
          <p:cNvPr id="3" name="文本框 2"/>
          <p:cNvSpPr txBox="1"/>
          <p:nvPr/>
        </p:nvSpPr>
        <p:spPr>
          <a:xfrm>
            <a:off x="972820" y="2115185"/>
            <a:ext cx="7225665" cy="2999740"/>
          </a:xfrm>
          <a:prstGeom prst="rect">
            <a:avLst/>
          </a:prstGeom>
          <a:noFill/>
        </p:spPr>
        <p:txBody>
          <a:bodyPr wrap="square" rtlCol="0" anchor="t">
            <a:spAutoFit/>
          </a:bodyPr>
          <a:lstStyle/>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台风，指形成于热带或副热带26℃以上广阔海面上的热带气旋。世界气象组织定义：中心持续风速在12级至13级（即每秒32.7米至41.4米）的热带气旋为台风或飓风。北太平洋西部（赤道以北，国际日期线以西，东经100度以东）地区通常称其为台风，而北大西洋及东太平洋地区则普遍称之为飓风。每年的夏秋季节，我国毗邻的西北太平洋上会生成不少名为台风的猛烈风暴，有的消散于海上，有的则登上陆地，带来狂风暴雨，是自然灾害的一种。</a:t>
            </a:r>
          </a:p>
        </p:txBody>
      </p:sp>
      <p:sp>
        <p:nvSpPr>
          <p:cNvPr id="12" name="文本框 11"/>
          <p:cNvSpPr txBox="1"/>
          <p:nvPr/>
        </p:nvSpPr>
        <p:spPr>
          <a:xfrm>
            <a:off x="972820" y="1184910"/>
            <a:ext cx="35356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什么是台风？</a:t>
            </a:r>
          </a:p>
        </p:txBody>
      </p:sp>
      <p:pic>
        <p:nvPicPr>
          <p:cNvPr id="5" name="图片 4" descr="kisspng-tornado-alley-tornado-5a6d4304878b87.4428464715171100205552"/>
          <p:cNvPicPr>
            <a:picLocks noChangeAspect="1"/>
          </p:cNvPicPr>
          <p:nvPr/>
        </p:nvPicPr>
        <p:blipFill>
          <a:blip r:embed="rId3"/>
          <a:stretch>
            <a:fillRect/>
          </a:stretch>
        </p:blipFill>
        <p:spPr>
          <a:xfrm>
            <a:off x="7299325" y="-803275"/>
            <a:ext cx="6913245" cy="766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autoRev="1" fill="hold" nodeType="afterEffect">
                                  <p:stCondLst>
                                    <p:cond delay="0"/>
                                  </p:stCondLst>
                                  <p:childTnLst>
                                    <p:animMotion origin="layout" path="M 0 0  L -0.25 0  E" pathEditMode="relative" ptsTypes="">
                                      <p:cBhvr>
                                        <p:cTn id="6" dur="1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台风灾害与防范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34" name="图片 233" descr="台风"/>
          <p:cNvPicPr>
            <a:picLocks noChangeAspect="1"/>
          </p:cNvPicPr>
          <p:nvPr/>
        </p:nvPicPr>
        <p:blipFill>
          <a:blip r:embed="rId2"/>
          <a:stretch>
            <a:fillRect/>
          </a:stretch>
        </p:blipFill>
        <p:spPr>
          <a:xfrm>
            <a:off x="256223" y="288925"/>
            <a:ext cx="601345" cy="601345"/>
          </a:xfrm>
          <a:prstGeom prst="rect">
            <a:avLst/>
          </a:prstGeom>
        </p:spPr>
      </p:pic>
      <p:sp>
        <p:nvSpPr>
          <p:cNvPr id="12" name="文本框 11"/>
          <p:cNvSpPr txBox="1"/>
          <p:nvPr/>
        </p:nvSpPr>
        <p:spPr>
          <a:xfrm>
            <a:off x="3769360" y="937260"/>
            <a:ext cx="46532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沿海居民防范措施</a:t>
            </a:r>
          </a:p>
        </p:txBody>
      </p:sp>
      <p:grpSp>
        <p:nvGrpSpPr>
          <p:cNvPr id="24" name="组合 23"/>
          <p:cNvGrpSpPr/>
          <p:nvPr/>
        </p:nvGrpSpPr>
        <p:grpSpPr>
          <a:xfrm>
            <a:off x="887095" y="2526030"/>
            <a:ext cx="2472690" cy="3877310"/>
            <a:chOff x="591" y="3408"/>
            <a:chExt cx="3894" cy="6106"/>
          </a:xfrm>
        </p:grpSpPr>
        <p:sp>
          <p:nvSpPr>
            <p:cNvPr id="8" name="圆角矩形 7"/>
            <p:cNvSpPr/>
            <p:nvPr/>
          </p:nvSpPr>
          <p:spPr>
            <a:xfrm>
              <a:off x="591" y="3408"/>
              <a:ext cx="3894" cy="6106"/>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82" y="3943"/>
              <a:ext cx="3511" cy="5378"/>
            </a:xfrm>
            <a:prstGeom prst="rect">
              <a:avLst/>
            </a:prstGeom>
            <a:noFill/>
          </p:spPr>
          <p:txBody>
            <a:bodyPr wrap="square" rtlCol="0" anchor="t">
              <a:spAutoFit/>
            </a:bodyPr>
            <a:lstStyle/>
            <a:p>
              <a:pPr lvl="0" algn="ctr">
                <a:lnSpc>
                  <a:spcPct val="150000"/>
                </a:lnSpc>
                <a:buClrTx/>
                <a:buSzTx/>
                <a:buFontTx/>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台风引发的风暴潮容易冲毁</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海岸防护</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设施，台风来临前，海涂养殖人员、病险水库下游的人员、临时工棚等危险地段的人员都应及时转移</a:t>
              </a:r>
            </a:p>
          </p:txBody>
        </p:sp>
      </p:grpSp>
      <p:grpSp>
        <p:nvGrpSpPr>
          <p:cNvPr id="21" name="组合 20"/>
          <p:cNvGrpSpPr/>
          <p:nvPr/>
        </p:nvGrpSpPr>
        <p:grpSpPr>
          <a:xfrm>
            <a:off x="8827135" y="2526665"/>
            <a:ext cx="2472690" cy="3877310"/>
            <a:chOff x="14715" y="3408"/>
            <a:chExt cx="3894" cy="6106"/>
          </a:xfrm>
        </p:grpSpPr>
        <p:sp>
          <p:nvSpPr>
            <p:cNvPr id="10" name="圆角矩形 9"/>
            <p:cNvSpPr/>
            <p:nvPr/>
          </p:nvSpPr>
          <p:spPr>
            <a:xfrm>
              <a:off x="14715" y="3408"/>
              <a:ext cx="3894" cy="6106"/>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906" y="3943"/>
              <a:ext cx="3511" cy="4724"/>
            </a:xfrm>
            <a:prstGeom prst="rect">
              <a:avLst/>
            </a:prstGeom>
            <a:noFill/>
          </p:spPr>
          <p:txBody>
            <a:bodyPr wrap="square" rtlCol="0" anchor="t">
              <a:spAutoFit/>
            </a:bodyPr>
            <a:lstStyle/>
            <a:p>
              <a:pPr lvl="0" algn="ctr">
                <a:lnSpc>
                  <a:spcPct val="150000"/>
                </a:lnSpc>
                <a:buClrTx/>
                <a:buSzTx/>
                <a:buFontTx/>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台风带来的暴雨容易引发洪水、山体滑坡、泥石流等</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连附</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灾害，发现危险征兆应</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应</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及早转移</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，远离山体、林地等自然危险区域</a:t>
              </a:r>
              <a:endPar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endParaRPr>
            </a:p>
          </p:txBody>
        </p:sp>
      </p:grpSp>
      <p:grpSp>
        <p:nvGrpSpPr>
          <p:cNvPr id="23" name="组合 22"/>
          <p:cNvGrpSpPr/>
          <p:nvPr/>
        </p:nvGrpSpPr>
        <p:grpSpPr>
          <a:xfrm>
            <a:off x="3533775" y="2526030"/>
            <a:ext cx="2472690" cy="3877310"/>
            <a:chOff x="5299" y="3408"/>
            <a:chExt cx="3894" cy="6106"/>
          </a:xfrm>
        </p:grpSpPr>
        <p:sp>
          <p:nvSpPr>
            <p:cNvPr id="14" name="圆角矩形 13"/>
            <p:cNvSpPr/>
            <p:nvPr/>
          </p:nvSpPr>
          <p:spPr>
            <a:xfrm>
              <a:off x="5299" y="3408"/>
              <a:ext cx="3894" cy="6106"/>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490" y="3943"/>
              <a:ext cx="3511" cy="5378"/>
            </a:xfrm>
            <a:prstGeom prst="rect">
              <a:avLst/>
            </a:prstGeom>
            <a:noFill/>
          </p:spPr>
          <p:txBody>
            <a:bodyPr wrap="square" rtlCol="0" anchor="t">
              <a:spAutoFit/>
            </a:bodyPr>
            <a:lstStyle/>
            <a:p>
              <a:pPr lvl="0" algn="ctr">
                <a:lnSpc>
                  <a:spcPct val="150000"/>
                </a:lnSpc>
                <a:buClrTx/>
                <a:buSzTx/>
                <a:buFontTx/>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沿海乡镇在台风来临前要加固各类</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危险建筑</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建筑、在建工程、市政公用设施、施工</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设施</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、树木、广告牌、铁塔等，千万不要在以上地方躲风避雨</a:t>
              </a:r>
            </a:p>
          </p:txBody>
        </p:sp>
      </p:grpSp>
      <p:grpSp>
        <p:nvGrpSpPr>
          <p:cNvPr id="22" name="组合 21"/>
          <p:cNvGrpSpPr/>
          <p:nvPr/>
        </p:nvGrpSpPr>
        <p:grpSpPr>
          <a:xfrm>
            <a:off x="6180455" y="2526665"/>
            <a:ext cx="2472690" cy="3877310"/>
            <a:chOff x="10007" y="3409"/>
            <a:chExt cx="3894" cy="6106"/>
          </a:xfrm>
        </p:grpSpPr>
        <p:sp>
          <p:nvSpPr>
            <p:cNvPr id="17" name="圆角矩形 16"/>
            <p:cNvSpPr/>
            <p:nvPr/>
          </p:nvSpPr>
          <p:spPr>
            <a:xfrm>
              <a:off x="10007" y="3409"/>
              <a:ext cx="3894" cy="6106"/>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198" y="3944"/>
              <a:ext cx="3511" cy="4724"/>
            </a:xfrm>
            <a:prstGeom prst="rect">
              <a:avLst/>
            </a:prstGeom>
            <a:noFill/>
          </p:spPr>
          <p:txBody>
            <a:bodyPr wrap="square" rtlCol="0" anchor="t">
              <a:spAutoFit/>
            </a:bodyPr>
            <a:lstStyle/>
            <a:p>
              <a:pPr lvl="0" algn="ctr">
                <a:lnSpc>
                  <a:spcPct val="150000"/>
                </a:lnSpc>
                <a:buClrTx/>
                <a:buSzTx/>
                <a:buFontTx/>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台风来临时，千万不要在河、湖、海的路堤或桥上行走，不要在强风影响区域开车</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，应尽早回到家中或到附近的安全建筑中避险</a:t>
              </a:r>
              <a:endPar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endParaRPr>
            </a:p>
          </p:txBody>
        </p:sp>
      </p:grpSp>
      <p:sp>
        <p:nvSpPr>
          <p:cNvPr id="25" name="文本框 24"/>
          <p:cNvSpPr txBox="1"/>
          <p:nvPr/>
        </p:nvSpPr>
        <p:spPr>
          <a:xfrm>
            <a:off x="1569085" y="1756410"/>
            <a:ext cx="1108710" cy="922020"/>
          </a:xfrm>
          <a:prstGeom prst="rect">
            <a:avLst/>
          </a:prstGeom>
          <a:noFill/>
        </p:spPr>
        <p:txBody>
          <a:bodyPr wrap="none" rtlCol="0">
            <a:spAutoFit/>
          </a:bodyPr>
          <a:lstStyle/>
          <a:p>
            <a:pPr lvl="0" algn="l">
              <a:buClrTx/>
              <a:buSzTx/>
              <a:buFontTx/>
            </a:pPr>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sym typeface="+mn-ea"/>
              </a:rPr>
              <a:t>01</a:t>
            </a:r>
          </a:p>
        </p:txBody>
      </p:sp>
      <p:sp>
        <p:nvSpPr>
          <p:cNvPr id="26" name="文本框 25"/>
          <p:cNvSpPr txBox="1"/>
          <p:nvPr/>
        </p:nvSpPr>
        <p:spPr>
          <a:xfrm>
            <a:off x="4215765" y="1756410"/>
            <a:ext cx="1108710" cy="922020"/>
          </a:xfrm>
          <a:prstGeom prst="rect">
            <a:avLst/>
          </a:prstGeom>
          <a:noFill/>
        </p:spPr>
        <p:txBody>
          <a:bodyPr wrap="none" rtlCol="0">
            <a:spAutoFit/>
          </a:bodyPr>
          <a:lstStyle/>
          <a:p>
            <a:pPr lvl="0" algn="l">
              <a:buClrTx/>
              <a:buSzTx/>
              <a:buFontTx/>
            </a:pPr>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sym typeface="+mn-ea"/>
              </a:rPr>
              <a:t>02</a:t>
            </a:r>
          </a:p>
        </p:txBody>
      </p:sp>
      <p:sp>
        <p:nvSpPr>
          <p:cNvPr id="27" name="文本框 26"/>
          <p:cNvSpPr txBox="1"/>
          <p:nvPr/>
        </p:nvSpPr>
        <p:spPr>
          <a:xfrm>
            <a:off x="6862445" y="1756410"/>
            <a:ext cx="1108710" cy="922020"/>
          </a:xfrm>
          <a:prstGeom prst="rect">
            <a:avLst/>
          </a:prstGeom>
          <a:noFill/>
        </p:spPr>
        <p:txBody>
          <a:bodyPr wrap="none" rtlCol="0">
            <a:spAutoFit/>
          </a:bodyPr>
          <a:lstStyle/>
          <a:p>
            <a:pPr lvl="0" algn="l">
              <a:buClrTx/>
              <a:buSzTx/>
              <a:buFontTx/>
            </a:pPr>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sym typeface="+mn-ea"/>
              </a:rPr>
              <a:t>03</a:t>
            </a:r>
          </a:p>
        </p:txBody>
      </p:sp>
      <p:sp>
        <p:nvSpPr>
          <p:cNvPr id="28" name="文本框 27"/>
          <p:cNvSpPr txBox="1"/>
          <p:nvPr/>
        </p:nvSpPr>
        <p:spPr>
          <a:xfrm>
            <a:off x="9509125" y="1756410"/>
            <a:ext cx="1108710" cy="922020"/>
          </a:xfrm>
          <a:prstGeom prst="rect">
            <a:avLst/>
          </a:prstGeom>
          <a:noFill/>
        </p:spPr>
        <p:txBody>
          <a:bodyPr wrap="none" rtlCol="0">
            <a:spAutoFit/>
          </a:bodyPr>
          <a:lstStyle/>
          <a:p>
            <a:pPr lvl="0" algn="l">
              <a:buClrTx/>
              <a:buSzTx/>
              <a:buFontTx/>
            </a:pPr>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sym typeface="+mn-ea"/>
              </a:rPr>
              <a:t>04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台风灾害与防范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34" name="图片 233" descr="台风"/>
          <p:cNvPicPr>
            <a:picLocks noChangeAspect="1"/>
          </p:cNvPicPr>
          <p:nvPr/>
        </p:nvPicPr>
        <p:blipFill>
          <a:blip r:embed="rId2"/>
          <a:stretch>
            <a:fillRect/>
          </a:stretch>
        </p:blipFill>
        <p:spPr>
          <a:xfrm>
            <a:off x="256223" y="288925"/>
            <a:ext cx="601345" cy="601345"/>
          </a:xfrm>
          <a:prstGeom prst="rect">
            <a:avLst/>
          </a:prstGeom>
        </p:spPr>
      </p:pic>
      <p:sp>
        <p:nvSpPr>
          <p:cNvPr id="12" name="文本框 11"/>
          <p:cNvSpPr txBox="1"/>
          <p:nvPr/>
        </p:nvSpPr>
        <p:spPr>
          <a:xfrm>
            <a:off x="3769360" y="937260"/>
            <a:ext cx="46532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城市居民防范措施</a:t>
            </a:r>
          </a:p>
        </p:txBody>
      </p:sp>
      <p:grpSp>
        <p:nvGrpSpPr>
          <p:cNvPr id="5" name="组合 4"/>
          <p:cNvGrpSpPr/>
          <p:nvPr/>
        </p:nvGrpSpPr>
        <p:grpSpPr>
          <a:xfrm>
            <a:off x="1024255" y="2179955"/>
            <a:ext cx="5105400" cy="1021080"/>
            <a:chOff x="1543" y="3403"/>
            <a:chExt cx="8040" cy="1608"/>
          </a:xfrm>
        </p:grpSpPr>
        <p:sp>
          <p:nvSpPr>
            <p:cNvPr id="3" name="文本框 2"/>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台风来临前，应准备好手电筒、收音机、食物、饮用水及常用药品等，以备急需</a:t>
              </a:r>
            </a:p>
          </p:txBody>
        </p:sp>
        <p:sp>
          <p:nvSpPr>
            <p:cNvPr id="8" name="圆角矩形 7"/>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1024255" y="3464560"/>
            <a:ext cx="5105400" cy="1021715"/>
            <a:chOff x="1543" y="3403"/>
            <a:chExt cx="8040" cy="1609"/>
          </a:xfrm>
        </p:grpSpPr>
        <p:sp>
          <p:nvSpPr>
            <p:cNvPr id="9" name="文本框 8"/>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关好门窗，检查门窗是否坚固;取下悬挂的东西;检查电路、炉火、煤气等设施是否安全</a:t>
              </a:r>
            </a:p>
          </p:txBody>
        </p:sp>
        <p:sp>
          <p:nvSpPr>
            <p:cNvPr id="10" name="圆角矩形 9"/>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1024255" y="4749165"/>
            <a:ext cx="5105400" cy="1021715"/>
            <a:chOff x="1543" y="3403"/>
            <a:chExt cx="8040" cy="1609"/>
          </a:xfrm>
        </p:grpSpPr>
        <p:sp>
          <p:nvSpPr>
            <p:cNvPr id="13" name="文本框 12"/>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将室外的物品移至室内，特别是要将楼顶的杂物搬进来，室外易被吹动的东西要加固</a:t>
              </a:r>
            </a:p>
          </p:txBody>
        </p:sp>
        <p:sp>
          <p:nvSpPr>
            <p:cNvPr id="14" name="圆角矩形 13"/>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535420" y="2180590"/>
            <a:ext cx="5105400" cy="1021715"/>
            <a:chOff x="1543" y="3403"/>
            <a:chExt cx="8040" cy="1609"/>
          </a:xfrm>
        </p:grpSpPr>
        <p:sp>
          <p:nvSpPr>
            <p:cNvPr id="16" name="文本框 15"/>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住在低洼地区和危房中的人员要及时转移到安全住所</a:t>
              </a:r>
              <a:r>
                <a:rPr lang="zh-CN">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，防止人员被淹</a:t>
              </a:r>
            </a:p>
          </p:txBody>
        </p:sp>
        <p:sp>
          <p:nvSpPr>
            <p:cNvPr id="17" name="圆角矩形 16"/>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535420" y="3465195"/>
            <a:ext cx="5105400" cy="1021715"/>
            <a:chOff x="1543" y="3403"/>
            <a:chExt cx="8040" cy="1609"/>
          </a:xfrm>
        </p:grpSpPr>
        <p:sp>
          <p:nvSpPr>
            <p:cNvPr id="19" name="文本框 18"/>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及时清理排水管道，保持排水畅通</a:t>
              </a:r>
              <a:r>
                <a:rPr lang="zh-CN">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，避免排水管辂堵塞造成损失</a:t>
              </a:r>
            </a:p>
          </p:txBody>
        </p:sp>
        <p:sp>
          <p:nvSpPr>
            <p:cNvPr id="20" name="圆角矩形 19"/>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535420" y="4749800"/>
            <a:ext cx="5105400" cy="1021715"/>
            <a:chOff x="1543" y="3403"/>
            <a:chExt cx="8040" cy="1609"/>
          </a:xfrm>
        </p:grpSpPr>
        <p:sp>
          <p:nvSpPr>
            <p:cNvPr id="22" name="文本框 21"/>
            <p:cNvSpPr txBox="1"/>
            <p:nvPr/>
          </p:nvSpPr>
          <p:spPr>
            <a:xfrm>
              <a:off x="1584" y="3482"/>
              <a:ext cx="7958" cy="1452"/>
            </a:xfrm>
            <a:prstGeom prst="rect">
              <a:avLst/>
            </a:prstGeom>
            <a:noFill/>
          </p:spPr>
          <p:txBody>
            <a:bodyPr wrap="square" rtlCol="0" anchor="t">
              <a:spAutoFit/>
            </a:bodyPr>
            <a:lstStyle/>
            <a:p>
              <a:pPr>
                <a:lnSpc>
                  <a:spcPct val="150000"/>
                </a:lnSpc>
              </a:pP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有关部门要做好户外广告牌的加固;建筑工地要做好</a:t>
              </a:r>
              <a:r>
                <a:rPr lang="zh-CN">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建筑器材</a:t>
              </a:r>
              <a:r>
                <a:rPr>
                  <a:solidFill>
                    <a:schemeClr val="accent5"/>
                  </a:solidFill>
                  <a:latin typeface="汉仪中简黑简" panose="00020600040101010101" charset="-122"/>
                  <a:ea typeface="汉仪中简黑简" panose="00020600040101010101" charset="-122"/>
                  <a:cs typeface="汉仪中简黑简" panose="00020600040101010101" charset="-122"/>
                  <a:sym typeface="+mn-ea"/>
                </a:rPr>
                <a:t>的加固，园林部门要加固行道树</a:t>
              </a:r>
            </a:p>
          </p:txBody>
        </p:sp>
        <p:sp>
          <p:nvSpPr>
            <p:cNvPr id="23" name="圆角矩形 22"/>
            <p:cNvSpPr/>
            <p:nvPr/>
          </p:nvSpPr>
          <p:spPr>
            <a:xfrm>
              <a:off x="1543" y="3403"/>
              <a:ext cx="8040" cy="1609"/>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H="1">
            <a:off x="-27305" y="0"/>
            <a:ext cx="12218670"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flipH="1">
            <a:off x="0" y="0"/>
            <a:ext cx="12192000" cy="6858000"/>
          </a:xfrm>
          <a:custGeom>
            <a:avLst/>
            <a:gdLst>
              <a:gd name="adj" fmla="val 3066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19200" h="10800">
                <a:moveTo>
                  <a:pt x="14665" y="0"/>
                </a:moveTo>
                <a:lnTo>
                  <a:pt x="17276" y="0"/>
                </a:lnTo>
                <a:lnTo>
                  <a:pt x="16168" y="8632"/>
                </a:lnTo>
                <a:lnTo>
                  <a:pt x="16227" y="8635"/>
                </a:lnTo>
                <a:cubicBezTo>
                  <a:pt x="17380" y="8702"/>
                  <a:pt x="18340" y="8888"/>
                  <a:pt x="19121" y="9131"/>
                </a:cubicBezTo>
                <a:lnTo>
                  <a:pt x="19200" y="9156"/>
                </a:lnTo>
                <a:lnTo>
                  <a:pt x="19200" y="10800"/>
                </a:lnTo>
                <a:lnTo>
                  <a:pt x="0" y="10800"/>
                </a:lnTo>
                <a:lnTo>
                  <a:pt x="0" y="9872"/>
                </a:lnTo>
                <a:lnTo>
                  <a:pt x="81" y="9870"/>
                </a:lnTo>
                <a:cubicBezTo>
                  <a:pt x="2147" y="9827"/>
                  <a:pt x="3887" y="10253"/>
                  <a:pt x="6672" y="10023"/>
                </a:cubicBezTo>
                <a:cubicBezTo>
                  <a:pt x="9257" y="9810"/>
                  <a:pt x="11327" y="9027"/>
                  <a:pt x="13528" y="8726"/>
                </a:cubicBezTo>
                <a:lnTo>
                  <a:pt x="13545" y="8724"/>
                </a:lnTo>
                <a:lnTo>
                  <a:pt x="14665" y="0"/>
                </a:ln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20" name="组合 219"/>
          <p:cNvGrpSpPr/>
          <p:nvPr/>
        </p:nvGrpSpPr>
        <p:grpSpPr>
          <a:xfrm rot="19980000">
            <a:off x="-6468745" y="-2550795"/>
            <a:ext cx="14813280" cy="8100695"/>
            <a:chOff x="8103" y="2069"/>
            <a:chExt cx="12007" cy="6566"/>
          </a:xfrm>
        </p:grpSpPr>
        <p:sp>
          <p:nvSpPr>
            <p:cNvPr id="927" name="任意多边形: 形状 926"/>
            <p:cNvSpPr/>
            <p:nvPr/>
          </p:nvSpPr>
          <p:spPr>
            <a:xfrm>
              <a:off x="14474" y="4036"/>
              <a:ext cx="5636" cy="3517"/>
            </a:xfrm>
            <a:custGeom>
              <a:avLst/>
              <a:gdLst>
                <a:gd name="connsiteX0" fmla="*/ 658826 w 2696253"/>
                <a:gd name="connsiteY0" fmla="*/ 1667161 h 1682408"/>
                <a:gd name="connsiteX1" fmla="*/ 1600507 w 2696253"/>
                <a:gd name="connsiteY1" fmla="*/ 1251116 h 1682408"/>
                <a:gd name="connsiteX2" fmla="*/ 2696254 w 2696253"/>
                <a:gd name="connsiteY2" fmla="*/ 275366 h 1682408"/>
                <a:gd name="connsiteX3" fmla="*/ 375029 w 2696253"/>
                <a:gd name="connsiteY3" fmla="*/ 251618 h 1682408"/>
                <a:gd name="connsiteX4" fmla="*/ 658826 w 2696253"/>
                <a:gd name="connsiteY4" fmla="*/ 1667161 h 168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253" h="1682408">
                  <a:moveTo>
                    <a:pt x="658826" y="1667161"/>
                  </a:moveTo>
                  <a:cubicBezTo>
                    <a:pt x="658826" y="1667161"/>
                    <a:pt x="1123121" y="1805115"/>
                    <a:pt x="1600507" y="1251116"/>
                  </a:cubicBezTo>
                  <a:cubicBezTo>
                    <a:pt x="2446946" y="268821"/>
                    <a:pt x="2696254" y="275366"/>
                    <a:pt x="2696254" y="275366"/>
                  </a:cubicBezTo>
                  <a:cubicBezTo>
                    <a:pt x="2696254" y="275366"/>
                    <a:pt x="1521963" y="-328059"/>
                    <a:pt x="375029" y="251618"/>
                  </a:cubicBezTo>
                  <a:cubicBezTo>
                    <a:pt x="-610875" y="750067"/>
                    <a:pt x="658826" y="1667161"/>
                    <a:pt x="658826" y="166716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958" name="任意多边形: 形状 957"/>
            <p:cNvSpPr/>
            <p:nvPr/>
          </p:nvSpPr>
          <p:spPr>
            <a:xfrm rot="395840">
              <a:off x="15549" y="2915"/>
              <a:ext cx="1930" cy="1702"/>
            </a:xfrm>
            <a:custGeom>
              <a:avLst/>
              <a:gdLst>
                <a:gd name="connsiteX0" fmla="*/ 560356 w 1318601"/>
                <a:gd name="connsiteY0" fmla="*/ 1162693 h 1162692"/>
                <a:gd name="connsiteX1" fmla="*/ 959701 w 1318601"/>
                <a:gd name="connsiteY1" fmla="*/ 744214 h 1162692"/>
                <a:gd name="connsiteX2" fmla="*/ 1318601 w 1318601"/>
                <a:gd name="connsiteY2" fmla="*/ 1996 h 1162692"/>
                <a:gd name="connsiteX3" fmla="*/ 108563 w 1318601"/>
                <a:gd name="connsiteY3" fmla="*/ 488948 h 1162692"/>
                <a:gd name="connsiteX4" fmla="*/ 560356 w 1318601"/>
                <a:gd name="connsiteY4" fmla="*/ 1162693 h 116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601" h="1162692">
                  <a:moveTo>
                    <a:pt x="560356" y="1162693"/>
                  </a:moveTo>
                  <a:cubicBezTo>
                    <a:pt x="560356" y="1162693"/>
                    <a:pt x="831062" y="1134414"/>
                    <a:pt x="959701" y="744214"/>
                  </a:cubicBezTo>
                  <a:cubicBezTo>
                    <a:pt x="1187779" y="52261"/>
                    <a:pt x="1318601" y="1996"/>
                    <a:pt x="1318601" y="1996"/>
                  </a:cubicBezTo>
                  <a:cubicBezTo>
                    <a:pt x="1318601" y="1996"/>
                    <a:pt x="579236" y="-58674"/>
                    <a:pt x="108563" y="488948"/>
                  </a:cubicBezTo>
                  <a:cubicBezTo>
                    <a:pt x="-295985" y="959705"/>
                    <a:pt x="560356" y="1162693"/>
                    <a:pt x="560356" y="1162693"/>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9" name="任意多边形: 形状 958"/>
            <p:cNvSpPr/>
            <p:nvPr/>
          </p:nvSpPr>
          <p:spPr>
            <a:xfrm rot="395840">
              <a:off x="16369" y="3293"/>
              <a:ext cx="635" cy="631"/>
            </a:xfrm>
            <a:custGeom>
              <a:avLst/>
              <a:gdLst>
                <a:gd name="connsiteX0" fmla="*/ 43719 w 433750"/>
                <a:gd name="connsiteY0" fmla="*/ 430981 h 430981"/>
                <a:gd name="connsiteX1" fmla="*/ 433751 w 433750"/>
                <a:gd name="connsiteY1" fmla="*/ 0 h 430981"/>
                <a:gd name="connsiteX2" fmla="*/ 0 w 433750"/>
                <a:gd name="connsiteY2" fmla="*/ 383234 h 430981"/>
                <a:gd name="connsiteX3" fmla="*/ 43719 w 433750"/>
                <a:gd name="connsiteY3" fmla="*/ 430981 h 430981"/>
              </a:gdLst>
              <a:ahLst/>
              <a:cxnLst>
                <a:cxn ang="0">
                  <a:pos x="connsiteX0" y="connsiteY0"/>
                </a:cxn>
                <a:cxn ang="0">
                  <a:pos x="connsiteX1" y="connsiteY1"/>
                </a:cxn>
                <a:cxn ang="0">
                  <a:pos x="connsiteX2" y="connsiteY2"/>
                </a:cxn>
                <a:cxn ang="0">
                  <a:pos x="connsiteX3" y="connsiteY3"/>
                </a:cxn>
              </a:cxnLst>
              <a:rect l="l" t="t" r="r" b="b"/>
              <a:pathLst>
                <a:path w="433750" h="430981">
                  <a:moveTo>
                    <a:pt x="43719" y="430981"/>
                  </a:moveTo>
                  <a:cubicBezTo>
                    <a:pt x="43719" y="430981"/>
                    <a:pt x="223127" y="156164"/>
                    <a:pt x="433751" y="0"/>
                  </a:cubicBezTo>
                  <a:cubicBezTo>
                    <a:pt x="433751" y="0"/>
                    <a:pt x="200890" y="102459"/>
                    <a:pt x="0" y="383234"/>
                  </a:cubicBezTo>
                  <a:lnTo>
                    <a:pt x="43719" y="430981"/>
                  </a:lnTo>
                  <a:close/>
                </a:path>
              </a:pathLst>
            </a:custGeom>
            <a:solidFill>
              <a:srgbClr val="FFFFFF"/>
            </a:solidFill>
            <a:ln w="8383" cap="flat">
              <a:noFill/>
              <a:prstDash val="solid"/>
              <a:miter/>
            </a:ln>
          </p:spPr>
          <p:txBody>
            <a:bodyPr rtlCol="0" anchor="ctr"/>
            <a:lstStyle/>
            <a:p>
              <a:endParaRPr lang="zh-CN" altLang="en-US"/>
            </a:p>
          </p:txBody>
        </p:sp>
        <p:sp>
          <p:nvSpPr>
            <p:cNvPr id="953" name="任意多边形: 形状 952"/>
            <p:cNvSpPr/>
            <p:nvPr/>
          </p:nvSpPr>
          <p:spPr>
            <a:xfrm>
              <a:off x="17134" y="2568"/>
              <a:ext cx="76" cy="554"/>
            </a:xfrm>
            <a:custGeom>
              <a:avLst/>
              <a:gdLst>
                <a:gd name="connsiteX0" fmla="*/ 51642 w 51641"/>
                <a:gd name="connsiteY0" fmla="*/ 373844 h 373844"/>
                <a:gd name="connsiteX1" fmla="*/ 0 w 51641"/>
                <a:gd name="connsiteY1" fmla="*/ 373844 h 373844"/>
                <a:gd name="connsiteX2" fmla="*/ 14788 w 51641"/>
                <a:gd name="connsiteY2" fmla="*/ 0 h 373844"/>
                <a:gd name="connsiteX3" fmla="*/ 36946 w 51641"/>
                <a:gd name="connsiteY3" fmla="*/ 0 h 373844"/>
              </a:gdLst>
              <a:ahLst/>
              <a:cxnLst>
                <a:cxn ang="0">
                  <a:pos x="connsiteX0" y="connsiteY0"/>
                </a:cxn>
                <a:cxn ang="0">
                  <a:pos x="connsiteX1" y="connsiteY1"/>
                </a:cxn>
                <a:cxn ang="0">
                  <a:pos x="connsiteX2" y="connsiteY2"/>
                </a:cxn>
                <a:cxn ang="0">
                  <a:pos x="connsiteX3" y="connsiteY3"/>
                </a:cxn>
              </a:cxnLst>
              <a:rect l="l" t="t" r="r" b="b"/>
              <a:pathLst>
                <a:path w="51641" h="373844">
                  <a:moveTo>
                    <a:pt x="51642" y="373844"/>
                  </a:moveTo>
                  <a:lnTo>
                    <a:pt x="0" y="373844"/>
                  </a:lnTo>
                  <a:lnTo>
                    <a:pt x="14788" y="0"/>
                  </a:lnTo>
                  <a:lnTo>
                    <a:pt x="36946" y="0"/>
                  </a:lnTo>
                  <a:close/>
                </a:path>
              </a:pathLst>
            </a:custGeom>
            <a:solidFill>
              <a:srgbClr val="76A731"/>
            </a:solidFill>
            <a:ln w="2273" cap="flat">
              <a:noFill/>
              <a:prstDash val="solid"/>
              <a:miter/>
            </a:ln>
          </p:spPr>
          <p:txBody>
            <a:bodyPr rtlCol="0" anchor="ctr"/>
            <a:lstStyle/>
            <a:p>
              <a:endParaRPr lang="zh-CN" altLang="en-US"/>
            </a:p>
          </p:txBody>
        </p:sp>
        <p:sp>
          <p:nvSpPr>
            <p:cNvPr id="955" name="任意多边形: 形状 954"/>
            <p:cNvSpPr/>
            <p:nvPr/>
          </p:nvSpPr>
          <p:spPr>
            <a:xfrm>
              <a:off x="17148" y="2301"/>
              <a:ext cx="42" cy="281"/>
            </a:xfrm>
            <a:custGeom>
              <a:avLst/>
              <a:gdLst>
                <a:gd name="connsiteX0" fmla="*/ 28863 w 28863"/>
                <a:gd name="connsiteY0" fmla="*/ 190355 h 190354"/>
                <a:gd name="connsiteX1" fmla="*/ 0 w 28863"/>
                <a:gd name="connsiteY1" fmla="*/ 190355 h 190354"/>
                <a:gd name="connsiteX2" fmla="*/ 7486 w 28863"/>
                <a:gd name="connsiteY2" fmla="*/ 0 h 190354"/>
                <a:gd name="connsiteX3" fmla="*/ 21240 w 28863"/>
                <a:gd name="connsiteY3" fmla="*/ 0 h 190354"/>
              </a:gdLst>
              <a:ahLst/>
              <a:cxnLst>
                <a:cxn ang="0">
                  <a:pos x="connsiteX0" y="connsiteY0"/>
                </a:cxn>
                <a:cxn ang="0">
                  <a:pos x="connsiteX1" y="connsiteY1"/>
                </a:cxn>
                <a:cxn ang="0">
                  <a:pos x="connsiteX2" y="connsiteY2"/>
                </a:cxn>
                <a:cxn ang="0">
                  <a:pos x="connsiteX3" y="connsiteY3"/>
                </a:cxn>
              </a:cxnLst>
              <a:rect l="l" t="t" r="r" b="b"/>
              <a:pathLst>
                <a:path w="28863" h="190354">
                  <a:moveTo>
                    <a:pt x="28863" y="190355"/>
                  </a:moveTo>
                  <a:lnTo>
                    <a:pt x="0" y="190355"/>
                  </a:lnTo>
                  <a:lnTo>
                    <a:pt x="7486" y="0"/>
                  </a:lnTo>
                  <a:lnTo>
                    <a:pt x="21240" y="0"/>
                  </a:lnTo>
                  <a:close/>
                </a:path>
              </a:pathLst>
            </a:custGeom>
            <a:solidFill>
              <a:srgbClr val="76A731"/>
            </a:solidFill>
            <a:ln w="2273" cap="flat">
              <a:noFill/>
              <a:prstDash val="solid"/>
              <a:miter/>
            </a:ln>
          </p:spPr>
          <p:txBody>
            <a:bodyPr rtlCol="0" anchor="ctr"/>
            <a:lstStyle/>
            <a:p>
              <a:endParaRPr lang="zh-CN" altLang="en-US"/>
            </a:p>
          </p:txBody>
        </p:sp>
        <p:sp>
          <p:nvSpPr>
            <p:cNvPr id="956" name="任意多边形: 形状 955"/>
            <p:cNvSpPr/>
            <p:nvPr/>
          </p:nvSpPr>
          <p:spPr>
            <a:xfrm>
              <a:off x="17140" y="2552"/>
              <a:ext cx="301" cy="142"/>
            </a:xfrm>
            <a:custGeom>
              <a:avLst/>
              <a:gdLst>
                <a:gd name="connsiteX0" fmla="*/ 0 w 204109"/>
                <a:gd name="connsiteY0" fmla="*/ 23329 h 95912"/>
                <a:gd name="connsiteX1" fmla="*/ 11848 w 204109"/>
                <a:gd name="connsiteY1" fmla="*/ 0 h 95912"/>
                <a:gd name="connsiteX2" fmla="*/ 204109 w 204109"/>
                <a:gd name="connsiteY2" fmla="*/ 84707 h 95912"/>
                <a:gd name="connsiteX3" fmla="*/ 198483 w 204109"/>
                <a:gd name="connsiteY3" fmla="*/ 95912 h 95912"/>
              </a:gdLst>
              <a:ahLst/>
              <a:cxnLst>
                <a:cxn ang="0">
                  <a:pos x="connsiteX0" y="connsiteY0"/>
                </a:cxn>
                <a:cxn ang="0">
                  <a:pos x="connsiteX1" y="connsiteY1"/>
                </a:cxn>
                <a:cxn ang="0">
                  <a:pos x="connsiteX2" y="connsiteY2"/>
                </a:cxn>
                <a:cxn ang="0">
                  <a:pos x="connsiteX3" y="connsiteY3"/>
                </a:cxn>
              </a:cxnLst>
              <a:rect l="l" t="t" r="r" b="b"/>
              <a:pathLst>
                <a:path w="204109" h="95912">
                  <a:moveTo>
                    <a:pt x="0" y="23329"/>
                  </a:moveTo>
                  <a:lnTo>
                    <a:pt x="11848" y="0"/>
                  </a:lnTo>
                  <a:lnTo>
                    <a:pt x="204109" y="84707"/>
                  </a:lnTo>
                  <a:lnTo>
                    <a:pt x="198483" y="95912"/>
                  </a:lnTo>
                  <a:close/>
                </a:path>
              </a:pathLst>
            </a:custGeom>
            <a:solidFill>
              <a:srgbClr val="76A731"/>
            </a:solidFill>
            <a:ln w="2273" cap="flat">
              <a:noFill/>
              <a:prstDash val="solid"/>
              <a:miter/>
            </a:ln>
          </p:spPr>
          <p:txBody>
            <a:bodyPr rtlCol="0" anchor="ctr"/>
            <a:lstStyle/>
            <a:p>
              <a:endParaRPr lang="zh-CN" altLang="en-US"/>
            </a:p>
          </p:txBody>
        </p:sp>
        <p:sp>
          <p:nvSpPr>
            <p:cNvPr id="957" name="任意多边形: 形状 956"/>
            <p:cNvSpPr/>
            <p:nvPr/>
          </p:nvSpPr>
          <p:spPr>
            <a:xfrm>
              <a:off x="16894" y="2556"/>
              <a:ext cx="308" cy="125"/>
            </a:xfrm>
            <a:custGeom>
              <a:avLst/>
              <a:gdLst>
                <a:gd name="connsiteX0" fmla="*/ 198185 w 208265"/>
                <a:gd name="connsiteY0" fmla="*/ 0 h 84752"/>
                <a:gd name="connsiteX1" fmla="*/ 208265 w 208265"/>
                <a:gd name="connsiteY1" fmla="*/ 23972 h 84752"/>
                <a:gd name="connsiteX2" fmla="*/ 4822 w 208265"/>
                <a:gd name="connsiteY2" fmla="*/ 84753 h 84752"/>
                <a:gd name="connsiteX3" fmla="*/ 0 w 208265"/>
                <a:gd name="connsiteY3" fmla="*/ 73295 h 84752"/>
              </a:gdLst>
              <a:ahLst/>
              <a:cxnLst>
                <a:cxn ang="0">
                  <a:pos x="connsiteX0" y="connsiteY0"/>
                </a:cxn>
                <a:cxn ang="0">
                  <a:pos x="connsiteX1" y="connsiteY1"/>
                </a:cxn>
                <a:cxn ang="0">
                  <a:pos x="connsiteX2" y="connsiteY2"/>
                </a:cxn>
                <a:cxn ang="0">
                  <a:pos x="connsiteX3" y="connsiteY3"/>
                </a:cxn>
              </a:cxnLst>
              <a:rect l="l" t="t" r="r" b="b"/>
              <a:pathLst>
                <a:path w="208265" h="84752">
                  <a:moveTo>
                    <a:pt x="198185" y="0"/>
                  </a:moveTo>
                  <a:lnTo>
                    <a:pt x="208265" y="23972"/>
                  </a:lnTo>
                  <a:lnTo>
                    <a:pt x="4822" y="84753"/>
                  </a:lnTo>
                  <a:lnTo>
                    <a:pt x="0" y="73295"/>
                  </a:lnTo>
                  <a:close/>
                </a:path>
              </a:pathLst>
            </a:custGeom>
            <a:solidFill>
              <a:srgbClr val="76A731"/>
            </a:solidFill>
            <a:ln w="2273" cap="flat">
              <a:noFill/>
              <a:prstDash val="solid"/>
              <a:miter/>
            </a:ln>
          </p:spPr>
          <p:txBody>
            <a:bodyPr rtlCol="0" anchor="ctr"/>
            <a:lstStyle/>
            <a:p>
              <a:endParaRPr lang="zh-CN" altLang="en-US"/>
            </a:p>
          </p:txBody>
        </p:sp>
        <p:sp>
          <p:nvSpPr>
            <p:cNvPr id="948" name="任意多边形: 形状 947"/>
            <p:cNvSpPr/>
            <p:nvPr/>
          </p:nvSpPr>
          <p:spPr>
            <a:xfrm>
              <a:off x="17312" y="2844"/>
              <a:ext cx="41" cy="297"/>
            </a:xfrm>
            <a:custGeom>
              <a:avLst/>
              <a:gdLst>
                <a:gd name="connsiteX0" fmla="*/ 27830 w 27829"/>
                <a:gd name="connsiteY0" fmla="*/ 201147 h 201146"/>
                <a:gd name="connsiteX1" fmla="*/ 0 w 27829"/>
                <a:gd name="connsiteY1" fmla="*/ 201147 h 201146"/>
                <a:gd name="connsiteX2" fmla="*/ 7945 w 27829"/>
                <a:gd name="connsiteY2" fmla="*/ 0 h 201146"/>
                <a:gd name="connsiteX3" fmla="*/ 19885 w 27829"/>
                <a:gd name="connsiteY3" fmla="*/ 0 h 201146"/>
              </a:gdLst>
              <a:ahLst/>
              <a:cxnLst>
                <a:cxn ang="0">
                  <a:pos x="connsiteX0" y="connsiteY0"/>
                </a:cxn>
                <a:cxn ang="0">
                  <a:pos x="connsiteX1" y="connsiteY1"/>
                </a:cxn>
                <a:cxn ang="0">
                  <a:pos x="connsiteX2" y="connsiteY2"/>
                </a:cxn>
                <a:cxn ang="0">
                  <a:pos x="connsiteX3" y="connsiteY3"/>
                </a:cxn>
              </a:cxnLst>
              <a:rect l="l" t="t" r="r" b="b"/>
              <a:pathLst>
                <a:path w="27829" h="201146">
                  <a:moveTo>
                    <a:pt x="27830" y="201147"/>
                  </a:moveTo>
                  <a:lnTo>
                    <a:pt x="0" y="201147"/>
                  </a:lnTo>
                  <a:lnTo>
                    <a:pt x="7945" y="0"/>
                  </a:lnTo>
                  <a:lnTo>
                    <a:pt x="19885" y="0"/>
                  </a:lnTo>
                  <a:close/>
                </a:path>
              </a:pathLst>
            </a:custGeom>
            <a:solidFill>
              <a:srgbClr val="76A731"/>
            </a:solidFill>
            <a:ln w="2273" cap="flat">
              <a:noFill/>
              <a:prstDash val="solid"/>
              <a:miter/>
            </a:ln>
          </p:spPr>
          <p:txBody>
            <a:bodyPr rtlCol="0" anchor="ctr"/>
            <a:lstStyle/>
            <a:p>
              <a:endParaRPr lang="zh-CN" altLang="en-US"/>
            </a:p>
          </p:txBody>
        </p:sp>
        <p:sp>
          <p:nvSpPr>
            <p:cNvPr id="950" name="任意多边形: 形状 949"/>
            <p:cNvSpPr/>
            <p:nvPr/>
          </p:nvSpPr>
          <p:spPr>
            <a:xfrm>
              <a:off x="17320" y="2701"/>
              <a:ext cx="23" cy="151"/>
            </a:xfrm>
            <a:custGeom>
              <a:avLst/>
              <a:gdLst>
                <a:gd name="connsiteX0" fmla="*/ 15522 w 15522"/>
                <a:gd name="connsiteY0" fmla="*/ 102456 h 102456"/>
                <a:gd name="connsiteX1" fmla="*/ 0 w 15522"/>
                <a:gd name="connsiteY1" fmla="*/ 102456 h 102456"/>
                <a:gd name="connsiteX2" fmla="*/ 4064 w 15522"/>
                <a:gd name="connsiteY2" fmla="*/ 0 h 102456"/>
                <a:gd name="connsiteX3" fmla="*/ 11458 w 15522"/>
                <a:gd name="connsiteY3" fmla="*/ 0 h 102456"/>
              </a:gdLst>
              <a:ahLst/>
              <a:cxnLst>
                <a:cxn ang="0">
                  <a:pos x="connsiteX0" y="connsiteY0"/>
                </a:cxn>
                <a:cxn ang="0">
                  <a:pos x="connsiteX1" y="connsiteY1"/>
                </a:cxn>
                <a:cxn ang="0">
                  <a:pos x="connsiteX2" y="connsiteY2"/>
                </a:cxn>
                <a:cxn ang="0">
                  <a:pos x="connsiteX3" y="connsiteY3"/>
                </a:cxn>
              </a:cxnLst>
              <a:rect l="l" t="t" r="r" b="b"/>
              <a:pathLst>
                <a:path w="15522" h="102456">
                  <a:moveTo>
                    <a:pt x="15522" y="102456"/>
                  </a:moveTo>
                  <a:lnTo>
                    <a:pt x="0" y="102456"/>
                  </a:lnTo>
                  <a:lnTo>
                    <a:pt x="4064" y="0"/>
                  </a:lnTo>
                  <a:lnTo>
                    <a:pt x="11458" y="0"/>
                  </a:lnTo>
                  <a:close/>
                </a:path>
              </a:pathLst>
            </a:custGeom>
            <a:solidFill>
              <a:srgbClr val="76A731"/>
            </a:solidFill>
            <a:ln w="2273" cap="flat">
              <a:noFill/>
              <a:prstDash val="solid"/>
              <a:miter/>
            </a:ln>
          </p:spPr>
          <p:txBody>
            <a:bodyPr rtlCol="0" anchor="ctr"/>
            <a:lstStyle/>
            <a:p>
              <a:endParaRPr lang="zh-CN" altLang="en-US"/>
            </a:p>
          </p:txBody>
        </p:sp>
        <p:sp>
          <p:nvSpPr>
            <p:cNvPr id="951" name="任意多边形: 形状 950"/>
            <p:cNvSpPr/>
            <p:nvPr/>
          </p:nvSpPr>
          <p:spPr>
            <a:xfrm>
              <a:off x="17316" y="2836"/>
              <a:ext cx="162" cy="76"/>
            </a:xfrm>
            <a:custGeom>
              <a:avLst/>
              <a:gdLst>
                <a:gd name="connsiteX0" fmla="*/ 0 w 109850"/>
                <a:gd name="connsiteY0" fmla="*/ 12583 h 51618"/>
                <a:gd name="connsiteX1" fmla="*/ 6475 w 109850"/>
                <a:gd name="connsiteY1" fmla="*/ 0 h 51618"/>
                <a:gd name="connsiteX2" fmla="*/ 109850 w 109850"/>
                <a:gd name="connsiteY2" fmla="*/ 45603 h 51618"/>
                <a:gd name="connsiteX3" fmla="*/ 106727 w 109850"/>
                <a:gd name="connsiteY3" fmla="*/ 51619 h 51618"/>
              </a:gdLst>
              <a:ahLst/>
              <a:cxnLst>
                <a:cxn ang="0">
                  <a:pos x="connsiteX0" y="connsiteY0"/>
                </a:cxn>
                <a:cxn ang="0">
                  <a:pos x="connsiteX1" y="connsiteY1"/>
                </a:cxn>
                <a:cxn ang="0">
                  <a:pos x="connsiteX2" y="connsiteY2"/>
                </a:cxn>
                <a:cxn ang="0">
                  <a:pos x="connsiteX3" y="connsiteY3"/>
                </a:cxn>
              </a:cxnLst>
              <a:rect l="l" t="t" r="r" b="b"/>
              <a:pathLst>
                <a:path w="109850" h="51618">
                  <a:moveTo>
                    <a:pt x="0" y="12583"/>
                  </a:moveTo>
                  <a:lnTo>
                    <a:pt x="6475" y="0"/>
                  </a:lnTo>
                  <a:lnTo>
                    <a:pt x="109850" y="45603"/>
                  </a:lnTo>
                  <a:lnTo>
                    <a:pt x="106727" y="51619"/>
                  </a:lnTo>
                  <a:close/>
                </a:path>
              </a:pathLst>
            </a:custGeom>
            <a:solidFill>
              <a:srgbClr val="76A731"/>
            </a:solidFill>
            <a:ln w="2273" cap="flat">
              <a:noFill/>
              <a:prstDash val="solid"/>
              <a:miter/>
            </a:ln>
          </p:spPr>
          <p:txBody>
            <a:bodyPr rtlCol="0" anchor="ctr"/>
            <a:lstStyle/>
            <a:p>
              <a:endParaRPr lang="zh-CN" altLang="en-US"/>
            </a:p>
          </p:txBody>
        </p:sp>
        <p:sp>
          <p:nvSpPr>
            <p:cNvPr id="952" name="任意多边形: 形状 951"/>
            <p:cNvSpPr/>
            <p:nvPr/>
          </p:nvSpPr>
          <p:spPr>
            <a:xfrm>
              <a:off x="17183" y="2838"/>
              <a:ext cx="166" cy="68"/>
            </a:xfrm>
            <a:custGeom>
              <a:avLst/>
              <a:gdLst>
                <a:gd name="connsiteX0" fmla="*/ 106681 w 112054"/>
                <a:gd name="connsiteY0" fmla="*/ 0 h 45602"/>
                <a:gd name="connsiteX1" fmla="*/ 112054 w 112054"/>
                <a:gd name="connsiteY1" fmla="*/ 12836 h 45602"/>
                <a:gd name="connsiteX2" fmla="*/ 2710 w 112054"/>
                <a:gd name="connsiteY2" fmla="*/ 45603 h 45602"/>
                <a:gd name="connsiteX3" fmla="*/ 0 w 112054"/>
                <a:gd name="connsiteY3" fmla="*/ 39472 h 45602"/>
              </a:gdLst>
              <a:ahLst/>
              <a:cxnLst>
                <a:cxn ang="0">
                  <a:pos x="connsiteX0" y="connsiteY0"/>
                </a:cxn>
                <a:cxn ang="0">
                  <a:pos x="connsiteX1" y="connsiteY1"/>
                </a:cxn>
                <a:cxn ang="0">
                  <a:pos x="connsiteX2" y="connsiteY2"/>
                </a:cxn>
                <a:cxn ang="0">
                  <a:pos x="connsiteX3" y="connsiteY3"/>
                </a:cxn>
              </a:cxnLst>
              <a:rect l="l" t="t" r="r" b="b"/>
              <a:pathLst>
                <a:path w="112054" h="45602">
                  <a:moveTo>
                    <a:pt x="106681" y="0"/>
                  </a:moveTo>
                  <a:lnTo>
                    <a:pt x="112054" y="12836"/>
                  </a:lnTo>
                  <a:lnTo>
                    <a:pt x="2710" y="45603"/>
                  </a:lnTo>
                  <a:lnTo>
                    <a:pt x="0" y="39472"/>
                  </a:lnTo>
                  <a:close/>
                </a:path>
              </a:pathLst>
            </a:custGeom>
            <a:solidFill>
              <a:srgbClr val="76A731"/>
            </a:solidFill>
            <a:ln w="2273" cap="flat">
              <a:noFill/>
              <a:prstDash val="solid"/>
              <a:miter/>
            </a:ln>
          </p:spPr>
          <p:txBody>
            <a:bodyPr rtlCol="0" anchor="ctr"/>
            <a:lstStyle/>
            <a:p>
              <a:endParaRPr lang="zh-CN" altLang="en-US"/>
            </a:p>
          </p:txBody>
        </p:sp>
        <p:sp>
          <p:nvSpPr>
            <p:cNvPr id="943" name="任意多边形: 形状 942"/>
            <p:cNvSpPr/>
            <p:nvPr/>
          </p:nvSpPr>
          <p:spPr>
            <a:xfrm>
              <a:off x="16978" y="2838"/>
              <a:ext cx="31" cy="224"/>
            </a:xfrm>
            <a:custGeom>
              <a:avLst/>
              <a:gdLst>
                <a:gd name="connsiteX0" fmla="*/ 20941 w 20941"/>
                <a:gd name="connsiteY0" fmla="*/ 151526 h 151526"/>
                <a:gd name="connsiteX1" fmla="*/ 0 w 20941"/>
                <a:gd name="connsiteY1" fmla="*/ 151526 h 151526"/>
                <a:gd name="connsiteX2" fmla="*/ 6016 w 20941"/>
                <a:gd name="connsiteY2" fmla="*/ 0 h 151526"/>
                <a:gd name="connsiteX3" fmla="*/ 14994 w 20941"/>
                <a:gd name="connsiteY3" fmla="*/ 0 h 151526"/>
              </a:gdLst>
              <a:ahLst/>
              <a:cxnLst>
                <a:cxn ang="0">
                  <a:pos x="connsiteX0" y="connsiteY0"/>
                </a:cxn>
                <a:cxn ang="0">
                  <a:pos x="connsiteX1" y="connsiteY1"/>
                </a:cxn>
                <a:cxn ang="0">
                  <a:pos x="connsiteX2" y="connsiteY2"/>
                </a:cxn>
                <a:cxn ang="0">
                  <a:pos x="connsiteX3" y="connsiteY3"/>
                </a:cxn>
              </a:cxnLst>
              <a:rect l="l" t="t" r="r" b="b"/>
              <a:pathLst>
                <a:path w="20941" h="151526">
                  <a:moveTo>
                    <a:pt x="20941" y="151526"/>
                  </a:moveTo>
                  <a:lnTo>
                    <a:pt x="0" y="151526"/>
                  </a:lnTo>
                  <a:lnTo>
                    <a:pt x="6016" y="0"/>
                  </a:lnTo>
                  <a:lnTo>
                    <a:pt x="14994" y="0"/>
                  </a:lnTo>
                  <a:close/>
                </a:path>
              </a:pathLst>
            </a:custGeom>
            <a:solidFill>
              <a:srgbClr val="76A731"/>
            </a:solidFill>
            <a:ln w="2273" cap="flat">
              <a:noFill/>
              <a:prstDash val="solid"/>
              <a:miter/>
            </a:ln>
          </p:spPr>
          <p:txBody>
            <a:bodyPr rtlCol="0" anchor="ctr"/>
            <a:lstStyle/>
            <a:p>
              <a:endParaRPr lang="zh-CN" altLang="en-US"/>
            </a:p>
          </p:txBody>
        </p:sp>
        <p:sp>
          <p:nvSpPr>
            <p:cNvPr id="945" name="任意多边形: 形状 944"/>
            <p:cNvSpPr/>
            <p:nvPr/>
          </p:nvSpPr>
          <p:spPr>
            <a:xfrm>
              <a:off x="16985" y="2730"/>
              <a:ext cx="17" cy="114"/>
            </a:xfrm>
            <a:custGeom>
              <a:avLst/>
              <a:gdLst>
                <a:gd name="connsiteX0" fmla="*/ 11711 w 11710"/>
                <a:gd name="connsiteY0" fmla="*/ 77152 h 77152"/>
                <a:gd name="connsiteX1" fmla="*/ 0 w 11710"/>
                <a:gd name="connsiteY1" fmla="*/ 77152 h 77152"/>
                <a:gd name="connsiteX2" fmla="*/ 3031 w 11710"/>
                <a:gd name="connsiteY2" fmla="*/ 0 h 77152"/>
                <a:gd name="connsiteX3" fmla="*/ 8611 w 11710"/>
                <a:gd name="connsiteY3" fmla="*/ 0 h 77152"/>
              </a:gdLst>
              <a:ahLst/>
              <a:cxnLst>
                <a:cxn ang="0">
                  <a:pos x="connsiteX0" y="connsiteY0"/>
                </a:cxn>
                <a:cxn ang="0">
                  <a:pos x="connsiteX1" y="connsiteY1"/>
                </a:cxn>
                <a:cxn ang="0">
                  <a:pos x="connsiteX2" y="connsiteY2"/>
                </a:cxn>
                <a:cxn ang="0">
                  <a:pos x="connsiteX3" y="connsiteY3"/>
                </a:cxn>
              </a:cxnLst>
              <a:rect l="l" t="t" r="r" b="b"/>
              <a:pathLst>
                <a:path w="11710" h="77152">
                  <a:moveTo>
                    <a:pt x="11711" y="77152"/>
                  </a:moveTo>
                  <a:lnTo>
                    <a:pt x="0" y="77152"/>
                  </a:lnTo>
                  <a:lnTo>
                    <a:pt x="3031" y="0"/>
                  </a:lnTo>
                  <a:lnTo>
                    <a:pt x="8611" y="0"/>
                  </a:lnTo>
                  <a:close/>
                </a:path>
              </a:pathLst>
            </a:custGeom>
            <a:solidFill>
              <a:srgbClr val="76A731"/>
            </a:solidFill>
            <a:ln w="2273" cap="flat">
              <a:noFill/>
              <a:prstDash val="solid"/>
              <a:miter/>
            </a:ln>
          </p:spPr>
          <p:txBody>
            <a:bodyPr rtlCol="0" anchor="ctr"/>
            <a:lstStyle/>
            <a:p>
              <a:endParaRPr lang="zh-CN" altLang="en-US"/>
            </a:p>
          </p:txBody>
        </p:sp>
        <p:sp>
          <p:nvSpPr>
            <p:cNvPr id="946" name="任意多边形: 形状 945"/>
            <p:cNvSpPr/>
            <p:nvPr/>
          </p:nvSpPr>
          <p:spPr>
            <a:xfrm>
              <a:off x="16981" y="2832"/>
              <a:ext cx="122" cy="57"/>
            </a:xfrm>
            <a:custGeom>
              <a:avLst/>
              <a:gdLst>
                <a:gd name="connsiteX0" fmla="*/ 0 w 82755"/>
                <a:gd name="connsiteY0" fmla="*/ 9483 h 38897"/>
                <a:gd name="connsiteX1" fmla="*/ 4822 w 82755"/>
                <a:gd name="connsiteY1" fmla="*/ 0 h 38897"/>
                <a:gd name="connsiteX2" fmla="*/ 82755 w 82755"/>
                <a:gd name="connsiteY2" fmla="*/ 34351 h 38897"/>
                <a:gd name="connsiteX3" fmla="*/ 80459 w 82755"/>
                <a:gd name="connsiteY3" fmla="*/ 38898 h 38897"/>
              </a:gdLst>
              <a:ahLst/>
              <a:cxnLst>
                <a:cxn ang="0">
                  <a:pos x="connsiteX0" y="connsiteY0"/>
                </a:cxn>
                <a:cxn ang="0">
                  <a:pos x="connsiteX1" y="connsiteY1"/>
                </a:cxn>
                <a:cxn ang="0">
                  <a:pos x="connsiteX2" y="connsiteY2"/>
                </a:cxn>
                <a:cxn ang="0">
                  <a:pos x="connsiteX3" y="connsiteY3"/>
                </a:cxn>
              </a:cxnLst>
              <a:rect l="l" t="t" r="r" b="b"/>
              <a:pathLst>
                <a:path w="82755" h="38897">
                  <a:moveTo>
                    <a:pt x="0" y="9483"/>
                  </a:moveTo>
                  <a:lnTo>
                    <a:pt x="4822" y="0"/>
                  </a:lnTo>
                  <a:lnTo>
                    <a:pt x="82755" y="34351"/>
                  </a:lnTo>
                  <a:lnTo>
                    <a:pt x="80459" y="38898"/>
                  </a:lnTo>
                  <a:close/>
                </a:path>
              </a:pathLst>
            </a:custGeom>
            <a:solidFill>
              <a:srgbClr val="76A731"/>
            </a:solidFill>
            <a:ln w="2273" cap="flat">
              <a:noFill/>
              <a:prstDash val="solid"/>
              <a:miter/>
            </a:ln>
          </p:spPr>
          <p:txBody>
            <a:bodyPr rtlCol="0" anchor="ctr"/>
            <a:lstStyle/>
            <a:p>
              <a:endParaRPr lang="zh-CN" altLang="en-US"/>
            </a:p>
          </p:txBody>
        </p:sp>
        <p:sp>
          <p:nvSpPr>
            <p:cNvPr id="947" name="任意多边形: 形状 946"/>
            <p:cNvSpPr/>
            <p:nvPr/>
          </p:nvSpPr>
          <p:spPr>
            <a:xfrm>
              <a:off x="16882" y="2834"/>
              <a:ext cx="125" cy="50"/>
            </a:xfrm>
            <a:custGeom>
              <a:avLst/>
              <a:gdLst>
                <a:gd name="connsiteX0" fmla="*/ 80344 w 84408"/>
                <a:gd name="connsiteY0" fmla="*/ 0 h 34351"/>
                <a:gd name="connsiteX1" fmla="*/ 84408 w 84408"/>
                <a:gd name="connsiteY1" fmla="*/ 9713 h 34351"/>
                <a:gd name="connsiteX2" fmla="*/ 1952 w 84408"/>
                <a:gd name="connsiteY2" fmla="*/ 34351 h 34351"/>
                <a:gd name="connsiteX3" fmla="*/ 0 w 84408"/>
                <a:gd name="connsiteY3" fmla="*/ 29713 h 34351"/>
              </a:gdLst>
              <a:ahLst/>
              <a:cxnLst>
                <a:cxn ang="0">
                  <a:pos x="connsiteX0" y="connsiteY0"/>
                </a:cxn>
                <a:cxn ang="0">
                  <a:pos x="connsiteX1" y="connsiteY1"/>
                </a:cxn>
                <a:cxn ang="0">
                  <a:pos x="connsiteX2" y="connsiteY2"/>
                </a:cxn>
                <a:cxn ang="0">
                  <a:pos x="connsiteX3" y="connsiteY3"/>
                </a:cxn>
              </a:cxnLst>
              <a:rect l="l" t="t" r="r" b="b"/>
              <a:pathLst>
                <a:path w="84408" h="34351">
                  <a:moveTo>
                    <a:pt x="80344" y="0"/>
                  </a:moveTo>
                  <a:lnTo>
                    <a:pt x="84408" y="9713"/>
                  </a:lnTo>
                  <a:lnTo>
                    <a:pt x="1952" y="34351"/>
                  </a:lnTo>
                  <a:lnTo>
                    <a:pt x="0" y="29713"/>
                  </a:lnTo>
                  <a:close/>
                </a:path>
              </a:pathLst>
            </a:custGeom>
            <a:solidFill>
              <a:srgbClr val="76A731"/>
            </a:solidFill>
            <a:ln w="2273" cap="flat">
              <a:noFill/>
              <a:prstDash val="solid"/>
              <a:miter/>
            </a:ln>
          </p:spPr>
          <p:txBody>
            <a:bodyPr rtlCol="0" anchor="ctr"/>
            <a:lstStyle/>
            <a:p>
              <a:endParaRPr lang="zh-CN" altLang="en-US"/>
            </a:p>
          </p:txBody>
        </p:sp>
        <p:sp>
          <p:nvSpPr>
            <p:cNvPr id="938" name="任意多边形: 形状 937"/>
            <p:cNvSpPr/>
            <p:nvPr/>
          </p:nvSpPr>
          <p:spPr>
            <a:xfrm>
              <a:off x="17058" y="2927"/>
              <a:ext cx="19" cy="135"/>
            </a:xfrm>
            <a:custGeom>
              <a:avLst/>
              <a:gdLst>
                <a:gd name="connsiteX0" fmla="*/ 12652 w 12652"/>
                <a:gd name="connsiteY0" fmla="*/ 91389 h 91388"/>
                <a:gd name="connsiteX1" fmla="*/ 0 w 12652"/>
                <a:gd name="connsiteY1" fmla="*/ 91389 h 91388"/>
                <a:gd name="connsiteX2" fmla="*/ 3605 w 12652"/>
                <a:gd name="connsiteY2" fmla="*/ 0 h 91388"/>
                <a:gd name="connsiteX3" fmla="*/ 9047 w 12652"/>
                <a:gd name="connsiteY3" fmla="*/ 0 h 91388"/>
              </a:gdLst>
              <a:ahLst/>
              <a:cxnLst>
                <a:cxn ang="0">
                  <a:pos x="connsiteX0" y="connsiteY0"/>
                </a:cxn>
                <a:cxn ang="0">
                  <a:pos x="connsiteX1" y="connsiteY1"/>
                </a:cxn>
                <a:cxn ang="0">
                  <a:pos x="connsiteX2" y="connsiteY2"/>
                </a:cxn>
                <a:cxn ang="0">
                  <a:pos x="connsiteX3" y="connsiteY3"/>
                </a:cxn>
              </a:cxnLst>
              <a:rect l="l" t="t" r="r" b="b"/>
              <a:pathLst>
                <a:path w="12652" h="91388">
                  <a:moveTo>
                    <a:pt x="12652" y="91389"/>
                  </a:moveTo>
                  <a:lnTo>
                    <a:pt x="0" y="91389"/>
                  </a:lnTo>
                  <a:lnTo>
                    <a:pt x="3605" y="0"/>
                  </a:lnTo>
                  <a:lnTo>
                    <a:pt x="9047" y="0"/>
                  </a:lnTo>
                  <a:close/>
                </a:path>
              </a:pathLst>
            </a:custGeom>
            <a:solidFill>
              <a:srgbClr val="76A731"/>
            </a:solidFill>
            <a:ln w="2273" cap="flat">
              <a:noFill/>
              <a:prstDash val="solid"/>
              <a:miter/>
            </a:ln>
          </p:spPr>
          <p:txBody>
            <a:bodyPr rtlCol="0" anchor="ctr"/>
            <a:lstStyle/>
            <a:p>
              <a:endParaRPr lang="zh-CN" altLang="en-US"/>
            </a:p>
          </p:txBody>
        </p:sp>
        <p:sp>
          <p:nvSpPr>
            <p:cNvPr id="940" name="任意多边形: 形状 939"/>
            <p:cNvSpPr/>
            <p:nvPr/>
          </p:nvSpPr>
          <p:spPr>
            <a:xfrm>
              <a:off x="17062" y="2862"/>
              <a:ext cx="11" cy="69"/>
            </a:xfrm>
            <a:custGeom>
              <a:avLst/>
              <a:gdLst>
                <a:gd name="connsiteX0" fmla="*/ 7049 w 7049"/>
                <a:gd name="connsiteY0" fmla="*/ 46567 h 46566"/>
                <a:gd name="connsiteX1" fmla="*/ 0 w 7049"/>
                <a:gd name="connsiteY1" fmla="*/ 46567 h 46566"/>
                <a:gd name="connsiteX2" fmla="*/ 1860 w 7049"/>
                <a:gd name="connsiteY2" fmla="*/ 0 h 46566"/>
                <a:gd name="connsiteX3" fmla="*/ 5212 w 7049"/>
                <a:gd name="connsiteY3" fmla="*/ 0 h 46566"/>
              </a:gdLst>
              <a:ahLst/>
              <a:cxnLst>
                <a:cxn ang="0">
                  <a:pos x="connsiteX0" y="connsiteY0"/>
                </a:cxn>
                <a:cxn ang="0">
                  <a:pos x="connsiteX1" y="connsiteY1"/>
                </a:cxn>
                <a:cxn ang="0">
                  <a:pos x="connsiteX2" y="connsiteY2"/>
                </a:cxn>
                <a:cxn ang="0">
                  <a:pos x="connsiteX3" y="connsiteY3"/>
                </a:cxn>
              </a:cxnLst>
              <a:rect l="l" t="t" r="r" b="b"/>
              <a:pathLst>
                <a:path w="7049" h="46566">
                  <a:moveTo>
                    <a:pt x="7049" y="46567"/>
                  </a:moveTo>
                  <a:lnTo>
                    <a:pt x="0" y="46567"/>
                  </a:lnTo>
                  <a:lnTo>
                    <a:pt x="1860" y="0"/>
                  </a:lnTo>
                  <a:lnTo>
                    <a:pt x="5212" y="0"/>
                  </a:lnTo>
                  <a:close/>
                </a:path>
              </a:pathLst>
            </a:custGeom>
            <a:solidFill>
              <a:srgbClr val="76A731"/>
            </a:solidFill>
            <a:ln w="2273" cap="flat">
              <a:noFill/>
              <a:prstDash val="solid"/>
              <a:miter/>
            </a:ln>
          </p:spPr>
          <p:txBody>
            <a:bodyPr rtlCol="0" anchor="ctr"/>
            <a:lstStyle/>
            <a:p>
              <a:endParaRPr lang="zh-CN" altLang="en-US"/>
            </a:p>
          </p:txBody>
        </p:sp>
        <p:sp>
          <p:nvSpPr>
            <p:cNvPr id="941" name="任意多边形: 形状 940"/>
            <p:cNvSpPr/>
            <p:nvPr/>
          </p:nvSpPr>
          <p:spPr>
            <a:xfrm>
              <a:off x="17059" y="2923"/>
              <a:ext cx="74" cy="35"/>
            </a:xfrm>
            <a:custGeom>
              <a:avLst/>
              <a:gdLst>
                <a:gd name="connsiteX0" fmla="*/ 0 w 49919"/>
                <a:gd name="connsiteY0" fmla="*/ 5718 h 23444"/>
                <a:gd name="connsiteX1" fmla="*/ 2939 w 49919"/>
                <a:gd name="connsiteY1" fmla="*/ 0 h 23444"/>
                <a:gd name="connsiteX2" fmla="*/ 49919 w 49919"/>
                <a:gd name="connsiteY2" fmla="*/ 20712 h 23444"/>
                <a:gd name="connsiteX3" fmla="*/ 48496 w 49919"/>
                <a:gd name="connsiteY3" fmla="*/ 23444 h 23444"/>
              </a:gdLst>
              <a:ahLst/>
              <a:cxnLst>
                <a:cxn ang="0">
                  <a:pos x="connsiteX0" y="connsiteY0"/>
                </a:cxn>
                <a:cxn ang="0">
                  <a:pos x="connsiteX1" y="connsiteY1"/>
                </a:cxn>
                <a:cxn ang="0">
                  <a:pos x="connsiteX2" y="connsiteY2"/>
                </a:cxn>
                <a:cxn ang="0">
                  <a:pos x="connsiteX3" y="connsiteY3"/>
                </a:cxn>
              </a:cxnLst>
              <a:rect l="l" t="t" r="r" b="b"/>
              <a:pathLst>
                <a:path w="49919" h="23444">
                  <a:moveTo>
                    <a:pt x="0" y="5718"/>
                  </a:moveTo>
                  <a:lnTo>
                    <a:pt x="2939" y="0"/>
                  </a:lnTo>
                  <a:lnTo>
                    <a:pt x="49919" y="20712"/>
                  </a:lnTo>
                  <a:lnTo>
                    <a:pt x="48496" y="23444"/>
                  </a:lnTo>
                  <a:close/>
                </a:path>
              </a:pathLst>
            </a:custGeom>
            <a:solidFill>
              <a:srgbClr val="76A731"/>
            </a:solidFill>
            <a:ln w="2273" cap="flat">
              <a:noFill/>
              <a:prstDash val="solid"/>
              <a:miter/>
            </a:ln>
          </p:spPr>
          <p:txBody>
            <a:bodyPr rtlCol="0" anchor="ctr"/>
            <a:lstStyle/>
            <a:p>
              <a:endParaRPr lang="zh-CN" altLang="en-US"/>
            </a:p>
          </p:txBody>
        </p:sp>
        <p:sp>
          <p:nvSpPr>
            <p:cNvPr id="942" name="任意多边形: 形状 941"/>
            <p:cNvSpPr/>
            <p:nvPr/>
          </p:nvSpPr>
          <p:spPr>
            <a:xfrm>
              <a:off x="17000" y="2924"/>
              <a:ext cx="76" cy="31"/>
            </a:xfrm>
            <a:custGeom>
              <a:avLst/>
              <a:gdLst>
                <a:gd name="connsiteX0" fmla="*/ 48473 w 50906"/>
                <a:gd name="connsiteY0" fmla="*/ 0 h 20711"/>
                <a:gd name="connsiteX1" fmla="*/ 50907 w 50906"/>
                <a:gd name="connsiteY1" fmla="*/ 5832 h 20711"/>
                <a:gd name="connsiteX2" fmla="*/ 1217 w 50906"/>
                <a:gd name="connsiteY2" fmla="*/ 20712 h 20711"/>
                <a:gd name="connsiteX3" fmla="*/ 0 w 50906"/>
                <a:gd name="connsiteY3" fmla="*/ 17933 h 20711"/>
              </a:gdLst>
              <a:ahLst/>
              <a:cxnLst>
                <a:cxn ang="0">
                  <a:pos x="connsiteX0" y="connsiteY0"/>
                </a:cxn>
                <a:cxn ang="0">
                  <a:pos x="connsiteX1" y="connsiteY1"/>
                </a:cxn>
                <a:cxn ang="0">
                  <a:pos x="connsiteX2" y="connsiteY2"/>
                </a:cxn>
                <a:cxn ang="0">
                  <a:pos x="connsiteX3" y="connsiteY3"/>
                </a:cxn>
              </a:cxnLst>
              <a:rect l="l" t="t" r="r" b="b"/>
              <a:pathLst>
                <a:path w="50906" h="20711">
                  <a:moveTo>
                    <a:pt x="48473" y="0"/>
                  </a:moveTo>
                  <a:lnTo>
                    <a:pt x="50907" y="5832"/>
                  </a:lnTo>
                  <a:lnTo>
                    <a:pt x="1217" y="20712"/>
                  </a:lnTo>
                  <a:lnTo>
                    <a:pt x="0" y="17933"/>
                  </a:lnTo>
                  <a:close/>
                </a:path>
              </a:pathLst>
            </a:custGeom>
            <a:solidFill>
              <a:srgbClr val="76A731"/>
            </a:solidFill>
            <a:ln w="2273" cap="flat">
              <a:noFill/>
              <a:prstDash val="solid"/>
              <a:miter/>
            </a:ln>
          </p:spPr>
          <p:txBody>
            <a:bodyPr rtlCol="0" anchor="ctr"/>
            <a:lstStyle/>
            <a:p>
              <a:endParaRPr lang="zh-CN" altLang="en-US"/>
            </a:p>
          </p:txBody>
        </p:sp>
        <p:sp>
          <p:nvSpPr>
            <p:cNvPr id="929" name="任意多边形: 形状 928"/>
            <p:cNvSpPr/>
            <p:nvPr/>
          </p:nvSpPr>
          <p:spPr>
            <a:xfrm>
              <a:off x="17860" y="3104"/>
              <a:ext cx="453" cy="1093"/>
            </a:xfrm>
            <a:custGeom>
              <a:avLst/>
              <a:gdLst>
                <a:gd name="connsiteX0" fmla="*/ 261569 w 517927"/>
                <a:gd name="connsiteY0" fmla="*/ 3715 h 1248537"/>
                <a:gd name="connsiteX1" fmla="*/ 261569 w 517927"/>
                <a:gd name="connsiteY1" fmla="*/ 0 h 1248537"/>
                <a:gd name="connsiteX2" fmla="*/ 259188 w 517927"/>
                <a:gd name="connsiteY2" fmla="*/ 1905 h 1248537"/>
                <a:gd name="connsiteX3" fmla="*/ 256806 w 517927"/>
                <a:gd name="connsiteY3" fmla="*/ 0 h 1248537"/>
                <a:gd name="connsiteX4" fmla="*/ 256806 w 517927"/>
                <a:gd name="connsiteY4" fmla="*/ 3715 h 1248537"/>
                <a:gd name="connsiteX5" fmla="*/ 214134 w 517927"/>
                <a:gd name="connsiteY5" fmla="*/ 866870 h 1248537"/>
                <a:gd name="connsiteX6" fmla="*/ 188322 w 517927"/>
                <a:gd name="connsiteY6" fmla="*/ 1248442 h 1248537"/>
                <a:gd name="connsiteX7" fmla="*/ 296621 w 517927"/>
                <a:gd name="connsiteY7" fmla="*/ 1248537 h 1248537"/>
                <a:gd name="connsiteX8" fmla="*/ 278714 w 517927"/>
                <a:gd name="connsiteY8" fmla="*/ 889921 h 1248537"/>
                <a:gd name="connsiteX9" fmla="*/ 261569 w 517927"/>
                <a:gd name="connsiteY9" fmla="*/ 3715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27" h="1248537">
                  <a:moveTo>
                    <a:pt x="261569" y="3715"/>
                  </a:moveTo>
                  <a:lnTo>
                    <a:pt x="261569" y="0"/>
                  </a:lnTo>
                  <a:cubicBezTo>
                    <a:pt x="260712" y="667"/>
                    <a:pt x="260045" y="1238"/>
                    <a:pt x="259188" y="1905"/>
                  </a:cubicBezTo>
                  <a:cubicBezTo>
                    <a:pt x="258330" y="1238"/>
                    <a:pt x="257664" y="667"/>
                    <a:pt x="256806" y="0"/>
                  </a:cubicBezTo>
                  <a:lnTo>
                    <a:pt x="256806" y="3715"/>
                  </a:lnTo>
                  <a:cubicBezTo>
                    <a:pt x="-218682" y="370523"/>
                    <a:pt x="87928" y="743998"/>
                    <a:pt x="214134" y="866870"/>
                  </a:cubicBezTo>
                  <a:lnTo>
                    <a:pt x="188322" y="1248442"/>
                  </a:lnTo>
                  <a:lnTo>
                    <a:pt x="296621" y="1248537"/>
                  </a:lnTo>
                  <a:lnTo>
                    <a:pt x="278714" y="889921"/>
                  </a:lnTo>
                  <a:cubicBezTo>
                    <a:pt x="380441" y="799052"/>
                    <a:pt x="771537" y="398050"/>
                    <a:pt x="261569" y="3715"/>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0" name="任意多边形: 形状 929"/>
            <p:cNvSpPr/>
            <p:nvPr/>
          </p:nvSpPr>
          <p:spPr>
            <a:xfrm>
              <a:off x="18190" y="3770"/>
              <a:ext cx="165" cy="398"/>
            </a:xfrm>
            <a:custGeom>
              <a:avLst/>
              <a:gdLst>
                <a:gd name="connsiteX0" fmla="*/ 95397 w 188843"/>
                <a:gd name="connsiteY0" fmla="*/ 1429 h 455390"/>
                <a:gd name="connsiteX1" fmla="*/ 95397 w 188843"/>
                <a:gd name="connsiteY1" fmla="*/ 0 h 455390"/>
                <a:gd name="connsiteX2" fmla="*/ 94540 w 188843"/>
                <a:gd name="connsiteY2" fmla="*/ 667 h 455390"/>
                <a:gd name="connsiteX3" fmla="*/ 93683 w 188843"/>
                <a:gd name="connsiteY3" fmla="*/ 0 h 455390"/>
                <a:gd name="connsiteX4" fmla="*/ 93683 w 188843"/>
                <a:gd name="connsiteY4" fmla="*/ 1429 h 455390"/>
                <a:gd name="connsiteX5" fmla="*/ 78157 w 188843"/>
                <a:gd name="connsiteY5" fmla="*/ 316230 h 455390"/>
                <a:gd name="connsiteX6" fmla="*/ 68727 w 188843"/>
                <a:gd name="connsiteY6" fmla="*/ 455390 h 455390"/>
                <a:gd name="connsiteX7" fmla="*/ 108256 w 188843"/>
                <a:gd name="connsiteY7" fmla="*/ 455390 h 455390"/>
                <a:gd name="connsiteX8" fmla="*/ 101779 w 188843"/>
                <a:gd name="connsiteY8" fmla="*/ 324517 h 455390"/>
                <a:gd name="connsiteX9" fmla="*/ 95397 w 188843"/>
                <a:gd name="connsiteY9" fmla="*/ 1429 h 45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43" h="455390">
                  <a:moveTo>
                    <a:pt x="95397" y="1429"/>
                  </a:moveTo>
                  <a:lnTo>
                    <a:pt x="95397" y="0"/>
                  </a:lnTo>
                  <a:cubicBezTo>
                    <a:pt x="95111" y="190"/>
                    <a:pt x="94826" y="476"/>
                    <a:pt x="94540" y="667"/>
                  </a:cubicBezTo>
                  <a:cubicBezTo>
                    <a:pt x="94254" y="476"/>
                    <a:pt x="93968" y="190"/>
                    <a:pt x="93683" y="0"/>
                  </a:cubicBezTo>
                  <a:lnTo>
                    <a:pt x="93683" y="1429"/>
                  </a:lnTo>
                  <a:cubicBezTo>
                    <a:pt x="-79768" y="135255"/>
                    <a:pt x="32056" y="271463"/>
                    <a:pt x="78157" y="316230"/>
                  </a:cubicBezTo>
                  <a:lnTo>
                    <a:pt x="68727" y="455390"/>
                  </a:lnTo>
                  <a:lnTo>
                    <a:pt x="108256" y="455390"/>
                  </a:lnTo>
                  <a:lnTo>
                    <a:pt x="101779" y="324517"/>
                  </a:lnTo>
                  <a:cubicBezTo>
                    <a:pt x="138641" y="291465"/>
                    <a:pt x="281325" y="145256"/>
                    <a:pt x="95397" y="1429"/>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1" name="任意多边形: 形状 930"/>
            <p:cNvSpPr/>
            <p:nvPr/>
          </p:nvSpPr>
          <p:spPr>
            <a:xfrm>
              <a:off x="18351" y="3385"/>
              <a:ext cx="211" cy="273"/>
            </a:xfrm>
            <a:custGeom>
              <a:avLst/>
              <a:gdLst>
                <a:gd name="connsiteX0" fmla="*/ 212026 w 241934"/>
                <a:gd name="connsiteY0" fmla="*/ 313182 h 313181"/>
                <a:gd name="connsiteX1" fmla="*/ 0 w 241934"/>
                <a:gd name="connsiteY1" fmla="*/ 0 h 313181"/>
                <a:gd name="connsiteX2" fmla="*/ 235172 w 241934"/>
                <a:gd name="connsiteY2" fmla="*/ 291370 h 313181"/>
                <a:gd name="connsiteX3" fmla="*/ 110966 w 241934"/>
                <a:gd name="connsiteY3" fmla="*/ 130778 h 313181"/>
                <a:gd name="connsiteX4" fmla="*/ 212026 w 241934"/>
                <a:gd name="connsiteY4" fmla="*/ 313182 h 31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4" h="313181">
                  <a:moveTo>
                    <a:pt x="212026" y="313182"/>
                  </a:moveTo>
                  <a:cubicBezTo>
                    <a:pt x="212026" y="313182"/>
                    <a:pt x="0" y="280226"/>
                    <a:pt x="0" y="0"/>
                  </a:cubicBezTo>
                  <a:cubicBezTo>
                    <a:pt x="0" y="0"/>
                    <a:pt x="289370" y="13716"/>
                    <a:pt x="235172" y="291370"/>
                  </a:cubicBezTo>
                  <a:cubicBezTo>
                    <a:pt x="235172" y="291370"/>
                    <a:pt x="134969" y="190024"/>
                    <a:pt x="110966" y="130778"/>
                  </a:cubicBezTo>
                  <a:cubicBezTo>
                    <a:pt x="110966" y="130778"/>
                    <a:pt x="153924" y="269558"/>
                    <a:pt x="212026" y="313182"/>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2" name="任意多边形: 形状 931"/>
            <p:cNvSpPr/>
            <p:nvPr/>
          </p:nvSpPr>
          <p:spPr>
            <a:xfrm>
              <a:off x="18582" y="3406"/>
              <a:ext cx="173" cy="255"/>
            </a:xfrm>
            <a:custGeom>
              <a:avLst/>
              <a:gdLst>
                <a:gd name="connsiteX0" fmla="*/ 4463 w 197624"/>
                <a:gd name="connsiteY0" fmla="*/ 281273 h 292036"/>
                <a:gd name="connsiteX1" fmla="*/ 180580 w 197624"/>
                <a:gd name="connsiteY1" fmla="*/ 0 h 292036"/>
                <a:gd name="connsiteX2" fmla="*/ 30180 w 197624"/>
                <a:gd name="connsiteY2" fmla="*/ 292036 h 292036"/>
                <a:gd name="connsiteX3" fmla="*/ 115048 w 197624"/>
                <a:gd name="connsiteY3" fmla="*/ 135446 h 292036"/>
                <a:gd name="connsiteX4" fmla="*/ 4463 w 197624"/>
                <a:gd name="connsiteY4" fmla="*/ 281273 h 29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 h="292036">
                  <a:moveTo>
                    <a:pt x="4463" y="281273"/>
                  </a:moveTo>
                  <a:cubicBezTo>
                    <a:pt x="4463" y="281273"/>
                    <a:pt x="-44305" y="99441"/>
                    <a:pt x="180580" y="0"/>
                  </a:cubicBezTo>
                  <a:cubicBezTo>
                    <a:pt x="180580" y="0"/>
                    <a:pt x="272306" y="236982"/>
                    <a:pt x="30180" y="292036"/>
                  </a:cubicBezTo>
                  <a:cubicBezTo>
                    <a:pt x="30180" y="292036"/>
                    <a:pt x="75996" y="175736"/>
                    <a:pt x="115048" y="135446"/>
                  </a:cubicBezTo>
                  <a:cubicBezTo>
                    <a:pt x="115048" y="135541"/>
                    <a:pt x="18750" y="219266"/>
                    <a:pt x="4463" y="281273"/>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3" name="任意多边形: 形状 932"/>
            <p:cNvSpPr/>
            <p:nvPr/>
          </p:nvSpPr>
          <p:spPr>
            <a:xfrm>
              <a:off x="18441" y="3659"/>
              <a:ext cx="600" cy="672"/>
            </a:xfrm>
            <a:custGeom>
              <a:avLst/>
              <a:gdLst>
                <a:gd name="connsiteX0" fmla="*/ 358426 w 686848"/>
                <a:gd name="connsiteY0" fmla="*/ 346615 h 768096"/>
                <a:gd name="connsiteX1" fmla="*/ 358426 w 686848"/>
                <a:gd name="connsiteY1" fmla="*/ 569119 h 768096"/>
                <a:gd name="connsiteX2" fmla="*/ 482632 w 686848"/>
                <a:gd name="connsiteY2" fmla="*/ 569119 h 768096"/>
                <a:gd name="connsiteX3" fmla="*/ 482632 w 686848"/>
                <a:gd name="connsiteY3" fmla="*/ 346615 h 768096"/>
                <a:gd name="connsiteX4" fmla="*/ 343376 w 686848"/>
                <a:gd name="connsiteY4" fmla="*/ 0 h 768096"/>
                <a:gd name="connsiteX5" fmla="*/ 686848 w 686848"/>
                <a:gd name="connsiteY5" fmla="*/ 284607 h 768096"/>
                <a:gd name="connsiteX6" fmla="*/ 578072 w 686848"/>
                <a:gd name="connsiteY6" fmla="*/ 284607 h 768096"/>
                <a:gd name="connsiteX7" fmla="*/ 578072 w 686848"/>
                <a:gd name="connsiteY7" fmla="*/ 737140 h 768096"/>
                <a:gd name="connsiteX8" fmla="*/ 371190 w 686848"/>
                <a:gd name="connsiteY8" fmla="*/ 768096 h 768096"/>
                <a:gd name="connsiteX9" fmla="*/ 108871 w 686848"/>
                <a:gd name="connsiteY9" fmla="*/ 737140 h 768096"/>
                <a:gd name="connsiteX10" fmla="*/ 108871 w 686848"/>
                <a:gd name="connsiteY10" fmla="*/ 284607 h 768096"/>
                <a:gd name="connsiteX11" fmla="*/ 0 w 686848"/>
                <a:gd name="connsiteY11" fmla="*/ 284607 h 768096"/>
                <a:gd name="connsiteX12" fmla="*/ 148876 w 686848"/>
                <a:gd name="connsiteY12" fmla="*/ 161211 h 768096"/>
                <a:gd name="connsiteX13" fmla="*/ 148876 w 686848"/>
                <a:gd name="connsiteY13" fmla="*/ 77533 h 768096"/>
                <a:gd name="connsiteX14" fmla="*/ 200597 w 686848"/>
                <a:gd name="connsiteY14" fmla="*/ 77533 h 768096"/>
                <a:gd name="connsiteX15" fmla="*/ 200597 w 686848"/>
                <a:gd name="connsiteY15" fmla="*/ 118342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48" h="768096">
                  <a:moveTo>
                    <a:pt x="358426" y="346615"/>
                  </a:moveTo>
                  <a:lnTo>
                    <a:pt x="358426" y="569119"/>
                  </a:lnTo>
                  <a:lnTo>
                    <a:pt x="482632" y="569119"/>
                  </a:lnTo>
                  <a:lnTo>
                    <a:pt x="482632" y="346615"/>
                  </a:lnTo>
                  <a:close/>
                  <a:moveTo>
                    <a:pt x="343376" y="0"/>
                  </a:moveTo>
                  <a:lnTo>
                    <a:pt x="686848" y="284607"/>
                  </a:lnTo>
                  <a:lnTo>
                    <a:pt x="578072" y="284607"/>
                  </a:lnTo>
                  <a:lnTo>
                    <a:pt x="578072" y="737140"/>
                  </a:lnTo>
                  <a:lnTo>
                    <a:pt x="371190" y="768096"/>
                  </a:lnTo>
                  <a:lnTo>
                    <a:pt x="108871" y="737140"/>
                  </a:lnTo>
                  <a:lnTo>
                    <a:pt x="108871" y="284607"/>
                  </a:lnTo>
                  <a:lnTo>
                    <a:pt x="0" y="284607"/>
                  </a:lnTo>
                  <a:lnTo>
                    <a:pt x="148876" y="161211"/>
                  </a:lnTo>
                  <a:lnTo>
                    <a:pt x="148876" y="77533"/>
                  </a:lnTo>
                  <a:lnTo>
                    <a:pt x="200597" y="77533"/>
                  </a:lnTo>
                  <a:lnTo>
                    <a:pt x="200597" y="118342"/>
                  </a:ln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28" name="任意多边形: 形状 927"/>
            <p:cNvSpPr/>
            <p:nvPr/>
          </p:nvSpPr>
          <p:spPr>
            <a:xfrm>
              <a:off x="16564" y="4968"/>
              <a:ext cx="2036" cy="925"/>
            </a:xfrm>
            <a:custGeom>
              <a:avLst/>
              <a:gdLst>
                <a:gd name="connsiteX0" fmla="*/ 39356 w 974155"/>
                <a:gd name="connsiteY0" fmla="*/ 442814 h 442813"/>
                <a:gd name="connsiteX1" fmla="*/ 974156 w 974155"/>
                <a:gd name="connsiteY1" fmla="*/ 0 h 442813"/>
                <a:gd name="connsiteX2" fmla="*/ 0 w 974155"/>
                <a:gd name="connsiteY2" fmla="*/ 334565 h 442813"/>
                <a:gd name="connsiteX3" fmla="*/ 39356 w 974155"/>
                <a:gd name="connsiteY3" fmla="*/ 442814 h 442813"/>
              </a:gdLst>
              <a:ahLst/>
              <a:cxnLst>
                <a:cxn ang="0">
                  <a:pos x="connsiteX0" y="connsiteY0"/>
                </a:cxn>
                <a:cxn ang="0">
                  <a:pos x="connsiteX1" y="connsiteY1"/>
                </a:cxn>
                <a:cxn ang="0">
                  <a:pos x="connsiteX2" y="connsiteY2"/>
                </a:cxn>
                <a:cxn ang="0">
                  <a:pos x="connsiteX3" y="connsiteY3"/>
                </a:cxn>
              </a:cxnLst>
              <a:rect l="l" t="t" r="r" b="b"/>
              <a:pathLst>
                <a:path w="974155" h="442813">
                  <a:moveTo>
                    <a:pt x="39356" y="442814"/>
                  </a:moveTo>
                  <a:cubicBezTo>
                    <a:pt x="39356" y="442814"/>
                    <a:pt x="521525" y="113200"/>
                    <a:pt x="974156" y="0"/>
                  </a:cubicBezTo>
                  <a:cubicBezTo>
                    <a:pt x="974156" y="0"/>
                    <a:pt x="521525" y="9818"/>
                    <a:pt x="0" y="334565"/>
                  </a:cubicBezTo>
                  <a:lnTo>
                    <a:pt x="39356" y="442814"/>
                  </a:lnTo>
                  <a:close/>
                </a:path>
              </a:pathLst>
            </a:custGeom>
            <a:solidFill>
              <a:srgbClr val="FFFFFF"/>
            </a:solidFill>
            <a:ln w="8383" cap="flat">
              <a:noFill/>
              <a:prstDash val="solid"/>
              <a:miter/>
            </a:ln>
          </p:spPr>
          <p:txBody>
            <a:bodyPr rtlCol="0" anchor="ctr"/>
            <a:lstStyle/>
            <a:p>
              <a:endParaRPr lang="zh-CN" altLang="en-US"/>
            </a:p>
          </p:txBody>
        </p:sp>
        <p:sp>
          <p:nvSpPr>
            <p:cNvPr id="925" name="任意多边形: 形状 924"/>
            <p:cNvSpPr/>
            <p:nvPr/>
          </p:nvSpPr>
          <p:spPr>
            <a:xfrm>
              <a:off x="8103" y="4036"/>
              <a:ext cx="2804" cy="1750"/>
            </a:xfrm>
            <a:custGeom>
              <a:avLst/>
              <a:gdLst>
                <a:gd name="connsiteX0" fmla="*/ 1435095 w 1899183"/>
                <a:gd name="connsiteY0" fmla="*/ 1174291 h 1185032"/>
                <a:gd name="connsiteX1" fmla="*/ 771840 w 1899183"/>
                <a:gd name="connsiteY1" fmla="*/ 881264 h 1185032"/>
                <a:gd name="connsiteX2" fmla="*/ 0 w 1899183"/>
                <a:gd name="connsiteY2" fmla="*/ 194009 h 1185032"/>
                <a:gd name="connsiteX3" fmla="*/ 1635061 w 1899183"/>
                <a:gd name="connsiteY3" fmla="*/ 177227 h 1185032"/>
                <a:gd name="connsiteX4" fmla="*/ 1435095 w 1899183"/>
                <a:gd name="connsiteY4" fmla="*/ 1174291 h 118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183" h="1185032">
                  <a:moveTo>
                    <a:pt x="1435095" y="1174291"/>
                  </a:moveTo>
                  <a:cubicBezTo>
                    <a:pt x="1435095" y="1174291"/>
                    <a:pt x="1107998" y="1271463"/>
                    <a:pt x="771840" y="881264"/>
                  </a:cubicBezTo>
                  <a:cubicBezTo>
                    <a:pt x="175632" y="189310"/>
                    <a:pt x="0" y="194009"/>
                    <a:pt x="0" y="194009"/>
                  </a:cubicBezTo>
                  <a:cubicBezTo>
                    <a:pt x="0" y="194009"/>
                    <a:pt x="827139" y="-231098"/>
                    <a:pt x="1635061" y="177227"/>
                  </a:cubicBezTo>
                  <a:cubicBezTo>
                    <a:pt x="2329448" y="528238"/>
                    <a:pt x="1435095" y="1174291"/>
                    <a:pt x="1435095" y="117429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926" name="任意多边形: 形状 925"/>
            <p:cNvSpPr/>
            <p:nvPr/>
          </p:nvSpPr>
          <p:spPr>
            <a:xfrm>
              <a:off x="8651" y="4408"/>
              <a:ext cx="1730" cy="786"/>
            </a:xfrm>
            <a:custGeom>
              <a:avLst/>
              <a:gdLst>
                <a:gd name="connsiteX0" fmla="*/ 658472 w 686247"/>
                <a:gd name="connsiteY0" fmla="*/ 311908 h 311907"/>
                <a:gd name="connsiteX1" fmla="*/ 0 w 686247"/>
                <a:gd name="connsiteY1" fmla="*/ 0 h 311907"/>
                <a:gd name="connsiteX2" fmla="*/ 686247 w 686247"/>
                <a:gd name="connsiteY2" fmla="*/ 235630 h 311907"/>
                <a:gd name="connsiteX3" fmla="*/ 658472 w 686247"/>
                <a:gd name="connsiteY3" fmla="*/ 311908 h 311907"/>
              </a:gdLst>
              <a:ahLst/>
              <a:cxnLst>
                <a:cxn ang="0">
                  <a:pos x="connsiteX0" y="connsiteY0"/>
                </a:cxn>
                <a:cxn ang="0">
                  <a:pos x="connsiteX1" y="connsiteY1"/>
                </a:cxn>
                <a:cxn ang="0">
                  <a:pos x="connsiteX2" y="connsiteY2"/>
                </a:cxn>
                <a:cxn ang="0">
                  <a:pos x="connsiteX3" y="connsiteY3"/>
                </a:cxn>
              </a:cxnLst>
              <a:rect l="l" t="t" r="r" b="b"/>
              <a:pathLst>
                <a:path w="686247" h="311907">
                  <a:moveTo>
                    <a:pt x="658472" y="311908"/>
                  </a:moveTo>
                  <a:cubicBezTo>
                    <a:pt x="658472" y="311908"/>
                    <a:pt x="318789" y="79718"/>
                    <a:pt x="0" y="0"/>
                  </a:cubicBezTo>
                  <a:cubicBezTo>
                    <a:pt x="0" y="0"/>
                    <a:pt x="318873" y="6965"/>
                    <a:pt x="686247" y="235630"/>
                  </a:cubicBezTo>
                  <a:lnTo>
                    <a:pt x="658472" y="311908"/>
                  </a:lnTo>
                  <a:close/>
                </a:path>
              </a:pathLst>
            </a:custGeom>
            <a:solidFill>
              <a:srgbClr val="FFFFFF"/>
            </a:solidFill>
            <a:ln w="8383" cap="flat">
              <a:noFill/>
              <a:prstDash val="solid"/>
              <a:miter/>
            </a:ln>
          </p:spPr>
          <p:txBody>
            <a:bodyPr rtlCol="0" anchor="ctr"/>
            <a:lstStyle/>
            <a:p>
              <a:endParaRPr lang="zh-CN" altLang="en-US"/>
            </a:p>
          </p:txBody>
        </p:sp>
        <p:sp>
          <p:nvSpPr>
            <p:cNvPr id="923" name="任意多边形: 形状 922"/>
            <p:cNvSpPr/>
            <p:nvPr/>
          </p:nvSpPr>
          <p:spPr>
            <a:xfrm>
              <a:off x="8771" y="5533"/>
              <a:ext cx="1866" cy="1669"/>
            </a:xfrm>
            <a:custGeom>
              <a:avLst/>
              <a:gdLst>
                <a:gd name="connsiteX0" fmla="*/ 914577 w 914576"/>
                <a:gd name="connsiteY0" fmla="*/ 456121 h 798405"/>
                <a:gd name="connsiteX1" fmla="*/ 565411 w 914576"/>
                <a:gd name="connsiteY1" fmla="*/ 666074 h 798405"/>
                <a:gd name="connsiteX2" fmla="*/ 0 w 914576"/>
                <a:gd name="connsiteY2" fmla="*/ 798406 h 798405"/>
                <a:gd name="connsiteX3" fmla="*/ 521105 w 914576"/>
                <a:gd name="connsiteY3" fmla="*/ 41755 h 798405"/>
                <a:gd name="connsiteX4" fmla="*/ 914577 w 914576"/>
                <a:gd name="connsiteY4" fmla="*/ 456121 h 79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76" h="798405">
                  <a:moveTo>
                    <a:pt x="914577" y="456121"/>
                  </a:moveTo>
                  <a:cubicBezTo>
                    <a:pt x="914577" y="456121"/>
                    <a:pt x="853404" y="637795"/>
                    <a:pt x="565411" y="666074"/>
                  </a:cubicBezTo>
                  <a:cubicBezTo>
                    <a:pt x="54628" y="716254"/>
                    <a:pt x="0" y="798406"/>
                    <a:pt x="0" y="798406"/>
                  </a:cubicBezTo>
                  <a:cubicBezTo>
                    <a:pt x="0" y="798406"/>
                    <a:pt x="72166" y="280825"/>
                    <a:pt x="521105" y="41755"/>
                  </a:cubicBezTo>
                  <a:cubicBezTo>
                    <a:pt x="907025" y="-163750"/>
                    <a:pt x="914577" y="456121"/>
                    <a:pt x="914577" y="456121"/>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924" name="任意多边形: 形状 923"/>
            <p:cNvSpPr/>
            <p:nvPr/>
          </p:nvSpPr>
          <p:spPr>
            <a:xfrm>
              <a:off x="9219" y="6004"/>
              <a:ext cx="1150" cy="790"/>
            </a:xfrm>
            <a:custGeom>
              <a:avLst/>
              <a:gdLst>
                <a:gd name="connsiteX0" fmla="*/ 563398 w 563397"/>
                <a:gd name="connsiteY0" fmla="*/ 59159 h 378031"/>
                <a:gd name="connsiteX1" fmla="*/ 0 w 563397"/>
                <a:gd name="connsiteY1" fmla="*/ 378032 h 378031"/>
                <a:gd name="connsiteX2" fmla="*/ 522196 w 563397"/>
                <a:gd name="connsiteY2" fmla="*/ 0 h 378031"/>
                <a:gd name="connsiteX3" fmla="*/ 563398 w 563397"/>
                <a:gd name="connsiteY3" fmla="*/ 59159 h 378031"/>
              </a:gdLst>
              <a:ahLst/>
              <a:cxnLst>
                <a:cxn ang="0">
                  <a:pos x="connsiteX0" y="connsiteY0"/>
                </a:cxn>
                <a:cxn ang="0">
                  <a:pos x="connsiteX1" y="connsiteY1"/>
                </a:cxn>
                <a:cxn ang="0">
                  <a:pos x="connsiteX2" y="connsiteY2"/>
                </a:cxn>
                <a:cxn ang="0">
                  <a:pos x="connsiteX3" y="connsiteY3"/>
                </a:cxn>
              </a:cxnLst>
              <a:rect l="l" t="t" r="r" b="b"/>
              <a:pathLst>
                <a:path w="563397" h="378031">
                  <a:moveTo>
                    <a:pt x="563398" y="59159"/>
                  </a:moveTo>
                  <a:cubicBezTo>
                    <a:pt x="563398" y="59159"/>
                    <a:pt x="220945" y="187212"/>
                    <a:pt x="0" y="378032"/>
                  </a:cubicBezTo>
                  <a:cubicBezTo>
                    <a:pt x="0" y="378032"/>
                    <a:pt x="168163" y="149870"/>
                    <a:pt x="522196" y="0"/>
                  </a:cubicBezTo>
                  <a:lnTo>
                    <a:pt x="563398" y="59159"/>
                  </a:lnTo>
                  <a:close/>
                </a:path>
              </a:pathLst>
            </a:custGeom>
            <a:solidFill>
              <a:srgbClr val="FFFFFF"/>
            </a:solidFill>
            <a:ln w="8383" cap="flat">
              <a:noFill/>
              <a:prstDash val="solid"/>
              <a:miter/>
            </a:ln>
          </p:spPr>
          <p:txBody>
            <a:bodyPr rtlCol="0" anchor="ctr"/>
            <a:lstStyle/>
            <a:p>
              <a:endParaRPr lang="zh-CN" altLang="en-US"/>
            </a:p>
          </p:txBody>
        </p:sp>
        <p:sp>
          <p:nvSpPr>
            <p:cNvPr id="816" name="任意多边形: 形状 815"/>
            <p:cNvSpPr/>
            <p:nvPr/>
          </p:nvSpPr>
          <p:spPr>
            <a:xfrm>
              <a:off x="10115" y="2069"/>
              <a:ext cx="6566" cy="6566"/>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a:off x="10275" y="2228"/>
              <a:ext cx="6247" cy="6247"/>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a:off x="13243" y="2927"/>
              <a:ext cx="74" cy="37"/>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a:off x="13917" y="2595"/>
              <a:ext cx="189" cy="52"/>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a:off x="13854" y="2604"/>
              <a:ext cx="386" cy="114"/>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a:off x="12648" y="2658"/>
              <a:ext cx="93" cy="42"/>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a:off x="13977" y="2555"/>
              <a:ext cx="46" cy="4"/>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a:off x="13968" y="2522"/>
              <a:ext cx="20" cy="11"/>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a:off x="13258" y="2943"/>
              <a:ext cx="139" cy="150"/>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a:off x="13968" y="2469"/>
              <a:ext cx="50" cy="24"/>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a:off x="14139" y="2568"/>
              <a:ext cx="44" cy="29"/>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a:off x="14150" y="2600"/>
              <a:ext cx="153" cy="12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a:off x="14065" y="2494"/>
              <a:ext cx="93" cy="48"/>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a:off x="12701" y="2462"/>
              <a:ext cx="86" cy="42"/>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a:off x="12636" y="2919"/>
              <a:ext cx="85" cy="185"/>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a:off x="14249" y="2556"/>
              <a:ext cx="20" cy="16"/>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a:off x="14310" y="2631"/>
              <a:ext cx="88" cy="36"/>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a:off x="12456" y="2573"/>
              <a:ext cx="58" cy="31"/>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a:off x="14054" y="2457"/>
              <a:ext cx="122" cy="50"/>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a:off x="14282" y="2589"/>
              <a:ext cx="86" cy="28"/>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a:off x="12481" y="3094"/>
              <a:ext cx="178" cy="104"/>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a:off x="13632" y="2712"/>
              <a:ext cx="1321" cy="851"/>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a:off x="14455" y="3016"/>
              <a:ext cx="16" cy="4"/>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a:off x="14196" y="2487"/>
              <a:ext cx="316" cy="143"/>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a:off x="14515" y="3041"/>
              <a:ext cx="56" cy="42"/>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a:off x="14606" y="2808"/>
              <a:ext cx="13" cy="9"/>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a:off x="14504" y="2649"/>
              <a:ext cx="81" cy="41"/>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a:off x="13284" y="3468"/>
              <a:ext cx="23" cy="15"/>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a:off x="13317" y="3504"/>
              <a:ext cx="12" cy="7"/>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a:off x="14369" y="2692"/>
              <a:ext cx="672" cy="491"/>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a:off x="14792" y="2838"/>
              <a:ext cx="19" cy="12"/>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a:off x="14069" y="3467"/>
              <a:ext cx="272" cy="19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a:off x="14793" y="2832"/>
              <a:ext cx="155" cy="112"/>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a:off x="14949" y="2981"/>
              <a:ext cx="9" cy="15"/>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a:off x="14955" y="2973"/>
              <a:ext cx="11" cy="17"/>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a:off x="14059" y="4072"/>
              <a:ext cx="11" cy="11"/>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a:off x="13332" y="4234"/>
              <a:ext cx="66" cy="58"/>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a:off x="13442" y="4299"/>
              <a:ext cx="0" cy="9"/>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a:off x="13489" y="4310"/>
              <a:ext cx="16" cy="11"/>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a:off x="13787" y="4026"/>
              <a:ext cx="315" cy="556"/>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a:off x="14058" y="4229"/>
              <a:ext cx="238" cy="204"/>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a:off x="14033" y="4362"/>
              <a:ext cx="7"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a:off x="13632" y="4428"/>
              <a:ext cx="23" cy="44"/>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a:off x="15469" y="3739"/>
              <a:ext cx="196" cy="289"/>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a:off x="15703" y="3865"/>
              <a:ext cx="50" cy="53"/>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a:off x="12246" y="4780"/>
              <a:ext cx="69" cy="23"/>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a:off x="13175" y="5015"/>
              <a:ext cx="27" cy="25"/>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a:off x="13474" y="5140"/>
              <a:ext cx="53" cy="90"/>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a:off x="13455" y="5266"/>
              <a:ext cx="84" cy="170"/>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a:off x="12546" y="5328"/>
              <a:ext cx="19" cy="29"/>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a:off x="13133" y="5474"/>
              <a:ext cx="181" cy="119"/>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a:off x="12084" y="5485"/>
              <a:ext cx="109" cy="106"/>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a:off x="11014" y="5566"/>
              <a:ext cx="31" cy="52"/>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a:off x="10422" y="4763"/>
              <a:ext cx="5" cy="13"/>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a:off x="11517" y="6516"/>
              <a:ext cx="1" cy="8"/>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a:off x="10388" y="5664"/>
              <a:ext cx="20" cy="159"/>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a:off x="16205" y="6397"/>
              <a:ext cx="27" cy="40"/>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a:off x="16246" y="6348"/>
              <a:ext cx="3" cy="12"/>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a:off x="11359" y="7536"/>
              <a:ext cx="425" cy="377"/>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a:off x="11785" y="7913"/>
              <a:ext cx="7" cy="13"/>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a:off x="13503" y="2331"/>
              <a:ext cx="2619" cy="171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a:off x="11073" y="5546"/>
              <a:ext cx="4083" cy="2818"/>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a:off x="10393" y="2331"/>
              <a:ext cx="4107" cy="4378"/>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a:off x="15725" y="5436"/>
              <a:ext cx="680" cy="1851"/>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819" name="任意多边形: 形状 818"/>
            <p:cNvSpPr/>
            <p:nvPr/>
          </p:nvSpPr>
          <p:spPr>
            <a:xfrm rot="18561789">
              <a:off x="8862" y="5596"/>
              <a:ext cx="442" cy="593"/>
            </a:xfrm>
            <a:custGeom>
              <a:avLst/>
              <a:gdLst>
                <a:gd name="connsiteX0" fmla="*/ 4432002 w 4963886"/>
                <a:gd name="connsiteY0" fmla="*/ 1440748 h 6666098"/>
                <a:gd name="connsiteX1" fmla="*/ 4430658 w 4963886"/>
                <a:gd name="connsiteY1" fmla="*/ 1513463 h 6666098"/>
                <a:gd name="connsiteX2" fmla="*/ 4433084 w 4963886"/>
                <a:gd name="connsiteY2" fmla="*/ 1440748 h 6666098"/>
                <a:gd name="connsiteX3" fmla="*/ 1640442 w 4963886"/>
                <a:gd name="connsiteY3" fmla="*/ 453718 h 6666098"/>
                <a:gd name="connsiteX4" fmla="*/ 1271938 w 4963886"/>
                <a:gd name="connsiteY4" fmla="*/ 737805 h 6666098"/>
                <a:gd name="connsiteX5" fmla="*/ 1337328 w 4963886"/>
                <a:gd name="connsiteY5" fmla="*/ 1038616 h 6666098"/>
                <a:gd name="connsiteX6" fmla="*/ 1639240 w 4963886"/>
                <a:gd name="connsiteY6" fmla="*/ 1183314 h 6666098"/>
                <a:gd name="connsiteX7" fmla="*/ 3324643 w 4963886"/>
                <a:gd name="connsiteY7" fmla="*/ 1183314 h 6666098"/>
                <a:gd name="connsiteX8" fmla="*/ 3623652 w 4963886"/>
                <a:gd name="connsiteY8" fmla="*/ 1042321 h 6666098"/>
                <a:gd name="connsiteX9" fmla="*/ 3692447 w 4963886"/>
                <a:gd name="connsiteY9" fmla="*/ 740609 h 6666098"/>
                <a:gd name="connsiteX10" fmla="*/ 3323342 w 4963886"/>
                <a:gd name="connsiteY10" fmla="*/ 453718 h 6666098"/>
                <a:gd name="connsiteX11" fmla="*/ 1209956 w 4963886"/>
                <a:gd name="connsiteY11" fmla="*/ 0 h 6666098"/>
                <a:gd name="connsiteX12" fmla="*/ 3754033 w 4963886"/>
                <a:gd name="connsiteY12" fmla="*/ 0 h 6666098"/>
                <a:gd name="connsiteX13" fmla="*/ 4492741 w 4963886"/>
                <a:gd name="connsiteY13" fmla="*/ 786503 h 6666098"/>
                <a:gd name="connsiteX14" fmla="*/ 4492741 w 4963886"/>
                <a:gd name="connsiteY14" fmla="*/ 802573 h 6666098"/>
                <a:gd name="connsiteX15" fmla="*/ 4492741 w 4963886"/>
                <a:gd name="connsiteY15" fmla="*/ 1440748 h 6666098"/>
                <a:gd name="connsiteX16" fmla="*/ 4490662 w 4963886"/>
                <a:gd name="connsiteY16" fmla="*/ 1440748 h 6666098"/>
                <a:gd name="connsiteX17" fmla="*/ 4541546 w 4963886"/>
                <a:gd name="connsiteY17" fmla="*/ 1448115 h 6666098"/>
                <a:gd name="connsiteX18" fmla="*/ 4963886 w 4963886"/>
                <a:gd name="connsiteY18" fmla="*/ 2060310 h 6666098"/>
                <a:gd name="connsiteX19" fmla="*/ 4963886 w 4963886"/>
                <a:gd name="connsiteY19" fmla="*/ 2141721 h 6666098"/>
                <a:gd name="connsiteX20" fmla="*/ 4882777 w 4963886"/>
                <a:gd name="connsiteY20" fmla="*/ 2147328 h 6666098"/>
                <a:gd name="connsiteX21" fmla="*/ 4431059 w 4963886"/>
                <a:gd name="connsiteY21" fmla="*/ 2147328 h 6666098"/>
                <a:gd name="connsiteX22" fmla="*/ 4173209 w 4963886"/>
                <a:gd name="connsiteY22" fmla="*/ 5350304 h 6666098"/>
                <a:gd name="connsiteX23" fmla="*/ 4397915 w 4963886"/>
                <a:gd name="connsiteY23" fmla="*/ 5645804 h 6666098"/>
                <a:gd name="connsiteX24" fmla="*/ 4397915 w 4963886"/>
                <a:gd name="connsiteY24" fmla="*/ 6360881 h 6666098"/>
                <a:gd name="connsiteX25" fmla="*/ 4099004 w 4963886"/>
                <a:gd name="connsiteY25" fmla="*/ 6666098 h 6666098"/>
                <a:gd name="connsiteX26" fmla="*/ 4094799 w 4963886"/>
                <a:gd name="connsiteY26" fmla="*/ 6666098 h 6666098"/>
                <a:gd name="connsiteX27" fmla="*/ 3795892 w 4963886"/>
                <a:gd name="connsiteY27" fmla="*/ 6374402 h 6666098"/>
                <a:gd name="connsiteX28" fmla="*/ 3498285 w 4963886"/>
                <a:gd name="connsiteY28" fmla="*/ 6448202 h 6666098"/>
                <a:gd name="connsiteX29" fmla="*/ 1456792 w 4963886"/>
                <a:gd name="connsiteY29" fmla="*/ 6448202 h 6666098"/>
                <a:gd name="connsiteX30" fmla="*/ 1166796 w 4963886"/>
                <a:gd name="connsiteY30" fmla="*/ 6378205 h 6666098"/>
                <a:gd name="connsiteX31" fmla="*/ 868085 w 4963886"/>
                <a:gd name="connsiteY31" fmla="*/ 6666098 h 6666098"/>
                <a:gd name="connsiteX32" fmla="*/ 864081 w 4963886"/>
                <a:gd name="connsiteY32" fmla="*/ 6666098 h 6666098"/>
                <a:gd name="connsiteX33" fmla="*/ 564974 w 4963886"/>
                <a:gd name="connsiteY33" fmla="*/ 6360881 h 6666098"/>
                <a:gd name="connsiteX34" fmla="*/ 564974 w 4963886"/>
                <a:gd name="connsiteY34" fmla="*/ 5645804 h 6666098"/>
                <a:gd name="connsiteX35" fmla="*/ 783070 w 4963886"/>
                <a:gd name="connsiteY35" fmla="*/ 5352205 h 6666098"/>
                <a:gd name="connsiteX36" fmla="*/ 532627 w 4963886"/>
                <a:gd name="connsiteY36" fmla="*/ 2147328 h 6666098"/>
                <a:gd name="connsiteX37" fmla="*/ 0 w 4963886"/>
                <a:gd name="connsiteY37" fmla="*/ 2147328 h 6666098"/>
                <a:gd name="connsiteX38" fmla="*/ 0 w 4963886"/>
                <a:gd name="connsiteY38" fmla="*/ 2065917 h 6666098"/>
                <a:gd name="connsiteX39" fmla="*/ 436074 w 4963886"/>
                <a:gd name="connsiteY39" fmla="*/ 1444459 h 6666098"/>
                <a:gd name="connsiteX40" fmla="*/ 471145 w 4963886"/>
                <a:gd name="connsiteY40" fmla="*/ 1440374 h 6666098"/>
                <a:gd name="connsiteX41" fmla="*/ 471145 w 4963886"/>
                <a:gd name="connsiteY41" fmla="*/ 1439641 h 6666098"/>
                <a:gd name="connsiteX42" fmla="*/ 471145 w 4963886"/>
                <a:gd name="connsiteY42" fmla="*/ 802573 h 6666098"/>
                <a:gd name="connsiteX43" fmla="*/ 471145 w 4963886"/>
                <a:gd name="connsiteY43" fmla="*/ 786503 h 6666098"/>
                <a:gd name="connsiteX44" fmla="*/ 1209956 w 4963886"/>
                <a:gd name="connsiteY44" fmla="*/ 0 h 666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63886" h="6666098">
                  <a:moveTo>
                    <a:pt x="4432002" y="1440748"/>
                  </a:moveTo>
                  <a:lnTo>
                    <a:pt x="4430658" y="1513463"/>
                  </a:lnTo>
                  <a:lnTo>
                    <a:pt x="4433084" y="1440748"/>
                  </a:lnTo>
                  <a:close/>
                  <a:moveTo>
                    <a:pt x="1640442" y="453718"/>
                  </a:moveTo>
                  <a:cubicBezTo>
                    <a:pt x="1464901" y="453718"/>
                    <a:pt x="1313795" y="568174"/>
                    <a:pt x="1271938" y="737805"/>
                  </a:cubicBezTo>
                  <a:cubicBezTo>
                    <a:pt x="1246102" y="842750"/>
                    <a:pt x="1269835" y="952299"/>
                    <a:pt x="1337328" y="1038616"/>
                  </a:cubicBezTo>
                  <a:cubicBezTo>
                    <a:pt x="1409325" y="1130442"/>
                    <a:pt x="1519276" y="1183314"/>
                    <a:pt x="1639240" y="1183314"/>
                  </a:cubicBezTo>
                  <a:lnTo>
                    <a:pt x="3324643" y="1183314"/>
                  </a:lnTo>
                  <a:cubicBezTo>
                    <a:pt x="3442705" y="1183314"/>
                    <a:pt x="3551654" y="1131944"/>
                    <a:pt x="3623652" y="1042321"/>
                  </a:cubicBezTo>
                  <a:cubicBezTo>
                    <a:pt x="3691144" y="958106"/>
                    <a:pt x="3716579" y="850159"/>
                    <a:pt x="3692447" y="740609"/>
                  </a:cubicBezTo>
                  <a:cubicBezTo>
                    <a:pt x="3655696" y="574482"/>
                    <a:pt x="3500383" y="453718"/>
                    <a:pt x="3323342" y="453718"/>
                  </a:cubicBezTo>
                  <a:close/>
                  <a:moveTo>
                    <a:pt x="1209956" y="0"/>
                  </a:moveTo>
                  <a:lnTo>
                    <a:pt x="3754033" y="0"/>
                  </a:lnTo>
                  <a:cubicBezTo>
                    <a:pt x="4161492" y="0"/>
                    <a:pt x="4492741" y="352858"/>
                    <a:pt x="4492741" y="786503"/>
                  </a:cubicBezTo>
                  <a:lnTo>
                    <a:pt x="4492741" y="802573"/>
                  </a:lnTo>
                  <a:lnTo>
                    <a:pt x="4492741" y="1440748"/>
                  </a:lnTo>
                  <a:lnTo>
                    <a:pt x="4490662" y="1440748"/>
                  </a:lnTo>
                  <a:lnTo>
                    <a:pt x="4541546" y="1448115"/>
                  </a:lnTo>
                  <a:cubicBezTo>
                    <a:pt x="4785405" y="1511975"/>
                    <a:pt x="4963886" y="1760651"/>
                    <a:pt x="4963886" y="2060310"/>
                  </a:cubicBezTo>
                  <a:lnTo>
                    <a:pt x="4963886" y="2141721"/>
                  </a:lnTo>
                  <a:lnTo>
                    <a:pt x="4882777" y="2147328"/>
                  </a:lnTo>
                  <a:lnTo>
                    <a:pt x="4431059" y="2147328"/>
                  </a:lnTo>
                  <a:lnTo>
                    <a:pt x="4173209" y="5350304"/>
                  </a:lnTo>
                  <a:cubicBezTo>
                    <a:pt x="4302283" y="5384146"/>
                    <a:pt x="4397915" y="5503810"/>
                    <a:pt x="4397915" y="5645804"/>
                  </a:cubicBezTo>
                  <a:lnTo>
                    <a:pt x="4397915" y="6360881"/>
                  </a:lnTo>
                  <a:cubicBezTo>
                    <a:pt x="4397915" y="6529213"/>
                    <a:pt x="4263831" y="6666098"/>
                    <a:pt x="4099004" y="6666098"/>
                  </a:cubicBezTo>
                  <a:lnTo>
                    <a:pt x="4094799" y="6666098"/>
                  </a:lnTo>
                  <a:cubicBezTo>
                    <a:pt x="3934279" y="6666098"/>
                    <a:pt x="3802702" y="6536423"/>
                    <a:pt x="3795892" y="6374402"/>
                  </a:cubicBezTo>
                  <a:cubicBezTo>
                    <a:pt x="3704968" y="6422567"/>
                    <a:pt x="3603430" y="6448202"/>
                    <a:pt x="3498285" y="6448202"/>
                  </a:cubicBezTo>
                  <a:lnTo>
                    <a:pt x="1456792" y="6448202"/>
                  </a:lnTo>
                  <a:cubicBezTo>
                    <a:pt x="1354853" y="6448202"/>
                    <a:pt x="1256117" y="6424068"/>
                    <a:pt x="1166796" y="6378205"/>
                  </a:cubicBezTo>
                  <a:cubicBezTo>
                    <a:pt x="1158085" y="6538525"/>
                    <a:pt x="1027403" y="6666098"/>
                    <a:pt x="868085" y="6666098"/>
                  </a:cubicBezTo>
                  <a:lnTo>
                    <a:pt x="864081" y="6666098"/>
                  </a:lnTo>
                  <a:cubicBezTo>
                    <a:pt x="699254" y="6666098"/>
                    <a:pt x="564974" y="6529311"/>
                    <a:pt x="564974" y="6360881"/>
                  </a:cubicBezTo>
                  <a:lnTo>
                    <a:pt x="564974" y="5645804"/>
                  </a:lnTo>
                  <a:cubicBezTo>
                    <a:pt x="564974" y="5506215"/>
                    <a:pt x="657399" y="5388355"/>
                    <a:pt x="783070" y="5352205"/>
                  </a:cubicBezTo>
                  <a:lnTo>
                    <a:pt x="532627" y="2147328"/>
                  </a:lnTo>
                  <a:lnTo>
                    <a:pt x="0" y="2147328"/>
                  </a:lnTo>
                  <a:lnTo>
                    <a:pt x="0" y="2065917"/>
                  </a:lnTo>
                  <a:cubicBezTo>
                    <a:pt x="0" y="1757759"/>
                    <a:pt x="187375" y="1503267"/>
                    <a:pt x="436074" y="1444459"/>
                  </a:cubicBezTo>
                  <a:lnTo>
                    <a:pt x="471145" y="1440374"/>
                  </a:lnTo>
                  <a:lnTo>
                    <a:pt x="471145" y="1439641"/>
                  </a:lnTo>
                  <a:lnTo>
                    <a:pt x="471145" y="802573"/>
                  </a:lnTo>
                  <a:lnTo>
                    <a:pt x="471145" y="786503"/>
                  </a:lnTo>
                  <a:cubicBezTo>
                    <a:pt x="471145" y="352858"/>
                    <a:pt x="802497" y="0"/>
                    <a:pt x="1209956" y="0"/>
                  </a:cubicBezTo>
                  <a:close/>
                </a:path>
              </a:pathLst>
            </a:custGeom>
            <a:solidFill>
              <a:schemeClr val="accent5"/>
            </a:solidFill>
            <a:ln w="10255" cap="flat">
              <a:noFill/>
              <a:prstDash val="solid"/>
              <a:miter/>
            </a:ln>
          </p:spPr>
          <p:txBody>
            <a:bodyPr rtlCol="0" anchor="ctr"/>
            <a:lstStyle/>
            <a:p>
              <a:endParaRPr lang="zh-CN" altLang="en-US"/>
            </a:p>
          </p:txBody>
        </p:sp>
        <p:sp>
          <p:nvSpPr>
            <p:cNvPr id="820" name="图形 211"/>
            <p:cNvSpPr/>
            <p:nvPr/>
          </p:nvSpPr>
          <p:spPr>
            <a:xfrm rot="1655202">
              <a:off x="19250" y="4043"/>
              <a:ext cx="709" cy="406"/>
            </a:xfrm>
            <a:custGeom>
              <a:avLst/>
              <a:gdLst>
                <a:gd name="connsiteX0" fmla="*/ 264545 w 339393"/>
                <a:gd name="connsiteY0" fmla="*/ 34588 h 194132"/>
                <a:gd name="connsiteX1" fmla="*/ 217621 w 339393"/>
                <a:gd name="connsiteY1" fmla="*/ 64756 h 194132"/>
                <a:gd name="connsiteX2" fmla="*/ 211400 w 339393"/>
                <a:gd name="connsiteY2" fmla="*/ 60692 h 194132"/>
                <a:gd name="connsiteX3" fmla="*/ 229125 w 339393"/>
                <a:gd name="connsiteY3" fmla="*/ 37652 h 194132"/>
                <a:gd name="connsiteX4" fmla="*/ 298651 w 339393"/>
                <a:gd name="connsiteY4" fmla="*/ 28211 h 194132"/>
                <a:gd name="connsiteX5" fmla="*/ 299777 w 339393"/>
                <a:gd name="connsiteY5" fmla="*/ 26398 h 194132"/>
                <a:gd name="connsiteX6" fmla="*/ 298245 w 339393"/>
                <a:gd name="connsiteY6" fmla="*/ 24959 h 194132"/>
                <a:gd name="connsiteX7" fmla="*/ 228156 w 339393"/>
                <a:gd name="connsiteY7" fmla="*/ 34463 h 194132"/>
                <a:gd name="connsiteX8" fmla="*/ 227312 w 339393"/>
                <a:gd name="connsiteY8" fmla="*/ 35182 h 194132"/>
                <a:gd name="connsiteX9" fmla="*/ 209118 w 339393"/>
                <a:gd name="connsiteY9" fmla="*/ 59129 h 194132"/>
                <a:gd name="connsiteX10" fmla="*/ 206711 w 339393"/>
                <a:gd name="connsiteY10" fmla="*/ 57566 h 194132"/>
                <a:gd name="connsiteX11" fmla="*/ 209180 w 339393"/>
                <a:gd name="connsiteY11" fmla="*/ 41122 h 194132"/>
                <a:gd name="connsiteX12" fmla="*/ 207992 w 339393"/>
                <a:gd name="connsiteY12" fmla="*/ 38058 h 194132"/>
                <a:gd name="connsiteX13" fmla="*/ 207930 w 339393"/>
                <a:gd name="connsiteY13" fmla="*/ 38027 h 194132"/>
                <a:gd name="connsiteX14" fmla="*/ 209931 w 339393"/>
                <a:gd name="connsiteY14" fmla="*/ 37495 h 194132"/>
                <a:gd name="connsiteX15" fmla="*/ 227937 w 339393"/>
                <a:gd name="connsiteY15" fmla="*/ 15237 h 194132"/>
                <a:gd name="connsiteX16" fmla="*/ 196394 w 339393"/>
                <a:gd name="connsiteY16" fmla="*/ 19082 h 194132"/>
                <a:gd name="connsiteX17" fmla="*/ 171447 w 339393"/>
                <a:gd name="connsiteY17" fmla="*/ 28430 h 194132"/>
                <a:gd name="connsiteX18" fmla="*/ 194081 w 339393"/>
                <a:gd name="connsiteY18" fmla="*/ 33682 h 194132"/>
                <a:gd name="connsiteX19" fmla="*/ 202021 w 339393"/>
                <a:gd name="connsiteY19" fmla="*/ 37871 h 194132"/>
                <a:gd name="connsiteX20" fmla="*/ 89135 w 339393"/>
                <a:gd name="connsiteY20" fmla="*/ 53220 h 194132"/>
                <a:gd name="connsiteX21" fmla="*/ 86072 w 339393"/>
                <a:gd name="connsiteY21" fmla="*/ 51032 h 194132"/>
                <a:gd name="connsiteX22" fmla="*/ 87978 w 339393"/>
                <a:gd name="connsiteY22" fmla="*/ 41935 h 194132"/>
                <a:gd name="connsiteX23" fmla="*/ 88385 w 339393"/>
                <a:gd name="connsiteY23" fmla="*/ 41184 h 194132"/>
                <a:gd name="connsiteX24" fmla="*/ 77725 w 339393"/>
                <a:gd name="connsiteY24" fmla="*/ 21990 h 194132"/>
                <a:gd name="connsiteX25" fmla="*/ 88604 w 339393"/>
                <a:gd name="connsiteY25" fmla="*/ 9079 h 194132"/>
                <a:gd name="connsiteX26" fmla="*/ 89917 w 339393"/>
                <a:gd name="connsiteY26" fmla="*/ 9641 h 194132"/>
                <a:gd name="connsiteX27" fmla="*/ 91480 w 339393"/>
                <a:gd name="connsiteY27" fmla="*/ 9735 h 194132"/>
                <a:gd name="connsiteX28" fmla="*/ 91761 w 339393"/>
                <a:gd name="connsiteY28" fmla="*/ 9704 h 194132"/>
                <a:gd name="connsiteX29" fmla="*/ 92355 w 339393"/>
                <a:gd name="connsiteY29" fmla="*/ 9610 h 194132"/>
                <a:gd name="connsiteX30" fmla="*/ 92543 w 339393"/>
                <a:gd name="connsiteY30" fmla="*/ 9579 h 194132"/>
                <a:gd name="connsiteX31" fmla="*/ 112550 w 339393"/>
                <a:gd name="connsiteY31" fmla="*/ 6859 h 194132"/>
                <a:gd name="connsiteX32" fmla="*/ 116520 w 339393"/>
                <a:gd name="connsiteY32" fmla="*/ 3858 h 194132"/>
                <a:gd name="connsiteX33" fmla="*/ 111894 w 339393"/>
                <a:gd name="connsiteY33" fmla="*/ 2013 h 194132"/>
                <a:gd name="connsiteX34" fmla="*/ 93981 w 339393"/>
                <a:gd name="connsiteY34" fmla="*/ 4452 h 194132"/>
                <a:gd name="connsiteX35" fmla="*/ 93512 w 339393"/>
                <a:gd name="connsiteY35" fmla="*/ 1075 h 194132"/>
                <a:gd name="connsiteX36" fmla="*/ 90448 w 339393"/>
                <a:gd name="connsiteY36" fmla="*/ 13 h 194132"/>
                <a:gd name="connsiteX37" fmla="*/ 90167 w 339393"/>
                <a:gd name="connsiteY37" fmla="*/ 44 h 194132"/>
                <a:gd name="connsiteX38" fmla="*/ 88698 w 339393"/>
                <a:gd name="connsiteY38" fmla="*/ 1732 h 194132"/>
                <a:gd name="connsiteX39" fmla="*/ 88979 w 339393"/>
                <a:gd name="connsiteY39" fmla="*/ 3795 h 194132"/>
                <a:gd name="connsiteX40" fmla="*/ 72191 w 339393"/>
                <a:gd name="connsiteY40" fmla="*/ 23021 h 194132"/>
                <a:gd name="connsiteX41" fmla="*/ 70378 w 339393"/>
                <a:gd name="connsiteY41" fmla="*/ 26491 h 194132"/>
                <a:gd name="connsiteX42" fmla="*/ 76943 w 339393"/>
                <a:gd name="connsiteY42" fmla="*/ 31306 h 194132"/>
                <a:gd name="connsiteX43" fmla="*/ 82539 w 339393"/>
                <a:gd name="connsiteY43" fmla="*/ 38715 h 194132"/>
                <a:gd name="connsiteX44" fmla="*/ 82383 w 339393"/>
                <a:gd name="connsiteY44" fmla="*/ 38683 h 194132"/>
                <a:gd name="connsiteX45" fmla="*/ 79819 w 339393"/>
                <a:gd name="connsiteY45" fmla="*/ 50938 h 194132"/>
                <a:gd name="connsiteX46" fmla="*/ 79350 w 339393"/>
                <a:gd name="connsiteY46" fmla="*/ 53158 h 194132"/>
                <a:gd name="connsiteX47" fmla="*/ 77256 w 339393"/>
                <a:gd name="connsiteY47" fmla="*/ 63130 h 194132"/>
                <a:gd name="connsiteX48" fmla="*/ 57123 w 339393"/>
                <a:gd name="connsiteY48" fmla="*/ 62786 h 194132"/>
                <a:gd name="connsiteX49" fmla="*/ 602 w 339393"/>
                <a:gd name="connsiteY49" fmla="*/ 137033 h 194132"/>
                <a:gd name="connsiteX50" fmla="*/ 74880 w 339393"/>
                <a:gd name="connsiteY50" fmla="*/ 193523 h 194132"/>
                <a:gd name="connsiteX51" fmla="*/ 131370 w 339393"/>
                <a:gd name="connsiteY51" fmla="*/ 119276 h 194132"/>
                <a:gd name="connsiteX52" fmla="*/ 83289 w 339393"/>
                <a:gd name="connsiteY52" fmla="*/ 64474 h 194132"/>
                <a:gd name="connsiteX53" fmla="*/ 83883 w 339393"/>
                <a:gd name="connsiteY53" fmla="*/ 61630 h 194132"/>
                <a:gd name="connsiteX54" fmla="*/ 88541 w 339393"/>
                <a:gd name="connsiteY54" fmla="*/ 61004 h 194132"/>
                <a:gd name="connsiteX55" fmla="*/ 162788 w 339393"/>
                <a:gd name="connsiteY55" fmla="*/ 113680 h 194132"/>
                <a:gd name="connsiteX56" fmla="*/ 160068 w 339393"/>
                <a:gd name="connsiteY56" fmla="*/ 127654 h 194132"/>
                <a:gd name="connsiteX57" fmla="*/ 185171 w 339393"/>
                <a:gd name="connsiteY57" fmla="*/ 146755 h 194132"/>
                <a:gd name="connsiteX58" fmla="*/ 186047 w 339393"/>
                <a:gd name="connsiteY58" fmla="*/ 146599 h 194132"/>
                <a:gd name="connsiteX59" fmla="*/ 186047 w 339393"/>
                <a:gd name="connsiteY59" fmla="*/ 146630 h 194132"/>
                <a:gd name="connsiteX60" fmla="*/ 186297 w 339393"/>
                <a:gd name="connsiteY60" fmla="*/ 146537 h 194132"/>
                <a:gd name="connsiteX61" fmla="*/ 193706 w 339393"/>
                <a:gd name="connsiteY61" fmla="*/ 143723 h 194132"/>
                <a:gd name="connsiteX62" fmla="*/ 200615 w 339393"/>
                <a:gd name="connsiteY62" fmla="*/ 141097 h 194132"/>
                <a:gd name="connsiteX63" fmla="*/ 196457 w 339393"/>
                <a:gd name="connsiteY63" fmla="*/ 147943 h 194132"/>
                <a:gd name="connsiteX64" fmla="*/ 198239 w 339393"/>
                <a:gd name="connsiteY64" fmla="*/ 155290 h 194132"/>
                <a:gd name="connsiteX65" fmla="*/ 205585 w 339393"/>
                <a:gd name="connsiteY65" fmla="*/ 153508 h 194132"/>
                <a:gd name="connsiteX66" fmla="*/ 211838 w 339393"/>
                <a:gd name="connsiteY66" fmla="*/ 143223 h 194132"/>
                <a:gd name="connsiteX67" fmla="*/ 211369 w 339393"/>
                <a:gd name="connsiteY67" fmla="*/ 137033 h 194132"/>
                <a:gd name="connsiteX68" fmla="*/ 217340 w 339393"/>
                <a:gd name="connsiteY68" fmla="*/ 134782 h 194132"/>
                <a:gd name="connsiteX69" fmla="*/ 282270 w 339393"/>
                <a:gd name="connsiteY69" fmla="*/ 165356 h 194132"/>
                <a:gd name="connsiteX70" fmla="*/ 338791 w 339393"/>
                <a:gd name="connsiteY70" fmla="*/ 91078 h 194132"/>
                <a:gd name="connsiteX71" fmla="*/ 264545 w 339393"/>
                <a:gd name="connsiteY71" fmla="*/ 34588 h 194132"/>
                <a:gd name="connsiteX72" fmla="*/ 64782 w 339393"/>
                <a:gd name="connsiteY72" fmla="*/ 119870 h 194132"/>
                <a:gd name="connsiteX73" fmla="*/ 56467 w 339393"/>
                <a:gd name="connsiteY73" fmla="*/ 130781 h 194132"/>
                <a:gd name="connsiteX74" fmla="*/ 67377 w 339393"/>
                <a:gd name="connsiteY74" fmla="*/ 139096 h 194132"/>
                <a:gd name="connsiteX75" fmla="*/ 75693 w 339393"/>
                <a:gd name="connsiteY75" fmla="*/ 128186 h 194132"/>
                <a:gd name="connsiteX76" fmla="*/ 71410 w 339393"/>
                <a:gd name="connsiteY76" fmla="*/ 121402 h 194132"/>
                <a:gd name="connsiteX77" fmla="*/ 81257 w 339393"/>
                <a:gd name="connsiteY77" fmla="*/ 74322 h 194132"/>
                <a:gd name="connsiteX78" fmla="*/ 121460 w 339393"/>
                <a:gd name="connsiteY78" fmla="*/ 120621 h 194132"/>
                <a:gd name="connsiteX79" fmla="*/ 73536 w 339393"/>
                <a:gd name="connsiteY79" fmla="*/ 183613 h 194132"/>
                <a:gd name="connsiteX80" fmla="*/ 10543 w 339393"/>
                <a:gd name="connsiteY80" fmla="*/ 135689 h 194132"/>
                <a:gd name="connsiteX81" fmla="*/ 58467 w 339393"/>
                <a:gd name="connsiteY81" fmla="*/ 72696 h 194132"/>
                <a:gd name="connsiteX82" fmla="*/ 75192 w 339393"/>
                <a:gd name="connsiteY82" fmla="*/ 72946 h 194132"/>
                <a:gd name="connsiteX83" fmla="*/ 65408 w 339393"/>
                <a:gd name="connsiteY83" fmla="*/ 119839 h 194132"/>
                <a:gd name="connsiteX84" fmla="*/ 64782 w 339393"/>
                <a:gd name="connsiteY84" fmla="*/ 119870 h 194132"/>
                <a:gd name="connsiteX85" fmla="*/ 226937 w 339393"/>
                <a:gd name="connsiteY85" fmla="*/ 131156 h 194132"/>
                <a:gd name="connsiteX86" fmla="*/ 271641 w 339393"/>
                <a:gd name="connsiteY86" fmla="*/ 114274 h 194132"/>
                <a:gd name="connsiteX87" fmla="*/ 271579 w 339393"/>
                <a:gd name="connsiteY87" fmla="*/ 113805 h 194132"/>
                <a:gd name="connsiteX88" fmla="*/ 281270 w 339393"/>
                <a:gd name="connsiteY88" fmla="*/ 100582 h 194132"/>
                <a:gd name="connsiteX89" fmla="*/ 267984 w 339393"/>
                <a:gd name="connsiteY89" fmla="*/ 90453 h 194132"/>
                <a:gd name="connsiteX90" fmla="*/ 265733 w 339393"/>
                <a:gd name="connsiteY90" fmla="*/ 90984 h 194132"/>
                <a:gd name="connsiteX91" fmla="*/ 259011 w 339393"/>
                <a:gd name="connsiteY91" fmla="*/ 91891 h 194132"/>
                <a:gd name="connsiteX92" fmla="*/ 225999 w 339393"/>
                <a:gd name="connsiteY92" fmla="*/ 70227 h 194132"/>
                <a:gd name="connsiteX93" fmla="*/ 265889 w 339393"/>
                <a:gd name="connsiteY93" fmla="*/ 44498 h 194132"/>
                <a:gd name="connsiteX94" fmla="*/ 328881 w 339393"/>
                <a:gd name="connsiteY94" fmla="*/ 92422 h 194132"/>
                <a:gd name="connsiteX95" fmla="*/ 280957 w 339393"/>
                <a:gd name="connsiteY95" fmla="*/ 155384 h 194132"/>
                <a:gd name="connsiteX96" fmla="*/ 226937 w 339393"/>
                <a:gd name="connsiteY96" fmla="*/ 131156 h 194132"/>
                <a:gd name="connsiteX97" fmla="*/ 217527 w 339393"/>
                <a:gd name="connsiteY97" fmla="*/ 97549 h 194132"/>
                <a:gd name="connsiteX98" fmla="*/ 223373 w 339393"/>
                <a:gd name="connsiteY98" fmla="*/ 74947 h 194132"/>
                <a:gd name="connsiteX99" fmla="*/ 250915 w 339393"/>
                <a:gd name="connsiteY99" fmla="*/ 93016 h 194132"/>
                <a:gd name="connsiteX100" fmla="*/ 217527 w 339393"/>
                <a:gd name="connsiteY100" fmla="*/ 97549 h 194132"/>
                <a:gd name="connsiteX101" fmla="*/ 206117 w 339393"/>
                <a:gd name="connsiteY101" fmla="*/ 63630 h 194132"/>
                <a:gd name="connsiteX102" fmla="*/ 206617 w 339393"/>
                <a:gd name="connsiteY102" fmla="*/ 64631 h 194132"/>
                <a:gd name="connsiteX103" fmla="*/ 207617 w 339393"/>
                <a:gd name="connsiteY103" fmla="*/ 64881 h 194132"/>
                <a:gd name="connsiteX104" fmla="*/ 207930 w 339393"/>
                <a:gd name="connsiteY104" fmla="*/ 64818 h 194132"/>
                <a:gd name="connsiteX105" fmla="*/ 214932 w 339393"/>
                <a:gd name="connsiteY105" fmla="*/ 69414 h 194132"/>
                <a:gd name="connsiteX106" fmla="*/ 207398 w 339393"/>
                <a:gd name="connsiteY106" fmla="*/ 98925 h 194132"/>
                <a:gd name="connsiteX107" fmla="*/ 200364 w 339393"/>
                <a:gd name="connsiteY107" fmla="*/ 99894 h 194132"/>
                <a:gd name="connsiteX108" fmla="*/ 205804 w 339393"/>
                <a:gd name="connsiteY108" fmla="*/ 63443 h 194132"/>
                <a:gd name="connsiteX109" fmla="*/ 206117 w 339393"/>
                <a:gd name="connsiteY109" fmla="*/ 63630 h 194132"/>
                <a:gd name="connsiteX110" fmla="*/ 201740 w 339393"/>
                <a:gd name="connsiteY110" fmla="*/ 45592 h 194132"/>
                <a:gd name="connsiteX111" fmla="*/ 193487 w 339393"/>
                <a:gd name="connsiteY111" fmla="*/ 100832 h 194132"/>
                <a:gd name="connsiteX112" fmla="*/ 182201 w 339393"/>
                <a:gd name="connsiteY112" fmla="*/ 102364 h 194132"/>
                <a:gd name="connsiteX113" fmla="*/ 179200 w 339393"/>
                <a:gd name="connsiteY113" fmla="*/ 102551 h 194132"/>
                <a:gd name="connsiteX114" fmla="*/ 166977 w 339393"/>
                <a:gd name="connsiteY114" fmla="*/ 108397 h 194132"/>
                <a:gd name="connsiteX115" fmla="*/ 98232 w 339393"/>
                <a:gd name="connsiteY115" fmla="*/ 59660 h 194132"/>
                <a:gd name="connsiteX116" fmla="*/ 201740 w 339393"/>
                <a:gd name="connsiteY116" fmla="*/ 45592 h 1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39393" h="194132">
                  <a:moveTo>
                    <a:pt x="264545" y="34588"/>
                  </a:moveTo>
                  <a:cubicBezTo>
                    <a:pt x="244444" y="37308"/>
                    <a:pt x="227687" y="48843"/>
                    <a:pt x="217621" y="64756"/>
                  </a:cubicBezTo>
                  <a:lnTo>
                    <a:pt x="211400" y="60692"/>
                  </a:lnTo>
                  <a:lnTo>
                    <a:pt x="229125" y="37652"/>
                  </a:lnTo>
                  <a:lnTo>
                    <a:pt x="298651" y="28211"/>
                  </a:lnTo>
                  <a:cubicBezTo>
                    <a:pt x="299402" y="28117"/>
                    <a:pt x="299871" y="27148"/>
                    <a:pt x="299777" y="26398"/>
                  </a:cubicBezTo>
                  <a:cubicBezTo>
                    <a:pt x="299683" y="25679"/>
                    <a:pt x="298964" y="24866"/>
                    <a:pt x="298245" y="24959"/>
                  </a:cubicBezTo>
                  <a:lnTo>
                    <a:pt x="228156" y="34463"/>
                  </a:lnTo>
                  <a:cubicBezTo>
                    <a:pt x="227812" y="34494"/>
                    <a:pt x="227500" y="34901"/>
                    <a:pt x="227312" y="35182"/>
                  </a:cubicBezTo>
                  <a:lnTo>
                    <a:pt x="209118" y="59129"/>
                  </a:lnTo>
                  <a:lnTo>
                    <a:pt x="206711" y="57566"/>
                  </a:lnTo>
                  <a:lnTo>
                    <a:pt x="209180" y="41122"/>
                  </a:lnTo>
                  <a:cubicBezTo>
                    <a:pt x="209368" y="39965"/>
                    <a:pt x="208899" y="38777"/>
                    <a:pt x="207992" y="38058"/>
                  </a:cubicBezTo>
                  <a:cubicBezTo>
                    <a:pt x="207961" y="38027"/>
                    <a:pt x="207961" y="38027"/>
                    <a:pt x="207930" y="38027"/>
                  </a:cubicBezTo>
                  <a:cubicBezTo>
                    <a:pt x="209180" y="37808"/>
                    <a:pt x="209931" y="37495"/>
                    <a:pt x="209931" y="37495"/>
                  </a:cubicBezTo>
                  <a:cubicBezTo>
                    <a:pt x="224467" y="36870"/>
                    <a:pt x="233502" y="22365"/>
                    <a:pt x="227937" y="15237"/>
                  </a:cubicBezTo>
                  <a:cubicBezTo>
                    <a:pt x="222341" y="8109"/>
                    <a:pt x="216589" y="17113"/>
                    <a:pt x="196394" y="19082"/>
                  </a:cubicBezTo>
                  <a:cubicBezTo>
                    <a:pt x="176199" y="21052"/>
                    <a:pt x="167884" y="21958"/>
                    <a:pt x="171447" y="28430"/>
                  </a:cubicBezTo>
                  <a:cubicBezTo>
                    <a:pt x="175042" y="34932"/>
                    <a:pt x="186047" y="26554"/>
                    <a:pt x="194081" y="33682"/>
                  </a:cubicBezTo>
                  <a:cubicBezTo>
                    <a:pt x="196863" y="36151"/>
                    <a:pt x="199614" y="37339"/>
                    <a:pt x="202021" y="37871"/>
                  </a:cubicBezTo>
                  <a:lnTo>
                    <a:pt x="89135" y="53220"/>
                  </a:lnTo>
                  <a:lnTo>
                    <a:pt x="86072" y="51032"/>
                  </a:lnTo>
                  <a:lnTo>
                    <a:pt x="87978" y="41935"/>
                  </a:lnTo>
                  <a:cubicBezTo>
                    <a:pt x="88104" y="41685"/>
                    <a:pt x="88260" y="41466"/>
                    <a:pt x="88385" y="41184"/>
                  </a:cubicBezTo>
                  <a:cubicBezTo>
                    <a:pt x="88385" y="41184"/>
                    <a:pt x="91417" y="26741"/>
                    <a:pt x="77725" y="21990"/>
                  </a:cubicBezTo>
                  <a:cubicBezTo>
                    <a:pt x="79069" y="17707"/>
                    <a:pt x="82039" y="11736"/>
                    <a:pt x="88604" y="9079"/>
                  </a:cubicBezTo>
                  <a:cubicBezTo>
                    <a:pt x="88948" y="9360"/>
                    <a:pt x="89385" y="9547"/>
                    <a:pt x="89917" y="9641"/>
                  </a:cubicBezTo>
                  <a:cubicBezTo>
                    <a:pt x="90261" y="9923"/>
                    <a:pt x="90917" y="9798"/>
                    <a:pt x="91480" y="9735"/>
                  </a:cubicBezTo>
                  <a:lnTo>
                    <a:pt x="91761" y="9704"/>
                  </a:lnTo>
                  <a:cubicBezTo>
                    <a:pt x="91917" y="9672"/>
                    <a:pt x="92136" y="9641"/>
                    <a:pt x="92355" y="9610"/>
                  </a:cubicBezTo>
                  <a:cubicBezTo>
                    <a:pt x="92418" y="9610"/>
                    <a:pt x="92480" y="9610"/>
                    <a:pt x="92543" y="9579"/>
                  </a:cubicBezTo>
                  <a:lnTo>
                    <a:pt x="112550" y="6859"/>
                  </a:lnTo>
                  <a:cubicBezTo>
                    <a:pt x="114926" y="6546"/>
                    <a:pt x="116802" y="5890"/>
                    <a:pt x="116520" y="3858"/>
                  </a:cubicBezTo>
                  <a:cubicBezTo>
                    <a:pt x="116239" y="1826"/>
                    <a:pt x="114270" y="1701"/>
                    <a:pt x="111894" y="2013"/>
                  </a:cubicBezTo>
                  <a:lnTo>
                    <a:pt x="93981" y="4452"/>
                  </a:lnTo>
                  <a:lnTo>
                    <a:pt x="93512" y="1075"/>
                  </a:lnTo>
                  <a:cubicBezTo>
                    <a:pt x="93418" y="356"/>
                    <a:pt x="91167" y="-81"/>
                    <a:pt x="90448" y="13"/>
                  </a:cubicBezTo>
                  <a:lnTo>
                    <a:pt x="90167" y="44"/>
                  </a:lnTo>
                  <a:cubicBezTo>
                    <a:pt x="89448" y="138"/>
                    <a:pt x="88604" y="982"/>
                    <a:pt x="88698" y="1732"/>
                  </a:cubicBezTo>
                  <a:lnTo>
                    <a:pt x="88979" y="3795"/>
                  </a:lnTo>
                  <a:cubicBezTo>
                    <a:pt x="84633" y="4858"/>
                    <a:pt x="76443" y="8766"/>
                    <a:pt x="72191" y="23021"/>
                  </a:cubicBezTo>
                  <a:cubicBezTo>
                    <a:pt x="71347" y="23803"/>
                    <a:pt x="70628" y="24897"/>
                    <a:pt x="70378" y="26491"/>
                  </a:cubicBezTo>
                  <a:cubicBezTo>
                    <a:pt x="69690" y="30993"/>
                    <a:pt x="74411" y="33119"/>
                    <a:pt x="76943" y="31306"/>
                  </a:cubicBezTo>
                  <a:cubicBezTo>
                    <a:pt x="76943" y="31306"/>
                    <a:pt x="83070" y="32619"/>
                    <a:pt x="82539" y="38715"/>
                  </a:cubicBezTo>
                  <a:lnTo>
                    <a:pt x="82383" y="38683"/>
                  </a:lnTo>
                  <a:lnTo>
                    <a:pt x="79819" y="50938"/>
                  </a:lnTo>
                  <a:cubicBezTo>
                    <a:pt x="79413" y="51626"/>
                    <a:pt x="79256" y="52407"/>
                    <a:pt x="79350" y="53158"/>
                  </a:cubicBezTo>
                  <a:lnTo>
                    <a:pt x="77256" y="63130"/>
                  </a:lnTo>
                  <a:cubicBezTo>
                    <a:pt x="70753" y="62005"/>
                    <a:pt x="64001" y="61848"/>
                    <a:pt x="57123" y="62786"/>
                  </a:cubicBezTo>
                  <a:cubicBezTo>
                    <a:pt x="21016" y="67663"/>
                    <a:pt x="-4275" y="100926"/>
                    <a:pt x="602" y="137033"/>
                  </a:cubicBezTo>
                  <a:cubicBezTo>
                    <a:pt x="5510" y="173140"/>
                    <a:pt x="38773" y="198431"/>
                    <a:pt x="74880" y="193523"/>
                  </a:cubicBezTo>
                  <a:cubicBezTo>
                    <a:pt x="110987" y="188646"/>
                    <a:pt x="136278" y="155384"/>
                    <a:pt x="131370" y="119276"/>
                  </a:cubicBezTo>
                  <a:cubicBezTo>
                    <a:pt x="127681" y="92204"/>
                    <a:pt x="108080" y="71196"/>
                    <a:pt x="83289" y="64474"/>
                  </a:cubicBezTo>
                  <a:lnTo>
                    <a:pt x="83883" y="61630"/>
                  </a:lnTo>
                  <a:lnTo>
                    <a:pt x="88541" y="61004"/>
                  </a:lnTo>
                  <a:lnTo>
                    <a:pt x="162788" y="113680"/>
                  </a:lnTo>
                  <a:cubicBezTo>
                    <a:pt x="160443" y="117776"/>
                    <a:pt x="159380" y="122621"/>
                    <a:pt x="160068" y="127654"/>
                  </a:cubicBezTo>
                  <a:cubicBezTo>
                    <a:pt x="161725" y="139847"/>
                    <a:pt x="172948" y="148412"/>
                    <a:pt x="185171" y="146755"/>
                  </a:cubicBezTo>
                  <a:cubicBezTo>
                    <a:pt x="185453" y="146724"/>
                    <a:pt x="185734" y="146630"/>
                    <a:pt x="186047" y="146599"/>
                  </a:cubicBezTo>
                  <a:lnTo>
                    <a:pt x="186047" y="146630"/>
                  </a:lnTo>
                  <a:lnTo>
                    <a:pt x="186297" y="146537"/>
                  </a:lnTo>
                  <a:cubicBezTo>
                    <a:pt x="188985" y="146036"/>
                    <a:pt x="191486" y="145067"/>
                    <a:pt x="193706" y="143723"/>
                  </a:cubicBezTo>
                  <a:lnTo>
                    <a:pt x="200615" y="141097"/>
                  </a:lnTo>
                  <a:lnTo>
                    <a:pt x="196457" y="147943"/>
                  </a:lnTo>
                  <a:cubicBezTo>
                    <a:pt x="194925" y="150476"/>
                    <a:pt x="195706" y="153758"/>
                    <a:pt x="198239" y="155290"/>
                  </a:cubicBezTo>
                  <a:cubicBezTo>
                    <a:pt x="200771" y="156822"/>
                    <a:pt x="204053" y="156040"/>
                    <a:pt x="205585" y="153508"/>
                  </a:cubicBezTo>
                  <a:lnTo>
                    <a:pt x="211838" y="143223"/>
                  </a:lnTo>
                  <a:cubicBezTo>
                    <a:pt x="213057" y="141222"/>
                    <a:pt x="212775" y="138752"/>
                    <a:pt x="211369" y="137033"/>
                  </a:cubicBezTo>
                  <a:lnTo>
                    <a:pt x="217340" y="134782"/>
                  </a:lnTo>
                  <a:cubicBezTo>
                    <a:pt x="230657" y="156196"/>
                    <a:pt x="255698" y="168982"/>
                    <a:pt x="282270" y="165356"/>
                  </a:cubicBezTo>
                  <a:cubicBezTo>
                    <a:pt x="318378" y="160448"/>
                    <a:pt x="343668" y="127185"/>
                    <a:pt x="338791" y="91078"/>
                  </a:cubicBezTo>
                  <a:cubicBezTo>
                    <a:pt x="333883" y="54971"/>
                    <a:pt x="300652" y="29680"/>
                    <a:pt x="264545" y="34588"/>
                  </a:cubicBezTo>
                  <a:close/>
                  <a:moveTo>
                    <a:pt x="64782" y="119870"/>
                  </a:moveTo>
                  <a:cubicBezTo>
                    <a:pt x="59468" y="120589"/>
                    <a:pt x="55748" y="125466"/>
                    <a:pt x="56467" y="130781"/>
                  </a:cubicBezTo>
                  <a:cubicBezTo>
                    <a:pt x="57186" y="136095"/>
                    <a:pt x="62063" y="139815"/>
                    <a:pt x="67377" y="139096"/>
                  </a:cubicBezTo>
                  <a:cubicBezTo>
                    <a:pt x="72692" y="138377"/>
                    <a:pt x="76412" y="133500"/>
                    <a:pt x="75693" y="128186"/>
                  </a:cubicBezTo>
                  <a:cubicBezTo>
                    <a:pt x="75286" y="125310"/>
                    <a:pt x="73661" y="122871"/>
                    <a:pt x="71410" y="121402"/>
                  </a:cubicBezTo>
                  <a:lnTo>
                    <a:pt x="81257" y="74322"/>
                  </a:lnTo>
                  <a:cubicBezTo>
                    <a:pt x="102015" y="80199"/>
                    <a:pt x="118365" y="97893"/>
                    <a:pt x="121460" y="120621"/>
                  </a:cubicBezTo>
                  <a:cubicBezTo>
                    <a:pt x="125618" y="151257"/>
                    <a:pt x="104172" y="179424"/>
                    <a:pt x="73536" y="183613"/>
                  </a:cubicBezTo>
                  <a:cubicBezTo>
                    <a:pt x="42930" y="187740"/>
                    <a:pt x="14701" y="166294"/>
                    <a:pt x="10543" y="135689"/>
                  </a:cubicBezTo>
                  <a:cubicBezTo>
                    <a:pt x="6385" y="105052"/>
                    <a:pt x="27862" y="76854"/>
                    <a:pt x="58467" y="72696"/>
                  </a:cubicBezTo>
                  <a:cubicBezTo>
                    <a:pt x="64157" y="71915"/>
                    <a:pt x="69784" y="72040"/>
                    <a:pt x="75192" y="72946"/>
                  </a:cubicBezTo>
                  <a:lnTo>
                    <a:pt x="65408" y="119839"/>
                  </a:lnTo>
                  <a:cubicBezTo>
                    <a:pt x="65189" y="119839"/>
                    <a:pt x="64970" y="119870"/>
                    <a:pt x="64782" y="119870"/>
                  </a:cubicBezTo>
                  <a:close/>
                  <a:moveTo>
                    <a:pt x="226937" y="131156"/>
                  </a:moveTo>
                  <a:lnTo>
                    <a:pt x="271641" y="114274"/>
                  </a:lnTo>
                  <a:lnTo>
                    <a:pt x="271579" y="113805"/>
                  </a:lnTo>
                  <a:cubicBezTo>
                    <a:pt x="277800" y="112711"/>
                    <a:pt x="282114" y="106897"/>
                    <a:pt x="281270" y="100582"/>
                  </a:cubicBezTo>
                  <a:cubicBezTo>
                    <a:pt x="280395" y="94111"/>
                    <a:pt x="274424" y="89578"/>
                    <a:pt x="267984" y="90453"/>
                  </a:cubicBezTo>
                  <a:cubicBezTo>
                    <a:pt x="267202" y="90547"/>
                    <a:pt x="266452" y="90734"/>
                    <a:pt x="265733" y="90984"/>
                  </a:cubicBezTo>
                  <a:lnTo>
                    <a:pt x="259011" y="91891"/>
                  </a:lnTo>
                  <a:lnTo>
                    <a:pt x="225999" y="70227"/>
                  </a:lnTo>
                  <a:cubicBezTo>
                    <a:pt x="234502" y="56659"/>
                    <a:pt x="248758" y="46811"/>
                    <a:pt x="265889" y="44498"/>
                  </a:cubicBezTo>
                  <a:cubicBezTo>
                    <a:pt x="296526" y="40340"/>
                    <a:pt x="324692" y="61786"/>
                    <a:pt x="328881" y="92422"/>
                  </a:cubicBezTo>
                  <a:cubicBezTo>
                    <a:pt x="333039" y="123028"/>
                    <a:pt x="311594" y="151226"/>
                    <a:pt x="280957" y="155384"/>
                  </a:cubicBezTo>
                  <a:cubicBezTo>
                    <a:pt x="259105" y="158385"/>
                    <a:pt x="238473" y="148318"/>
                    <a:pt x="226937" y="131156"/>
                  </a:cubicBezTo>
                  <a:close/>
                  <a:moveTo>
                    <a:pt x="217527" y="97549"/>
                  </a:moveTo>
                  <a:cubicBezTo>
                    <a:pt x="217871" y="89515"/>
                    <a:pt x="219934" y="81856"/>
                    <a:pt x="223373" y="74947"/>
                  </a:cubicBezTo>
                  <a:lnTo>
                    <a:pt x="250915" y="93016"/>
                  </a:lnTo>
                  <a:lnTo>
                    <a:pt x="217527" y="97549"/>
                  </a:lnTo>
                  <a:close/>
                  <a:moveTo>
                    <a:pt x="206117" y="63630"/>
                  </a:moveTo>
                  <a:cubicBezTo>
                    <a:pt x="206148" y="64005"/>
                    <a:pt x="206304" y="64381"/>
                    <a:pt x="206617" y="64631"/>
                  </a:cubicBezTo>
                  <a:cubicBezTo>
                    <a:pt x="206929" y="64850"/>
                    <a:pt x="207273" y="64943"/>
                    <a:pt x="207617" y="64881"/>
                  </a:cubicBezTo>
                  <a:cubicBezTo>
                    <a:pt x="207742" y="64881"/>
                    <a:pt x="207836" y="64850"/>
                    <a:pt x="207930" y="64818"/>
                  </a:cubicBezTo>
                  <a:lnTo>
                    <a:pt x="214932" y="69414"/>
                  </a:lnTo>
                  <a:cubicBezTo>
                    <a:pt x="210243" y="78355"/>
                    <a:pt x="207555" y="88390"/>
                    <a:pt x="207398" y="98925"/>
                  </a:cubicBezTo>
                  <a:lnTo>
                    <a:pt x="200364" y="99894"/>
                  </a:lnTo>
                  <a:lnTo>
                    <a:pt x="205804" y="63443"/>
                  </a:lnTo>
                  <a:lnTo>
                    <a:pt x="206117" y="63630"/>
                  </a:lnTo>
                  <a:close/>
                  <a:moveTo>
                    <a:pt x="201740" y="45592"/>
                  </a:moveTo>
                  <a:lnTo>
                    <a:pt x="193487" y="100832"/>
                  </a:lnTo>
                  <a:lnTo>
                    <a:pt x="182201" y="102364"/>
                  </a:lnTo>
                  <a:cubicBezTo>
                    <a:pt x="181201" y="102364"/>
                    <a:pt x="180201" y="102395"/>
                    <a:pt x="179200" y="102551"/>
                  </a:cubicBezTo>
                  <a:cubicBezTo>
                    <a:pt x="174417" y="103208"/>
                    <a:pt x="170228" y="105334"/>
                    <a:pt x="166977" y="108397"/>
                  </a:cubicBezTo>
                  <a:lnTo>
                    <a:pt x="98232" y="59660"/>
                  </a:lnTo>
                  <a:lnTo>
                    <a:pt x="201740" y="45592"/>
                  </a:lnTo>
                  <a:close/>
                </a:path>
              </a:pathLst>
            </a:custGeom>
            <a:gradFill>
              <a:gsLst>
                <a:gs pos="38000">
                  <a:srgbClr val="5D8D7B">
                    <a:alpha val="100000"/>
                  </a:srgbClr>
                </a:gs>
                <a:gs pos="0">
                  <a:schemeClr val="accent5"/>
                </a:gs>
                <a:gs pos="100000">
                  <a:srgbClr val="76A731"/>
                </a:gs>
              </a:gsLst>
              <a:lin ang="0" scaled="0"/>
            </a:gradFill>
            <a:ln w="3058" cap="flat">
              <a:noFill/>
              <a:prstDash val="solid"/>
              <a:miter/>
            </a:ln>
          </p:spPr>
          <p:txBody>
            <a:bodyPr rtlCol="0" anchor="ctr"/>
            <a:lstStyle/>
            <a:p>
              <a:endParaRPr lang="zh-CN" altLang="en-US"/>
            </a:p>
          </p:txBody>
        </p:sp>
        <p:sp>
          <p:nvSpPr>
            <p:cNvPr id="821" name="椭圆 820"/>
            <p:cNvSpPr/>
            <p:nvPr/>
          </p:nvSpPr>
          <p:spPr>
            <a:xfrm>
              <a:off x="8457" y="4141"/>
              <a:ext cx="1620" cy="248"/>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866140" y="1005205"/>
            <a:ext cx="1659890" cy="2529840"/>
          </a:xfrm>
          <a:prstGeom prst="rect">
            <a:avLst/>
          </a:prstGeom>
          <a:noFill/>
        </p:spPr>
        <p:txBody>
          <a:bodyPr vert="eaVert" wrap="none" rtlCol="0">
            <a:spAutoFit/>
          </a:bodyPr>
          <a:lstStyle/>
          <a:p>
            <a:pPr algn="ctr"/>
            <a:r>
              <a:rPr lang="zh-CN" altLang="en-US" sz="9600">
                <a:solidFill>
                  <a:schemeClr val="bg1">
                    <a:lumMod val="95000"/>
                  </a:schemeClr>
                </a:solidFill>
                <a:latin typeface="汉仪唐美人简" panose="00020600040101010101" charset="-122"/>
                <a:ea typeface="汉仪唐美人简" panose="00020600040101010101" charset="-122"/>
              </a:rPr>
              <a:t>目录</a:t>
            </a:r>
          </a:p>
        </p:txBody>
      </p:sp>
      <p:sp>
        <p:nvSpPr>
          <p:cNvPr id="4" name="文本框 3"/>
          <p:cNvSpPr txBox="1"/>
          <p:nvPr/>
        </p:nvSpPr>
        <p:spPr>
          <a:xfrm>
            <a:off x="7306310" y="1586865"/>
            <a:ext cx="4248150" cy="583565"/>
          </a:xfrm>
          <a:prstGeom prst="rect">
            <a:avLst/>
          </a:prstGeom>
          <a:noFill/>
        </p:spPr>
        <p:txBody>
          <a:bodyPr wrap="square" rtlCol="0">
            <a:spAutoFit/>
          </a:bodyPr>
          <a:lstStyle/>
          <a:p>
            <a:r>
              <a:rPr lang="zh-CN" altLang="en-US" sz="32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5" name="文本框 4"/>
          <p:cNvSpPr txBox="1"/>
          <p:nvPr/>
        </p:nvSpPr>
        <p:spPr>
          <a:xfrm>
            <a:off x="6201410" y="1348105"/>
            <a:ext cx="1108710" cy="922020"/>
          </a:xfrm>
          <a:prstGeom prst="rect">
            <a:avLst/>
          </a:prstGeom>
          <a:noFill/>
        </p:spPr>
        <p:txBody>
          <a:bodyPr wrap="none" rtlCol="0">
            <a:spAutoFit/>
          </a:bodyPr>
          <a:lstStyle/>
          <a:p>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rPr>
              <a:t>01</a:t>
            </a:r>
          </a:p>
        </p:txBody>
      </p:sp>
      <p:sp>
        <p:nvSpPr>
          <p:cNvPr id="8" name="文本框 7"/>
          <p:cNvSpPr txBox="1"/>
          <p:nvPr/>
        </p:nvSpPr>
        <p:spPr>
          <a:xfrm>
            <a:off x="7306310" y="2680335"/>
            <a:ext cx="4248150" cy="583565"/>
          </a:xfrm>
          <a:prstGeom prst="rect">
            <a:avLst/>
          </a:prstGeom>
          <a:noFill/>
        </p:spPr>
        <p:txBody>
          <a:bodyPr wrap="square" rtlCol="0">
            <a:spAutoFit/>
          </a:bodyPr>
          <a:lstStyle/>
          <a:p>
            <a:r>
              <a:rPr lang="zh-CN" altLang="en-US" sz="3200">
                <a:gradFill>
                  <a:gsLst>
                    <a:gs pos="0">
                      <a:schemeClr val="accent5"/>
                    </a:gs>
                    <a:gs pos="100000">
                      <a:srgbClr val="76A731"/>
                    </a:gs>
                  </a:gsLst>
                  <a:lin ang="4200000" scaled="0"/>
                </a:gradFill>
                <a:latin typeface="汉仪旗黑-75S" panose="00020600040101010101" charset="-122"/>
                <a:ea typeface="汉仪旗黑-75S" panose="00020600040101010101" charset="-122"/>
              </a:rPr>
              <a:t>地震灾害与防范</a:t>
            </a:r>
          </a:p>
        </p:txBody>
      </p:sp>
      <p:sp>
        <p:nvSpPr>
          <p:cNvPr id="9" name="文本框 8"/>
          <p:cNvSpPr txBox="1"/>
          <p:nvPr/>
        </p:nvSpPr>
        <p:spPr>
          <a:xfrm>
            <a:off x="6201410" y="2441575"/>
            <a:ext cx="1108710" cy="922020"/>
          </a:xfrm>
          <a:prstGeom prst="rect">
            <a:avLst/>
          </a:prstGeom>
          <a:noFill/>
        </p:spPr>
        <p:txBody>
          <a:bodyPr wrap="none" rtlCol="0">
            <a:spAutoFit/>
          </a:bodyPr>
          <a:lstStyle/>
          <a:p>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rPr>
              <a:t>02</a:t>
            </a:r>
          </a:p>
        </p:txBody>
      </p:sp>
      <p:sp>
        <p:nvSpPr>
          <p:cNvPr id="11" name="文本框 10"/>
          <p:cNvSpPr txBox="1"/>
          <p:nvPr/>
        </p:nvSpPr>
        <p:spPr>
          <a:xfrm>
            <a:off x="7306310" y="3773805"/>
            <a:ext cx="4248150" cy="583565"/>
          </a:xfrm>
          <a:prstGeom prst="rect">
            <a:avLst/>
          </a:prstGeom>
          <a:noFill/>
        </p:spPr>
        <p:txBody>
          <a:bodyPr wrap="square" rtlCol="0">
            <a:spAutoFit/>
          </a:bodyPr>
          <a:lstStyle/>
          <a:p>
            <a:r>
              <a:rPr lang="zh-CN" altLang="en-US" sz="3200">
                <a:gradFill>
                  <a:gsLst>
                    <a:gs pos="0">
                      <a:schemeClr val="accent5"/>
                    </a:gs>
                    <a:gs pos="100000">
                      <a:srgbClr val="76A731"/>
                    </a:gs>
                  </a:gsLst>
                  <a:lin ang="4200000" scaled="0"/>
                </a:gradFill>
                <a:latin typeface="汉仪旗黑-75S" panose="00020600040101010101" charset="-122"/>
                <a:ea typeface="汉仪旗黑-75S" panose="00020600040101010101" charset="-122"/>
              </a:rPr>
              <a:t>台风灾害与防范</a:t>
            </a:r>
          </a:p>
        </p:txBody>
      </p:sp>
      <p:sp>
        <p:nvSpPr>
          <p:cNvPr id="12" name="文本框 11"/>
          <p:cNvSpPr txBox="1"/>
          <p:nvPr/>
        </p:nvSpPr>
        <p:spPr>
          <a:xfrm>
            <a:off x="6201410" y="3535045"/>
            <a:ext cx="1108710" cy="922020"/>
          </a:xfrm>
          <a:prstGeom prst="rect">
            <a:avLst/>
          </a:prstGeom>
          <a:noFill/>
        </p:spPr>
        <p:txBody>
          <a:bodyPr wrap="none" rtlCol="0">
            <a:spAutoFit/>
          </a:bodyPr>
          <a:lstStyle/>
          <a:p>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rPr>
              <a:t>03</a:t>
            </a:r>
          </a:p>
        </p:txBody>
      </p:sp>
      <p:sp>
        <p:nvSpPr>
          <p:cNvPr id="14" name="文本框 13"/>
          <p:cNvSpPr txBox="1"/>
          <p:nvPr/>
        </p:nvSpPr>
        <p:spPr>
          <a:xfrm>
            <a:off x="7306310" y="4867275"/>
            <a:ext cx="4248150" cy="583565"/>
          </a:xfrm>
          <a:prstGeom prst="rect">
            <a:avLst/>
          </a:prstGeom>
          <a:noFill/>
        </p:spPr>
        <p:txBody>
          <a:bodyPr wrap="square" rtlCol="0">
            <a:spAutoFit/>
          </a:bodyPr>
          <a:lstStyle/>
          <a:p>
            <a:r>
              <a:rPr lang="zh-CN" altLang="en-US" sz="3200">
                <a:gradFill>
                  <a:gsLst>
                    <a:gs pos="0">
                      <a:schemeClr val="accent5"/>
                    </a:gs>
                    <a:gs pos="100000">
                      <a:srgbClr val="76A731"/>
                    </a:gs>
                  </a:gsLst>
                  <a:lin ang="4200000" scaled="0"/>
                </a:gradFill>
                <a:latin typeface="汉仪旗黑-75S" panose="00020600040101010101" charset="-122"/>
                <a:ea typeface="汉仪旗黑-75S" panose="00020600040101010101" charset="-122"/>
              </a:rPr>
              <a:t>洪水灾害与防范</a:t>
            </a:r>
          </a:p>
        </p:txBody>
      </p:sp>
      <p:sp>
        <p:nvSpPr>
          <p:cNvPr id="15" name="文本框 14"/>
          <p:cNvSpPr txBox="1"/>
          <p:nvPr/>
        </p:nvSpPr>
        <p:spPr>
          <a:xfrm>
            <a:off x="6201410" y="4628515"/>
            <a:ext cx="1108710" cy="922020"/>
          </a:xfrm>
          <a:prstGeom prst="rect">
            <a:avLst/>
          </a:prstGeom>
          <a:noFill/>
        </p:spPr>
        <p:txBody>
          <a:bodyPr wrap="none" rtlCol="0">
            <a:spAutoFit/>
          </a:bodyPr>
          <a:lstStyle/>
          <a:p>
            <a:r>
              <a:rPr lang="en-US" altLang="zh-CN" sz="5400">
                <a:ln>
                  <a:gradFill>
                    <a:gsLst>
                      <a:gs pos="0">
                        <a:schemeClr val="accent5">
                          <a:alpha val="50000"/>
                        </a:schemeClr>
                      </a:gs>
                      <a:gs pos="100000">
                        <a:srgbClr val="76A731">
                          <a:alpha val="50000"/>
                        </a:srgbClr>
                      </a:gs>
                    </a:gsLst>
                    <a:lin ang="5400000" scaled="1"/>
                  </a:gradFill>
                </a:ln>
                <a:noFill/>
                <a:latin typeface="汉仪旗黑-75S" panose="00020600040101010101" charset="-122"/>
                <a:ea typeface="汉仪旗黑-75S" panose="00020600040101010101" charset="-122"/>
              </a:rPr>
              <a:t>04</a:t>
            </a:r>
          </a:p>
        </p:txBody>
      </p:sp>
      <p:sp>
        <p:nvSpPr>
          <p:cNvPr id="16" name="文本框 15"/>
          <p:cNvSpPr txBox="1"/>
          <p:nvPr/>
        </p:nvSpPr>
        <p:spPr>
          <a:xfrm>
            <a:off x="1845945" y="831850"/>
            <a:ext cx="1013460" cy="4712970"/>
          </a:xfrm>
          <a:prstGeom prst="rect">
            <a:avLst/>
          </a:prstGeom>
          <a:noFill/>
          <a:ln>
            <a:noFill/>
          </a:ln>
        </p:spPr>
        <p:txBody>
          <a:bodyPr vert="eaVert" wrap="square" rtlCol="0">
            <a:spAutoFit/>
          </a:bodyPr>
          <a:lstStyle/>
          <a:p>
            <a:pPr algn="ctr"/>
            <a:r>
              <a:rPr lang="en-US" altLang="zh-CN" sz="5400">
                <a:ln>
                  <a:solidFill>
                    <a:schemeClr val="bg1">
                      <a:lumMod val="95000"/>
                      <a:alpha val="27000"/>
                    </a:schemeClr>
                  </a:solidFill>
                </a:ln>
                <a:noFill/>
                <a:latin typeface="汉仪唐美人简" panose="00020600040101010101" charset="-122"/>
                <a:ea typeface="汉仪唐美人简" panose="00020600040101010101" charset="-122"/>
              </a:rPr>
              <a:t>CONTENT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globe-35588"/>
          <p:cNvPicPr>
            <a:picLocks noChangeAspect="1"/>
          </p:cNvPicPr>
          <p:nvPr/>
        </p:nvPicPr>
        <p:blipFill>
          <a:blip r:embed="rId2"/>
          <a:stretch>
            <a:fillRect/>
          </a:stretch>
        </p:blipFill>
        <p:spPr>
          <a:xfrm rot="6780000">
            <a:off x="1036955" y="-5897880"/>
            <a:ext cx="10058400" cy="10058400"/>
          </a:xfrm>
          <a:prstGeom prst="rect">
            <a:avLst/>
          </a:prstGeom>
        </p:spPr>
      </p:pic>
      <p:grpSp>
        <p:nvGrpSpPr>
          <p:cNvPr id="7" name="组合 6"/>
          <p:cNvGrpSpPr/>
          <p:nvPr/>
        </p:nvGrpSpPr>
        <p:grpSpPr>
          <a:xfrm>
            <a:off x="1132205" y="-7138035"/>
            <a:ext cx="9927590" cy="10147300"/>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2" name="文本框 1"/>
          <p:cNvSpPr txBox="1"/>
          <p:nvPr/>
        </p:nvSpPr>
        <p:spPr>
          <a:xfrm>
            <a:off x="5428615" y="3968115"/>
            <a:ext cx="1548130" cy="1568450"/>
          </a:xfrm>
          <a:prstGeom prst="rect">
            <a:avLst/>
          </a:prstGeom>
          <a:noFill/>
        </p:spPr>
        <p:txBody>
          <a:bodyPr vert="horz" wrap="none" rtlCol="0">
            <a:spAutoFit/>
          </a:bodyPr>
          <a:lstStyle/>
          <a:p>
            <a:pPr algn="ctr"/>
            <a:r>
              <a:rPr lang="en-US" altLang="zh-CN" sz="96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04</a:t>
            </a:r>
          </a:p>
        </p:txBody>
      </p:sp>
      <p:sp>
        <p:nvSpPr>
          <p:cNvPr id="4" name="文本框 3"/>
          <p:cNvSpPr txBox="1"/>
          <p:nvPr/>
        </p:nvSpPr>
        <p:spPr>
          <a:xfrm>
            <a:off x="2409825" y="3035935"/>
            <a:ext cx="7421880" cy="1014730"/>
          </a:xfrm>
          <a:prstGeom prst="rect">
            <a:avLst/>
          </a:prstGeom>
          <a:noFill/>
        </p:spPr>
        <p:txBody>
          <a:bodyPr wrap="square" rtlCol="0">
            <a:spAutoFit/>
          </a:bodyPr>
          <a:lstStyle/>
          <a:p>
            <a:pPr algn="ctr"/>
            <a:r>
              <a:rPr lang="zh-CN" altLang="en-US" sz="6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洪水灾害与防范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6" name="图片 225" descr="灾害"/>
          <p:cNvPicPr>
            <a:picLocks noChangeAspect="1"/>
          </p:cNvPicPr>
          <p:nvPr/>
        </p:nvPicPr>
        <p:blipFill>
          <a:blip r:embed="rId3"/>
          <a:stretch>
            <a:fillRect/>
          </a:stretch>
        </p:blipFill>
        <p:spPr>
          <a:xfrm>
            <a:off x="5560695" y="1199515"/>
            <a:ext cx="1115060" cy="1067435"/>
          </a:xfrm>
          <a:prstGeom prst="rect">
            <a:avLst/>
          </a:prstGeom>
        </p:spPr>
      </p:pic>
      <p:sp>
        <p:nvSpPr>
          <p:cNvPr id="12" name="文本框 11"/>
          <p:cNvSpPr txBox="1"/>
          <p:nvPr/>
        </p:nvSpPr>
        <p:spPr>
          <a:xfrm>
            <a:off x="3769360" y="937260"/>
            <a:ext cx="46532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城市居民防范措施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洪水灾害与防范</a:t>
            </a:r>
          </a:p>
        </p:txBody>
      </p:sp>
      <p:pic>
        <p:nvPicPr>
          <p:cNvPr id="5" name="图片 4" descr="kisspng-clip-art-drowned-at-work-5a884ffeb9e1f1.3183751315188828147614"/>
          <p:cNvPicPr>
            <a:picLocks noChangeAspect="1"/>
          </p:cNvPicPr>
          <p:nvPr/>
        </p:nvPicPr>
        <p:blipFill>
          <a:blip r:embed="rId3"/>
          <a:srcRect t="11040" b="18028"/>
          <a:stretch>
            <a:fillRect/>
          </a:stretch>
        </p:blipFill>
        <p:spPr>
          <a:xfrm>
            <a:off x="-19050" y="512445"/>
            <a:ext cx="12211050" cy="6360795"/>
          </a:xfrm>
          <a:prstGeom prst="rect">
            <a:avLst/>
          </a:prstGeom>
          <a:effectLst>
            <a:outerShdw blurRad="254000" sx="105000" sy="105000" algn="ctr" rotWithShape="0">
              <a:prstClr val="black">
                <a:alpha val="30000"/>
              </a:prstClr>
            </a:outerShdw>
          </a:effectLst>
        </p:spPr>
      </p:pic>
      <p:pic>
        <p:nvPicPr>
          <p:cNvPr id="226" name="图片 225" descr="灾害"/>
          <p:cNvPicPr>
            <a:picLocks noChangeAspect="1"/>
          </p:cNvPicPr>
          <p:nvPr/>
        </p:nvPicPr>
        <p:blipFill>
          <a:blip r:embed="rId4"/>
          <a:stretch>
            <a:fillRect/>
          </a:stretch>
        </p:blipFill>
        <p:spPr>
          <a:xfrm>
            <a:off x="274955" y="299085"/>
            <a:ext cx="487680" cy="466725"/>
          </a:xfrm>
          <a:prstGeom prst="rect">
            <a:avLst/>
          </a:prstGeom>
        </p:spPr>
      </p:pic>
      <p:sp>
        <p:nvSpPr>
          <p:cNvPr id="3" name="文本框 2"/>
          <p:cNvSpPr txBox="1"/>
          <p:nvPr/>
        </p:nvSpPr>
        <p:spPr>
          <a:xfrm>
            <a:off x="972820" y="2515235"/>
            <a:ext cx="4143375" cy="2861310"/>
          </a:xfrm>
          <a:prstGeom prst="rect">
            <a:avLst/>
          </a:prstGeom>
          <a:noFill/>
        </p:spPr>
        <p:txBody>
          <a:bodyPr wrap="square" rtlCol="0" anchor="t">
            <a:spAutoFit/>
          </a:bodyPr>
          <a:lstStyle/>
          <a:p>
            <a:pPr>
              <a:lnSpc>
                <a:spcPct val="20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洪水是由暴雨、急骤融冰化雪、风暴潮等自然因素引起的江河湖海水量迅速增加或水位迅猛上涨的水流现象。当流域内发生暴雨或融雪产生径流时，都依其远近先后汇集于河道的出口断面处。</a:t>
            </a:r>
          </a:p>
        </p:txBody>
      </p:sp>
      <p:sp>
        <p:nvSpPr>
          <p:cNvPr id="12" name="文本框 11"/>
          <p:cNvSpPr txBox="1"/>
          <p:nvPr/>
        </p:nvSpPr>
        <p:spPr>
          <a:xfrm>
            <a:off x="972820" y="1546860"/>
            <a:ext cx="29768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洪水的定义</a:t>
            </a:r>
          </a:p>
        </p:txBody>
      </p:sp>
      <p:sp>
        <p:nvSpPr>
          <p:cNvPr id="6" name="文本框 5"/>
          <p:cNvSpPr txBox="1"/>
          <p:nvPr/>
        </p:nvSpPr>
        <p:spPr>
          <a:xfrm>
            <a:off x="6865620" y="2515235"/>
            <a:ext cx="4577715" cy="2861310"/>
          </a:xfrm>
          <a:prstGeom prst="rect">
            <a:avLst/>
          </a:prstGeom>
          <a:noFill/>
        </p:spPr>
        <p:txBody>
          <a:bodyPr wrap="square" rtlCol="0" anchor="t">
            <a:spAutoFit/>
          </a:bodyPr>
          <a:lstStyle/>
          <a:p>
            <a:pPr>
              <a:lnSpc>
                <a:spcPct val="20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当近处的径流到达时，河水流量开始增加，水位相应上涨，这时称洪水起涨。</a:t>
            </a:r>
            <a:endPar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endParaRPr>
          </a:p>
          <a:p>
            <a:pPr>
              <a:lnSpc>
                <a:spcPct val="20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及至大部分高强度的地表径流汇集到出口断面时，河水流量增至最大值称为洪峰流量，其相应的最高水位，称为洪峰水位。</a:t>
            </a:r>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6" name="图片 5" descr="kisspng-cumulus-overcast-cloud-weather-cumulus-5b4bb11425e4b4.3883923215316871881552"/>
          <p:cNvPicPr>
            <a:picLocks noChangeAspect="1"/>
          </p:cNvPicPr>
          <p:nvPr/>
        </p:nvPicPr>
        <p:blipFill>
          <a:blip r:embed="rId3"/>
          <a:srcRect t="20515" b="18921"/>
          <a:stretch>
            <a:fillRect/>
          </a:stretch>
        </p:blipFill>
        <p:spPr>
          <a:xfrm>
            <a:off x="5869940" y="1070610"/>
            <a:ext cx="9001125" cy="5451475"/>
          </a:xfrm>
          <a:prstGeom prst="rect">
            <a:avLst/>
          </a:prstGeom>
        </p:spPr>
      </p:pic>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洪水灾害与防范</a:t>
            </a:r>
          </a:p>
        </p:txBody>
      </p:sp>
      <p:pic>
        <p:nvPicPr>
          <p:cNvPr id="226" name="图片 225" descr="灾害"/>
          <p:cNvPicPr>
            <a:picLocks noChangeAspect="1"/>
          </p:cNvPicPr>
          <p:nvPr/>
        </p:nvPicPr>
        <p:blipFill>
          <a:blip r:embed="rId4"/>
          <a:stretch>
            <a:fillRect/>
          </a:stretch>
        </p:blipFill>
        <p:spPr>
          <a:xfrm>
            <a:off x="274955" y="299085"/>
            <a:ext cx="487680" cy="466725"/>
          </a:xfrm>
          <a:prstGeom prst="rect">
            <a:avLst/>
          </a:prstGeom>
        </p:spPr>
      </p:pic>
      <p:sp>
        <p:nvSpPr>
          <p:cNvPr id="3" name="文本框 2"/>
          <p:cNvSpPr txBox="1"/>
          <p:nvPr/>
        </p:nvSpPr>
        <p:spPr>
          <a:xfrm>
            <a:off x="1106805" y="3049905"/>
            <a:ext cx="5763260" cy="2584450"/>
          </a:xfrm>
          <a:prstGeom prst="rect">
            <a:avLst/>
          </a:prstGeom>
          <a:noFill/>
        </p:spPr>
        <p:txBody>
          <a:bodyPr wrap="square" rtlCol="0" anchor="t">
            <a:spAutoFit/>
          </a:bodyPr>
          <a:lstStyle/>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我国几乎每年都会发生洪水灾害事件</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洪水灾害的爆发</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常常导致农田被淹没</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家园被摧毁，人甚至被冲走</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而洪水过后造成的生态环境改变</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粮食作物绝收、瘟疫的爆发等</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更是让人猝不及防</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。因此，我们必须了解一些基本的预防知识，方能有效的减少洪水灾害的发生，下面了解发生洪水灾害时的自救措施。</a:t>
            </a:r>
            <a:endParaRPr lang="en-US" alt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endParaRPr>
          </a:p>
        </p:txBody>
      </p:sp>
      <p:sp>
        <p:nvSpPr>
          <p:cNvPr id="12" name="文本框 11"/>
          <p:cNvSpPr txBox="1"/>
          <p:nvPr/>
        </p:nvSpPr>
        <p:spPr>
          <a:xfrm>
            <a:off x="949960" y="1280160"/>
            <a:ext cx="4361180" cy="144526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发生洪水</a:t>
            </a:r>
          </a:p>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我们该如何自救?</a:t>
            </a:r>
          </a:p>
        </p:txBody>
      </p:sp>
      <p:sp>
        <p:nvSpPr>
          <p:cNvPr id="8" name="圆角矩形 7"/>
          <p:cNvSpPr/>
          <p:nvPr/>
        </p:nvSpPr>
        <p:spPr>
          <a:xfrm>
            <a:off x="949960" y="2855595"/>
            <a:ext cx="6076950" cy="297307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洪水灾害与防范</a:t>
            </a:r>
          </a:p>
        </p:txBody>
      </p:sp>
      <p:pic>
        <p:nvPicPr>
          <p:cNvPr id="226" name="图片 225" descr="灾害"/>
          <p:cNvPicPr>
            <a:picLocks noChangeAspect="1"/>
          </p:cNvPicPr>
          <p:nvPr/>
        </p:nvPicPr>
        <p:blipFill>
          <a:blip r:embed="rId3"/>
          <a:stretch>
            <a:fillRect/>
          </a:stretch>
        </p:blipFill>
        <p:spPr>
          <a:xfrm>
            <a:off x="274955" y="299085"/>
            <a:ext cx="487680" cy="466725"/>
          </a:xfrm>
          <a:prstGeom prst="rect">
            <a:avLst/>
          </a:prstGeom>
        </p:spPr>
      </p:pic>
      <p:sp>
        <p:nvSpPr>
          <p:cNvPr id="9" name="文本框 8"/>
          <p:cNvSpPr txBox="1"/>
          <p:nvPr/>
        </p:nvSpPr>
        <p:spPr>
          <a:xfrm>
            <a:off x="3769360" y="937260"/>
            <a:ext cx="46532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洪水灾害自救措施</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4" name="组合 23"/>
          <p:cNvGrpSpPr/>
          <p:nvPr/>
        </p:nvGrpSpPr>
        <p:grpSpPr>
          <a:xfrm>
            <a:off x="4927600" y="2724785"/>
            <a:ext cx="2336800" cy="2322830"/>
            <a:chOff x="7940" y="3750"/>
            <a:chExt cx="3320" cy="3300"/>
          </a:xfrm>
        </p:grpSpPr>
        <p:grpSp>
          <p:nvGrpSpPr>
            <p:cNvPr id="15" name="组合 14"/>
            <p:cNvGrpSpPr/>
            <p:nvPr/>
          </p:nvGrpSpPr>
          <p:grpSpPr>
            <a:xfrm>
              <a:off x="7940" y="3750"/>
              <a:ext cx="3320" cy="3300"/>
              <a:chOff x="7408" y="3941"/>
              <a:chExt cx="3320" cy="3300"/>
            </a:xfrm>
          </p:grpSpPr>
          <p:sp>
            <p:nvSpPr>
              <p:cNvPr id="10" name="圆角矩形 9"/>
              <p:cNvSpPr/>
              <p:nvPr/>
            </p:nvSpPr>
            <p:spPr>
              <a:xfrm>
                <a:off x="7408" y="3941"/>
                <a:ext cx="1560" cy="1560"/>
              </a:xfrm>
              <a:prstGeom prst="roundRect">
                <a:avLst/>
              </a:pr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圆角矩形 10"/>
              <p:cNvSpPr/>
              <p:nvPr/>
            </p:nvSpPr>
            <p:spPr>
              <a:xfrm>
                <a:off x="9168" y="3941"/>
                <a:ext cx="1560" cy="1560"/>
              </a:xfrm>
              <a:prstGeom prst="roundRect">
                <a:avLst/>
              </a:pr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圆角矩形 12"/>
              <p:cNvSpPr/>
              <p:nvPr/>
            </p:nvSpPr>
            <p:spPr>
              <a:xfrm>
                <a:off x="7408" y="5681"/>
                <a:ext cx="1560" cy="1560"/>
              </a:xfrm>
              <a:prstGeom prst="roundRect">
                <a:avLst/>
              </a:pr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4" name="圆角矩形 13"/>
              <p:cNvSpPr/>
              <p:nvPr/>
            </p:nvSpPr>
            <p:spPr>
              <a:xfrm>
                <a:off x="9168" y="5681"/>
                <a:ext cx="1560" cy="1560"/>
              </a:xfrm>
              <a:prstGeom prst="roundRect">
                <a:avLst/>
              </a:pr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pic>
          <p:nvPicPr>
            <p:cNvPr id="16" name="图片 15" descr="高压电器"/>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060" y="5850"/>
              <a:ext cx="840" cy="840"/>
            </a:xfrm>
            <a:prstGeom prst="rect">
              <a:avLst/>
            </a:prstGeom>
          </p:spPr>
        </p:pic>
        <p:pic>
          <p:nvPicPr>
            <p:cNvPr id="17" name="图片 16" descr="转移"/>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060" y="4110"/>
              <a:ext cx="840" cy="840"/>
            </a:xfrm>
            <a:prstGeom prst="rect">
              <a:avLst/>
            </a:prstGeom>
          </p:spPr>
        </p:pic>
        <p:pic>
          <p:nvPicPr>
            <p:cNvPr id="18" name="图片 17" descr="转移 (1)"/>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300" y="4110"/>
              <a:ext cx="840" cy="840"/>
            </a:xfrm>
            <a:prstGeom prst="rect">
              <a:avLst/>
            </a:prstGeom>
          </p:spPr>
        </p:pic>
        <p:pic>
          <p:nvPicPr>
            <p:cNvPr id="19" name="图片 18" descr="泥石流"/>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300" y="5850"/>
              <a:ext cx="840" cy="840"/>
            </a:xfrm>
            <a:prstGeom prst="rect">
              <a:avLst/>
            </a:prstGeom>
          </p:spPr>
        </p:pic>
      </p:grpSp>
      <p:grpSp>
        <p:nvGrpSpPr>
          <p:cNvPr id="23" name="组合 22"/>
          <p:cNvGrpSpPr/>
          <p:nvPr/>
        </p:nvGrpSpPr>
        <p:grpSpPr>
          <a:xfrm>
            <a:off x="623570" y="2245995"/>
            <a:ext cx="10944860" cy="2977515"/>
            <a:chOff x="842" y="3267"/>
            <a:chExt cx="17236" cy="4689"/>
          </a:xfrm>
        </p:grpSpPr>
        <p:sp>
          <p:nvSpPr>
            <p:cNvPr id="5" name="文本框 4"/>
            <p:cNvSpPr txBox="1"/>
            <p:nvPr/>
          </p:nvSpPr>
          <p:spPr>
            <a:xfrm>
              <a:off x="842" y="3267"/>
              <a:ext cx="6614" cy="2107"/>
            </a:xfrm>
            <a:prstGeom prst="rect">
              <a:avLst/>
            </a:prstGeom>
            <a:noFill/>
          </p:spPr>
          <p:txBody>
            <a:bodyPr wrap="square" rtlCol="0" anchor="t">
              <a:spAutoFit/>
            </a:bodyPr>
            <a:lstStyle/>
            <a:p>
              <a:pPr lvl="0" indent="0" algn="l">
                <a:lnSpc>
                  <a:spcPct val="150000"/>
                </a:lnSpc>
                <a:buClrTx/>
                <a:buSzTx/>
                <a:buNone/>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受到洪水威胁，如果时间充裕</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应按照预定路线，有组织地向山坡、高地等处转移</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要尽可能利用</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工具</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，做水上转移</a:t>
              </a:r>
            </a:p>
          </p:txBody>
        </p:sp>
        <p:sp>
          <p:nvSpPr>
            <p:cNvPr id="20" name="文本框 19"/>
            <p:cNvSpPr txBox="1"/>
            <p:nvPr/>
          </p:nvSpPr>
          <p:spPr>
            <a:xfrm>
              <a:off x="11672" y="3267"/>
              <a:ext cx="6407" cy="2107"/>
            </a:xfrm>
            <a:prstGeom prst="rect">
              <a:avLst/>
            </a:prstGeom>
            <a:noFill/>
          </p:spPr>
          <p:txBody>
            <a:bodyPr wrap="square" rtlCol="0" anchor="t">
              <a:spAutoFit/>
            </a:bodyPr>
            <a:lstStyle/>
            <a:p>
              <a:pPr lvl="0" indent="0" algn="l">
                <a:lnSpc>
                  <a:spcPct val="150000"/>
                </a:lnSpc>
                <a:buClrTx/>
                <a:buSzTx/>
                <a:buNone/>
              </a:pP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当</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洪水来得太快</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已经来不及转移时，要立即爬上</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高物</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做暂时避险</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等待援救</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不要单身游水转移</a:t>
              </a:r>
              <a:endParaRPr lang="zh-CN" altLang="en-US"/>
            </a:p>
          </p:txBody>
        </p:sp>
        <p:sp>
          <p:nvSpPr>
            <p:cNvPr id="21" name="文本框 20"/>
            <p:cNvSpPr txBox="1"/>
            <p:nvPr/>
          </p:nvSpPr>
          <p:spPr>
            <a:xfrm>
              <a:off x="11672" y="5850"/>
              <a:ext cx="6406" cy="2107"/>
            </a:xfrm>
            <a:prstGeom prst="rect">
              <a:avLst/>
            </a:prstGeom>
            <a:noFill/>
          </p:spPr>
          <p:txBody>
            <a:bodyPr wrap="square" rtlCol="0" anchor="t">
              <a:spAutoFit/>
            </a:bodyPr>
            <a:lstStyle/>
            <a:p>
              <a:pPr lvl="0" indent="0" algn="l">
                <a:lnSpc>
                  <a:spcPct val="150000"/>
                </a:lnSpc>
                <a:buClrTx/>
                <a:buSzTx/>
                <a:buNone/>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发现高压线铁塔倾倒、电线低垂或断折，</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电线搭落地面，</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要远离避险</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，不</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可触摸或接近，防止触电</a:t>
              </a:r>
            </a:p>
          </p:txBody>
        </p:sp>
        <p:sp>
          <p:nvSpPr>
            <p:cNvPr id="22" name="文本框 21"/>
            <p:cNvSpPr txBox="1"/>
            <p:nvPr/>
          </p:nvSpPr>
          <p:spPr>
            <a:xfrm>
              <a:off x="842" y="5850"/>
              <a:ext cx="6251" cy="2107"/>
            </a:xfrm>
            <a:prstGeom prst="rect">
              <a:avLst/>
            </a:prstGeom>
            <a:noFill/>
          </p:spPr>
          <p:txBody>
            <a:bodyPr wrap="square" rtlCol="0" anchor="t">
              <a:spAutoFit/>
            </a:bodyPr>
            <a:lstStyle/>
            <a:p>
              <a:pPr lvl="0" indent="0" algn="l">
                <a:lnSpc>
                  <a:spcPct val="150000"/>
                </a:lnSpc>
                <a:buClrTx/>
                <a:buSzTx/>
                <a:buNone/>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山区容易暴发山洪，应该注意避免渡河，以免被山洪冲走，还要注意防范山体滑坡、滚石、泥石流的伤害</a:t>
              </a:r>
              <a:endParaRPr lang="zh-CN" alt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文本框 2"/>
          <p:cNvSpPr txBox="1"/>
          <p:nvPr/>
        </p:nvSpPr>
        <p:spPr>
          <a:xfrm>
            <a:off x="782320" y="3353435"/>
            <a:ext cx="6140450" cy="1753235"/>
          </a:xfrm>
          <a:prstGeom prst="rect">
            <a:avLst/>
          </a:prstGeom>
          <a:noFill/>
        </p:spPr>
        <p:txBody>
          <a:bodyPr wrap="square" rtlCol="0" anchor="t">
            <a:spAutoFit/>
          </a:bodyPr>
          <a:lstStyle/>
          <a:p>
            <a:pP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台风</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与洪水灾害</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过后，各处布满污秽杂物，病菌容易繁殖，加以蚊蝇之传播，所以容易有传染病流行，如痢疾、霍乱等。应注意在台风过后，立刻整理环境、清除污物、喷酒消毒药品，发现有传染病立即迳往卫生机关隔离医治，以防蔓延</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p>
        </p:txBody>
      </p:sp>
      <p:sp>
        <p:nvSpPr>
          <p:cNvPr id="12" name="文本框 11"/>
          <p:cNvSpPr txBox="1"/>
          <p:nvPr/>
        </p:nvSpPr>
        <p:spPr>
          <a:xfrm>
            <a:off x="782320" y="1584960"/>
            <a:ext cx="5478780" cy="144526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台风洪水灾害过后</a:t>
            </a:r>
          </a:p>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易生瘟疫应如何防范?</a:t>
            </a:r>
          </a:p>
        </p:txBody>
      </p:sp>
      <p:pic>
        <p:nvPicPr>
          <p:cNvPr id="2" name="图片 1" descr="kisspng-respiratory-syncytial-virus-infectious-disease-inf-worm-virus-5b4598f9cb4f20.5235172215312878018328"/>
          <p:cNvPicPr>
            <a:picLocks noChangeAspect="1"/>
          </p:cNvPicPr>
          <p:nvPr/>
        </p:nvPicPr>
        <p:blipFill>
          <a:blip r:embed="rId2"/>
          <a:stretch>
            <a:fillRect/>
          </a:stretch>
        </p:blipFill>
        <p:spPr>
          <a:xfrm>
            <a:off x="6846570" y="253365"/>
            <a:ext cx="5741035" cy="642683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0" y="0"/>
            <a:ext cx="12192000"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137"/>
          <p:cNvSpPr txBox="1"/>
          <p:nvPr/>
        </p:nvSpPr>
        <p:spPr>
          <a:xfrm>
            <a:off x="724535" y="1449070"/>
            <a:ext cx="4246880" cy="1322070"/>
          </a:xfrm>
          <a:prstGeom prst="rect">
            <a:avLst/>
          </a:prstGeom>
          <a:noFill/>
        </p:spPr>
        <p:txBody>
          <a:bodyPr wrap="none" rtlCol="0">
            <a:spAutoFit/>
          </a:bodyPr>
          <a:lstStyle/>
          <a:p>
            <a:r>
              <a:rPr lang="zh-CN" altLang="en-US" sz="8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感谢观看</a:t>
            </a:r>
          </a:p>
        </p:txBody>
      </p:sp>
      <p:sp>
        <p:nvSpPr>
          <p:cNvPr id="207" name="文本框 206"/>
          <p:cNvSpPr txBox="1"/>
          <p:nvPr/>
        </p:nvSpPr>
        <p:spPr>
          <a:xfrm>
            <a:off x="867410" y="2766695"/>
            <a:ext cx="4450080" cy="829945"/>
          </a:xfrm>
          <a:prstGeom prst="rect">
            <a:avLst/>
          </a:prstGeom>
          <a:noFill/>
        </p:spPr>
        <p:txBody>
          <a:bodyPr wrap="none" rtlCol="0" anchor="t">
            <a:spAutoFit/>
          </a:bodyPr>
          <a:lstStyle/>
          <a:p>
            <a:r>
              <a:rPr lang="zh-CN" altLang="en-US" sz="4800">
                <a:gradFill>
                  <a:gsLst>
                    <a:gs pos="0">
                      <a:schemeClr val="accent5"/>
                    </a:gs>
                    <a:gs pos="100000">
                      <a:srgbClr val="76A731"/>
                    </a:gs>
                  </a:gsLst>
                  <a:lin ang="4200000" scaled="0"/>
                </a:gradFill>
                <a:latin typeface="汉仪旗黑-75S" panose="00020600040101010101" charset="-122"/>
                <a:ea typeface="汉仪旗黑-75S" panose="00020600040101010101" charset="-122"/>
                <a:sym typeface="+mn-ea"/>
              </a:rPr>
              <a:t>安全教育宣讲课</a:t>
            </a:r>
          </a:p>
        </p:txBody>
      </p:sp>
      <p:sp>
        <p:nvSpPr>
          <p:cNvPr id="209" name="文本框 208"/>
          <p:cNvSpPr txBox="1"/>
          <p:nvPr/>
        </p:nvSpPr>
        <p:spPr>
          <a:xfrm>
            <a:off x="867410" y="4064635"/>
            <a:ext cx="3788410" cy="275590"/>
          </a:xfrm>
          <a:prstGeom prst="rect">
            <a:avLst/>
          </a:prstGeom>
          <a:noFill/>
        </p:spPr>
        <p:txBody>
          <a:bodyPr wrap="square" rtlCol="0">
            <a:spAutoFit/>
          </a:bodyPr>
          <a:lstStyle/>
          <a:p>
            <a:pPr algn="l"/>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了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解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自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然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灾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害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避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免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自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身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伤 </a:t>
            </a:r>
            <a:r>
              <a:rPr lang="en-US" altLang="zh-CN"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 </a:t>
            </a:r>
            <a:r>
              <a:rPr lang="zh-CN" altLang="en-US" sz="1200">
                <a:solidFill>
                  <a:schemeClr val="tx1">
                    <a:lumMod val="50000"/>
                    <a:lumOff val="50000"/>
                  </a:schemeClr>
                </a:solidFill>
                <a:latin typeface="汉仪中简黑简" panose="00020600040101010101" charset="-122"/>
                <a:ea typeface="汉仪中简黑简" panose="00020600040101010101" charset="-122"/>
                <a:cs typeface="汉仪中简黑简" panose="00020600040101010101" charset="-122"/>
              </a:rPr>
              <a:t>害</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65000"/>
                </a:schemeClr>
              </a:gs>
              <a:gs pos="0">
                <a:srgbClr val="76A731">
                  <a:alpha val="65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4" name="文本框 213"/>
          <p:cNvSpPr txBox="1"/>
          <p:nvPr/>
        </p:nvSpPr>
        <p:spPr>
          <a:xfrm>
            <a:off x="867410" y="4869180"/>
            <a:ext cx="1783080" cy="368300"/>
          </a:xfrm>
          <a:prstGeom prst="rect">
            <a:avLst/>
          </a:prstGeom>
          <a:noFill/>
        </p:spPr>
        <p:txBody>
          <a:bodyPr wrap="none" rtlCol="0">
            <a:spAutoFit/>
          </a:bodyPr>
          <a:lstStyle/>
          <a:p>
            <a:r>
              <a:rPr lang="zh-CN" altLang="en-US">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培训人</a:t>
            </a:r>
            <a:r>
              <a:rPr lang="en-US" altLang="zh-CN">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a:t>
            </a:r>
            <a:r>
              <a:rPr lang="zh-CN" altLang="en-US">
                <a:ln w="1270">
                  <a:noFill/>
                  <a:prstDash val="solid"/>
                </a:ln>
                <a:gradFill>
                  <a:gsLst>
                    <a:gs pos="0">
                      <a:schemeClr val="accent5"/>
                    </a:gs>
                    <a:gs pos="100000">
                      <a:srgbClr val="76A731"/>
                    </a:gs>
                  </a:gsLst>
                  <a:lin ang="4200000" scaled="0"/>
                </a:gradFill>
                <a:latin typeface="汉仪中简黑简" panose="00020600040101010101" charset="-122"/>
                <a:ea typeface="汉仪中简黑简" panose="00020600040101010101" charset="-122"/>
                <a:cs typeface="汉仪中简黑简" panose="00020600040101010101" charset="-122"/>
              </a:rPr>
              <a:t>安主任</a:t>
            </a:r>
          </a:p>
        </p:txBody>
      </p:sp>
      <p:pic>
        <p:nvPicPr>
          <p:cNvPr id="215" name="图片 214" descr="20207410"/>
          <p:cNvPicPr>
            <a:picLocks noChangeAspect="1"/>
          </p:cNvPicPr>
          <p:nvPr/>
        </p:nvPicPr>
        <p:blipFill>
          <a:blip r:embed="rId2"/>
          <a:stretch>
            <a:fillRect/>
          </a:stretch>
        </p:blipFill>
        <p:spPr>
          <a:xfrm>
            <a:off x="2699385" y="4904740"/>
            <a:ext cx="297180" cy="297180"/>
          </a:xfrm>
          <a:prstGeom prst="rect">
            <a:avLst/>
          </a:prstGeom>
        </p:spPr>
      </p:pic>
      <p:cxnSp>
        <p:nvCxnSpPr>
          <p:cNvPr id="216" name="直接连接符 215"/>
          <p:cNvCxnSpPr/>
          <p:nvPr/>
        </p:nvCxnSpPr>
        <p:spPr>
          <a:xfrm>
            <a:off x="987425" y="3747135"/>
            <a:ext cx="1352550" cy="0"/>
          </a:xfrm>
          <a:prstGeom prst="line">
            <a:avLst/>
          </a:prstGeom>
          <a:ln w="38100">
            <a:gradFill>
              <a:gsLst>
                <a:gs pos="0">
                  <a:schemeClr val="accent5"/>
                </a:gs>
                <a:gs pos="41000">
                  <a:srgbClr val="76A731"/>
                </a:gs>
                <a:gs pos="100000">
                  <a:srgbClr val="76A731">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220" name="组合 219"/>
          <p:cNvGrpSpPr/>
          <p:nvPr/>
        </p:nvGrpSpPr>
        <p:grpSpPr>
          <a:xfrm rot="1620000" flipH="1">
            <a:off x="4621530" y="1056640"/>
            <a:ext cx="7624445" cy="4169410"/>
            <a:chOff x="8103" y="2069"/>
            <a:chExt cx="12007" cy="6566"/>
          </a:xfrm>
        </p:grpSpPr>
        <p:sp>
          <p:nvSpPr>
            <p:cNvPr id="927" name="任意多边形: 形状 926"/>
            <p:cNvSpPr/>
            <p:nvPr/>
          </p:nvSpPr>
          <p:spPr>
            <a:xfrm>
              <a:off x="14474" y="4036"/>
              <a:ext cx="5636" cy="3517"/>
            </a:xfrm>
            <a:custGeom>
              <a:avLst/>
              <a:gdLst>
                <a:gd name="connsiteX0" fmla="*/ 658826 w 2696253"/>
                <a:gd name="connsiteY0" fmla="*/ 1667161 h 1682408"/>
                <a:gd name="connsiteX1" fmla="*/ 1600507 w 2696253"/>
                <a:gd name="connsiteY1" fmla="*/ 1251116 h 1682408"/>
                <a:gd name="connsiteX2" fmla="*/ 2696254 w 2696253"/>
                <a:gd name="connsiteY2" fmla="*/ 275366 h 1682408"/>
                <a:gd name="connsiteX3" fmla="*/ 375029 w 2696253"/>
                <a:gd name="connsiteY3" fmla="*/ 251618 h 1682408"/>
                <a:gd name="connsiteX4" fmla="*/ 658826 w 2696253"/>
                <a:gd name="connsiteY4" fmla="*/ 1667161 h 168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253" h="1682408">
                  <a:moveTo>
                    <a:pt x="658826" y="1667161"/>
                  </a:moveTo>
                  <a:cubicBezTo>
                    <a:pt x="658826" y="1667161"/>
                    <a:pt x="1123121" y="1805115"/>
                    <a:pt x="1600507" y="1251116"/>
                  </a:cubicBezTo>
                  <a:cubicBezTo>
                    <a:pt x="2446946" y="268821"/>
                    <a:pt x="2696254" y="275366"/>
                    <a:pt x="2696254" y="275366"/>
                  </a:cubicBezTo>
                  <a:cubicBezTo>
                    <a:pt x="2696254" y="275366"/>
                    <a:pt x="1521963" y="-328059"/>
                    <a:pt x="375029" y="251618"/>
                  </a:cubicBezTo>
                  <a:cubicBezTo>
                    <a:pt x="-610875" y="750067"/>
                    <a:pt x="658826" y="1667161"/>
                    <a:pt x="658826" y="166716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zh-CN" altLang="en-US">
                <a:sym typeface="+mn-ea"/>
              </a:endParaRPr>
            </a:p>
          </p:txBody>
        </p:sp>
        <p:sp>
          <p:nvSpPr>
            <p:cNvPr id="958" name="任意多边形: 形状 957"/>
            <p:cNvSpPr/>
            <p:nvPr/>
          </p:nvSpPr>
          <p:spPr>
            <a:xfrm rot="395840">
              <a:off x="15549" y="2915"/>
              <a:ext cx="1930" cy="1702"/>
            </a:xfrm>
            <a:custGeom>
              <a:avLst/>
              <a:gdLst>
                <a:gd name="connsiteX0" fmla="*/ 560356 w 1318601"/>
                <a:gd name="connsiteY0" fmla="*/ 1162693 h 1162692"/>
                <a:gd name="connsiteX1" fmla="*/ 959701 w 1318601"/>
                <a:gd name="connsiteY1" fmla="*/ 744214 h 1162692"/>
                <a:gd name="connsiteX2" fmla="*/ 1318601 w 1318601"/>
                <a:gd name="connsiteY2" fmla="*/ 1996 h 1162692"/>
                <a:gd name="connsiteX3" fmla="*/ 108563 w 1318601"/>
                <a:gd name="connsiteY3" fmla="*/ 488948 h 1162692"/>
                <a:gd name="connsiteX4" fmla="*/ 560356 w 1318601"/>
                <a:gd name="connsiteY4" fmla="*/ 1162693 h 1162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601" h="1162692">
                  <a:moveTo>
                    <a:pt x="560356" y="1162693"/>
                  </a:moveTo>
                  <a:cubicBezTo>
                    <a:pt x="560356" y="1162693"/>
                    <a:pt x="831062" y="1134414"/>
                    <a:pt x="959701" y="744214"/>
                  </a:cubicBezTo>
                  <a:cubicBezTo>
                    <a:pt x="1187779" y="52261"/>
                    <a:pt x="1318601" y="1996"/>
                    <a:pt x="1318601" y="1996"/>
                  </a:cubicBezTo>
                  <a:cubicBezTo>
                    <a:pt x="1318601" y="1996"/>
                    <a:pt x="579236" y="-58674"/>
                    <a:pt x="108563" y="488948"/>
                  </a:cubicBezTo>
                  <a:cubicBezTo>
                    <a:pt x="-295985" y="959705"/>
                    <a:pt x="560356" y="1162693"/>
                    <a:pt x="560356" y="1162693"/>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9" name="任意多边形: 形状 958"/>
            <p:cNvSpPr/>
            <p:nvPr/>
          </p:nvSpPr>
          <p:spPr>
            <a:xfrm rot="395840">
              <a:off x="16369" y="3293"/>
              <a:ext cx="635" cy="631"/>
            </a:xfrm>
            <a:custGeom>
              <a:avLst/>
              <a:gdLst>
                <a:gd name="connsiteX0" fmla="*/ 43719 w 433750"/>
                <a:gd name="connsiteY0" fmla="*/ 430981 h 430981"/>
                <a:gd name="connsiteX1" fmla="*/ 433751 w 433750"/>
                <a:gd name="connsiteY1" fmla="*/ 0 h 430981"/>
                <a:gd name="connsiteX2" fmla="*/ 0 w 433750"/>
                <a:gd name="connsiteY2" fmla="*/ 383234 h 430981"/>
                <a:gd name="connsiteX3" fmla="*/ 43719 w 433750"/>
                <a:gd name="connsiteY3" fmla="*/ 430981 h 430981"/>
              </a:gdLst>
              <a:ahLst/>
              <a:cxnLst>
                <a:cxn ang="0">
                  <a:pos x="connsiteX0" y="connsiteY0"/>
                </a:cxn>
                <a:cxn ang="0">
                  <a:pos x="connsiteX1" y="connsiteY1"/>
                </a:cxn>
                <a:cxn ang="0">
                  <a:pos x="connsiteX2" y="connsiteY2"/>
                </a:cxn>
                <a:cxn ang="0">
                  <a:pos x="connsiteX3" y="connsiteY3"/>
                </a:cxn>
              </a:cxnLst>
              <a:rect l="l" t="t" r="r" b="b"/>
              <a:pathLst>
                <a:path w="433750" h="430981">
                  <a:moveTo>
                    <a:pt x="43719" y="430981"/>
                  </a:moveTo>
                  <a:cubicBezTo>
                    <a:pt x="43719" y="430981"/>
                    <a:pt x="223127" y="156164"/>
                    <a:pt x="433751" y="0"/>
                  </a:cubicBezTo>
                  <a:cubicBezTo>
                    <a:pt x="433751" y="0"/>
                    <a:pt x="200890" y="102459"/>
                    <a:pt x="0" y="383234"/>
                  </a:cubicBezTo>
                  <a:lnTo>
                    <a:pt x="43719" y="430981"/>
                  </a:lnTo>
                  <a:close/>
                </a:path>
              </a:pathLst>
            </a:custGeom>
            <a:solidFill>
              <a:srgbClr val="FFFFFF"/>
            </a:solidFill>
            <a:ln w="8383" cap="flat">
              <a:noFill/>
              <a:prstDash val="solid"/>
              <a:miter/>
            </a:ln>
          </p:spPr>
          <p:txBody>
            <a:bodyPr rtlCol="0" anchor="ctr"/>
            <a:lstStyle/>
            <a:p>
              <a:endParaRPr lang="zh-CN" altLang="en-US"/>
            </a:p>
          </p:txBody>
        </p:sp>
        <p:sp>
          <p:nvSpPr>
            <p:cNvPr id="953" name="任意多边形: 形状 952"/>
            <p:cNvSpPr/>
            <p:nvPr/>
          </p:nvSpPr>
          <p:spPr>
            <a:xfrm>
              <a:off x="17134" y="2568"/>
              <a:ext cx="76" cy="554"/>
            </a:xfrm>
            <a:custGeom>
              <a:avLst/>
              <a:gdLst>
                <a:gd name="connsiteX0" fmla="*/ 51642 w 51641"/>
                <a:gd name="connsiteY0" fmla="*/ 373844 h 373844"/>
                <a:gd name="connsiteX1" fmla="*/ 0 w 51641"/>
                <a:gd name="connsiteY1" fmla="*/ 373844 h 373844"/>
                <a:gd name="connsiteX2" fmla="*/ 14788 w 51641"/>
                <a:gd name="connsiteY2" fmla="*/ 0 h 373844"/>
                <a:gd name="connsiteX3" fmla="*/ 36946 w 51641"/>
                <a:gd name="connsiteY3" fmla="*/ 0 h 373844"/>
              </a:gdLst>
              <a:ahLst/>
              <a:cxnLst>
                <a:cxn ang="0">
                  <a:pos x="connsiteX0" y="connsiteY0"/>
                </a:cxn>
                <a:cxn ang="0">
                  <a:pos x="connsiteX1" y="connsiteY1"/>
                </a:cxn>
                <a:cxn ang="0">
                  <a:pos x="connsiteX2" y="connsiteY2"/>
                </a:cxn>
                <a:cxn ang="0">
                  <a:pos x="connsiteX3" y="connsiteY3"/>
                </a:cxn>
              </a:cxnLst>
              <a:rect l="l" t="t" r="r" b="b"/>
              <a:pathLst>
                <a:path w="51641" h="373844">
                  <a:moveTo>
                    <a:pt x="51642" y="373844"/>
                  </a:moveTo>
                  <a:lnTo>
                    <a:pt x="0" y="373844"/>
                  </a:lnTo>
                  <a:lnTo>
                    <a:pt x="14788" y="0"/>
                  </a:lnTo>
                  <a:lnTo>
                    <a:pt x="36946" y="0"/>
                  </a:lnTo>
                  <a:close/>
                </a:path>
              </a:pathLst>
            </a:custGeom>
            <a:solidFill>
              <a:srgbClr val="76A731"/>
            </a:solidFill>
            <a:ln w="2273" cap="flat">
              <a:noFill/>
              <a:prstDash val="solid"/>
              <a:miter/>
            </a:ln>
          </p:spPr>
          <p:txBody>
            <a:bodyPr rtlCol="0" anchor="ctr"/>
            <a:lstStyle/>
            <a:p>
              <a:endParaRPr lang="zh-CN" altLang="en-US"/>
            </a:p>
          </p:txBody>
        </p:sp>
        <p:sp>
          <p:nvSpPr>
            <p:cNvPr id="955" name="任意多边形: 形状 954"/>
            <p:cNvSpPr/>
            <p:nvPr/>
          </p:nvSpPr>
          <p:spPr>
            <a:xfrm>
              <a:off x="17148" y="2301"/>
              <a:ext cx="42" cy="281"/>
            </a:xfrm>
            <a:custGeom>
              <a:avLst/>
              <a:gdLst>
                <a:gd name="connsiteX0" fmla="*/ 28863 w 28863"/>
                <a:gd name="connsiteY0" fmla="*/ 190355 h 190354"/>
                <a:gd name="connsiteX1" fmla="*/ 0 w 28863"/>
                <a:gd name="connsiteY1" fmla="*/ 190355 h 190354"/>
                <a:gd name="connsiteX2" fmla="*/ 7486 w 28863"/>
                <a:gd name="connsiteY2" fmla="*/ 0 h 190354"/>
                <a:gd name="connsiteX3" fmla="*/ 21240 w 28863"/>
                <a:gd name="connsiteY3" fmla="*/ 0 h 190354"/>
              </a:gdLst>
              <a:ahLst/>
              <a:cxnLst>
                <a:cxn ang="0">
                  <a:pos x="connsiteX0" y="connsiteY0"/>
                </a:cxn>
                <a:cxn ang="0">
                  <a:pos x="connsiteX1" y="connsiteY1"/>
                </a:cxn>
                <a:cxn ang="0">
                  <a:pos x="connsiteX2" y="connsiteY2"/>
                </a:cxn>
                <a:cxn ang="0">
                  <a:pos x="connsiteX3" y="connsiteY3"/>
                </a:cxn>
              </a:cxnLst>
              <a:rect l="l" t="t" r="r" b="b"/>
              <a:pathLst>
                <a:path w="28863" h="190354">
                  <a:moveTo>
                    <a:pt x="28863" y="190355"/>
                  </a:moveTo>
                  <a:lnTo>
                    <a:pt x="0" y="190355"/>
                  </a:lnTo>
                  <a:lnTo>
                    <a:pt x="7486" y="0"/>
                  </a:lnTo>
                  <a:lnTo>
                    <a:pt x="21240" y="0"/>
                  </a:lnTo>
                  <a:close/>
                </a:path>
              </a:pathLst>
            </a:custGeom>
            <a:solidFill>
              <a:srgbClr val="76A731"/>
            </a:solidFill>
            <a:ln w="2273" cap="flat">
              <a:noFill/>
              <a:prstDash val="solid"/>
              <a:miter/>
            </a:ln>
          </p:spPr>
          <p:txBody>
            <a:bodyPr rtlCol="0" anchor="ctr"/>
            <a:lstStyle/>
            <a:p>
              <a:endParaRPr lang="zh-CN" altLang="en-US"/>
            </a:p>
          </p:txBody>
        </p:sp>
        <p:sp>
          <p:nvSpPr>
            <p:cNvPr id="956" name="任意多边形: 形状 955"/>
            <p:cNvSpPr/>
            <p:nvPr/>
          </p:nvSpPr>
          <p:spPr>
            <a:xfrm>
              <a:off x="17140" y="2552"/>
              <a:ext cx="301" cy="142"/>
            </a:xfrm>
            <a:custGeom>
              <a:avLst/>
              <a:gdLst>
                <a:gd name="connsiteX0" fmla="*/ 0 w 204109"/>
                <a:gd name="connsiteY0" fmla="*/ 23329 h 95912"/>
                <a:gd name="connsiteX1" fmla="*/ 11848 w 204109"/>
                <a:gd name="connsiteY1" fmla="*/ 0 h 95912"/>
                <a:gd name="connsiteX2" fmla="*/ 204109 w 204109"/>
                <a:gd name="connsiteY2" fmla="*/ 84707 h 95912"/>
                <a:gd name="connsiteX3" fmla="*/ 198483 w 204109"/>
                <a:gd name="connsiteY3" fmla="*/ 95912 h 95912"/>
              </a:gdLst>
              <a:ahLst/>
              <a:cxnLst>
                <a:cxn ang="0">
                  <a:pos x="connsiteX0" y="connsiteY0"/>
                </a:cxn>
                <a:cxn ang="0">
                  <a:pos x="connsiteX1" y="connsiteY1"/>
                </a:cxn>
                <a:cxn ang="0">
                  <a:pos x="connsiteX2" y="connsiteY2"/>
                </a:cxn>
                <a:cxn ang="0">
                  <a:pos x="connsiteX3" y="connsiteY3"/>
                </a:cxn>
              </a:cxnLst>
              <a:rect l="l" t="t" r="r" b="b"/>
              <a:pathLst>
                <a:path w="204109" h="95912">
                  <a:moveTo>
                    <a:pt x="0" y="23329"/>
                  </a:moveTo>
                  <a:lnTo>
                    <a:pt x="11848" y="0"/>
                  </a:lnTo>
                  <a:lnTo>
                    <a:pt x="204109" y="84707"/>
                  </a:lnTo>
                  <a:lnTo>
                    <a:pt x="198483" y="95912"/>
                  </a:lnTo>
                  <a:close/>
                </a:path>
              </a:pathLst>
            </a:custGeom>
            <a:solidFill>
              <a:srgbClr val="76A731"/>
            </a:solidFill>
            <a:ln w="2273" cap="flat">
              <a:noFill/>
              <a:prstDash val="solid"/>
              <a:miter/>
            </a:ln>
          </p:spPr>
          <p:txBody>
            <a:bodyPr rtlCol="0" anchor="ctr"/>
            <a:lstStyle/>
            <a:p>
              <a:endParaRPr lang="zh-CN" altLang="en-US"/>
            </a:p>
          </p:txBody>
        </p:sp>
        <p:sp>
          <p:nvSpPr>
            <p:cNvPr id="957" name="任意多边形: 形状 956"/>
            <p:cNvSpPr/>
            <p:nvPr/>
          </p:nvSpPr>
          <p:spPr>
            <a:xfrm>
              <a:off x="16894" y="2556"/>
              <a:ext cx="308" cy="125"/>
            </a:xfrm>
            <a:custGeom>
              <a:avLst/>
              <a:gdLst>
                <a:gd name="connsiteX0" fmla="*/ 198185 w 208265"/>
                <a:gd name="connsiteY0" fmla="*/ 0 h 84752"/>
                <a:gd name="connsiteX1" fmla="*/ 208265 w 208265"/>
                <a:gd name="connsiteY1" fmla="*/ 23972 h 84752"/>
                <a:gd name="connsiteX2" fmla="*/ 4822 w 208265"/>
                <a:gd name="connsiteY2" fmla="*/ 84753 h 84752"/>
                <a:gd name="connsiteX3" fmla="*/ 0 w 208265"/>
                <a:gd name="connsiteY3" fmla="*/ 73295 h 84752"/>
              </a:gdLst>
              <a:ahLst/>
              <a:cxnLst>
                <a:cxn ang="0">
                  <a:pos x="connsiteX0" y="connsiteY0"/>
                </a:cxn>
                <a:cxn ang="0">
                  <a:pos x="connsiteX1" y="connsiteY1"/>
                </a:cxn>
                <a:cxn ang="0">
                  <a:pos x="connsiteX2" y="connsiteY2"/>
                </a:cxn>
                <a:cxn ang="0">
                  <a:pos x="connsiteX3" y="connsiteY3"/>
                </a:cxn>
              </a:cxnLst>
              <a:rect l="l" t="t" r="r" b="b"/>
              <a:pathLst>
                <a:path w="208265" h="84752">
                  <a:moveTo>
                    <a:pt x="198185" y="0"/>
                  </a:moveTo>
                  <a:lnTo>
                    <a:pt x="208265" y="23972"/>
                  </a:lnTo>
                  <a:lnTo>
                    <a:pt x="4822" y="84753"/>
                  </a:lnTo>
                  <a:lnTo>
                    <a:pt x="0" y="73295"/>
                  </a:lnTo>
                  <a:close/>
                </a:path>
              </a:pathLst>
            </a:custGeom>
            <a:solidFill>
              <a:srgbClr val="76A731"/>
            </a:solidFill>
            <a:ln w="2273" cap="flat">
              <a:noFill/>
              <a:prstDash val="solid"/>
              <a:miter/>
            </a:ln>
          </p:spPr>
          <p:txBody>
            <a:bodyPr rtlCol="0" anchor="ctr"/>
            <a:lstStyle/>
            <a:p>
              <a:endParaRPr lang="zh-CN" altLang="en-US"/>
            </a:p>
          </p:txBody>
        </p:sp>
        <p:sp>
          <p:nvSpPr>
            <p:cNvPr id="948" name="任意多边形: 形状 947"/>
            <p:cNvSpPr/>
            <p:nvPr/>
          </p:nvSpPr>
          <p:spPr>
            <a:xfrm>
              <a:off x="17312" y="2844"/>
              <a:ext cx="41" cy="297"/>
            </a:xfrm>
            <a:custGeom>
              <a:avLst/>
              <a:gdLst>
                <a:gd name="connsiteX0" fmla="*/ 27830 w 27829"/>
                <a:gd name="connsiteY0" fmla="*/ 201147 h 201146"/>
                <a:gd name="connsiteX1" fmla="*/ 0 w 27829"/>
                <a:gd name="connsiteY1" fmla="*/ 201147 h 201146"/>
                <a:gd name="connsiteX2" fmla="*/ 7945 w 27829"/>
                <a:gd name="connsiteY2" fmla="*/ 0 h 201146"/>
                <a:gd name="connsiteX3" fmla="*/ 19885 w 27829"/>
                <a:gd name="connsiteY3" fmla="*/ 0 h 201146"/>
              </a:gdLst>
              <a:ahLst/>
              <a:cxnLst>
                <a:cxn ang="0">
                  <a:pos x="connsiteX0" y="connsiteY0"/>
                </a:cxn>
                <a:cxn ang="0">
                  <a:pos x="connsiteX1" y="connsiteY1"/>
                </a:cxn>
                <a:cxn ang="0">
                  <a:pos x="connsiteX2" y="connsiteY2"/>
                </a:cxn>
                <a:cxn ang="0">
                  <a:pos x="connsiteX3" y="connsiteY3"/>
                </a:cxn>
              </a:cxnLst>
              <a:rect l="l" t="t" r="r" b="b"/>
              <a:pathLst>
                <a:path w="27829" h="201146">
                  <a:moveTo>
                    <a:pt x="27830" y="201147"/>
                  </a:moveTo>
                  <a:lnTo>
                    <a:pt x="0" y="201147"/>
                  </a:lnTo>
                  <a:lnTo>
                    <a:pt x="7945" y="0"/>
                  </a:lnTo>
                  <a:lnTo>
                    <a:pt x="19885" y="0"/>
                  </a:lnTo>
                  <a:close/>
                </a:path>
              </a:pathLst>
            </a:custGeom>
            <a:solidFill>
              <a:srgbClr val="76A731"/>
            </a:solidFill>
            <a:ln w="2273" cap="flat">
              <a:noFill/>
              <a:prstDash val="solid"/>
              <a:miter/>
            </a:ln>
          </p:spPr>
          <p:txBody>
            <a:bodyPr rtlCol="0" anchor="ctr"/>
            <a:lstStyle/>
            <a:p>
              <a:endParaRPr lang="zh-CN" altLang="en-US"/>
            </a:p>
          </p:txBody>
        </p:sp>
        <p:sp>
          <p:nvSpPr>
            <p:cNvPr id="950" name="任意多边形: 形状 949"/>
            <p:cNvSpPr/>
            <p:nvPr/>
          </p:nvSpPr>
          <p:spPr>
            <a:xfrm>
              <a:off x="17320" y="2701"/>
              <a:ext cx="23" cy="151"/>
            </a:xfrm>
            <a:custGeom>
              <a:avLst/>
              <a:gdLst>
                <a:gd name="connsiteX0" fmla="*/ 15522 w 15522"/>
                <a:gd name="connsiteY0" fmla="*/ 102456 h 102456"/>
                <a:gd name="connsiteX1" fmla="*/ 0 w 15522"/>
                <a:gd name="connsiteY1" fmla="*/ 102456 h 102456"/>
                <a:gd name="connsiteX2" fmla="*/ 4064 w 15522"/>
                <a:gd name="connsiteY2" fmla="*/ 0 h 102456"/>
                <a:gd name="connsiteX3" fmla="*/ 11458 w 15522"/>
                <a:gd name="connsiteY3" fmla="*/ 0 h 102456"/>
              </a:gdLst>
              <a:ahLst/>
              <a:cxnLst>
                <a:cxn ang="0">
                  <a:pos x="connsiteX0" y="connsiteY0"/>
                </a:cxn>
                <a:cxn ang="0">
                  <a:pos x="connsiteX1" y="connsiteY1"/>
                </a:cxn>
                <a:cxn ang="0">
                  <a:pos x="connsiteX2" y="connsiteY2"/>
                </a:cxn>
                <a:cxn ang="0">
                  <a:pos x="connsiteX3" y="connsiteY3"/>
                </a:cxn>
              </a:cxnLst>
              <a:rect l="l" t="t" r="r" b="b"/>
              <a:pathLst>
                <a:path w="15522" h="102456">
                  <a:moveTo>
                    <a:pt x="15522" y="102456"/>
                  </a:moveTo>
                  <a:lnTo>
                    <a:pt x="0" y="102456"/>
                  </a:lnTo>
                  <a:lnTo>
                    <a:pt x="4064" y="0"/>
                  </a:lnTo>
                  <a:lnTo>
                    <a:pt x="11458" y="0"/>
                  </a:lnTo>
                  <a:close/>
                </a:path>
              </a:pathLst>
            </a:custGeom>
            <a:solidFill>
              <a:srgbClr val="76A731"/>
            </a:solidFill>
            <a:ln w="2273" cap="flat">
              <a:noFill/>
              <a:prstDash val="solid"/>
              <a:miter/>
            </a:ln>
          </p:spPr>
          <p:txBody>
            <a:bodyPr rtlCol="0" anchor="ctr"/>
            <a:lstStyle/>
            <a:p>
              <a:endParaRPr lang="zh-CN" altLang="en-US"/>
            </a:p>
          </p:txBody>
        </p:sp>
        <p:sp>
          <p:nvSpPr>
            <p:cNvPr id="951" name="任意多边形: 形状 950"/>
            <p:cNvSpPr/>
            <p:nvPr/>
          </p:nvSpPr>
          <p:spPr>
            <a:xfrm>
              <a:off x="17316" y="2836"/>
              <a:ext cx="162" cy="76"/>
            </a:xfrm>
            <a:custGeom>
              <a:avLst/>
              <a:gdLst>
                <a:gd name="connsiteX0" fmla="*/ 0 w 109850"/>
                <a:gd name="connsiteY0" fmla="*/ 12583 h 51618"/>
                <a:gd name="connsiteX1" fmla="*/ 6475 w 109850"/>
                <a:gd name="connsiteY1" fmla="*/ 0 h 51618"/>
                <a:gd name="connsiteX2" fmla="*/ 109850 w 109850"/>
                <a:gd name="connsiteY2" fmla="*/ 45603 h 51618"/>
                <a:gd name="connsiteX3" fmla="*/ 106727 w 109850"/>
                <a:gd name="connsiteY3" fmla="*/ 51619 h 51618"/>
              </a:gdLst>
              <a:ahLst/>
              <a:cxnLst>
                <a:cxn ang="0">
                  <a:pos x="connsiteX0" y="connsiteY0"/>
                </a:cxn>
                <a:cxn ang="0">
                  <a:pos x="connsiteX1" y="connsiteY1"/>
                </a:cxn>
                <a:cxn ang="0">
                  <a:pos x="connsiteX2" y="connsiteY2"/>
                </a:cxn>
                <a:cxn ang="0">
                  <a:pos x="connsiteX3" y="connsiteY3"/>
                </a:cxn>
              </a:cxnLst>
              <a:rect l="l" t="t" r="r" b="b"/>
              <a:pathLst>
                <a:path w="109850" h="51618">
                  <a:moveTo>
                    <a:pt x="0" y="12583"/>
                  </a:moveTo>
                  <a:lnTo>
                    <a:pt x="6475" y="0"/>
                  </a:lnTo>
                  <a:lnTo>
                    <a:pt x="109850" y="45603"/>
                  </a:lnTo>
                  <a:lnTo>
                    <a:pt x="106727" y="51619"/>
                  </a:lnTo>
                  <a:close/>
                </a:path>
              </a:pathLst>
            </a:custGeom>
            <a:solidFill>
              <a:srgbClr val="76A731"/>
            </a:solidFill>
            <a:ln w="2273" cap="flat">
              <a:noFill/>
              <a:prstDash val="solid"/>
              <a:miter/>
            </a:ln>
          </p:spPr>
          <p:txBody>
            <a:bodyPr rtlCol="0" anchor="ctr"/>
            <a:lstStyle/>
            <a:p>
              <a:endParaRPr lang="zh-CN" altLang="en-US"/>
            </a:p>
          </p:txBody>
        </p:sp>
        <p:sp>
          <p:nvSpPr>
            <p:cNvPr id="952" name="任意多边形: 形状 951"/>
            <p:cNvSpPr/>
            <p:nvPr/>
          </p:nvSpPr>
          <p:spPr>
            <a:xfrm>
              <a:off x="17183" y="2838"/>
              <a:ext cx="166" cy="68"/>
            </a:xfrm>
            <a:custGeom>
              <a:avLst/>
              <a:gdLst>
                <a:gd name="connsiteX0" fmla="*/ 106681 w 112054"/>
                <a:gd name="connsiteY0" fmla="*/ 0 h 45602"/>
                <a:gd name="connsiteX1" fmla="*/ 112054 w 112054"/>
                <a:gd name="connsiteY1" fmla="*/ 12836 h 45602"/>
                <a:gd name="connsiteX2" fmla="*/ 2710 w 112054"/>
                <a:gd name="connsiteY2" fmla="*/ 45603 h 45602"/>
                <a:gd name="connsiteX3" fmla="*/ 0 w 112054"/>
                <a:gd name="connsiteY3" fmla="*/ 39472 h 45602"/>
              </a:gdLst>
              <a:ahLst/>
              <a:cxnLst>
                <a:cxn ang="0">
                  <a:pos x="connsiteX0" y="connsiteY0"/>
                </a:cxn>
                <a:cxn ang="0">
                  <a:pos x="connsiteX1" y="connsiteY1"/>
                </a:cxn>
                <a:cxn ang="0">
                  <a:pos x="connsiteX2" y="connsiteY2"/>
                </a:cxn>
                <a:cxn ang="0">
                  <a:pos x="connsiteX3" y="connsiteY3"/>
                </a:cxn>
              </a:cxnLst>
              <a:rect l="l" t="t" r="r" b="b"/>
              <a:pathLst>
                <a:path w="112054" h="45602">
                  <a:moveTo>
                    <a:pt x="106681" y="0"/>
                  </a:moveTo>
                  <a:lnTo>
                    <a:pt x="112054" y="12836"/>
                  </a:lnTo>
                  <a:lnTo>
                    <a:pt x="2710" y="45603"/>
                  </a:lnTo>
                  <a:lnTo>
                    <a:pt x="0" y="39472"/>
                  </a:lnTo>
                  <a:close/>
                </a:path>
              </a:pathLst>
            </a:custGeom>
            <a:solidFill>
              <a:srgbClr val="76A731"/>
            </a:solidFill>
            <a:ln w="2273" cap="flat">
              <a:noFill/>
              <a:prstDash val="solid"/>
              <a:miter/>
            </a:ln>
          </p:spPr>
          <p:txBody>
            <a:bodyPr rtlCol="0" anchor="ctr"/>
            <a:lstStyle/>
            <a:p>
              <a:endParaRPr lang="zh-CN" altLang="en-US"/>
            </a:p>
          </p:txBody>
        </p:sp>
        <p:sp>
          <p:nvSpPr>
            <p:cNvPr id="943" name="任意多边形: 形状 942"/>
            <p:cNvSpPr/>
            <p:nvPr/>
          </p:nvSpPr>
          <p:spPr>
            <a:xfrm>
              <a:off x="16978" y="2838"/>
              <a:ext cx="31" cy="224"/>
            </a:xfrm>
            <a:custGeom>
              <a:avLst/>
              <a:gdLst>
                <a:gd name="connsiteX0" fmla="*/ 20941 w 20941"/>
                <a:gd name="connsiteY0" fmla="*/ 151526 h 151526"/>
                <a:gd name="connsiteX1" fmla="*/ 0 w 20941"/>
                <a:gd name="connsiteY1" fmla="*/ 151526 h 151526"/>
                <a:gd name="connsiteX2" fmla="*/ 6016 w 20941"/>
                <a:gd name="connsiteY2" fmla="*/ 0 h 151526"/>
                <a:gd name="connsiteX3" fmla="*/ 14994 w 20941"/>
                <a:gd name="connsiteY3" fmla="*/ 0 h 151526"/>
              </a:gdLst>
              <a:ahLst/>
              <a:cxnLst>
                <a:cxn ang="0">
                  <a:pos x="connsiteX0" y="connsiteY0"/>
                </a:cxn>
                <a:cxn ang="0">
                  <a:pos x="connsiteX1" y="connsiteY1"/>
                </a:cxn>
                <a:cxn ang="0">
                  <a:pos x="connsiteX2" y="connsiteY2"/>
                </a:cxn>
                <a:cxn ang="0">
                  <a:pos x="connsiteX3" y="connsiteY3"/>
                </a:cxn>
              </a:cxnLst>
              <a:rect l="l" t="t" r="r" b="b"/>
              <a:pathLst>
                <a:path w="20941" h="151526">
                  <a:moveTo>
                    <a:pt x="20941" y="151526"/>
                  </a:moveTo>
                  <a:lnTo>
                    <a:pt x="0" y="151526"/>
                  </a:lnTo>
                  <a:lnTo>
                    <a:pt x="6016" y="0"/>
                  </a:lnTo>
                  <a:lnTo>
                    <a:pt x="14994" y="0"/>
                  </a:lnTo>
                  <a:close/>
                </a:path>
              </a:pathLst>
            </a:custGeom>
            <a:solidFill>
              <a:srgbClr val="76A731"/>
            </a:solidFill>
            <a:ln w="2273" cap="flat">
              <a:noFill/>
              <a:prstDash val="solid"/>
              <a:miter/>
            </a:ln>
          </p:spPr>
          <p:txBody>
            <a:bodyPr rtlCol="0" anchor="ctr"/>
            <a:lstStyle/>
            <a:p>
              <a:endParaRPr lang="zh-CN" altLang="en-US"/>
            </a:p>
          </p:txBody>
        </p:sp>
        <p:sp>
          <p:nvSpPr>
            <p:cNvPr id="945" name="任意多边形: 形状 944"/>
            <p:cNvSpPr/>
            <p:nvPr/>
          </p:nvSpPr>
          <p:spPr>
            <a:xfrm>
              <a:off x="16985" y="2730"/>
              <a:ext cx="17" cy="114"/>
            </a:xfrm>
            <a:custGeom>
              <a:avLst/>
              <a:gdLst>
                <a:gd name="connsiteX0" fmla="*/ 11711 w 11710"/>
                <a:gd name="connsiteY0" fmla="*/ 77152 h 77152"/>
                <a:gd name="connsiteX1" fmla="*/ 0 w 11710"/>
                <a:gd name="connsiteY1" fmla="*/ 77152 h 77152"/>
                <a:gd name="connsiteX2" fmla="*/ 3031 w 11710"/>
                <a:gd name="connsiteY2" fmla="*/ 0 h 77152"/>
                <a:gd name="connsiteX3" fmla="*/ 8611 w 11710"/>
                <a:gd name="connsiteY3" fmla="*/ 0 h 77152"/>
              </a:gdLst>
              <a:ahLst/>
              <a:cxnLst>
                <a:cxn ang="0">
                  <a:pos x="connsiteX0" y="connsiteY0"/>
                </a:cxn>
                <a:cxn ang="0">
                  <a:pos x="connsiteX1" y="connsiteY1"/>
                </a:cxn>
                <a:cxn ang="0">
                  <a:pos x="connsiteX2" y="connsiteY2"/>
                </a:cxn>
                <a:cxn ang="0">
                  <a:pos x="connsiteX3" y="connsiteY3"/>
                </a:cxn>
              </a:cxnLst>
              <a:rect l="l" t="t" r="r" b="b"/>
              <a:pathLst>
                <a:path w="11710" h="77152">
                  <a:moveTo>
                    <a:pt x="11711" y="77152"/>
                  </a:moveTo>
                  <a:lnTo>
                    <a:pt x="0" y="77152"/>
                  </a:lnTo>
                  <a:lnTo>
                    <a:pt x="3031" y="0"/>
                  </a:lnTo>
                  <a:lnTo>
                    <a:pt x="8611" y="0"/>
                  </a:lnTo>
                  <a:close/>
                </a:path>
              </a:pathLst>
            </a:custGeom>
            <a:solidFill>
              <a:srgbClr val="76A731"/>
            </a:solidFill>
            <a:ln w="2273" cap="flat">
              <a:noFill/>
              <a:prstDash val="solid"/>
              <a:miter/>
            </a:ln>
          </p:spPr>
          <p:txBody>
            <a:bodyPr rtlCol="0" anchor="ctr"/>
            <a:lstStyle/>
            <a:p>
              <a:endParaRPr lang="zh-CN" altLang="en-US"/>
            </a:p>
          </p:txBody>
        </p:sp>
        <p:sp>
          <p:nvSpPr>
            <p:cNvPr id="946" name="任意多边形: 形状 945"/>
            <p:cNvSpPr/>
            <p:nvPr/>
          </p:nvSpPr>
          <p:spPr>
            <a:xfrm>
              <a:off x="16981" y="2832"/>
              <a:ext cx="122" cy="57"/>
            </a:xfrm>
            <a:custGeom>
              <a:avLst/>
              <a:gdLst>
                <a:gd name="connsiteX0" fmla="*/ 0 w 82755"/>
                <a:gd name="connsiteY0" fmla="*/ 9483 h 38897"/>
                <a:gd name="connsiteX1" fmla="*/ 4822 w 82755"/>
                <a:gd name="connsiteY1" fmla="*/ 0 h 38897"/>
                <a:gd name="connsiteX2" fmla="*/ 82755 w 82755"/>
                <a:gd name="connsiteY2" fmla="*/ 34351 h 38897"/>
                <a:gd name="connsiteX3" fmla="*/ 80459 w 82755"/>
                <a:gd name="connsiteY3" fmla="*/ 38898 h 38897"/>
              </a:gdLst>
              <a:ahLst/>
              <a:cxnLst>
                <a:cxn ang="0">
                  <a:pos x="connsiteX0" y="connsiteY0"/>
                </a:cxn>
                <a:cxn ang="0">
                  <a:pos x="connsiteX1" y="connsiteY1"/>
                </a:cxn>
                <a:cxn ang="0">
                  <a:pos x="connsiteX2" y="connsiteY2"/>
                </a:cxn>
                <a:cxn ang="0">
                  <a:pos x="connsiteX3" y="connsiteY3"/>
                </a:cxn>
              </a:cxnLst>
              <a:rect l="l" t="t" r="r" b="b"/>
              <a:pathLst>
                <a:path w="82755" h="38897">
                  <a:moveTo>
                    <a:pt x="0" y="9483"/>
                  </a:moveTo>
                  <a:lnTo>
                    <a:pt x="4822" y="0"/>
                  </a:lnTo>
                  <a:lnTo>
                    <a:pt x="82755" y="34351"/>
                  </a:lnTo>
                  <a:lnTo>
                    <a:pt x="80459" y="38898"/>
                  </a:lnTo>
                  <a:close/>
                </a:path>
              </a:pathLst>
            </a:custGeom>
            <a:solidFill>
              <a:srgbClr val="76A731"/>
            </a:solidFill>
            <a:ln w="2273" cap="flat">
              <a:noFill/>
              <a:prstDash val="solid"/>
              <a:miter/>
            </a:ln>
          </p:spPr>
          <p:txBody>
            <a:bodyPr rtlCol="0" anchor="ctr"/>
            <a:lstStyle/>
            <a:p>
              <a:endParaRPr lang="zh-CN" altLang="en-US"/>
            </a:p>
          </p:txBody>
        </p:sp>
        <p:sp>
          <p:nvSpPr>
            <p:cNvPr id="947" name="任意多边形: 形状 946"/>
            <p:cNvSpPr/>
            <p:nvPr/>
          </p:nvSpPr>
          <p:spPr>
            <a:xfrm>
              <a:off x="16882" y="2834"/>
              <a:ext cx="125" cy="50"/>
            </a:xfrm>
            <a:custGeom>
              <a:avLst/>
              <a:gdLst>
                <a:gd name="connsiteX0" fmla="*/ 80344 w 84408"/>
                <a:gd name="connsiteY0" fmla="*/ 0 h 34351"/>
                <a:gd name="connsiteX1" fmla="*/ 84408 w 84408"/>
                <a:gd name="connsiteY1" fmla="*/ 9713 h 34351"/>
                <a:gd name="connsiteX2" fmla="*/ 1952 w 84408"/>
                <a:gd name="connsiteY2" fmla="*/ 34351 h 34351"/>
                <a:gd name="connsiteX3" fmla="*/ 0 w 84408"/>
                <a:gd name="connsiteY3" fmla="*/ 29713 h 34351"/>
              </a:gdLst>
              <a:ahLst/>
              <a:cxnLst>
                <a:cxn ang="0">
                  <a:pos x="connsiteX0" y="connsiteY0"/>
                </a:cxn>
                <a:cxn ang="0">
                  <a:pos x="connsiteX1" y="connsiteY1"/>
                </a:cxn>
                <a:cxn ang="0">
                  <a:pos x="connsiteX2" y="connsiteY2"/>
                </a:cxn>
                <a:cxn ang="0">
                  <a:pos x="connsiteX3" y="connsiteY3"/>
                </a:cxn>
              </a:cxnLst>
              <a:rect l="l" t="t" r="r" b="b"/>
              <a:pathLst>
                <a:path w="84408" h="34351">
                  <a:moveTo>
                    <a:pt x="80344" y="0"/>
                  </a:moveTo>
                  <a:lnTo>
                    <a:pt x="84408" y="9713"/>
                  </a:lnTo>
                  <a:lnTo>
                    <a:pt x="1952" y="34351"/>
                  </a:lnTo>
                  <a:lnTo>
                    <a:pt x="0" y="29713"/>
                  </a:lnTo>
                  <a:close/>
                </a:path>
              </a:pathLst>
            </a:custGeom>
            <a:solidFill>
              <a:srgbClr val="76A731"/>
            </a:solidFill>
            <a:ln w="2273" cap="flat">
              <a:noFill/>
              <a:prstDash val="solid"/>
              <a:miter/>
            </a:ln>
          </p:spPr>
          <p:txBody>
            <a:bodyPr rtlCol="0" anchor="ctr"/>
            <a:lstStyle/>
            <a:p>
              <a:endParaRPr lang="zh-CN" altLang="en-US"/>
            </a:p>
          </p:txBody>
        </p:sp>
        <p:sp>
          <p:nvSpPr>
            <p:cNvPr id="938" name="任意多边形: 形状 937"/>
            <p:cNvSpPr/>
            <p:nvPr/>
          </p:nvSpPr>
          <p:spPr>
            <a:xfrm>
              <a:off x="17058" y="2927"/>
              <a:ext cx="19" cy="135"/>
            </a:xfrm>
            <a:custGeom>
              <a:avLst/>
              <a:gdLst>
                <a:gd name="connsiteX0" fmla="*/ 12652 w 12652"/>
                <a:gd name="connsiteY0" fmla="*/ 91389 h 91388"/>
                <a:gd name="connsiteX1" fmla="*/ 0 w 12652"/>
                <a:gd name="connsiteY1" fmla="*/ 91389 h 91388"/>
                <a:gd name="connsiteX2" fmla="*/ 3605 w 12652"/>
                <a:gd name="connsiteY2" fmla="*/ 0 h 91388"/>
                <a:gd name="connsiteX3" fmla="*/ 9047 w 12652"/>
                <a:gd name="connsiteY3" fmla="*/ 0 h 91388"/>
              </a:gdLst>
              <a:ahLst/>
              <a:cxnLst>
                <a:cxn ang="0">
                  <a:pos x="connsiteX0" y="connsiteY0"/>
                </a:cxn>
                <a:cxn ang="0">
                  <a:pos x="connsiteX1" y="connsiteY1"/>
                </a:cxn>
                <a:cxn ang="0">
                  <a:pos x="connsiteX2" y="connsiteY2"/>
                </a:cxn>
                <a:cxn ang="0">
                  <a:pos x="connsiteX3" y="connsiteY3"/>
                </a:cxn>
              </a:cxnLst>
              <a:rect l="l" t="t" r="r" b="b"/>
              <a:pathLst>
                <a:path w="12652" h="91388">
                  <a:moveTo>
                    <a:pt x="12652" y="91389"/>
                  </a:moveTo>
                  <a:lnTo>
                    <a:pt x="0" y="91389"/>
                  </a:lnTo>
                  <a:lnTo>
                    <a:pt x="3605" y="0"/>
                  </a:lnTo>
                  <a:lnTo>
                    <a:pt x="9047" y="0"/>
                  </a:lnTo>
                  <a:close/>
                </a:path>
              </a:pathLst>
            </a:custGeom>
            <a:solidFill>
              <a:srgbClr val="76A731"/>
            </a:solidFill>
            <a:ln w="2273" cap="flat">
              <a:noFill/>
              <a:prstDash val="solid"/>
              <a:miter/>
            </a:ln>
          </p:spPr>
          <p:txBody>
            <a:bodyPr rtlCol="0" anchor="ctr"/>
            <a:lstStyle/>
            <a:p>
              <a:endParaRPr lang="zh-CN" altLang="en-US"/>
            </a:p>
          </p:txBody>
        </p:sp>
        <p:sp>
          <p:nvSpPr>
            <p:cNvPr id="940" name="任意多边形: 形状 939"/>
            <p:cNvSpPr/>
            <p:nvPr/>
          </p:nvSpPr>
          <p:spPr>
            <a:xfrm>
              <a:off x="17062" y="2862"/>
              <a:ext cx="11" cy="69"/>
            </a:xfrm>
            <a:custGeom>
              <a:avLst/>
              <a:gdLst>
                <a:gd name="connsiteX0" fmla="*/ 7049 w 7049"/>
                <a:gd name="connsiteY0" fmla="*/ 46567 h 46566"/>
                <a:gd name="connsiteX1" fmla="*/ 0 w 7049"/>
                <a:gd name="connsiteY1" fmla="*/ 46567 h 46566"/>
                <a:gd name="connsiteX2" fmla="*/ 1860 w 7049"/>
                <a:gd name="connsiteY2" fmla="*/ 0 h 46566"/>
                <a:gd name="connsiteX3" fmla="*/ 5212 w 7049"/>
                <a:gd name="connsiteY3" fmla="*/ 0 h 46566"/>
              </a:gdLst>
              <a:ahLst/>
              <a:cxnLst>
                <a:cxn ang="0">
                  <a:pos x="connsiteX0" y="connsiteY0"/>
                </a:cxn>
                <a:cxn ang="0">
                  <a:pos x="connsiteX1" y="connsiteY1"/>
                </a:cxn>
                <a:cxn ang="0">
                  <a:pos x="connsiteX2" y="connsiteY2"/>
                </a:cxn>
                <a:cxn ang="0">
                  <a:pos x="connsiteX3" y="connsiteY3"/>
                </a:cxn>
              </a:cxnLst>
              <a:rect l="l" t="t" r="r" b="b"/>
              <a:pathLst>
                <a:path w="7049" h="46566">
                  <a:moveTo>
                    <a:pt x="7049" y="46567"/>
                  </a:moveTo>
                  <a:lnTo>
                    <a:pt x="0" y="46567"/>
                  </a:lnTo>
                  <a:lnTo>
                    <a:pt x="1860" y="0"/>
                  </a:lnTo>
                  <a:lnTo>
                    <a:pt x="5212" y="0"/>
                  </a:lnTo>
                  <a:close/>
                </a:path>
              </a:pathLst>
            </a:custGeom>
            <a:solidFill>
              <a:srgbClr val="76A731"/>
            </a:solidFill>
            <a:ln w="2273" cap="flat">
              <a:noFill/>
              <a:prstDash val="solid"/>
              <a:miter/>
            </a:ln>
          </p:spPr>
          <p:txBody>
            <a:bodyPr rtlCol="0" anchor="ctr"/>
            <a:lstStyle/>
            <a:p>
              <a:endParaRPr lang="zh-CN" altLang="en-US"/>
            </a:p>
          </p:txBody>
        </p:sp>
        <p:sp>
          <p:nvSpPr>
            <p:cNvPr id="941" name="任意多边形: 形状 940"/>
            <p:cNvSpPr/>
            <p:nvPr/>
          </p:nvSpPr>
          <p:spPr>
            <a:xfrm>
              <a:off x="17059" y="2923"/>
              <a:ext cx="74" cy="35"/>
            </a:xfrm>
            <a:custGeom>
              <a:avLst/>
              <a:gdLst>
                <a:gd name="connsiteX0" fmla="*/ 0 w 49919"/>
                <a:gd name="connsiteY0" fmla="*/ 5718 h 23444"/>
                <a:gd name="connsiteX1" fmla="*/ 2939 w 49919"/>
                <a:gd name="connsiteY1" fmla="*/ 0 h 23444"/>
                <a:gd name="connsiteX2" fmla="*/ 49919 w 49919"/>
                <a:gd name="connsiteY2" fmla="*/ 20712 h 23444"/>
                <a:gd name="connsiteX3" fmla="*/ 48496 w 49919"/>
                <a:gd name="connsiteY3" fmla="*/ 23444 h 23444"/>
              </a:gdLst>
              <a:ahLst/>
              <a:cxnLst>
                <a:cxn ang="0">
                  <a:pos x="connsiteX0" y="connsiteY0"/>
                </a:cxn>
                <a:cxn ang="0">
                  <a:pos x="connsiteX1" y="connsiteY1"/>
                </a:cxn>
                <a:cxn ang="0">
                  <a:pos x="connsiteX2" y="connsiteY2"/>
                </a:cxn>
                <a:cxn ang="0">
                  <a:pos x="connsiteX3" y="connsiteY3"/>
                </a:cxn>
              </a:cxnLst>
              <a:rect l="l" t="t" r="r" b="b"/>
              <a:pathLst>
                <a:path w="49919" h="23444">
                  <a:moveTo>
                    <a:pt x="0" y="5718"/>
                  </a:moveTo>
                  <a:lnTo>
                    <a:pt x="2939" y="0"/>
                  </a:lnTo>
                  <a:lnTo>
                    <a:pt x="49919" y="20712"/>
                  </a:lnTo>
                  <a:lnTo>
                    <a:pt x="48496" y="23444"/>
                  </a:lnTo>
                  <a:close/>
                </a:path>
              </a:pathLst>
            </a:custGeom>
            <a:solidFill>
              <a:srgbClr val="76A731"/>
            </a:solidFill>
            <a:ln w="2273" cap="flat">
              <a:noFill/>
              <a:prstDash val="solid"/>
              <a:miter/>
            </a:ln>
          </p:spPr>
          <p:txBody>
            <a:bodyPr rtlCol="0" anchor="ctr"/>
            <a:lstStyle/>
            <a:p>
              <a:endParaRPr lang="zh-CN" altLang="en-US"/>
            </a:p>
          </p:txBody>
        </p:sp>
        <p:sp>
          <p:nvSpPr>
            <p:cNvPr id="942" name="任意多边形: 形状 941"/>
            <p:cNvSpPr/>
            <p:nvPr/>
          </p:nvSpPr>
          <p:spPr>
            <a:xfrm>
              <a:off x="17000" y="2924"/>
              <a:ext cx="76" cy="31"/>
            </a:xfrm>
            <a:custGeom>
              <a:avLst/>
              <a:gdLst>
                <a:gd name="connsiteX0" fmla="*/ 48473 w 50906"/>
                <a:gd name="connsiteY0" fmla="*/ 0 h 20711"/>
                <a:gd name="connsiteX1" fmla="*/ 50907 w 50906"/>
                <a:gd name="connsiteY1" fmla="*/ 5832 h 20711"/>
                <a:gd name="connsiteX2" fmla="*/ 1217 w 50906"/>
                <a:gd name="connsiteY2" fmla="*/ 20712 h 20711"/>
                <a:gd name="connsiteX3" fmla="*/ 0 w 50906"/>
                <a:gd name="connsiteY3" fmla="*/ 17933 h 20711"/>
              </a:gdLst>
              <a:ahLst/>
              <a:cxnLst>
                <a:cxn ang="0">
                  <a:pos x="connsiteX0" y="connsiteY0"/>
                </a:cxn>
                <a:cxn ang="0">
                  <a:pos x="connsiteX1" y="connsiteY1"/>
                </a:cxn>
                <a:cxn ang="0">
                  <a:pos x="connsiteX2" y="connsiteY2"/>
                </a:cxn>
                <a:cxn ang="0">
                  <a:pos x="connsiteX3" y="connsiteY3"/>
                </a:cxn>
              </a:cxnLst>
              <a:rect l="l" t="t" r="r" b="b"/>
              <a:pathLst>
                <a:path w="50906" h="20711">
                  <a:moveTo>
                    <a:pt x="48473" y="0"/>
                  </a:moveTo>
                  <a:lnTo>
                    <a:pt x="50907" y="5832"/>
                  </a:lnTo>
                  <a:lnTo>
                    <a:pt x="1217" y="20712"/>
                  </a:lnTo>
                  <a:lnTo>
                    <a:pt x="0" y="17933"/>
                  </a:lnTo>
                  <a:close/>
                </a:path>
              </a:pathLst>
            </a:custGeom>
            <a:solidFill>
              <a:srgbClr val="76A731"/>
            </a:solidFill>
            <a:ln w="2273" cap="flat">
              <a:noFill/>
              <a:prstDash val="solid"/>
              <a:miter/>
            </a:ln>
          </p:spPr>
          <p:txBody>
            <a:bodyPr rtlCol="0" anchor="ctr"/>
            <a:lstStyle/>
            <a:p>
              <a:endParaRPr lang="zh-CN" altLang="en-US"/>
            </a:p>
          </p:txBody>
        </p:sp>
        <p:sp>
          <p:nvSpPr>
            <p:cNvPr id="929" name="任意多边形: 形状 928"/>
            <p:cNvSpPr/>
            <p:nvPr/>
          </p:nvSpPr>
          <p:spPr>
            <a:xfrm>
              <a:off x="17860" y="3104"/>
              <a:ext cx="453" cy="1093"/>
            </a:xfrm>
            <a:custGeom>
              <a:avLst/>
              <a:gdLst>
                <a:gd name="connsiteX0" fmla="*/ 261569 w 517927"/>
                <a:gd name="connsiteY0" fmla="*/ 3715 h 1248537"/>
                <a:gd name="connsiteX1" fmla="*/ 261569 w 517927"/>
                <a:gd name="connsiteY1" fmla="*/ 0 h 1248537"/>
                <a:gd name="connsiteX2" fmla="*/ 259188 w 517927"/>
                <a:gd name="connsiteY2" fmla="*/ 1905 h 1248537"/>
                <a:gd name="connsiteX3" fmla="*/ 256806 w 517927"/>
                <a:gd name="connsiteY3" fmla="*/ 0 h 1248537"/>
                <a:gd name="connsiteX4" fmla="*/ 256806 w 517927"/>
                <a:gd name="connsiteY4" fmla="*/ 3715 h 1248537"/>
                <a:gd name="connsiteX5" fmla="*/ 214134 w 517927"/>
                <a:gd name="connsiteY5" fmla="*/ 866870 h 1248537"/>
                <a:gd name="connsiteX6" fmla="*/ 188322 w 517927"/>
                <a:gd name="connsiteY6" fmla="*/ 1248442 h 1248537"/>
                <a:gd name="connsiteX7" fmla="*/ 296621 w 517927"/>
                <a:gd name="connsiteY7" fmla="*/ 1248537 h 1248537"/>
                <a:gd name="connsiteX8" fmla="*/ 278714 w 517927"/>
                <a:gd name="connsiteY8" fmla="*/ 889921 h 1248537"/>
                <a:gd name="connsiteX9" fmla="*/ 261569 w 517927"/>
                <a:gd name="connsiteY9" fmla="*/ 3715 h 124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927" h="1248537">
                  <a:moveTo>
                    <a:pt x="261569" y="3715"/>
                  </a:moveTo>
                  <a:lnTo>
                    <a:pt x="261569" y="0"/>
                  </a:lnTo>
                  <a:cubicBezTo>
                    <a:pt x="260712" y="667"/>
                    <a:pt x="260045" y="1238"/>
                    <a:pt x="259188" y="1905"/>
                  </a:cubicBezTo>
                  <a:cubicBezTo>
                    <a:pt x="258330" y="1238"/>
                    <a:pt x="257664" y="667"/>
                    <a:pt x="256806" y="0"/>
                  </a:cubicBezTo>
                  <a:lnTo>
                    <a:pt x="256806" y="3715"/>
                  </a:lnTo>
                  <a:cubicBezTo>
                    <a:pt x="-218682" y="370523"/>
                    <a:pt x="87928" y="743998"/>
                    <a:pt x="214134" y="866870"/>
                  </a:cubicBezTo>
                  <a:lnTo>
                    <a:pt x="188322" y="1248442"/>
                  </a:lnTo>
                  <a:lnTo>
                    <a:pt x="296621" y="1248537"/>
                  </a:lnTo>
                  <a:lnTo>
                    <a:pt x="278714" y="889921"/>
                  </a:lnTo>
                  <a:cubicBezTo>
                    <a:pt x="380441" y="799052"/>
                    <a:pt x="771537" y="398050"/>
                    <a:pt x="261569" y="3715"/>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0" name="任意多边形: 形状 929"/>
            <p:cNvSpPr/>
            <p:nvPr/>
          </p:nvSpPr>
          <p:spPr>
            <a:xfrm>
              <a:off x="18190" y="3770"/>
              <a:ext cx="165" cy="398"/>
            </a:xfrm>
            <a:custGeom>
              <a:avLst/>
              <a:gdLst>
                <a:gd name="connsiteX0" fmla="*/ 95397 w 188843"/>
                <a:gd name="connsiteY0" fmla="*/ 1429 h 455390"/>
                <a:gd name="connsiteX1" fmla="*/ 95397 w 188843"/>
                <a:gd name="connsiteY1" fmla="*/ 0 h 455390"/>
                <a:gd name="connsiteX2" fmla="*/ 94540 w 188843"/>
                <a:gd name="connsiteY2" fmla="*/ 667 h 455390"/>
                <a:gd name="connsiteX3" fmla="*/ 93683 w 188843"/>
                <a:gd name="connsiteY3" fmla="*/ 0 h 455390"/>
                <a:gd name="connsiteX4" fmla="*/ 93683 w 188843"/>
                <a:gd name="connsiteY4" fmla="*/ 1429 h 455390"/>
                <a:gd name="connsiteX5" fmla="*/ 78157 w 188843"/>
                <a:gd name="connsiteY5" fmla="*/ 316230 h 455390"/>
                <a:gd name="connsiteX6" fmla="*/ 68727 w 188843"/>
                <a:gd name="connsiteY6" fmla="*/ 455390 h 455390"/>
                <a:gd name="connsiteX7" fmla="*/ 108256 w 188843"/>
                <a:gd name="connsiteY7" fmla="*/ 455390 h 455390"/>
                <a:gd name="connsiteX8" fmla="*/ 101779 w 188843"/>
                <a:gd name="connsiteY8" fmla="*/ 324517 h 455390"/>
                <a:gd name="connsiteX9" fmla="*/ 95397 w 188843"/>
                <a:gd name="connsiteY9" fmla="*/ 1429 h 45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843" h="455390">
                  <a:moveTo>
                    <a:pt x="95397" y="1429"/>
                  </a:moveTo>
                  <a:lnTo>
                    <a:pt x="95397" y="0"/>
                  </a:lnTo>
                  <a:cubicBezTo>
                    <a:pt x="95111" y="190"/>
                    <a:pt x="94826" y="476"/>
                    <a:pt x="94540" y="667"/>
                  </a:cubicBezTo>
                  <a:cubicBezTo>
                    <a:pt x="94254" y="476"/>
                    <a:pt x="93968" y="190"/>
                    <a:pt x="93683" y="0"/>
                  </a:cubicBezTo>
                  <a:lnTo>
                    <a:pt x="93683" y="1429"/>
                  </a:lnTo>
                  <a:cubicBezTo>
                    <a:pt x="-79768" y="135255"/>
                    <a:pt x="32056" y="271463"/>
                    <a:pt x="78157" y="316230"/>
                  </a:cubicBezTo>
                  <a:lnTo>
                    <a:pt x="68727" y="455390"/>
                  </a:lnTo>
                  <a:lnTo>
                    <a:pt x="108256" y="455390"/>
                  </a:lnTo>
                  <a:lnTo>
                    <a:pt x="101779" y="324517"/>
                  </a:lnTo>
                  <a:cubicBezTo>
                    <a:pt x="138641" y="291465"/>
                    <a:pt x="281325" y="145256"/>
                    <a:pt x="95397" y="1429"/>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1" name="任意多边形: 形状 930"/>
            <p:cNvSpPr/>
            <p:nvPr/>
          </p:nvSpPr>
          <p:spPr>
            <a:xfrm>
              <a:off x="18351" y="3385"/>
              <a:ext cx="211" cy="273"/>
            </a:xfrm>
            <a:custGeom>
              <a:avLst/>
              <a:gdLst>
                <a:gd name="connsiteX0" fmla="*/ 212026 w 241934"/>
                <a:gd name="connsiteY0" fmla="*/ 313182 h 313181"/>
                <a:gd name="connsiteX1" fmla="*/ 0 w 241934"/>
                <a:gd name="connsiteY1" fmla="*/ 0 h 313181"/>
                <a:gd name="connsiteX2" fmla="*/ 235172 w 241934"/>
                <a:gd name="connsiteY2" fmla="*/ 291370 h 313181"/>
                <a:gd name="connsiteX3" fmla="*/ 110966 w 241934"/>
                <a:gd name="connsiteY3" fmla="*/ 130778 h 313181"/>
                <a:gd name="connsiteX4" fmla="*/ 212026 w 241934"/>
                <a:gd name="connsiteY4" fmla="*/ 313182 h 31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34" h="313181">
                  <a:moveTo>
                    <a:pt x="212026" y="313182"/>
                  </a:moveTo>
                  <a:cubicBezTo>
                    <a:pt x="212026" y="313182"/>
                    <a:pt x="0" y="280226"/>
                    <a:pt x="0" y="0"/>
                  </a:cubicBezTo>
                  <a:cubicBezTo>
                    <a:pt x="0" y="0"/>
                    <a:pt x="289370" y="13716"/>
                    <a:pt x="235172" y="291370"/>
                  </a:cubicBezTo>
                  <a:cubicBezTo>
                    <a:pt x="235172" y="291370"/>
                    <a:pt x="134969" y="190024"/>
                    <a:pt x="110966" y="130778"/>
                  </a:cubicBezTo>
                  <a:cubicBezTo>
                    <a:pt x="110966" y="130778"/>
                    <a:pt x="153924" y="269558"/>
                    <a:pt x="212026" y="313182"/>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2" name="任意多边形: 形状 931"/>
            <p:cNvSpPr/>
            <p:nvPr/>
          </p:nvSpPr>
          <p:spPr>
            <a:xfrm>
              <a:off x="18582" y="3406"/>
              <a:ext cx="173" cy="255"/>
            </a:xfrm>
            <a:custGeom>
              <a:avLst/>
              <a:gdLst>
                <a:gd name="connsiteX0" fmla="*/ 4463 w 197624"/>
                <a:gd name="connsiteY0" fmla="*/ 281273 h 292036"/>
                <a:gd name="connsiteX1" fmla="*/ 180580 w 197624"/>
                <a:gd name="connsiteY1" fmla="*/ 0 h 292036"/>
                <a:gd name="connsiteX2" fmla="*/ 30180 w 197624"/>
                <a:gd name="connsiteY2" fmla="*/ 292036 h 292036"/>
                <a:gd name="connsiteX3" fmla="*/ 115048 w 197624"/>
                <a:gd name="connsiteY3" fmla="*/ 135446 h 292036"/>
                <a:gd name="connsiteX4" fmla="*/ 4463 w 197624"/>
                <a:gd name="connsiteY4" fmla="*/ 281273 h 29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 h="292036">
                  <a:moveTo>
                    <a:pt x="4463" y="281273"/>
                  </a:moveTo>
                  <a:cubicBezTo>
                    <a:pt x="4463" y="281273"/>
                    <a:pt x="-44305" y="99441"/>
                    <a:pt x="180580" y="0"/>
                  </a:cubicBezTo>
                  <a:cubicBezTo>
                    <a:pt x="180580" y="0"/>
                    <a:pt x="272306" y="236982"/>
                    <a:pt x="30180" y="292036"/>
                  </a:cubicBezTo>
                  <a:cubicBezTo>
                    <a:pt x="30180" y="292036"/>
                    <a:pt x="75996" y="175736"/>
                    <a:pt x="115048" y="135446"/>
                  </a:cubicBezTo>
                  <a:cubicBezTo>
                    <a:pt x="115048" y="135541"/>
                    <a:pt x="18750" y="219266"/>
                    <a:pt x="4463" y="281273"/>
                  </a:cubicBez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33" name="任意多边形: 形状 932"/>
            <p:cNvSpPr/>
            <p:nvPr/>
          </p:nvSpPr>
          <p:spPr>
            <a:xfrm>
              <a:off x="18441" y="3659"/>
              <a:ext cx="600" cy="672"/>
            </a:xfrm>
            <a:custGeom>
              <a:avLst/>
              <a:gdLst>
                <a:gd name="connsiteX0" fmla="*/ 358426 w 686848"/>
                <a:gd name="connsiteY0" fmla="*/ 346615 h 768096"/>
                <a:gd name="connsiteX1" fmla="*/ 358426 w 686848"/>
                <a:gd name="connsiteY1" fmla="*/ 569119 h 768096"/>
                <a:gd name="connsiteX2" fmla="*/ 482632 w 686848"/>
                <a:gd name="connsiteY2" fmla="*/ 569119 h 768096"/>
                <a:gd name="connsiteX3" fmla="*/ 482632 w 686848"/>
                <a:gd name="connsiteY3" fmla="*/ 346615 h 768096"/>
                <a:gd name="connsiteX4" fmla="*/ 343376 w 686848"/>
                <a:gd name="connsiteY4" fmla="*/ 0 h 768096"/>
                <a:gd name="connsiteX5" fmla="*/ 686848 w 686848"/>
                <a:gd name="connsiteY5" fmla="*/ 284607 h 768096"/>
                <a:gd name="connsiteX6" fmla="*/ 578072 w 686848"/>
                <a:gd name="connsiteY6" fmla="*/ 284607 h 768096"/>
                <a:gd name="connsiteX7" fmla="*/ 578072 w 686848"/>
                <a:gd name="connsiteY7" fmla="*/ 737140 h 768096"/>
                <a:gd name="connsiteX8" fmla="*/ 371190 w 686848"/>
                <a:gd name="connsiteY8" fmla="*/ 768096 h 768096"/>
                <a:gd name="connsiteX9" fmla="*/ 108871 w 686848"/>
                <a:gd name="connsiteY9" fmla="*/ 737140 h 768096"/>
                <a:gd name="connsiteX10" fmla="*/ 108871 w 686848"/>
                <a:gd name="connsiteY10" fmla="*/ 284607 h 768096"/>
                <a:gd name="connsiteX11" fmla="*/ 0 w 686848"/>
                <a:gd name="connsiteY11" fmla="*/ 284607 h 768096"/>
                <a:gd name="connsiteX12" fmla="*/ 148876 w 686848"/>
                <a:gd name="connsiteY12" fmla="*/ 161211 h 768096"/>
                <a:gd name="connsiteX13" fmla="*/ 148876 w 686848"/>
                <a:gd name="connsiteY13" fmla="*/ 77533 h 768096"/>
                <a:gd name="connsiteX14" fmla="*/ 200597 w 686848"/>
                <a:gd name="connsiteY14" fmla="*/ 77533 h 768096"/>
                <a:gd name="connsiteX15" fmla="*/ 200597 w 686848"/>
                <a:gd name="connsiteY15" fmla="*/ 118342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48" h="768096">
                  <a:moveTo>
                    <a:pt x="358426" y="346615"/>
                  </a:moveTo>
                  <a:lnTo>
                    <a:pt x="358426" y="569119"/>
                  </a:lnTo>
                  <a:lnTo>
                    <a:pt x="482632" y="569119"/>
                  </a:lnTo>
                  <a:lnTo>
                    <a:pt x="482632" y="346615"/>
                  </a:lnTo>
                  <a:close/>
                  <a:moveTo>
                    <a:pt x="343376" y="0"/>
                  </a:moveTo>
                  <a:lnTo>
                    <a:pt x="686848" y="284607"/>
                  </a:lnTo>
                  <a:lnTo>
                    <a:pt x="578072" y="284607"/>
                  </a:lnTo>
                  <a:lnTo>
                    <a:pt x="578072" y="737140"/>
                  </a:lnTo>
                  <a:lnTo>
                    <a:pt x="371190" y="768096"/>
                  </a:lnTo>
                  <a:lnTo>
                    <a:pt x="108871" y="737140"/>
                  </a:lnTo>
                  <a:lnTo>
                    <a:pt x="108871" y="284607"/>
                  </a:lnTo>
                  <a:lnTo>
                    <a:pt x="0" y="284607"/>
                  </a:lnTo>
                  <a:lnTo>
                    <a:pt x="148876" y="161211"/>
                  </a:lnTo>
                  <a:lnTo>
                    <a:pt x="148876" y="77533"/>
                  </a:lnTo>
                  <a:lnTo>
                    <a:pt x="200597" y="77533"/>
                  </a:lnTo>
                  <a:lnTo>
                    <a:pt x="200597" y="118342"/>
                  </a:lnTo>
                  <a:close/>
                </a:path>
              </a:pathLst>
            </a:custGeom>
            <a:gradFill>
              <a:gsLst>
                <a:gs pos="38000">
                  <a:srgbClr val="5D8D7B">
                    <a:alpha val="100000"/>
                  </a:srgbClr>
                </a:gs>
                <a:gs pos="0">
                  <a:schemeClr val="accent5"/>
                </a:gs>
                <a:gs pos="100000">
                  <a:srgbClr val="76A731"/>
                </a:gs>
              </a:gsLst>
              <a:lin ang="0" scaled="0"/>
            </a:gradFill>
            <a:ln w="8383" cap="flat">
              <a:noFill/>
              <a:prstDash val="solid"/>
              <a:miter/>
            </a:ln>
          </p:spPr>
          <p:txBody>
            <a:bodyPr rtlCol="0" anchor="ctr"/>
            <a:lstStyle/>
            <a:p>
              <a:endParaRPr lang="zh-CN" altLang="en-US"/>
            </a:p>
          </p:txBody>
        </p:sp>
        <p:sp>
          <p:nvSpPr>
            <p:cNvPr id="928" name="任意多边形: 形状 927"/>
            <p:cNvSpPr/>
            <p:nvPr/>
          </p:nvSpPr>
          <p:spPr>
            <a:xfrm>
              <a:off x="16564" y="4968"/>
              <a:ext cx="2036" cy="925"/>
            </a:xfrm>
            <a:custGeom>
              <a:avLst/>
              <a:gdLst>
                <a:gd name="connsiteX0" fmla="*/ 39356 w 974155"/>
                <a:gd name="connsiteY0" fmla="*/ 442814 h 442813"/>
                <a:gd name="connsiteX1" fmla="*/ 974156 w 974155"/>
                <a:gd name="connsiteY1" fmla="*/ 0 h 442813"/>
                <a:gd name="connsiteX2" fmla="*/ 0 w 974155"/>
                <a:gd name="connsiteY2" fmla="*/ 334565 h 442813"/>
                <a:gd name="connsiteX3" fmla="*/ 39356 w 974155"/>
                <a:gd name="connsiteY3" fmla="*/ 442814 h 442813"/>
              </a:gdLst>
              <a:ahLst/>
              <a:cxnLst>
                <a:cxn ang="0">
                  <a:pos x="connsiteX0" y="connsiteY0"/>
                </a:cxn>
                <a:cxn ang="0">
                  <a:pos x="connsiteX1" y="connsiteY1"/>
                </a:cxn>
                <a:cxn ang="0">
                  <a:pos x="connsiteX2" y="connsiteY2"/>
                </a:cxn>
                <a:cxn ang="0">
                  <a:pos x="connsiteX3" y="connsiteY3"/>
                </a:cxn>
              </a:cxnLst>
              <a:rect l="l" t="t" r="r" b="b"/>
              <a:pathLst>
                <a:path w="974155" h="442813">
                  <a:moveTo>
                    <a:pt x="39356" y="442814"/>
                  </a:moveTo>
                  <a:cubicBezTo>
                    <a:pt x="39356" y="442814"/>
                    <a:pt x="521525" y="113200"/>
                    <a:pt x="974156" y="0"/>
                  </a:cubicBezTo>
                  <a:cubicBezTo>
                    <a:pt x="974156" y="0"/>
                    <a:pt x="521525" y="9818"/>
                    <a:pt x="0" y="334565"/>
                  </a:cubicBezTo>
                  <a:lnTo>
                    <a:pt x="39356" y="442814"/>
                  </a:lnTo>
                  <a:close/>
                </a:path>
              </a:pathLst>
            </a:custGeom>
            <a:solidFill>
              <a:srgbClr val="FFFFFF"/>
            </a:solidFill>
            <a:ln w="8383" cap="flat">
              <a:noFill/>
              <a:prstDash val="solid"/>
              <a:miter/>
            </a:ln>
          </p:spPr>
          <p:txBody>
            <a:bodyPr rtlCol="0" anchor="ctr"/>
            <a:lstStyle/>
            <a:p>
              <a:endParaRPr lang="zh-CN" altLang="en-US"/>
            </a:p>
          </p:txBody>
        </p:sp>
        <p:sp>
          <p:nvSpPr>
            <p:cNvPr id="925" name="任意多边形: 形状 924"/>
            <p:cNvSpPr/>
            <p:nvPr/>
          </p:nvSpPr>
          <p:spPr>
            <a:xfrm>
              <a:off x="8103" y="4036"/>
              <a:ext cx="2804" cy="1750"/>
            </a:xfrm>
            <a:custGeom>
              <a:avLst/>
              <a:gdLst>
                <a:gd name="connsiteX0" fmla="*/ 1435095 w 1899183"/>
                <a:gd name="connsiteY0" fmla="*/ 1174291 h 1185032"/>
                <a:gd name="connsiteX1" fmla="*/ 771840 w 1899183"/>
                <a:gd name="connsiteY1" fmla="*/ 881264 h 1185032"/>
                <a:gd name="connsiteX2" fmla="*/ 0 w 1899183"/>
                <a:gd name="connsiteY2" fmla="*/ 194009 h 1185032"/>
                <a:gd name="connsiteX3" fmla="*/ 1635061 w 1899183"/>
                <a:gd name="connsiteY3" fmla="*/ 177227 h 1185032"/>
                <a:gd name="connsiteX4" fmla="*/ 1435095 w 1899183"/>
                <a:gd name="connsiteY4" fmla="*/ 1174291 h 1185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183" h="1185032">
                  <a:moveTo>
                    <a:pt x="1435095" y="1174291"/>
                  </a:moveTo>
                  <a:cubicBezTo>
                    <a:pt x="1435095" y="1174291"/>
                    <a:pt x="1107998" y="1271463"/>
                    <a:pt x="771840" y="881264"/>
                  </a:cubicBezTo>
                  <a:cubicBezTo>
                    <a:pt x="175632" y="189310"/>
                    <a:pt x="0" y="194009"/>
                    <a:pt x="0" y="194009"/>
                  </a:cubicBezTo>
                  <a:cubicBezTo>
                    <a:pt x="0" y="194009"/>
                    <a:pt x="827139" y="-231098"/>
                    <a:pt x="1635061" y="177227"/>
                  </a:cubicBezTo>
                  <a:cubicBezTo>
                    <a:pt x="2329448" y="528238"/>
                    <a:pt x="1435095" y="1174291"/>
                    <a:pt x="1435095" y="1174291"/>
                  </a:cubicBezTo>
                  <a:close/>
                </a:path>
              </a:pathLst>
            </a:custGeom>
            <a:gradFill flip="none" rotWithShape="1">
              <a:gsLst>
                <a:gs pos="69000">
                  <a:srgbClr val="5D8D7B">
                    <a:alpha val="100000"/>
                  </a:srgbClr>
                </a:gs>
                <a:gs pos="0">
                  <a:schemeClr val="accent5"/>
                </a:gs>
                <a:gs pos="89000">
                  <a:srgbClr val="76A731"/>
                </a:gs>
              </a:gsLst>
              <a:lin ang="16200000" scaled="1"/>
              <a:tileRect/>
            </a:gradFill>
            <a:ln w="838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926" name="任意多边形: 形状 925"/>
            <p:cNvSpPr/>
            <p:nvPr/>
          </p:nvSpPr>
          <p:spPr>
            <a:xfrm>
              <a:off x="8651" y="4408"/>
              <a:ext cx="1730" cy="786"/>
            </a:xfrm>
            <a:custGeom>
              <a:avLst/>
              <a:gdLst>
                <a:gd name="connsiteX0" fmla="*/ 658472 w 686247"/>
                <a:gd name="connsiteY0" fmla="*/ 311908 h 311907"/>
                <a:gd name="connsiteX1" fmla="*/ 0 w 686247"/>
                <a:gd name="connsiteY1" fmla="*/ 0 h 311907"/>
                <a:gd name="connsiteX2" fmla="*/ 686247 w 686247"/>
                <a:gd name="connsiteY2" fmla="*/ 235630 h 311907"/>
                <a:gd name="connsiteX3" fmla="*/ 658472 w 686247"/>
                <a:gd name="connsiteY3" fmla="*/ 311908 h 311907"/>
              </a:gdLst>
              <a:ahLst/>
              <a:cxnLst>
                <a:cxn ang="0">
                  <a:pos x="connsiteX0" y="connsiteY0"/>
                </a:cxn>
                <a:cxn ang="0">
                  <a:pos x="connsiteX1" y="connsiteY1"/>
                </a:cxn>
                <a:cxn ang="0">
                  <a:pos x="connsiteX2" y="connsiteY2"/>
                </a:cxn>
                <a:cxn ang="0">
                  <a:pos x="connsiteX3" y="connsiteY3"/>
                </a:cxn>
              </a:cxnLst>
              <a:rect l="l" t="t" r="r" b="b"/>
              <a:pathLst>
                <a:path w="686247" h="311907">
                  <a:moveTo>
                    <a:pt x="658472" y="311908"/>
                  </a:moveTo>
                  <a:cubicBezTo>
                    <a:pt x="658472" y="311908"/>
                    <a:pt x="318789" y="79718"/>
                    <a:pt x="0" y="0"/>
                  </a:cubicBezTo>
                  <a:cubicBezTo>
                    <a:pt x="0" y="0"/>
                    <a:pt x="318873" y="6965"/>
                    <a:pt x="686247" y="235630"/>
                  </a:cubicBezTo>
                  <a:lnTo>
                    <a:pt x="658472" y="311908"/>
                  </a:lnTo>
                  <a:close/>
                </a:path>
              </a:pathLst>
            </a:custGeom>
            <a:solidFill>
              <a:srgbClr val="FFFFFF"/>
            </a:solidFill>
            <a:ln w="8383" cap="flat">
              <a:noFill/>
              <a:prstDash val="solid"/>
              <a:miter/>
            </a:ln>
          </p:spPr>
          <p:txBody>
            <a:bodyPr rtlCol="0" anchor="ctr"/>
            <a:lstStyle/>
            <a:p>
              <a:endParaRPr lang="zh-CN" altLang="en-US"/>
            </a:p>
          </p:txBody>
        </p:sp>
        <p:sp>
          <p:nvSpPr>
            <p:cNvPr id="923" name="任意多边形: 形状 922"/>
            <p:cNvSpPr/>
            <p:nvPr/>
          </p:nvSpPr>
          <p:spPr>
            <a:xfrm>
              <a:off x="8771" y="5533"/>
              <a:ext cx="1866" cy="1669"/>
            </a:xfrm>
            <a:custGeom>
              <a:avLst/>
              <a:gdLst>
                <a:gd name="connsiteX0" fmla="*/ 914577 w 914576"/>
                <a:gd name="connsiteY0" fmla="*/ 456121 h 798405"/>
                <a:gd name="connsiteX1" fmla="*/ 565411 w 914576"/>
                <a:gd name="connsiteY1" fmla="*/ 666074 h 798405"/>
                <a:gd name="connsiteX2" fmla="*/ 0 w 914576"/>
                <a:gd name="connsiteY2" fmla="*/ 798406 h 798405"/>
                <a:gd name="connsiteX3" fmla="*/ 521105 w 914576"/>
                <a:gd name="connsiteY3" fmla="*/ 41755 h 798405"/>
                <a:gd name="connsiteX4" fmla="*/ 914577 w 914576"/>
                <a:gd name="connsiteY4" fmla="*/ 456121 h 79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76" h="798405">
                  <a:moveTo>
                    <a:pt x="914577" y="456121"/>
                  </a:moveTo>
                  <a:cubicBezTo>
                    <a:pt x="914577" y="456121"/>
                    <a:pt x="853404" y="637795"/>
                    <a:pt x="565411" y="666074"/>
                  </a:cubicBezTo>
                  <a:cubicBezTo>
                    <a:pt x="54628" y="716254"/>
                    <a:pt x="0" y="798406"/>
                    <a:pt x="0" y="798406"/>
                  </a:cubicBezTo>
                  <a:cubicBezTo>
                    <a:pt x="0" y="798406"/>
                    <a:pt x="72166" y="280825"/>
                    <a:pt x="521105" y="41755"/>
                  </a:cubicBezTo>
                  <a:cubicBezTo>
                    <a:pt x="907025" y="-163750"/>
                    <a:pt x="914577" y="456121"/>
                    <a:pt x="914577" y="456121"/>
                  </a:cubicBezTo>
                  <a:close/>
                </a:path>
              </a:pathLst>
            </a:custGeom>
            <a:solidFill>
              <a:srgbClr val="76A7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924" name="任意多边形: 形状 923"/>
            <p:cNvSpPr/>
            <p:nvPr/>
          </p:nvSpPr>
          <p:spPr>
            <a:xfrm>
              <a:off x="9219" y="6004"/>
              <a:ext cx="1150" cy="790"/>
            </a:xfrm>
            <a:custGeom>
              <a:avLst/>
              <a:gdLst>
                <a:gd name="connsiteX0" fmla="*/ 563398 w 563397"/>
                <a:gd name="connsiteY0" fmla="*/ 59159 h 378031"/>
                <a:gd name="connsiteX1" fmla="*/ 0 w 563397"/>
                <a:gd name="connsiteY1" fmla="*/ 378032 h 378031"/>
                <a:gd name="connsiteX2" fmla="*/ 522196 w 563397"/>
                <a:gd name="connsiteY2" fmla="*/ 0 h 378031"/>
                <a:gd name="connsiteX3" fmla="*/ 563398 w 563397"/>
                <a:gd name="connsiteY3" fmla="*/ 59159 h 378031"/>
              </a:gdLst>
              <a:ahLst/>
              <a:cxnLst>
                <a:cxn ang="0">
                  <a:pos x="connsiteX0" y="connsiteY0"/>
                </a:cxn>
                <a:cxn ang="0">
                  <a:pos x="connsiteX1" y="connsiteY1"/>
                </a:cxn>
                <a:cxn ang="0">
                  <a:pos x="connsiteX2" y="connsiteY2"/>
                </a:cxn>
                <a:cxn ang="0">
                  <a:pos x="connsiteX3" y="connsiteY3"/>
                </a:cxn>
              </a:cxnLst>
              <a:rect l="l" t="t" r="r" b="b"/>
              <a:pathLst>
                <a:path w="563397" h="378031">
                  <a:moveTo>
                    <a:pt x="563398" y="59159"/>
                  </a:moveTo>
                  <a:cubicBezTo>
                    <a:pt x="563398" y="59159"/>
                    <a:pt x="220945" y="187212"/>
                    <a:pt x="0" y="378032"/>
                  </a:cubicBezTo>
                  <a:cubicBezTo>
                    <a:pt x="0" y="378032"/>
                    <a:pt x="168163" y="149870"/>
                    <a:pt x="522196" y="0"/>
                  </a:cubicBezTo>
                  <a:lnTo>
                    <a:pt x="563398" y="59159"/>
                  </a:lnTo>
                  <a:close/>
                </a:path>
              </a:pathLst>
            </a:custGeom>
            <a:solidFill>
              <a:srgbClr val="FFFFFF"/>
            </a:solidFill>
            <a:ln w="8383" cap="flat">
              <a:noFill/>
              <a:prstDash val="solid"/>
              <a:miter/>
            </a:ln>
          </p:spPr>
          <p:txBody>
            <a:bodyPr rtlCol="0" anchor="ctr"/>
            <a:lstStyle/>
            <a:p>
              <a:endParaRPr lang="zh-CN" altLang="en-US"/>
            </a:p>
          </p:txBody>
        </p:sp>
        <p:sp>
          <p:nvSpPr>
            <p:cNvPr id="816" name="任意多边形: 形状 815"/>
            <p:cNvSpPr/>
            <p:nvPr/>
          </p:nvSpPr>
          <p:spPr>
            <a:xfrm>
              <a:off x="10115" y="2069"/>
              <a:ext cx="6566" cy="6566"/>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a:off x="10275" y="2228"/>
              <a:ext cx="6247" cy="6247"/>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a:off x="13243" y="2927"/>
              <a:ext cx="74" cy="37"/>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a:off x="13917" y="2595"/>
              <a:ext cx="189" cy="52"/>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a:off x="13854" y="2604"/>
              <a:ext cx="386" cy="114"/>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a:off x="12648" y="2658"/>
              <a:ext cx="93" cy="42"/>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a:off x="13977" y="2555"/>
              <a:ext cx="46" cy="4"/>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a:off x="13968" y="2522"/>
              <a:ext cx="20" cy="11"/>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a:off x="13258" y="2943"/>
              <a:ext cx="139" cy="150"/>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a:off x="13968" y="2469"/>
              <a:ext cx="50" cy="24"/>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a:off x="14139" y="2568"/>
              <a:ext cx="44" cy="29"/>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a:off x="14150" y="2600"/>
              <a:ext cx="153" cy="12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a:off x="14065" y="2494"/>
              <a:ext cx="93" cy="48"/>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a:off x="12701" y="2462"/>
              <a:ext cx="86" cy="42"/>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a:off x="12636" y="2919"/>
              <a:ext cx="85" cy="185"/>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a:off x="14249" y="2556"/>
              <a:ext cx="20" cy="16"/>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a:off x="14310" y="2631"/>
              <a:ext cx="88" cy="36"/>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a:off x="12456" y="2573"/>
              <a:ext cx="58" cy="31"/>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a:off x="14054" y="2457"/>
              <a:ext cx="122" cy="50"/>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a:off x="14282" y="2589"/>
              <a:ext cx="86" cy="28"/>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a:off x="12481" y="3094"/>
              <a:ext cx="178" cy="104"/>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a:off x="13632" y="2712"/>
              <a:ext cx="1321" cy="851"/>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a:off x="14455" y="3016"/>
              <a:ext cx="16" cy="4"/>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a:off x="14196" y="2487"/>
              <a:ext cx="316" cy="143"/>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a:off x="14515" y="3041"/>
              <a:ext cx="56" cy="42"/>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a:off x="14606" y="2808"/>
              <a:ext cx="13" cy="9"/>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a:off x="14504" y="2649"/>
              <a:ext cx="81" cy="41"/>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a:off x="13284" y="3468"/>
              <a:ext cx="23" cy="15"/>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a:off x="13317" y="3504"/>
              <a:ext cx="12" cy="7"/>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a:off x="14369" y="2692"/>
              <a:ext cx="672" cy="491"/>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a:off x="14792" y="2838"/>
              <a:ext cx="19" cy="12"/>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a:off x="14069" y="3467"/>
              <a:ext cx="272" cy="19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a:off x="14793" y="2832"/>
              <a:ext cx="155" cy="112"/>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a:off x="14949" y="2981"/>
              <a:ext cx="9" cy="15"/>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a:off x="14955" y="2973"/>
              <a:ext cx="11" cy="17"/>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a:off x="14059" y="4072"/>
              <a:ext cx="11" cy="11"/>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a:off x="13332" y="4234"/>
              <a:ext cx="66" cy="58"/>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a:off x="13442" y="4299"/>
              <a:ext cx="0" cy="9"/>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a:off x="13489" y="4310"/>
              <a:ext cx="16" cy="11"/>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a:off x="13787" y="4026"/>
              <a:ext cx="315" cy="556"/>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a:off x="14058" y="4229"/>
              <a:ext cx="238" cy="204"/>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a:off x="14033" y="4362"/>
              <a:ext cx="7"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a:off x="13632" y="4428"/>
              <a:ext cx="23" cy="44"/>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a:off x="15469" y="3739"/>
              <a:ext cx="196" cy="289"/>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a:off x="15703" y="3865"/>
              <a:ext cx="50" cy="53"/>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a:off x="12246" y="4780"/>
              <a:ext cx="69" cy="23"/>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a:off x="13175" y="5015"/>
              <a:ext cx="27" cy="25"/>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a:off x="13474" y="5140"/>
              <a:ext cx="53" cy="90"/>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a:off x="13455" y="5266"/>
              <a:ext cx="84" cy="170"/>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a:off x="12546" y="5328"/>
              <a:ext cx="19" cy="29"/>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a:off x="13133" y="5474"/>
              <a:ext cx="181" cy="119"/>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a:off x="12084" y="5485"/>
              <a:ext cx="109" cy="106"/>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a:off x="11014" y="5566"/>
              <a:ext cx="31" cy="52"/>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a:off x="10422" y="4763"/>
              <a:ext cx="5" cy="13"/>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a:off x="11517" y="6516"/>
              <a:ext cx="1" cy="8"/>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a:off x="10388" y="5664"/>
              <a:ext cx="20" cy="159"/>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a:off x="16205" y="6397"/>
              <a:ext cx="27" cy="40"/>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a:off x="16246" y="6348"/>
              <a:ext cx="3" cy="12"/>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a:off x="11359" y="7536"/>
              <a:ext cx="425" cy="377"/>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a:off x="11785" y="7913"/>
              <a:ext cx="7" cy="13"/>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a:off x="13503" y="2331"/>
              <a:ext cx="2619" cy="171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a:off x="11073" y="5546"/>
              <a:ext cx="4083" cy="2818"/>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a:off x="10393" y="2331"/>
              <a:ext cx="4107" cy="4378"/>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a:off x="15725" y="5436"/>
              <a:ext cx="680" cy="1851"/>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819" name="任意多边形: 形状 818"/>
            <p:cNvSpPr/>
            <p:nvPr/>
          </p:nvSpPr>
          <p:spPr>
            <a:xfrm rot="18561789">
              <a:off x="8862" y="5596"/>
              <a:ext cx="442" cy="593"/>
            </a:xfrm>
            <a:custGeom>
              <a:avLst/>
              <a:gdLst>
                <a:gd name="connsiteX0" fmla="*/ 4432002 w 4963886"/>
                <a:gd name="connsiteY0" fmla="*/ 1440748 h 6666098"/>
                <a:gd name="connsiteX1" fmla="*/ 4430658 w 4963886"/>
                <a:gd name="connsiteY1" fmla="*/ 1513463 h 6666098"/>
                <a:gd name="connsiteX2" fmla="*/ 4433084 w 4963886"/>
                <a:gd name="connsiteY2" fmla="*/ 1440748 h 6666098"/>
                <a:gd name="connsiteX3" fmla="*/ 1640442 w 4963886"/>
                <a:gd name="connsiteY3" fmla="*/ 453718 h 6666098"/>
                <a:gd name="connsiteX4" fmla="*/ 1271938 w 4963886"/>
                <a:gd name="connsiteY4" fmla="*/ 737805 h 6666098"/>
                <a:gd name="connsiteX5" fmla="*/ 1337328 w 4963886"/>
                <a:gd name="connsiteY5" fmla="*/ 1038616 h 6666098"/>
                <a:gd name="connsiteX6" fmla="*/ 1639240 w 4963886"/>
                <a:gd name="connsiteY6" fmla="*/ 1183314 h 6666098"/>
                <a:gd name="connsiteX7" fmla="*/ 3324643 w 4963886"/>
                <a:gd name="connsiteY7" fmla="*/ 1183314 h 6666098"/>
                <a:gd name="connsiteX8" fmla="*/ 3623652 w 4963886"/>
                <a:gd name="connsiteY8" fmla="*/ 1042321 h 6666098"/>
                <a:gd name="connsiteX9" fmla="*/ 3692447 w 4963886"/>
                <a:gd name="connsiteY9" fmla="*/ 740609 h 6666098"/>
                <a:gd name="connsiteX10" fmla="*/ 3323342 w 4963886"/>
                <a:gd name="connsiteY10" fmla="*/ 453718 h 6666098"/>
                <a:gd name="connsiteX11" fmla="*/ 1209956 w 4963886"/>
                <a:gd name="connsiteY11" fmla="*/ 0 h 6666098"/>
                <a:gd name="connsiteX12" fmla="*/ 3754033 w 4963886"/>
                <a:gd name="connsiteY12" fmla="*/ 0 h 6666098"/>
                <a:gd name="connsiteX13" fmla="*/ 4492741 w 4963886"/>
                <a:gd name="connsiteY13" fmla="*/ 786503 h 6666098"/>
                <a:gd name="connsiteX14" fmla="*/ 4492741 w 4963886"/>
                <a:gd name="connsiteY14" fmla="*/ 802573 h 6666098"/>
                <a:gd name="connsiteX15" fmla="*/ 4492741 w 4963886"/>
                <a:gd name="connsiteY15" fmla="*/ 1440748 h 6666098"/>
                <a:gd name="connsiteX16" fmla="*/ 4490662 w 4963886"/>
                <a:gd name="connsiteY16" fmla="*/ 1440748 h 6666098"/>
                <a:gd name="connsiteX17" fmla="*/ 4541546 w 4963886"/>
                <a:gd name="connsiteY17" fmla="*/ 1448115 h 6666098"/>
                <a:gd name="connsiteX18" fmla="*/ 4963886 w 4963886"/>
                <a:gd name="connsiteY18" fmla="*/ 2060310 h 6666098"/>
                <a:gd name="connsiteX19" fmla="*/ 4963886 w 4963886"/>
                <a:gd name="connsiteY19" fmla="*/ 2141721 h 6666098"/>
                <a:gd name="connsiteX20" fmla="*/ 4882777 w 4963886"/>
                <a:gd name="connsiteY20" fmla="*/ 2147328 h 6666098"/>
                <a:gd name="connsiteX21" fmla="*/ 4431059 w 4963886"/>
                <a:gd name="connsiteY21" fmla="*/ 2147328 h 6666098"/>
                <a:gd name="connsiteX22" fmla="*/ 4173209 w 4963886"/>
                <a:gd name="connsiteY22" fmla="*/ 5350304 h 6666098"/>
                <a:gd name="connsiteX23" fmla="*/ 4397915 w 4963886"/>
                <a:gd name="connsiteY23" fmla="*/ 5645804 h 6666098"/>
                <a:gd name="connsiteX24" fmla="*/ 4397915 w 4963886"/>
                <a:gd name="connsiteY24" fmla="*/ 6360881 h 6666098"/>
                <a:gd name="connsiteX25" fmla="*/ 4099004 w 4963886"/>
                <a:gd name="connsiteY25" fmla="*/ 6666098 h 6666098"/>
                <a:gd name="connsiteX26" fmla="*/ 4094799 w 4963886"/>
                <a:gd name="connsiteY26" fmla="*/ 6666098 h 6666098"/>
                <a:gd name="connsiteX27" fmla="*/ 3795892 w 4963886"/>
                <a:gd name="connsiteY27" fmla="*/ 6374402 h 6666098"/>
                <a:gd name="connsiteX28" fmla="*/ 3498285 w 4963886"/>
                <a:gd name="connsiteY28" fmla="*/ 6448202 h 6666098"/>
                <a:gd name="connsiteX29" fmla="*/ 1456792 w 4963886"/>
                <a:gd name="connsiteY29" fmla="*/ 6448202 h 6666098"/>
                <a:gd name="connsiteX30" fmla="*/ 1166796 w 4963886"/>
                <a:gd name="connsiteY30" fmla="*/ 6378205 h 6666098"/>
                <a:gd name="connsiteX31" fmla="*/ 868085 w 4963886"/>
                <a:gd name="connsiteY31" fmla="*/ 6666098 h 6666098"/>
                <a:gd name="connsiteX32" fmla="*/ 864081 w 4963886"/>
                <a:gd name="connsiteY32" fmla="*/ 6666098 h 6666098"/>
                <a:gd name="connsiteX33" fmla="*/ 564974 w 4963886"/>
                <a:gd name="connsiteY33" fmla="*/ 6360881 h 6666098"/>
                <a:gd name="connsiteX34" fmla="*/ 564974 w 4963886"/>
                <a:gd name="connsiteY34" fmla="*/ 5645804 h 6666098"/>
                <a:gd name="connsiteX35" fmla="*/ 783070 w 4963886"/>
                <a:gd name="connsiteY35" fmla="*/ 5352205 h 6666098"/>
                <a:gd name="connsiteX36" fmla="*/ 532627 w 4963886"/>
                <a:gd name="connsiteY36" fmla="*/ 2147328 h 6666098"/>
                <a:gd name="connsiteX37" fmla="*/ 0 w 4963886"/>
                <a:gd name="connsiteY37" fmla="*/ 2147328 h 6666098"/>
                <a:gd name="connsiteX38" fmla="*/ 0 w 4963886"/>
                <a:gd name="connsiteY38" fmla="*/ 2065917 h 6666098"/>
                <a:gd name="connsiteX39" fmla="*/ 436074 w 4963886"/>
                <a:gd name="connsiteY39" fmla="*/ 1444459 h 6666098"/>
                <a:gd name="connsiteX40" fmla="*/ 471145 w 4963886"/>
                <a:gd name="connsiteY40" fmla="*/ 1440374 h 6666098"/>
                <a:gd name="connsiteX41" fmla="*/ 471145 w 4963886"/>
                <a:gd name="connsiteY41" fmla="*/ 1439641 h 6666098"/>
                <a:gd name="connsiteX42" fmla="*/ 471145 w 4963886"/>
                <a:gd name="connsiteY42" fmla="*/ 802573 h 6666098"/>
                <a:gd name="connsiteX43" fmla="*/ 471145 w 4963886"/>
                <a:gd name="connsiteY43" fmla="*/ 786503 h 6666098"/>
                <a:gd name="connsiteX44" fmla="*/ 1209956 w 4963886"/>
                <a:gd name="connsiteY44" fmla="*/ 0 h 666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63886" h="6666098">
                  <a:moveTo>
                    <a:pt x="4432002" y="1440748"/>
                  </a:moveTo>
                  <a:lnTo>
                    <a:pt x="4430658" y="1513463"/>
                  </a:lnTo>
                  <a:lnTo>
                    <a:pt x="4433084" y="1440748"/>
                  </a:lnTo>
                  <a:close/>
                  <a:moveTo>
                    <a:pt x="1640442" y="453718"/>
                  </a:moveTo>
                  <a:cubicBezTo>
                    <a:pt x="1464901" y="453718"/>
                    <a:pt x="1313795" y="568174"/>
                    <a:pt x="1271938" y="737805"/>
                  </a:cubicBezTo>
                  <a:cubicBezTo>
                    <a:pt x="1246102" y="842750"/>
                    <a:pt x="1269835" y="952299"/>
                    <a:pt x="1337328" y="1038616"/>
                  </a:cubicBezTo>
                  <a:cubicBezTo>
                    <a:pt x="1409325" y="1130442"/>
                    <a:pt x="1519276" y="1183314"/>
                    <a:pt x="1639240" y="1183314"/>
                  </a:cubicBezTo>
                  <a:lnTo>
                    <a:pt x="3324643" y="1183314"/>
                  </a:lnTo>
                  <a:cubicBezTo>
                    <a:pt x="3442705" y="1183314"/>
                    <a:pt x="3551654" y="1131944"/>
                    <a:pt x="3623652" y="1042321"/>
                  </a:cubicBezTo>
                  <a:cubicBezTo>
                    <a:pt x="3691144" y="958106"/>
                    <a:pt x="3716579" y="850159"/>
                    <a:pt x="3692447" y="740609"/>
                  </a:cubicBezTo>
                  <a:cubicBezTo>
                    <a:pt x="3655696" y="574482"/>
                    <a:pt x="3500383" y="453718"/>
                    <a:pt x="3323342" y="453718"/>
                  </a:cubicBezTo>
                  <a:close/>
                  <a:moveTo>
                    <a:pt x="1209956" y="0"/>
                  </a:moveTo>
                  <a:lnTo>
                    <a:pt x="3754033" y="0"/>
                  </a:lnTo>
                  <a:cubicBezTo>
                    <a:pt x="4161492" y="0"/>
                    <a:pt x="4492741" y="352858"/>
                    <a:pt x="4492741" y="786503"/>
                  </a:cubicBezTo>
                  <a:lnTo>
                    <a:pt x="4492741" y="802573"/>
                  </a:lnTo>
                  <a:lnTo>
                    <a:pt x="4492741" y="1440748"/>
                  </a:lnTo>
                  <a:lnTo>
                    <a:pt x="4490662" y="1440748"/>
                  </a:lnTo>
                  <a:lnTo>
                    <a:pt x="4541546" y="1448115"/>
                  </a:lnTo>
                  <a:cubicBezTo>
                    <a:pt x="4785405" y="1511975"/>
                    <a:pt x="4963886" y="1760651"/>
                    <a:pt x="4963886" y="2060310"/>
                  </a:cubicBezTo>
                  <a:lnTo>
                    <a:pt x="4963886" y="2141721"/>
                  </a:lnTo>
                  <a:lnTo>
                    <a:pt x="4882777" y="2147328"/>
                  </a:lnTo>
                  <a:lnTo>
                    <a:pt x="4431059" y="2147328"/>
                  </a:lnTo>
                  <a:lnTo>
                    <a:pt x="4173209" y="5350304"/>
                  </a:lnTo>
                  <a:cubicBezTo>
                    <a:pt x="4302283" y="5384146"/>
                    <a:pt x="4397915" y="5503810"/>
                    <a:pt x="4397915" y="5645804"/>
                  </a:cubicBezTo>
                  <a:lnTo>
                    <a:pt x="4397915" y="6360881"/>
                  </a:lnTo>
                  <a:cubicBezTo>
                    <a:pt x="4397915" y="6529213"/>
                    <a:pt x="4263831" y="6666098"/>
                    <a:pt x="4099004" y="6666098"/>
                  </a:cubicBezTo>
                  <a:lnTo>
                    <a:pt x="4094799" y="6666098"/>
                  </a:lnTo>
                  <a:cubicBezTo>
                    <a:pt x="3934279" y="6666098"/>
                    <a:pt x="3802702" y="6536423"/>
                    <a:pt x="3795892" y="6374402"/>
                  </a:cubicBezTo>
                  <a:cubicBezTo>
                    <a:pt x="3704968" y="6422567"/>
                    <a:pt x="3603430" y="6448202"/>
                    <a:pt x="3498285" y="6448202"/>
                  </a:cubicBezTo>
                  <a:lnTo>
                    <a:pt x="1456792" y="6448202"/>
                  </a:lnTo>
                  <a:cubicBezTo>
                    <a:pt x="1354853" y="6448202"/>
                    <a:pt x="1256117" y="6424068"/>
                    <a:pt x="1166796" y="6378205"/>
                  </a:cubicBezTo>
                  <a:cubicBezTo>
                    <a:pt x="1158085" y="6538525"/>
                    <a:pt x="1027403" y="6666098"/>
                    <a:pt x="868085" y="6666098"/>
                  </a:cubicBezTo>
                  <a:lnTo>
                    <a:pt x="864081" y="6666098"/>
                  </a:lnTo>
                  <a:cubicBezTo>
                    <a:pt x="699254" y="6666098"/>
                    <a:pt x="564974" y="6529311"/>
                    <a:pt x="564974" y="6360881"/>
                  </a:cubicBezTo>
                  <a:lnTo>
                    <a:pt x="564974" y="5645804"/>
                  </a:lnTo>
                  <a:cubicBezTo>
                    <a:pt x="564974" y="5506215"/>
                    <a:pt x="657399" y="5388355"/>
                    <a:pt x="783070" y="5352205"/>
                  </a:cubicBezTo>
                  <a:lnTo>
                    <a:pt x="532627" y="2147328"/>
                  </a:lnTo>
                  <a:lnTo>
                    <a:pt x="0" y="2147328"/>
                  </a:lnTo>
                  <a:lnTo>
                    <a:pt x="0" y="2065917"/>
                  </a:lnTo>
                  <a:cubicBezTo>
                    <a:pt x="0" y="1757759"/>
                    <a:pt x="187375" y="1503267"/>
                    <a:pt x="436074" y="1444459"/>
                  </a:cubicBezTo>
                  <a:lnTo>
                    <a:pt x="471145" y="1440374"/>
                  </a:lnTo>
                  <a:lnTo>
                    <a:pt x="471145" y="1439641"/>
                  </a:lnTo>
                  <a:lnTo>
                    <a:pt x="471145" y="802573"/>
                  </a:lnTo>
                  <a:lnTo>
                    <a:pt x="471145" y="786503"/>
                  </a:lnTo>
                  <a:cubicBezTo>
                    <a:pt x="471145" y="352858"/>
                    <a:pt x="802497" y="0"/>
                    <a:pt x="1209956" y="0"/>
                  </a:cubicBezTo>
                  <a:close/>
                </a:path>
              </a:pathLst>
            </a:custGeom>
            <a:solidFill>
              <a:schemeClr val="accent5"/>
            </a:solidFill>
            <a:ln w="10255" cap="flat">
              <a:noFill/>
              <a:prstDash val="solid"/>
              <a:miter/>
            </a:ln>
          </p:spPr>
          <p:txBody>
            <a:bodyPr rtlCol="0" anchor="ctr"/>
            <a:lstStyle/>
            <a:p>
              <a:endParaRPr lang="zh-CN" altLang="en-US"/>
            </a:p>
          </p:txBody>
        </p:sp>
        <p:sp>
          <p:nvSpPr>
            <p:cNvPr id="820" name="图形 211"/>
            <p:cNvSpPr/>
            <p:nvPr/>
          </p:nvSpPr>
          <p:spPr>
            <a:xfrm rot="1655202">
              <a:off x="19250" y="4043"/>
              <a:ext cx="709" cy="406"/>
            </a:xfrm>
            <a:custGeom>
              <a:avLst/>
              <a:gdLst>
                <a:gd name="connsiteX0" fmla="*/ 264545 w 339393"/>
                <a:gd name="connsiteY0" fmla="*/ 34588 h 194132"/>
                <a:gd name="connsiteX1" fmla="*/ 217621 w 339393"/>
                <a:gd name="connsiteY1" fmla="*/ 64756 h 194132"/>
                <a:gd name="connsiteX2" fmla="*/ 211400 w 339393"/>
                <a:gd name="connsiteY2" fmla="*/ 60692 h 194132"/>
                <a:gd name="connsiteX3" fmla="*/ 229125 w 339393"/>
                <a:gd name="connsiteY3" fmla="*/ 37652 h 194132"/>
                <a:gd name="connsiteX4" fmla="*/ 298651 w 339393"/>
                <a:gd name="connsiteY4" fmla="*/ 28211 h 194132"/>
                <a:gd name="connsiteX5" fmla="*/ 299777 w 339393"/>
                <a:gd name="connsiteY5" fmla="*/ 26398 h 194132"/>
                <a:gd name="connsiteX6" fmla="*/ 298245 w 339393"/>
                <a:gd name="connsiteY6" fmla="*/ 24959 h 194132"/>
                <a:gd name="connsiteX7" fmla="*/ 228156 w 339393"/>
                <a:gd name="connsiteY7" fmla="*/ 34463 h 194132"/>
                <a:gd name="connsiteX8" fmla="*/ 227312 w 339393"/>
                <a:gd name="connsiteY8" fmla="*/ 35182 h 194132"/>
                <a:gd name="connsiteX9" fmla="*/ 209118 w 339393"/>
                <a:gd name="connsiteY9" fmla="*/ 59129 h 194132"/>
                <a:gd name="connsiteX10" fmla="*/ 206711 w 339393"/>
                <a:gd name="connsiteY10" fmla="*/ 57566 h 194132"/>
                <a:gd name="connsiteX11" fmla="*/ 209180 w 339393"/>
                <a:gd name="connsiteY11" fmla="*/ 41122 h 194132"/>
                <a:gd name="connsiteX12" fmla="*/ 207992 w 339393"/>
                <a:gd name="connsiteY12" fmla="*/ 38058 h 194132"/>
                <a:gd name="connsiteX13" fmla="*/ 207930 w 339393"/>
                <a:gd name="connsiteY13" fmla="*/ 38027 h 194132"/>
                <a:gd name="connsiteX14" fmla="*/ 209931 w 339393"/>
                <a:gd name="connsiteY14" fmla="*/ 37495 h 194132"/>
                <a:gd name="connsiteX15" fmla="*/ 227937 w 339393"/>
                <a:gd name="connsiteY15" fmla="*/ 15237 h 194132"/>
                <a:gd name="connsiteX16" fmla="*/ 196394 w 339393"/>
                <a:gd name="connsiteY16" fmla="*/ 19082 h 194132"/>
                <a:gd name="connsiteX17" fmla="*/ 171447 w 339393"/>
                <a:gd name="connsiteY17" fmla="*/ 28430 h 194132"/>
                <a:gd name="connsiteX18" fmla="*/ 194081 w 339393"/>
                <a:gd name="connsiteY18" fmla="*/ 33682 h 194132"/>
                <a:gd name="connsiteX19" fmla="*/ 202021 w 339393"/>
                <a:gd name="connsiteY19" fmla="*/ 37871 h 194132"/>
                <a:gd name="connsiteX20" fmla="*/ 89135 w 339393"/>
                <a:gd name="connsiteY20" fmla="*/ 53220 h 194132"/>
                <a:gd name="connsiteX21" fmla="*/ 86072 w 339393"/>
                <a:gd name="connsiteY21" fmla="*/ 51032 h 194132"/>
                <a:gd name="connsiteX22" fmla="*/ 87978 w 339393"/>
                <a:gd name="connsiteY22" fmla="*/ 41935 h 194132"/>
                <a:gd name="connsiteX23" fmla="*/ 88385 w 339393"/>
                <a:gd name="connsiteY23" fmla="*/ 41184 h 194132"/>
                <a:gd name="connsiteX24" fmla="*/ 77725 w 339393"/>
                <a:gd name="connsiteY24" fmla="*/ 21990 h 194132"/>
                <a:gd name="connsiteX25" fmla="*/ 88604 w 339393"/>
                <a:gd name="connsiteY25" fmla="*/ 9079 h 194132"/>
                <a:gd name="connsiteX26" fmla="*/ 89917 w 339393"/>
                <a:gd name="connsiteY26" fmla="*/ 9641 h 194132"/>
                <a:gd name="connsiteX27" fmla="*/ 91480 w 339393"/>
                <a:gd name="connsiteY27" fmla="*/ 9735 h 194132"/>
                <a:gd name="connsiteX28" fmla="*/ 91761 w 339393"/>
                <a:gd name="connsiteY28" fmla="*/ 9704 h 194132"/>
                <a:gd name="connsiteX29" fmla="*/ 92355 w 339393"/>
                <a:gd name="connsiteY29" fmla="*/ 9610 h 194132"/>
                <a:gd name="connsiteX30" fmla="*/ 92543 w 339393"/>
                <a:gd name="connsiteY30" fmla="*/ 9579 h 194132"/>
                <a:gd name="connsiteX31" fmla="*/ 112550 w 339393"/>
                <a:gd name="connsiteY31" fmla="*/ 6859 h 194132"/>
                <a:gd name="connsiteX32" fmla="*/ 116520 w 339393"/>
                <a:gd name="connsiteY32" fmla="*/ 3858 h 194132"/>
                <a:gd name="connsiteX33" fmla="*/ 111894 w 339393"/>
                <a:gd name="connsiteY33" fmla="*/ 2013 h 194132"/>
                <a:gd name="connsiteX34" fmla="*/ 93981 w 339393"/>
                <a:gd name="connsiteY34" fmla="*/ 4452 h 194132"/>
                <a:gd name="connsiteX35" fmla="*/ 93512 w 339393"/>
                <a:gd name="connsiteY35" fmla="*/ 1075 h 194132"/>
                <a:gd name="connsiteX36" fmla="*/ 90448 w 339393"/>
                <a:gd name="connsiteY36" fmla="*/ 13 h 194132"/>
                <a:gd name="connsiteX37" fmla="*/ 90167 w 339393"/>
                <a:gd name="connsiteY37" fmla="*/ 44 h 194132"/>
                <a:gd name="connsiteX38" fmla="*/ 88698 w 339393"/>
                <a:gd name="connsiteY38" fmla="*/ 1732 h 194132"/>
                <a:gd name="connsiteX39" fmla="*/ 88979 w 339393"/>
                <a:gd name="connsiteY39" fmla="*/ 3795 h 194132"/>
                <a:gd name="connsiteX40" fmla="*/ 72191 w 339393"/>
                <a:gd name="connsiteY40" fmla="*/ 23021 h 194132"/>
                <a:gd name="connsiteX41" fmla="*/ 70378 w 339393"/>
                <a:gd name="connsiteY41" fmla="*/ 26491 h 194132"/>
                <a:gd name="connsiteX42" fmla="*/ 76943 w 339393"/>
                <a:gd name="connsiteY42" fmla="*/ 31306 h 194132"/>
                <a:gd name="connsiteX43" fmla="*/ 82539 w 339393"/>
                <a:gd name="connsiteY43" fmla="*/ 38715 h 194132"/>
                <a:gd name="connsiteX44" fmla="*/ 82383 w 339393"/>
                <a:gd name="connsiteY44" fmla="*/ 38683 h 194132"/>
                <a:gd name="connsiteX45" fmla="*/ 79819 w 339393"/>
                <a:gd name="connsiteY45" fmla="*/ 50938 h 194132"/>
                <a:gd name="connsiteX46" fmla="*/ 79350 w 339393"/>
                <a:gd name="connsiteY46" fmla="*/ 53158 h 194132"/>
                <a:gd name="connsiteX47" fmla="*/ 77256 w 339393"/>
                <a:gd name="connsiteY47" fmla="*/ 63130 h 194132"/>
                <a:gd name="connsiteX48" fmla="*/ 57123 w 339393"/>
                <a:gd name="connsiteY48" fmla="*/ 62786 h 194132"/>
                <a:gd name="connsiteX49" fmla="*/ 602 w 339393"/>
                <a:gd name="connsiteY49" fmla="*/ 137033 h 194132"/>
                <a:gd name="connsiteX50" fmla="*/ 74880 w 339393"/>
                <a:gd name="connsiteY50" fmla="*/ 193523 h 194132"/>
                <a:gd name="connsiteX51" fmla="*/ 131370 w 339393"/>
                <a:gd name="connsiteY51" fmla="*/ 119276 h 194132"/>
                <a:gd name="connsiteX52" fmla="*/ 83289 w 339393"/>
                <a:gd name="connsiteY52" fmla="*/ 64474 h 194132"/>
                <a:gd name="connsiteX53" fmla="*/ 83883 w 339393"/>
                <a:gd name="connsiteY53" fmla="*/ 61630 h 194132"/>
                <a:gd name="connsiteX54" fmla="*/ 88541 w 339393"/>
                <a:gd name="connsiteY54" fmla="*/ 61004 h 194132"/>
                <a:gd name="connsiteX55" fmla="*/ 162788 w 339393"/>
                <a:gd name="connsiteY55" fmla="*/ 113680 h 194132"/>
                <a:gd name="connsiteX56" fmla="*/ 160068 w 339393"/>
                <a:gd name="connsiteY56" fmla="*/ 127654 h 194132"/>
                <a:gd name="connsiteX57" fmla="*/ 185171 w 339393"/>
                <a:gd name="connsiteY57" fmla="*/ 146755 h 194132"/>
                <a:gd name="connsiteX58" fmla="*/ 186047 w 339393"/>
                <a:gd name="connsiteY58" fmla="*/ 146599 h 194132"/>
                <a:gd name="connsiteX59" fmla="*/ 186047 w 339393"/>
                <a:gd name="connsiteY59" fmla="*/ 146630 h 194132"/>
                <a:gd name="connsiteX60" fmla="*/ 186297 w 339393"/>
                <a:gd name="connsiteY60" fmla="*/ 146537 h 194132"/>
                <a:gd name="connsiteX61" fmla="*/ 193706 w 339393"/>
                <a:gd name="connsiteY61" fmla="*/ 143723 h 194132"/>
                <a:gd name="connsiteX62" fmla="*/ 200615 w 339393"/>
                <a:gd name="connsiteY62" fmla="*/ 141097 h 194132"/>
                <a:gd name="connsiteX63" fmla="*/ 196457 w 339393"/>
                <a:gd name="connsiteY63" fmla="*/ 147943 h 194132"/>
                <a:gd name="connsiteX64" fmla="*/ 198239 w 339393"/>
                <a:gd name="connsiteY64" fmla="*/ 155290 h 194132"/>
                <a:gd name="connsiteX65" fmla="*/ 205585 w 339393"/>
                <a:gd name="connsiteY65" fmla="*/ 153508 h 194132"/>
                <a:gd name="connsiteX66" fmla="*/ 211838 w 339393"/>
                <a:gd name="connsiteY66" fmla="*/ 143223 h 194132"/>
                <a:gd name="connsiteX67" fmla="*/ 211369 w 339393"/>
                <a:gd name="connsiteY67" fmla="*/ 137033 h 194132"/>
                <a:gd name="connsiteX68" fmla="*/ 217340 w 339393"/>
                <a:gd name="connsiteY68" fmla="*/ 134782 h 194132"/>
                <a:gd name="connsiteX69" fmla="*/ 282270 w 339393"/>
                <a:gd name="connsiteY69" fmla="*/ 165356 h 194132"/>
                <a:gd name="connsiteX70" fmla="*/ 338791 w 339393"/>
                <a:gd name="connsiteY70" fmla="*/ 91078 h 194132"/>
                <a:gd name="connsiteX71" fmla="*/ 264545 w 339393"/>
                <a:gd name="connsiteY71" fmla="*/ 34588 h 194132"/>
                <a:gd name="connsiteX72" fmla="*/ 64782 w 339393"/>
                <a:gd name="connsiteY72" fmla="*/ 119870 h 194132"/>
                <a:gd name="connsiteX73" fmla="*/ 56467 w 339393"/>
                <a:gd name="connsiteY73" fmla="*/ 130781 h 194132"/>
                <a:gd name="connsiteX74" fmla="*/ 67377 w 339393"/>
                <a:gd name="connsiteY74" fmla="*/ 139096 h 194132"/>
                <a:gd name="connsiteX75" fmla="*/ 75693 w 339393"/>
                <a:gd name="connsiteY75" fmla="*/ 128186 h 194132"/>
                <a:gd name="connsiteX76" fmla="*/ 71410 w 339393"/>
                <a:gd name="connsiteY76" fmla="*/ 121402 h 194132"/>
                <a:gd name="connsiteX77" fmla="*/ 81257 w 339393"/>
                <a:gd name="connsiteY77" fmla="*/ 74322 h 194132"/>
                <a:gd name="connsiteX78" fmla="*/ 121460 w 339393"/>
                <a:gd name="connsiteY78" fmla="*/ 120621 h 194132"/>
                <a:gd name="connsiteX79" fmla="*/ 73536 w 339393"/>
                <a:gd name="connsiteY79" fmla="*/ 183613 h 194132"/>
                <a:gd name="connsiteX80" fmla="*/ 10543 w 339393"/>
                <a:gd name="connsiteY80" fmla="*/ 135689 h 194132"/>
                <a:gd name="connsiteX81" fmla="*/ 58467 w 339393"/>
                <a:gd name="connsiteY81" fmla="*/ 72696 h 194132"/>
                <a:gd name="connsiteX82" fmla="*/ 75192 w 339393"/>
                <a:gd name="connsiteY82" fmla="*/ 72946 h 194132"/>
                <a:gd name="connsiteX83" fmla="*/ 65408 w 339393"/>
                <a:gd name="connsiteY83" fmla="*/ 119839 h 194132"/>
                <a:gd name="connsiteX84" fmla="*/ 64782 w 339393"/>
                <a:gd name="connsiteY84" fmla="*/ 119870 h 194132"/>
                <a:gd name="connsiteX85" fmla="*/ 226937 w 339393"/>
                <a:gd name="connsiteY85" fmla="*/ 131156 h 194132"/>
                <a:gd name="connsiteX86" fmla="*/ 271641 w 339393"/>
                <a:gd name="connsiteY86" fmla="*/ 114274 h 194132"/>
                <a:gd name="connsiteX87" fmla="*/ 271579 w 339393"/>
                <a:gd name="connsiteY87" fmla="*/ 113805 h 194132"/>
                <a:gd name="connsiteX88" fmla="*/ 281270 w 339393"/>
                <a:gd name="connsiteY88" fmla="*/ 100582 h 194132"/>
                <a:gd name="connsiteX89" fmla="*/ 267984 w 339393"/>
                <a:gd name="connsiteY89" fmla="*/ 90453 h 194132"/>
                <a:gd name="connsiteX90" fmla="*/ 265733 w 339393"/>
                <a:gd name="connsiteY90" fmla="*/ 90984 h 194132"/>
                <a:gd name="connsiteX91" fmla="*/ 259011 w 339393"/>
                <a:gd name="connsiteY91" fmla="*/ 91891 h 194132"/>
                <a:gd name="connsiteX92" fmla="*/ 225999 w 339393"/>
                <a:gd name="connsiteY92" fmla="*/ 70227 h 194132"/>
                <a:gd name="connsiteX93" fmla="*/ 265889 w 339393"/>
                <a:gd name="connsiteY93" fmla="*/ 44498 h 194132"/>
                <a:gd name="connsiteX94" fmla="*/ 328881 w 339393"/>
                <a:gd name="connsiteY94" fmla="*/ 92422 h 194132"/>
                <a:gd name="connsiteX95" fmla="*/ 280957 w 339393"/>
                <a:gd name="connsiteY95" fmla="*/ 155384 h 194132"/>
                <a:gd name="connsiteX96" fmla="*/ 226937 w 339393"/>
                <a:gd name="connsiteY96" fmla="*/ 131156 h 194132"/>
                <a:gd name="connsiteX97" fmla="*/ 217527 w 339393"/>
                <a:gd name="connsiteY97" fmla="*/ 97549 h 194132"/>
                <a:gd name="connsiteX98" fmla="*/ 223373 w 339393"/>
                <a:gd name="connsiteY98" fmla="*/ 74947 h 194132"/>
                <a:gd name="connsiteX99" fmla="*/ 250915 w 339393"/>
                <a:gd name="connsiteY99" fmla="*/ 93016 h 194132"/>
                <a:gd name="connsiteX100" fmla="*/ 217527 w 339393"/>
                <a:gd name="connsiteY100" fmla="*/ 97549 h 194132"/>
                <a:gd name="connsiteX101" fmla="*/ 206117 w 339393"/>
                <a:gd name="connsiteY101" fmla="*/ 63630 h 194132"/>
                <a:gd name="connsiteX102" fmla="*/ 206617 w 339393"/>
                <a:gd name="connsiteY102" fmla="*/ 64631 h 194132"/>
                <a:gd name="connsiteX103" fmla="*/ 207617 w 339393"/>
                <a:gd name="connsiteY103" fmla="*/ 64881 h 194132"/>
                <a:gd name="connsiteX104" fmla="*/ 207930 w 339393"/>
                <a:gd name="connsiteY104" fmla="*/ 64818 h 194132"/>
                <a:gd name="connsiteX105" fmla="*/ 214932 w 339393"/>
                <a:gd name="connsiteY105" fmla="*/ 69414 h 194132"/>
                <a:gd name="connsiteX106" fmla="*/ 207398 w 339393"/>
                <a:gd name="connsiteY106" fmla="*/ 98925 h 194132"/>
                <a:gd name="connsiteX107" fmla="*/ 200364 w 339393"/>
                <a:gd name="connsiteY107" fmla="*/ 99894 h 194132"/>
                <a:gd name="connsiteX108" fmla="*/ 205804 w 339393"/>
                <a:gd name="connsiteY108" fmla="*/ 63443 h 194132"/>
                <a:gd name="connsiteX109" fmla="*/ 206117 w 339393"/>
                <a:gd name="connsiteY109" fmla="*/ 63630 h 194132"/>
                <a:gd name="connsiteX110" fmla="*/ 201740 w 339393"/>
                <a:gd name="connsiteY110" fmla="*/ 45592 h 194132"/>
                <a:gd name="connsiteX111" fmla="*/ 193487 w 339393"/>
                <a:gd name="connsiteY111" fmla="*/ 100832 h 194132"/>
                <a:gd name="connsiteX112" fmla="*/ 182201 w 339393"/>
                <a:gd name="connsiteY112" fmla="*/ 102364 h 194132"/>
                <a:gd name="connsiteX113" fmla="*/ 179200 w 339393"/>
                <a:gd name="connsiteY113" fmla="*/ 102551 h 194132"/>
                <a:gd name="connsiteX114" fmla="*/ 166977 w 339393"/>
                <a:gd name="connsiteY114" fmla="*/ 108397 h 194132"/>
                <a:gd name="connsiteX115" fmla="*/ 98232 w 339393"/>
                <a:gd name="connsiteY115" fmla="*/ 59660 h 194132"/>
                <a:gd name="connsiteX116" fmla="*/ 201740 w 339393"/>
                <a:gd name="connsiteY116" fmla="*/ 45592 h 1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39393" h="194132">
                  <a:moveTo>
                    <a:pt x="264545" y="34588"/>
                  </a:moveTo>
                  <a:cubicBezTo>
                    <a:pt x="244444" y="37308"/>
                    <a:pt x="227687" y="48843"/>
                    <a:pt x="217621" y="64756"/>
                  </a:cubicBezTo>
                  <a:lnTo>
                    <a:pt x="211400" y="60692"/>
                  </a:lnTo>
                  <a:lnTo>
                    <a:pt x="229125" y="37652"/>
                  </a:lnTo>
                  <a:lnTo>
                    <a:pt x="298651" y="28211"/>
                  </a:lnTo>
                  <a:cubicBezTo>
                    <a:pt x="299402" y="28117"/>
                    <a:pt x="299871" y="27148"/>
                    <a:pt x="299777" y="26398"/>
                  </a:cubicBezTo>
                  <a:cubicBezTo>
                    <a:pt x="299683" y="25679"/>
                    <a:pt x="298964" y="24866"/>
                    <a:pt x="298245" y="24959"/>
                  </a:cubicBezTo>
                  <a:lnTo>
                    <a:pt x="228156" y="34463"/>
                  </a:lnTo>
                  <a:cubicBezTo>
                    <a:pt x="227812" y="34494"/>
                    <a:pt x="227500" y="34901"/>
                    <a:pt x="227312" y="35182"/>
                  </a:cubicBezTo>
                  <a:lnTo>
                    <a:pt x="209118" y="59129"/>
                  </a:lnTo>
                  <a:lnTo>
                    <a:pt x="206711" y="57566"/>
                  </a:lnTo>
                  <a:lnTo>
                    <a:pt x="209180" y="41122"/>
                  </a:lnTo>
                  <a:cubicBezTo>
                    <a:pt x="209368" y="39965"/>
                    <a:pt x="208899" y="38777"/>
                    <a:pt x="207992" y="38058"/>
                  </a:cubicBezTo>
                  <a:cubicBezTo>
                    <a:pt x="207961" y="38027"/>
                    <a:pt x="207961" y="38027"/>
                    <a:pt x="207930" y="38027"/>
                  </a:cubicBezTo>
                  <a:cubicBezTo>
                    <a:pt x="209180" y="37808"/>
                    <a:pt x="209931" y="37495"/>
                    <a:pt x="209931" y="37495"/>
                  </a:cubicBezTo>
                  <a:cubicBezTo>
                    <a:pt x="224467" y="36870"/>
                    <a:pt x="233502" y="22365"/>
                    <a:pt x="227937" y="15237"/>
                  </a:cubicBezTo>
                  <a:cubicBezTo>
                    <a:pt x="222341" y="8109"/>
                    <a:pt x="216589" y="17113"/>
                    <a:pt x="196394" y="19082"/>
                  </a:cubicBezTo>
                  <a:cubicBezTo>
                    <a:pt x="176199" y="21052"/>
                    <a:pt x="167884" y="21958"/>
                    <a:pt x="171447" y="28430"/>
                  </a:cubicBezTo>
                  <a:cubicBezTo>
                    <a:pt x="175042" y="34932"/>
                    <a:pt x="186047" y="26554"/>
                    <a:pt x="194081" y="33682"/>
                  </a:cubicBezTo>
                  <a:cubicBezTo>
                    <a:pt x="196863" y="36151"/>
                    <a:pt x="199614" y="37339"/>
                    <a:pt x="202021" y="37871"/>
                  </a:cubicBezTo>
                  <a:lnTo>
                    <a:pt x="89135" y="53220"/>
                  </a:lnTo>
                  <a:lnTo>
                    <a:pt x="86072" y="51032"/>
                  </a:lnTo>
                  <a:lnTo>
                    <a:pt x="87978" y="41935"/>
                  </a:lnTo>
                  <a:cubicBezTo>
                    <a:pt x="88104" y="41685"/>
                    <a:pt x="88260" y="41466"/>
                    <a:pt x="88385" y="41184"/>
                  </a:cubicBezTo>
                  <a:cubicBezTo>
                    <a:pt x="88385" y="41184"/>
                    <a:pt x="91417" y="26741"/>
                    <a:pt x="77725" y="21990"/>
                  </a:cubicBezTo>
                  <a:cubicBezTo>
                    <a:pt x="79069" y="17707"/>
                    <a:pt x="82039" y="11736"/>
                    <a:pt x="88604" y="9079"/>
                  </a:cubicBezTo>
                  <a:cubicBezTo>
                    <a:pt x="88948" y="9360"/>
                    <a:pt x="89385" y="9547"/>
                    <a:pt x="89917" y="9641"/>
                  </a:cubicBezTo>
                  <a:cubicBezTo>
                    <a:pt x="90261" y="9923"/>
                    <a:pt x="90917" y="9798"/>
                    <a:pt x="91480" y="9735"/>
                  </a:cubicBezTo>
                  <a:lnTo>
                    <a:pt x="91761" y="9704"/>
                  </a:lnTo>
                  <a:cubicBezTo>
                    <a:pt x="91917" y="9672"/>
                    <a:pt x="92136" y="9641"/>
                    <a:pt x="92355" y="9610"/>
                  </a:cubicBezTo>
                  <a:cubicBezTo>
                    <a:pt x="92418" y="9610"/>
                    <a:pt x="92480" y="9610"/>
                    <a:pt x="92543" y="9579"/>
                  </a:cubicBezTo>
                  <a:lnTo>
                    <a:pt x="112550" y="6859"/>
                  </a:lnTo>
                  <a:cubicBezTo>
                    <a:pt x="114926" y="6546"/>
                    <a:pt x="116802" y="5890"/>
                    <a:pt x="116520" y="3858"/>
                  </a:cubicBezTo>
                  <a:cubicBezTo>
                    <a:pt x="116239" y="1826"/>
                    <a:pt x="114270" y="1701"/>
                    <a:pt x="111894" y="2013"/>
                  </a:cubicBezTo>
                  <a:lnTo>
                    <a:pt x="93981" y="4452"/>
                  </a:lnTo>
                  <a:lnTo>
                    <a:pt x="93512" y="1075"/>
                  </a:lnTo>
                  <a:cubicBezTo>
                    <a:pt x="93418" y="356"/>
                    <a:pt x="91167" y="-81"/>
                    <a:pt x="90448" y="13"/>
                  </a:cubicBezTo>
                  <a:lnTo>
                    <a:pt x="90167" y="44"/>
                  </a:lnTo>
                  <a:cubicBezTo>
                    <a:pt x="89448" y="138"/>
                    <a:pt x="88604" y="982"/>
                    <a:pt x="88698" y="1732"/>
                  </a:cubicBezTo>
                  <a:lnTo>
                    <a:pt x="88979" y="3795"/>
                  </a:lnTo>
                  <a:cubicBezTo>
                    <a:pt x="84633" y="4858"/>
                    <a:pt x="76443" y="8766"/>
                    <a:pt x="72191" y="23021"/>
                  </a:cubicBezTo>
                  <a:cubicBezTo>
                    <a:pt x="71347" y="23803"/>
                    <a:pt x="70628" y="24897"/>
                    <a:pt x="70378" y="26491"/>
                  </a:cubicBezTo>
                  <a:cubicBezTo>
                    <a:pt x="69690" y="30993"/>
                    <a:pt x="74411" y="33119"/>
                    <a:pt x="76943" y="31306"/>
                  </a:cubicBezTo>
                  <a:cubicBezTo>
                    <a:pt x="76943" y="31306"/>
                    <a:pt x="83070" y="32619"/>
                    <a:pt x="82539" y="38715"/>
                  </a:cubicBezTo>
                  <a:lnTo>
                    <a:pt x="82383" y="38683"/>
                  </a:lnTo>
                  <a:lnTo>
                    <a:pt x="79819" y="50938"/>
                  </a:lnTo>
                  <a:cubicBezTo>
                    <a:pt x="79413" y="51626"/>
                    <a:pt x="79256" y="52407"/>
                    <a:pt x="79350" y="53158"/>
                  </a:cubicBezTo>
                  <a:lnTo>
                    <a:pt x="77256" y="63130"/>
                  </a:lnTo>
                  <a:cubicBezTo>
                    <a:pt x="70753" y="62005"/>
                    <a:pt x="64001" y="61848"/>
                    <a:pt x="57123" y="62786"/>
                  </a:cubicBezTo>
                  <a:cubicBezTo>
                    <a:pt x="21016" y="67663"/>
                    <a:pt x="-4275" y="100926"/>
                    <a:pt x="602" y="137033"/>
                  </a:cubicBezTo>
                  <a:cubicBezTo>
                    <a:pt x="5510" y="173140"/>
                    <a:pt x="38773" y="198431"/>
                    <a:pt x="74880" y="193523"/>
                  </a:cubicBezTo>
                  <a:cubicBezTo>
                    <a:pt x="110987" y="188646"/>
                    <a:pt x="136278" y="155384"/>
                    <a:pt x="131370" y="119276"/>
                  </a:cubicBezTo>
                  <a:cubicBezTo>
                    <a:pt x="127681" y="92204"/>
                    <a:pt x="108080" y="71196"/>
                    <a:pt x="83289" y="64474"/>
                  </a:cubicBezTo>
                  <a:lnTo>
                    <a:pt x="83883" y="61630"/>
                  </a:lnTo>
                  <a:lnTo>
                    <a:pt x="88541" y="61004"/>
                  </a:lnTo>
                  <a:lnTo>
                    <a:pt x="162788" y="113680"/>
                  </a:lnTo>
                  <a:cubicBezTo>
                    <a:pt x="160443" y="117776"/>
                    <a:pt x="159380" y="122621"/>
                    <a:pt x="160068" y="127654"/>
                  </a:cubicBezTo>
                  <a:cubicBezTo>
                    <a:pt x="161725" y="139847"/>
                    <a:pt x="172948" y="148412"/>
                    <a:pt x="185171" y="146755"/>
                  </a:cubicBezTo>
                  <a:cubicBezTo>
                    <a:pt x="185453" y="146724"/>
                    <a:pt x="185734" y="146630"/>
                    <a:pt x="186047" y="146599"/>
                  </a:cubicBezTo>
                  <a:lnTo>
                    <a:pt x="186047" y="146630"/>
                  </a:lnTo>
                  <a:lnTo>
                    <a:pt x="186297" y="146537"/>
                  </a:lnTo>
                  <a:cubicBezTo>
                    <a:pt x="188985" y="146036"/>
                    <a:pt x="191486" y="145067"/>
                    <a:pt x="193706" y="143723"/>
                  </a:cubicBezTo>
                  <a:lnTo>
                    <a:pt x="200615" y="141097"/>
                  </a:lnTo>
                  <a:lnTo>
                    <a:pt x="196457" y="147943"/>
                  </a:lnTo>
                  <a:cubicBezTo>
                    <a:pt x="194925" y="150476"/>
                    <a:pt x="195706" y="153758"/>
                    <a:pt x="198239" y="155290"/>
                  </a:cubicBezTo>
                  <a:cubicBezTo>
                    <a:pt x="200771" y="156822"/>
                    <a:pt x="204053" y="156040"/>
                    <a:pt x="205585" y="153508"/>
                  </a:cubicBezTo>
                  <a:lnTo>
                    <a:pt x="211838" y="143223"/>
                  </a:lnTo>
                  <a:cubicBezTo>
                    <a:pt x="213057" y="141222"/>
                    <a:pt x="212775" y="138752"/>
                    <a:pt x="211369" y="137033"/>
                  </a:cubicBezTo>
                  <a:lnTo>
                    <a:pt x="217340" y="134782"/>
                  </a:lnTo>
                  <a:cubicBezTo>
                    <a:pt x="230657" y="156196"/>
                    <a:pt x="255698" y="168982"/>
                    <a:pt x="282270" y="165356"/>
                  </a:cubicBezTo>
                  <a:cubicBezTo>
                    <a:pt x="318378" y="160448"/>
                    <a:pt x="343668" y="127185"/>
                    <a:pt x="338791" y="91078"/>
                  </a:cubicBezTo>
                  <a:cubicBezTo>
                    <a:pt x="333883" y="54971"/>
                    <a:pt x="300652" y="29680"/>
                    <a:pt x="264545" y="34588"/>
                  </a:cubicBezTo>
                  <a:close/>
                  <a:moveTo>
                    <a:pt x="64782" y="119870"/>
                  </a:moveTo>
                  <a:cubicBezTo>
                    <a:pt x="59468" y="120589"/>
                    <a:pt x="55748" y="125466"/>
                    <a:pt x="56467" y="130781"/>
                  </a:cubicBezTo>
                  <a:cubicBezTo>
                    <a:pt x="57186" y="136095"/>
                    <a:pt x="62063" y="139815"/>
                    <a:pt x="67377" y="139096"/>
                  </a:cubicBezTo>
                  <a:cubicBezTo>
                    <a:pt x="72692" y="138377"/>
                    <a:pt x="76412" y="133500"/>
                    <a:pt x="75693" y="128186"/>
                  </a:cubicBezTo>
                  <a:cubicBezTo>
                    <a:pt x="75286" y="125310"/>
                    <a:pt x="73661" y="122871"/>
                    <a:pt x="71410" y="121402"/>
                  </a:cubicBezTo>
                  <a:lnTo>
                    <a:pt x="81257" y="74322"/>
                  </a:lnTo>
                  <a:cubicBezTo>
                    <a:pt x="102015" y="80199"/>
                    <a:pt x="118365" y="97893"/>
                    <a:pt x="121460" y="120621"/>
                  </a:cubicBezTo>
                  <a:cubicBezTo>
                    <a:pt x="125618" y="151257"/>
                    <a:pt x="104172" y="179424"/>
                    <a:pt x="73536" y="183613"/>
                  </a:cubicBezTo>
                  <a:cubicBezTo>
                    <a:pt x="42930" y="187740"/>
                    <a:pt x="14701" y="166294"/>
                    <a:pt x="10543" y="135689"/>
                  </a:cubicBezTo>
                  <a:cubicBezTo>
                    <a:pt x="6385" y="105052"/>
                    <a:pt x="27862" y="76854"/>
                    <a:pt x="58467" y="72696"/>
                  </a:cubicBezTo>
                  <a:cubicBezTo>
                    <a:pt x="64157" y="71915"/>
                    <a:pt x="69784" y="72040"/>
                    <a:pt x="75192" y="72946"/>
                  </a:cubicBezTo>
                  <a:lnTo>
                    <a:pt x="65408" y="119839"/>
                  </a:lnTo>
                  <a:cubicBezTo>
                    <a:pt x="65189" y="119839"/>
                    <a:pt x="64970" y="119870"/>
                    <a:pt x="64782" y="119870"/>
                  </a:cubicBezTo>
                  <a:close/>
                  <a:moveTo>
                    <a:pt x="226937" y="131156"/>
                  </a:moveTo>
                  <a:lnTo>
                    <a:pt x="271641" y="114274"/>
                  </a:lnTo>
                  <a:lnTo>
                    <a:pt x="271579" y="113805"/>
                  </a:lnTo>
                  <a:cubicBezTo>
                    <a:pt x="277800" y="112711"/>
                    <a:pt x="282114" y="106897"/>
                    <a:pt x="281270" y="100582"/>
                  </a:cubicBezTo>
                  <a:cubicBezTo>
                    <a:pt x="280395" y="94111"/>
                    <a:pt x="274424" y="89578"/>
                    <a:pt x="267984" y="90453"/>
                  </a:cubicBezTo>
                  <a:cubicBezTo>
                    <a:pt x="267202" y="90547"/>
                    <a:pt x="266452" y="90734"/>
                    <a:pt x="265733" y="90984"/>
                  </a:cubicBezTo>
                  <a:lnTo>
                    <a:pt x="259011" y="91891"/>
                  </a:lnTo>
                  <a:lnTo>
                    <a:pt x="225999" y="70227"/>
                  </a:lnTo>
                  <a:cubicBezTo>
                    <a:pt x="234502" y="56659"/>
                    <a:pt x="248758" y="46811"/>
                    <a:pt x="265889" y="44498"/>
                  </a:cubicBezTo>
                  <a:cubicBezTo>
                    <a:pt x="296526" y="40340"/>
                    <a:pt x="324692" y="61786"/>
                    <a:pt x="328881" y="92422"/>
                  </a:cubicBezTo>
                  <a:cubicBezTo>
                    <a:pt x="333039" y="123028"/>
                    <a:pt x="311594" y="151226"/>
                    <a:pt x="280957" y="155384"/>
                  </a:cubicBezTo>
                  <a:cubicBezTo>
                    <a:pt x="259105" y="158385"/>
                    <a:pt x="238473" y="148318"/>
                    <a:pt x="226937" y="131156"/>
                  </a:cubicBezTo>
                  <a:close/>
                  <a:moveTo>
                    <a:pt x="217527" y="97549"/>
                  </a:moveTo>
                  <a:cubicBezTo>
                    <a:pt x="217871" y="89515"/>
                    <a:pt x="219934" y="81856"/>
                    <a:pt x="223373" y="74947"/>
                  </a:cubicBezTo>
                  <a:lnTo>
                    <a:pt x="250915" y="93016"/>
                  </a:lnTo>
                  <a:lnTo>
                    <a:pt x="217527" y="97549"/>
                  </a:lnTo>
                  <a:close/>
                  <a:moveTo>
                    <a:pt x="206117" y="63630"/>
                  </a:moveTo>
                  <a:cubicBezTo>
                    <a:pt x="206148" y="64005"/>
                    <a:pt x="206304" y="64381"/>
                    <a:pt x="206617" y="64631"/>
                  </a:cubicBezTo>
                  <a:cubicBezTo>
                    <a:pt x="206929" y="64850"/>
                    <a:pt x="207273" y="64943"/>
                    <a:pt x="207617" y="64881"/>
                  </a:cubicBezTo>
                  <a:cubicBezTo>
                    <a:pt x="207742" y="64881"/>
                    <a:pt x="207836" y="64850"/>
                    <a:pt x="207930" y="64818"/>
                  </a:cubicBezTo>
                  <a:lnTo>
                    <a:pt x="214932" y="69414"/>
                  </a:lnTo>
                  <a:cubicBezTo>
                    <a:pt x="210243" y="78355"/>
                    <a:pt x="207555" y="88390"/>
                    <a:pt x="207398" y="98925"/>
                  </a:cubicBezTo>
                  <a:lnTo>
                    <a:pt x="200364" y="99894"/>
                  </a:lnTo>
                  <a:lnTo>
                    <a:pt x="205804" y="63443"/>
                  </a:lnTo>
                  <a:lnTo>
                    <a:pt x="206117" y="63630"/>
                  </a:lnTo>
                  <a:close/>
                  <a:moveTo>
                    <a:pt x="201740" y="45592"/>
                  </a:moveTo>
                  <a:lnTo>
                    <a:pt x="193487" y="100832"/>
                  </a:lnTo>
                  <a:lnTo>
                    <a:pt x="182201" y="102364"/>
                  </a:lnTo>
                  <a:cubicBezTo>
                    <a:pt x="181201" y="102364"/>
                    <a:pt x="180201" y="102395"/>
                    <a:pt x="179200" y="102551"/>
                  </a:cubicBezTo>
                  <a:cubicBezTo>
                    <a:pt x="174417" y="103208"/>
                    <a:pt x="170228" y="105334"/>
                    <a:pt x="166977" y="108397"/>
                  </a:cubicBezTo>
                  <a:lnTo>
                    <a:pt x="98232" y="59660"/>
                  </a:lnTo>
                  <a:lnTo>
                    <a:pt x="201740" y="45592"/>
                  </a:lnTo>
                  <a:close/>
                </a:path>
              </a:pathLst>
            </a:custGeom>
            <a:gradFill>
              <a:gsLst>
                <a:gs pos="38000">
                  <a:srgbClr val="5D8D7B">
                    <a:alpha val="100000"/>
                  </a:srgbClr>
                </a:gs>
                <a:gs pos="0">
                  <a:schemeClr val="accent5"/>
                </a:gs>
                <a:gs pos="100000">
                  <a:srgbClr val="76A731"/>
                </a:gs>
              </a:gsLst>
              <a:lin ang="0" scaled="0"/>
            </a:gradFill>
            <a:ln w="3058" cap="flat">
              <a:noFill/>
              <a:prstDash val="solid"/>
              <a:miter/>
            </a:ln>
          </p:spPr>
          <p:txBody>
            <a:bodyPr rtlCol="0" anchor="ctr"/>
            <a:lstStyle/>
            <a:p>
              <a:endParaRPr lang="zh-CN" altLang="en-US"/>
            </a:p>
          </p:txBody>
        </p:sp>
        <p:sp>
          <p:nvSpPr>
            <p:cNvPr id="821" name="椭圆 820"/>
            <p:cNvSpPr/>
            <p:nvPr/>
          </p:nvSpPr>
          <p:spPr>
            <a:xfrm>
              <a:off x="8457" y="4141"/>
              <a:ext cx="1620" cy="248"/>
            </a:xfrm>
            <a:prstGeom prst="ellipse">
              <a:avLst/>
            </a:prstGeom>
            <a:gradFill flip="none" rotWithShape="1">
              <a:gsLst>
                <a:gs pos="0">
                  <a:schemeClr val="tx1">
                    <a:alpha val="35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7179310" y="1849755"/>
            <a:ext cx="3215005" cy="2868295"/>
            <a:chOff x="10504" y="3056"/>
            <a:chExt cx="5063" cy="4517"/>
          </a:xfrm>
        </p:grpSpPr>
        <p:pic>
          <p:nvPicPr>
            <p:cNvPr id="234" name="图片 233" descr="台风"/>
            <p:cNvPicPr>
              <a:picLocks noChangeAspect="1"/>
            </p:cNvPicPr>
            <p:nvPr/>
          </p:nvPicPr>
          <p:blipFill>
            <a:blip r:embed="rId3"/>
            <a:stretch>
              <a:fillRect/>
            </a:stretch>
          </p:blipFill>
          <p:spPr>
            <a:xfrm>
              <a:off x="10504" y="4643"/>
              <a:ext cx="1655" cy="1655"/>
            </a:xfrm>
            <a:prstGeom prst="rect">
              <a:avLst/>
            </a:prstGeom>
          </p:spPr>
        </p:pic>
        <p:cxnSp>
          <p:nvCxnSpPr>
            <p:cNvPr id="222" name="直接连接符 221"/>
            <p:cNvCxnSpPr/>
            <p:nvPr/>
          </p:nvCxnSpPr>
          <p:spPr>
            <a:xfrm flipH="1">
              <a:off x="13662" y="3984"/>
              <a:ext cx="775" cy="775"/>
            </a:xfrm>
            <a:prstGeom prst="line">
              <a:avLst/>
            </a:prstGeom>
            <a:gradFill>
              <a:gsLst>
                <a:gs pos="51000">
                  <a:srgbClr val="76A731"/>
                </a:gs>
                <a:gs pos="0">
                  <a:schemeClr val="accent5"/>
                </a:gs>
              </a:gsLst>
              <a:path path="circle">
                <a:fillToRect r="100000" b="100000"/>
              </a:path>
              <a:tileRect l="-100000" t="-100000"/>
            </a:gradFill>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flipH="1">
              <a:off x="11607" y="6038"/>
              <a:ext cx="775" cy="775"/>
            </a:xfrm>
            <a:prstGeom prst="line">
              <a:avLst/>
            </a:prstGeom>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flipH="1" flipV="1">
              <a:off x="11607" y="3984"/>
              <a:ext cx="775" cy="775"/>
            </a:xfrm>
            <a:prstGeom prst="line">
              <a:avLst/>
            </a:prstGeom>
            <a:gradFill>
              <a:gsLst>
                <a:gs pos="51000">
                  <a:srgbClr val="76A731"/>
                </a:gs>
                <a:gs pos="0">
                  <a:schemeClr val="accent5"/>
                </a:gs>
              </a:gsLst>
              <a:path path="circle">
                <a:fillToRect r="100000" b="100000"/>
              </a:path>
              <a:tileRect l="-100000" t="-100000"/>
            </a:gradFill>
            <a:ln>
              <a:solidFill>
                <a:srgbClr val="D9EBC3"/>
              </a:solidFill>
              <a:prstDash val="dash"/>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flipH="1" flipV="1">
              <a:off x="13662" y="6038"/>
              <a:ext cx="775" cy="775"/>
            </a:xfrm>
            <a:prstGeom prst="line">
              <a:avLst/>
            </a:prstGeom>
            <a:ln>
              <a:solidFill>
                <a:srgbClr val="D9EBC3"/>
              </a:solidFill>
              <a:prstDash val="dash"/>
            </a:ln>
          </p:spPr>
          <p:style>
            <a:lnRef idx="1">
              <a:schemeClr val="accent1"/>
            </a:lnRef>
            <a:fillRef idx="0">
              <a:schemeClr val="accent1"/>
            </a:fillRef>
            <a:effectRef idx="0">
              <a:schemeClr val="accent1"/>
            </a:effectRef>
            <a:fontRef idx="minor">
              <a:schemeClr val="tx1"/>
            </a:fontRef>
          </p:style>
        </p:cxnSp>
        <p:pic>
          <p:nvPicPr>
            <p:cNvPr id="226" name="图片 225" descr="灾害"/>
            <p:cNvPicPr>
              <a:picLocks noChangeAspect="1"/>
            </p:cNvPicPr>
            <p:nvPr/>
          </p:nvPicPr>
          <p:blipFill>
            <a:blip r:embed="rId4"/>
            <a:stretch>
              <a:fillRect/>
            </a:stretch>
          </p:blipFill>
          <p:spPr>
            <a:xfrm>
              <a:off x="14323" y="4828"/>
              <a:ext cx="1245" cy="1192"/>
            </a:xfrm>
            <a:prstGeom prst="rect">
              <a:avLst/>
            </a:prstGeom>
          </p:spPr>
        </p:pic>
        <p:pic>
          <p:nvPicPr>
            <p:cNvPr id="228" name="图片 227" descr="灾害点"/>
            <p:cNvPicPr>
              <a:picLocks noChangeAspect="1"/>
            </p:cNvPicPr>
            <p:nvPr/>
          </p:nvPicPr>
          <p:blipFill>
            <a:blip r:embed="rId5"/>
            <a:stretch>
              <a:fillRect/>
            </a:stretch>
          </p:blipFill>
          <p:spPr>
            <a:xfrm>
              <a:off x="12435" y="3056"/>
              <a:ext cx="1189" cy="1189"/>
            </a:xfrm>
            <a:prstGeom prst="rect">
              <a:avLst/>
            </a:prstGeom>
            <a:gradFill flip="none" rotWithShape="1">
              <a:gsLst>
                <a:gs pos="51000">
                  <a:srgbClr val="76A731"/>
                </a:gs>
                <a:gs pos="0">
                  <a:schemeClr val="accent5"/>
                </a:gs>
              </a:gsLst>
              <a:path path="circle">
                <a:fillToRect r="100000" b="100000"/>
              </a:path>
              <a:tileRect l="-100000" t="-100000"/>
            </a:gradFill>
          </p:spPr>
        </p:pic>
        <p:pic>
          <p:nvPicPr>
            <p:cNvPr id="229" name="图片 228" descr="灾害案例"/>
            <p:cNvPicPr>
              <a:picLocks noChangeAspect="1"/>
            </p:cNvPicPr>
            <p:nvPr/>
          </p:nvPicPr>
          <p:blipFill>
            <a:blip r:embed="rId6"/>
            <a:stretch>
              <a:fillRect/>
            </a:stretch>
          </p:blipFill>
          <p:spPr>
            <a:xfrm>
              <a:off x="12390" y="6385"/>
              <a:ext cx="1272" cy="1189"/>
            </a:xfrm>
            <a:prstGeom prst="rect">
              <a:avLst/>
            </a:prstGeom>
          </p:spPr>
        </p:pic>
      </p:grpSp>
      <p:sp>
        <p:nvSpPr>
          <p:cNvPr id="7" name="任意多边形 6"/>
          <p:cNvSpPr/>
          <p:nvPr/>
        </p:nvSpPr>
        <p:spPr>
          <a:xfrm flipH="1">
            <a:off x="-609600" y="5753735"/>
            <a:ext cx="13753465" cy="1219200"/>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noFill/>
          <a:ln>
            <a:gradFill>
              <a:gsLst>
                <a:gs pos="0">
                  <a:schemeClr val="bg1">
                    <a:lumMod val="85000"/>
                  </a:schemeClr>
                </a:gs>
                <a:gs pos="100000">
                  <a:srgbClr val="76A731"/>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0" y="0"/>
            <a:ext cx="12218670"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 name="图片 1" descr="kisspng-quotation-mime-icon-hand-painted-graffiti-quotation-marks-dotted-text-5a6eabce531535.5905431915172023823403"/>
          <p:cNvPicPr>
            <a:picLocks noChangeAspect="1"/>
          </p:cNvPicPr>
          <p:nvPr/>
        </p:nvPicPr>
        <p:blipFill>
          <a:blip r:embed="rId2">
            <a:grayscl/>
            <a:lum bright="18000"/>
          </a:blip>
          <a:stretch>
            <a:fillRect/>
          </a:stretch>
        </p:blipFill>
        <p:spPr>
          <a:xfrm>
            <a:off x="2360295" y="609600"/>
            <a:ext cx="9476105" cy="5639435"/>
          </a:xfrm>
          <a:prstGeom prst="rect">
            <a:avLst/>
          </a:prstGeom>
        </p:spPr>
      </p:pic>
      <p:sp>
        <p:nvSpPr>
          <p:cNvPr id="3" name="文本框 2"/>
          <p:cNvSpPr txBox="1"/>
          <p:nvPr/>
        </p:nvSpPr>
        <p:spPr>
          <a:xfrm>
            <a:off x="3578225" y="1722120"/>
            <a:ext cx="7040880" cy="3415030"/>
          </a:xfrm>
          <a:prstGeom prst="rect">
            <a:avLst/>
          </a:prstGeom>
          <a:noFill/>
        </p:spPr>
        <p:txBody>
          <a:bodyPr wrap="square" rtlCol="0">
            <a:spAutoFit/>
          </a:bodyPr>
          <a:lstStyle/>
          <a:p>
            <a:pPr algn="l">
              <a:lnSpc>
                <a:spcPct val="150000"/>
              </a:lnSpc>
            </a:pP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自然灾害是人类依赖的自然界中所发生的异常现象，自然灾害对人类社会所造成的危害往往是触目惊心的。它们之中既有地震、火山爆发、泥石流、海啸、台风、洪水等突发性灾害，也有地面沉降、土地沙漠化、干旱、海岸线变化等在较长时间中才能逐渐显现的渐变性灾害，还有臭氧层变化、水体污染、水土流失、酸雨等人类活动导致的环境灾害。以目前人类的科学技术水平和能力，人们还无法阻止自然灾害的发生，也无法抵御自然灾害的破坏。但是完全可以根据自然灾害发生的规律和特点，采取积极有效的措施，尽量地减少损失。</a:t>
            </a:r>
          </a:p>
        </p:txBody>
      </p:sp>
      <p:sp>
        <p:nvSpPr>
          <p:cNvPr id="4" name="文本框 3"/>
          <p:cNvSpPr txBox="1"/>
          <p:nvPr/>
        </p:nvSpPr>
        <p:spPr>
          <a:xfrm>
            <a:off x="1426845" y="1633855"/>
            <a:ext cx="1106170" cy="3139440"/>
          </a:xfrm>
          <a:prstGeom prst="rect">
            <a:avLst/>
          </a:prstGeom>
          <a:noFill/>
        </p:spPr>
        <p:txBody>
          <a:bodyPr vert="eaVert" wrap="none" rtlCol="0">
            <a:spAutoFit/>
          </a:bodyPr>
          <a:lstStyle/>
          <a:p>
            <a:pPr lvl="0" algn="l">
              <a:buClrTx/>
              <a:buSzTx/>
              <a:buFontTx/>
            </a:pPr>
            <a:r>
              <a:rPr lang="zh-CN" altLang="en-US" sz="60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自然灾害</a:t>
            </a:r>
          </a:p>
        </p:txBody>
      </p:sp>
      <p:sp>
        <p:nvSpPr>
          <p:cNvPr id="5" name="文本框 4"/>
          <p:cNvSpPr txBox="1"/>
          <p:nvPr/>
        </p:nvSpPr>
        <p:spPr>
          <a:xfrm>
            <a:off x="567055" y="1633855"/>
            <a:ext cx="859790" cy="1767840"/>
          </a:xfrm>
          <a:prstGeom prst="rect">
            <a:avLst/>
          </a:prstGeom>
          <a:noFill/>
        </p:spPr>
        <p:txBody>
          <a:bodyPr vert="eaVert"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旗黑-75S" panose="00020600040101010101" charset="-122"/>
                <a:ea typeface="汉仪旗黑-75S" panose="00020600040101010101" charset="-122"/>
                <a:sym typeface="+mn-ea"/>
              </a:rPr>
              <a:t>什么是</a:t>
            </a:r>
          </a:p>
        </p:txBody>
      </p:sp>
      <p:sp>
        <p:nvSpPr>
          <p:cNvPr id="6" name="文本框 5"/>
          <p:cNvSpPr txBox="1"/>
          <p:nvPr/>
        </p:nvSpPr>
        <p:spPr>
          <a:xfrm rot="19260000">
            <a:off x="114300" y="2799080"/>
            <a:ext cx="2291080" cy="2646045"/>
          </a:xfrm>
          <a:prstGeom prst="rect">
            <a:avLst/>
          </a:prstGeom>
          <a:noFill/>
        </p:spPr>
        <p:txBody>
          <a:bodyPr wrap="none" rtlCol="0">
            <a:spAutoFit/>
          </a:bodyPr>
          <a:lstStyle/>
          <a:p>
            <a:r>
              <a:rPr lang="zh-CN" altLang="en-US" sz="16600">
                <a:solidFill>
                  <a:schemeClr val="tx1">
                    <a:lumMod val="50000"/>
                    <a:lumOff val="50000"/>
                  </a:schemeClr>
                </a:solidFill>
                <a:latin typeface="汉仪唐美人简" panose="00020600040101010101" charset="-122"/>
                <a:ea typeface="汉仪唐美人简" panose="00020600040101010101" charset="-122"/>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globe-35588"/>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6780000">
            <a:off x="1036955" y="-5897880"/>
            <a:ext cx="10058400" cy="10058400"/>
          </a:xfrm>
          <a:prstGeom prst="rect">
            <a:avLst/>
          </a:prstGeom>
        </p:spPr>
      </p:pic>
      <p:grpSp>
        <p:nvGrpSpPr>
          <p:cNvPr id="7" name="组合 6"/>
          <p:cNvGrpSpPr/>
          <p:nvPr/>
        </p:nvGrpSpPr>
        <p:grpSpPr>
          <a:xfrm>
            <a:off x="1132205" y="-7138035"/>
            <a:ext cx="9927590" cy="10147300"/>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2" name="文本框 1"/>
          <p:cNvSpPr txBox="1"/>
          <p:nvPr/>
        </p:nvSpPr>
        <p:spPr>
          <a:xfrm>
            <a:off x="5428615" y="3968115"/>
            <a:ext cx="1548130" cy="1568450"/>
          </a:xfrm>
          <a:prstGeom prst="rect">
            <a:avLst/>
          </a:prstGeom>
          <a:noFill/>
        </p:spPr>
        <p:txBody>
          <a:bodyPr vert="horz" wrap="none" rtlCol="0">
            <a:spAutoFit/>
          </a:bodyPr>
          <a:lstStyle/>
          <a:p>
            <a:pPr algn="ctr"/>
            <a:r>
              <a:rPr lang="en-US" altLang="zh-CN" sz="96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01</a:t>
            </a:r>
          </a:p>
        </p:txBody>
      </p:sp>
      <p:sp>
        <p:nvSpPr>
          <p:cNvPr id="4" name="文本框 3"/>
          <p:cNvSpPr txBox="1"/>
          <p:nvPr/>
        </p:nvSpPr>
        <p:spPr>
          <a:xfrm>
            <a:off x="2409825" y="3035935"/>
            <a:ext cx="7421880" cy="1014730"/>
          </a:xfrm>
          <a:prstGeom prst="rect">
            <a:avLst/>
          </a:prstGeom>
          <a:noFill/>
        </p:spPr>
        <p:txBody>
          <a:bodyPr wrap="square" rtlCol="0">
            <a:spAutoFit/>
          </a:bodyPr>
          <a:lstStyle/>
          <a:p>
            <a:pPr algn="ctr"/>
            <a:r>
              <a:rPr lang="zh-CN" altLang="en-US" sz="6000">
                <a:gradFill>
                  <a:gsLst>
                    <a:gs pos="0">
                      <a:schemeClr val="accent5"/>
                    </a:gs>
                    <a:gs pos="100000">
                      <a:srgbClr val="76A731"/>
                    </a:gs>
                  </a:gsLst>
                  <a:lin ang="4200000" scaled="0"/>
                </a:gradFill>
                <a:latin typeface="汉仪唐美人简" panose="00020600040101010101" charset="-122"/>
                <a:ea typeface="汉仪唐美人简"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9" name="图片 228" descr="灾害案例"/>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522595" y="1224280"/>
            <a:ext cx="1191895" cy="11150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9" name="图片 228" descr="灾害案例"/>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5275" y="342900"/>
            <a:ext cx="486410" cy="455930"/>
          </a:xfrm>
          <a:prstGeom prst="rect">
            <a:avLst/>
          </a:prstGeom>
        </p:spPr>
      </p:pic>
      <p:sp>
        <p:nvSpPr>
          <p:cNvPr id="2" name="文本框 1"/>
          <p:cNvSpPr txBox="1"/>
          <p:nvPr/>
        </p:nvSpPr>
        <p:spPr>
          <a:xfrm>
            <a:off x="972820" y="2115185"/>
            <a:ext cx="8063865" cy="3415030"/>
          </a:xfrm>
          <a:prstGeom prst="rect">
            <a:avLst/>
          </a:prstGeom>
          <a:noFill/>
        </p:spPr>
        <p:txBody>
          <a:bodyPr wrap="square" rtlCol="0" anchor="t">
            <a:spAutoFit/>
          </a:bodyPr>
          <a:lstStyle/>
          <a:p>
            <a:pPr>
              <a:lnSpc>
                <a:spcPct val="150000"/>
              </a:lnSpc>
            </a:pP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雷电是大气中的一种放电现象。雷雨云在形成过程中，部分积聚起正电荷，另一部分积聚起负电荷，当这些电荷积聚到一定程度时，就产生放电现象。这种现象有的是在云层与云层之间进行，有的是在云层与大地之间进行。这两种放电现象俗称打雷，它会破坏建筑物、电气设备，伤害人畜。这种放电时间短促，一般约50</a:t>
            </a:r>
            <a:r>
              <a:rPr lang="en-US" alt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100微秒，但电流异常强大，能达到数万安培到数十万安培。放电时产生强烈的光，这就是闪电。闪电时，将释放出大量热能，瞬间能使局部空气温度升高1万</a:t>
            </a:r>
            <a:r>
              <a:rPr lang="en-US" alt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2万</a:t>
            </a:r>
            <a:r>
              <a:rPr lang="en-US" alt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，空气的压强可达70个大气压，这样大的能量，具有极大的破坏力，往往会造成火灾和人畜的伤亡。</a:t>
            </a:r>
          </a:p>
        </p:txBody>
      </p:sp>
      <p:sp>
        <p:nvSpPr>
          <p:cNvPr id="12" name="文本框 11"/>
          <p:cNvSpPr txBox="1"/>
          <p:nvPr/>
        </p:nvSpPr>
        <p:spPr>
          <a:xfrm>
            <a:off x="972820" y="1184910"/>
            <a:ext cx="46532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雷电是怎么回事？</a:t>
            </a:r>
          </a:p>
        </p:txBody>
      </p:sp>
      <p:pic>
        <p:nvPicPr>
          <p:cNvPr id="13" name="图片 12" descr="kisspng-black-and-white-pattern-lightning-5a7049cac831d2.51256040151730836282"/>
          <p:cNvPicPr>
            <a:picLocks noChangeAspect="1"/>
          </p:cNvPicPr>
          <p:nvPr/>
        </p:nvPicPr>
        <p:blipFill>
          <a:blip r:embed="rId4"/>
          <a:srcRect/>
          <a:stretch>
            <a:fillRect/>
          </a:stretch>
        </p:blipFill>
        <p:spPr>
          <a:xfrm>
            <a:off x="6530340" y="0"/>
            <a:ext cx="7441565" cy="824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3000" fill="hold" nodeType="withEffect">
                                  <p:stCondLst>
                                    <p:cond delay="300"/>
                                  </p:stCondLst>
                                  <p:childTnLst>
                                    <p:set>
                                      <p:cBhvr>
                                        <p:cTn id="6" dur="500"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9" name="图片 228" descr="灾害案例"/>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5275" y="342900"/>
            <a:ext cx="486410" cy="455930"/>
          </a:xfrm>
          <a:prstGeom prst="rect">
            <a:avLst/>
          </a:prstGeom>
        </p:spPr>
      </p:pic>
      <p:sp>
        <p:nvSpPr>
          <p:cNvPr id="12" name="文本框 11"/>
          <p:cNvSpPr txBox="1"/>
          <p:nvPr/>
        </p:nvSpPr>
        <p:spPr>
          <a:xfrm>
            <a:off x="3489960" y="1308735"/>
            <a:ext cx="52120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雷电会造成那些灾害</a:t>
            </a:r>
          </a:p>
        </p:txBody>
      </p:sp>
      <p:sp>
        <p:nvSpPr>
          <p:cNvPr id="3" name="圆角矩形 2"/>
          <p:cNvSpPr/>
          <p:nvPr/>
        </p:nvSpPr>
        <p:spPr>
          <a:xfrm>
            <a:off x="717550" y="2641600"/>
            <a:ext cx="5162550" cy="113157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74090" y="2746375"/>
            <a:ext cx="4650740" cy="922020"/>
          </a:xfrm>
          <a:prstGeom prst="rect">
            <a:avLst/>
          </a:prstGeom>
          <a:noFill/>
        </p:spPr>
        <p:txBody>
          <a:bodyPr wrap="square" rtlCol="0" anchor="t">
            <a:spAutoFit/>
          </a:bodyPr>
          <a:lstStyle/>
          <a:p>
            <a:pPr algn="ct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雷电产生强大电流，瞬间通过物体时产生高温，引起燃烧、熔化，</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也</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会造成人畜伤亡</a:t>
            </a:r>
          </a:p>
        </p:txBody>
      </p:sp>
      <p:sp>
        <p:nvSpPr>
          <p:cNvPr id="10" name="圆角矩形 9"/>
          <p:cNvSpPr/>
          <p:nvPr/>
        </p:nvSpPr>
        <p:spPr>
          <a:xfrm>
            <a:off x="6311900" y="2641600"/>
            <a:ext cx="5162550" cy="113157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568440" y="2746375"/>
            <a:ext cx="4650740" cy="922020"/>
          </a:xfrm>
          <a:prstGeom prst="rect">
            <a:avLst/>
          </a:prstGeom>
          <a:noFill/>
        </p:spPr>
        <p:txBody>
          <a:bodyPr wrap="square" rtlCol="0" anchor="t">
            <a:spAutoFit/>
          </a:bodyPr>
          <a:lstStyle/>
          <a:p>
            <a:pPr algn="ct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雷击爆炸作用和静电作用能引起树林、电杆、房屋等物体被劈裂倒塌</a:t>
            </a:r>
          </a:p>
        </p:txBody>
      </p:sp>
      <p:sp>
        <p:nvSpPr>
          <p:cNvPr id="15" name="圆角矩形 14"/>
          <p:cNvSpPr/>
          <p:nvPr/>
        </p:nvSpPr>
        <p:spPr>
          <a:xfrm>
            <a:off x="717550" y="4149725"/>
            <a:ext cx="5162550" cy="113157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74090" y="4254500"/>
            <a:ext cx="4650740" cy="922020"/>
          </a:xfrm>
          <a:prstGeom prst="rect">
            <a:avLst/>
          </a:prstGeom>
          <a:noFill/>
        </p:spPr>
        <p:txBody>
          <a:bodyPr wrap="square" rtlCol="0" anchor="t">
            <a:spAutoFit/>
          </a:bodyPr>
          <a:lstStyle/>
          <a:p>
            <a:pPr algn="ct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雷电流在周围空间形成强大的电磁场</a:t>
            </a:r>
            <a:r>
              <a:rPr lang="zh-CN">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a:t>
            </a: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如有易燃、易爆物品就会引起爆炸或燃烧</a:t>
            </a:r>
          </a:p>
        </p:txBody>
      </p:sp>
      <p:sp>
        <p:nvSpPr>
          <p:cNvPr id="18" name="圆角矩形 17"/>
          <p:cNvSpPr/>
          <p:nvPr/>
        </p:nvSpPr>
        <p:spPr>
          <a:xfrm>
            <a:off x="6311900" y="4149725"/>
            <a:ext cx="5162550" cy="1131570"/>
          </a:xfrm>
          <a:prstGeom prst="roundRect">
            <a:avLst/>
          </a:prstGeom>
          <a:noFill/>
          <a:ln w="3175">
            <a:gradFill>
              <a:gsLst>
                <a:gs pos="0">
                  <a:schemeClr val="accent5"/>
                </a:gs>
                <a:gs pos="100000">
                  <a:srgbClr val="76A731"/>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568440" y="4254500"/>
            <a:ext cx="4650740" cy="922020"/>
          </a:xfrm>
          <a:prstGeom prst="rect">
            <a:avLst/>
          </a:prstGeom>
          <a:noFill/>
        </p:spPr>
        <p:txBody>
          <a:bodyPr wrap="square" rtlCol="0" anchor="t">
            <a:spAutoFit/>
          </a:bodyPr>
          <a:lstStyle/>
          <a:p>
            <a:pPr algn="ctr">
              <a:lnSpc>
                <a:spcPct val="150000"/>
              </a:lnSpc>
            </a:pPr>
            <a:r>
              <a:rPr>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rPr>
              <a:t>各种电力线、电话线、广播线由于雷击产生高压，致使电器设备损坏</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9" name="图片 228" descr="灾害案例"/>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5275" y="342900"/>
            <a:ext cx="486410" cy="455930"/>
          </a:xfrm>
          <a:prstGeom prst="rect">
            <a:avLst/>
          </a:prstGeom>
        </p:spPr>
      </p:pic>
      <p:grpSp>
        <p:nvGrpSpPr>
          <p:cNvPr id="2" name="组合 1"/>
          <p:cNvGrpSpPr/>
          <p:nvPr/>
        </p:nvGrpSpPr>
        <p:grpSpPr>
          <a:xfrm>
            <a:off x="1028700" y="2461895"/>
            <a:ext cx="6647180" cy="838200"/>
            <a:chOff x="1080" y="3022"/>
            <a:chExt cx="10468" cy="1320"/>
          </a:xfrm>
        </p:grpSpPr>
        <p:sp>
          <p:nvSpPr>
            <p:cNvPr id="6" name="圆角矩形 5"/>
            <p:cNvSpPr/>
            <p:nvPr/>
          </p:nvSpPr>
          <p:spPr>
            <a:xfrm>
              <a:off x="1080" y="3022"/>
              <a:ext cx="10469" cy="132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文本框 2"/>
            <p:cNvSpPr txBox="1"/>
            <p:nvPr/>
          </p:nvSpPr>
          <p:spPr>
            <a:xfrm>
              <a:off x="1286" y="3319"/>
              <a:ext cx="9265" cy="725"/>
            </a:xfrm>
            <a:prstGeom prst="rect">
              <a:avLst/>
            </a:prstGeom>
            <a:noFill/>
          </p:spPr>
          <p:txBody>
            <a:bodyPr wrap="square" rtlCol="0" anchor="t">
              <a:spAutoFit/>
            </a:bodyPr>
            <a:lstStyle/>
            <a:p>
              <a:r>
                <a:rPr lang="en-US" altLang="zh-CN" sz="2400" b="1">
                  <a:solidFill>
                    <a:schemeClr val="accent5"/>
                  </a:solidFill>
                  <a:latin typeface="汉仪中简黑简" panose="00020600040101010101" charset="-122"/>
                  <a:ea typeface="汉仪中简黑简" panose="00020600040101010101" charset="-122"/>
                </a:rPr>
                <a:t>a</a:t>
              </a:r>
              <a:r>
                <a:rPr lang="zh-CN" altLang="en-US" sz="2400" b="1">
                  <a:solidFill>
                    <a:schemeClr val="accent5"/>
                  </a:solidFill>
                  <a:latin typeface="汉仪中简黑简" panose="00020600040101010101" charset="-122"/>
                  <a:ea typeface="汉仪中简黑简" panose="00020600040101010101" charset="-122"/>
                </a:rPr>
                <a:t>、雷电天气时，要留在室内，并关好门窗</a:t>
              </a:r>
            </a:p>
          </p:txBody>
        </p:sp>
      </p:grpSp>
      <p:grpSp>
        <p:nvGrpSpPr>
          <p:cNvPr id="12" name="组合 11"/>
          <p:cNvGrpSpPr/>
          <p:nvPr/>
        </p:nvGrpSpPr>
        <p:grpSpPr>
          <a:xfrm>
            <a:off x="1028700" y="3546475"/>
            <a:ext cx="6647180" cy="838200"/>
            <a:chOff x="1080" y="5067"/>
            <a:chExt cx="10468" cy="1320"/>
          </a:xfrm>
        </p:grpSpPr>
        <p:sp>
          <p:nvSpPr>
            <p:cNvPr id="8" name="圆角矩形 7"/>
            <p:cNvSpPr/>
            <p:nvPr/>
          </p:nvSpPr>
          <p:spPr>
            <a:xfrm>
              <a:off x="1080" y="5067"/>
              <a:ext cx="10469" cy="132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5" name="文本框 4"/>
            <p:cNvSpPr txBox="1"/>
            <p:nvPr/>
          </p:nvSpPr>
          <p:spPr>
            <a:xfrm>
              <a:off x="1286" y="5364"/>
              <a:ext cx="9265" cy="725"/>
            </a:xfrm>
            <a:prstGeom prst="rect">
              <a:avLst/>
            </a:prstGeom>
            <a:noFill/>
          </p:spPr>
          <p:txBody>
            <a:bodyPr wrap="square" rtlCol="0" anchor="t">
              <a:spAutoFit/>
            </a:bodyPr>
            <a:lstStyle/>
            <a:p>
              <a:pPr lvl="0" algn="l">
                <a:buClrTx/>
                <a:buSzTx/>
                <a:buFontTx/>
              </a:pPr>
              <a:r>
                <a:rPr lang="en-US" altLang="zh-CN" sz="2400" b="1">
                  <a:solidFill>
                    <a:schemeClr val="accent5"/>
                  </a:solidFill>
                  <a:latin typeface="汉仪中简黑简" panose="00020600040101010101" charset="-122"/>
                  <a:ea typeface="汉仪中简黑简" panose="00020600040101010101" charset="-122"/>
                  <a:sym typeface="+mn-ea"/>
                </a:rPr>
                <a:t>b</a:t>
              </a:r>
              <a:r>
                <a:rPr lang="zh-CN" altLang="en-US" sz="2400" b="1">
                  <a:solidFill>
                    <a:schemeClr val="accent5"/>
                  </a:solidFill>
                  <a:latin typeface="汉仪中简黑简" panose="00020600040101010101" charset="-122"/>
                  <a:ea typeface="汉仪中简黑简" panose="00020600040101010101" charset="-122"/>
                  <a:sym typeface="+mn-ea"/>
                </a:rPr>
                <a:t>、在室外工作的人应躲入建筑物内</a:t>
              </a:r>
            </a:p>
          </p:txBody>
        </p:sp>
      </p:grpSp>
      <p:grpSp>
        <p:nvGrpSpPr>
          <p:cNvPr id="13" name="组合 12"/>
          <p:cNvGrpSpPr/>
          <p:nvPr/>
        </p:nvGrpSpPr>
        <p:grpSpPr>
          <a:xfrm>
            <a:off x="1028700" y="4631055"/>
            <a:ext cx="6647180" cy="838200"/>
            <a:chOff x="1080" y="7112"/>
            <a:chExt cx="10468" cy="1320"/>
          </a:xfrm>
        </p:grpSpPr>
        <p:sp>
          <p:nvSpPr>
            <p:cNvPr id="9" name="圆角矩形 8"/>
            <p:cNvSpPr/>
            <p:nvPr/>
          </p:nvSpPr>
          <p:spPr>
            <a:xfrm>
              <a:off x="1080" y="7112"/>
              <a:ext cx="10469" cy="132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文本框 9"/>
            <p:cNvSpPr txBox="1"/>
            <p:nvPr/>
          </p:nvSpPr>
          <p:spPr>
            <a:xfrm>
              <a:off x="1286" y="7410"/>
              <a:ext cx="9765" cy="725"/>
            </a:xfrm>
            <a:prstGeom prst="rect">
              <a:avLst/>
            </a:prstGeom>
            <a:noFill/>
          </p:spPr>
          <p:txBody>
            <a:bodyPr wrap="square" rtlCol="0" anchor="t">
              <a:spAutoFit/>
            </a:bodyPr>
            <a:lstStyle/>
            <a:p>
              <a:pPr lvl="0" algn="l">
                <a:buClrTx/>
                <a:buSzTx/>
                <a:buFontTx/>
              </a:pPr>
              <a:r>
                <a:rPr lang="en-US" altLang="zh-CN" sz="2400" b="1">
                  <a:solidFill>
                    <a:schemeClr val="accent5"/>
                  </a:solidFill>
                  <a:latin typeface="汉仪中简黑简" panose="00020600040101010101" charset="-122"/>
                  <a:ea typeface="汉仪中简黑简" panose="00020600040101010101" charset="-122"/>
                  <a:sym typeface="+mn-ea"/>
                </a:rPr>
                <a:t>c</a:t>
              </a:r>
              <a:r>
                <a:rPr lang="zh-CN" altLang="en-US" sz="2400" b="1">
                  <a:solidFill>
                    <a:schemeClr val="accent5"/>
                  </a:solidFill>
                  <a:latin typeface="汉仪中简黑简" panose="00020600040101010101" charset="-122"/>
                  <a:ea typeface="汉仪中简黑简" panose="00020600040101010101" charset="-122"/>
                  <a:sym typeface="+mn-ea"/>
                </a:rPr>
                <a:t>、无法躲入建筑物内时应远离树木和电线杆</a:t>
              </a:r>
            </a:p>
          </p:txBody>
        </p:sp>
      </p:grpSp>
      <p:pic>
        <p:nvPicPr>
          <p:cNvPr id="11" name="图片 10" descr="kisspng-architectural-rendering-architecture-villa-archite-houses-5aa17fb6e32c05.4523344915205334309305"/>
          <p:cNvPicPr>
            <a:picLocks noChangeAspect="1"/>
          </p:cNvPicPr>
          <p:nvPr/>
        </p:nvPicPr>
        <p:blipFill>
          <a:blip r:embed="rId4"/>
          <a:stretch>
            <a:fillRect/>
          </a:stretch>
        </p:blipFill>
        <p:spPr>
          <a:xfrm>
            <a:off x="6997065" y="549910"/>
            <a:ext cx="6838315" cy="6146800"/>
          </a:xfrm>
          <a:prstGeom prst="rect">
            <a:avLst/>
          </a:prstGeom>
          <a:effectLst>
            <a:outerShdw blurRad="254000" sx="105000" sy="105000" algn="ctr" rotWithShape="0">
              <a:schemeClr val="tx1">
                <a:lumMod val="50000"/>
                <a:lumOff val="50000"/>
                <a:alpha val="30000"/>
              </a:schemeClr>
            </a:outerShdw>
          </a:effectLst>
        </p:spPr>
      </p:pic>
      <p:sp>
        <p:nvSpPr>
          <p:cNvPr id="14" name="文本框 13"/>
          <p:cNvSpPr txBox="1"/>
          <p:nvPr/>
        </p:nvSpPr>
        <p:spPr>
          <a:xfrm>
            <a:off x="972820" y="1356360"/>
            <a:ext cx="4094480" cy="768350"/>
          </a:xfrm>
          <a:prstGeom prst="rect">
            <a:avLst/>
          </a:prstGeom>
          <a:noFill/>
        </p:spPr>
        <p:txBody>
          <a:bodyPr wrap="none" rtlCol="0">
            <a:spAutoFit/>
          </a:bodyPr>
          <a:lstStyle/>
          <a:p>
            <a:pPr lvl="0" algn="l">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怎样预防雷电？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85800" y="3217545"/>
            <a:ext cx="8133080" cy="83820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229" name="图片 228" descr="灾害案例"/>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95275" y="342900"/>
            <a:ext cx="486410" cy="455930"/>
          </a:xfrm>
          <a:prstGeom prst="rect">
            <a:avLst/>
          </a:prstGeom>
        </p:spPr>
      </p:pic>
      <p:sp>
        <p:nvSpPr>
          <p:cNvPr id="6" name="圆角矩形 5"/>
          <p:cNvSpPr/>
          <p:nvPr/>
        </p:nvSpPr>
        <p:spPr>
          <a:xfrm>
            <a:off x="685800" y="1918970"/>
            <a:ext cx="8133080" cy="83820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 name="文本框 2"/>
          <p:cNvSpPr txBox="1"/>
          <p:nvPr/>
        </p:nvSpPr>
        <p:spPr>
          <a:xfrm>
            <a:off x="816610" y="2107565"/>
            <a:ext cx="7197725" cy="460375"/>
          </a:xfrm>
          <a:prstGeom prst="rect">
            <a:avLst/>
          </a:prstGeom>
          <a:noFill/>
        </p:spPr>
        <p:txBody>
          <a:bodyPr wrap="square" rtlCol="0" anchor="t">
            <a:spAutoFit/>
          </a:bodyPr>
          <a:lstStyle/>
          <a:p>
            <a:r>
              <a:rPr lang="en-US" altLang="zh-CN" sz="2400" b="1">
                <a:solidFill>
                  <a:schemeClr val="accent5"/>
                </a:solidFill>
                <a:latin typeface="汉仪中简黑简" panose="00020600040101010101" charset="-122"/>
                <a:ea typeface="汉仪中简黑简" panose="00020600040101010101" charset="-122"/>
              </a:rPr>
              <a:t>d</a:t>
            </a:r>
            <a:r>
              <a:rPr lang="zh-CN" altLang="en-US" sz="2400" b="1">
                <a:solidFill>
                  <a:schemeClr val="accent5"/>
                </a:solidFill>
                <a:latin typeface="汉仪中简黑简" panose="00020600040101010101" charset="-122"/>
                <a:ea typeface="汉仪中简黑简" panose="00020600040101010101" charset="-122"/>
              </a:rPr>
              <a:t>、不宜使用无防雷措施或防雷措施不足的家用电器</a:t>
            </a:r>
          </a:p>
        </p:txBody>
      </p:sp>
      <p:sp>
        <p:nvSpPr>
          <p:cNvPr id="5" name="文本框 4"/>
          <p:cNvSpPr txBox="1"/>
          <p:nvPr/>
        </p:nvSpPr>
        <p:spPr>
          <a:xfrm>
            <a:off x="816610" y="3406140"/>
            <a:ext cx="7197725" cy="460375"/>
          </a:xfrm>
          <a:prstGeom prst="rect">
            <a:avLst/>
          </a:prstGeom>
          <a:noFill/>
        </p:spPr>
        <p:txBody>
          <a:bodyPr wrap="square" rtlCol="0" anchor="t">
            <a:spAutoFit/>
          </a:bodyPr>
          <a:lstStyle/>
          <a:p>
            <a:pPr lvl="0" algn="l">
              <a:buClrTx/>
              <a:buSzTx/>
              <a:buFontTx/>
            </a:pPr>
            <a:r>
              <a:rPr lang="en-US" altLang="zh-CN" sz="2400" b="1">
                <a:solidFill>
                  <a:schemeClr val="accent5"/>
                </a:solidFill>
                <a:latin typeface="汉仪中简黑简" panose="00020600040101010101" charset="-122"/>
                <a:ea typeface="汉仪中简黑简" panose="00020600040101010101" charset="-122"/>
                <a:sym typeface="+mn-ea"/>
              </a:rPr>
              <a:t>e</a:t>
            </a:r>
            <a:r>
              <a:rPr lang="zh-CN" altLang="en-US" sz="2400" b="1">
                <a:solidFill>
                  <a:schemeClr val="accent5"/>
                </a:solidFill>
                <a:latin typeface="汉仪中简黑简" panose="00020600040101010101" charset="-122"/>
                <a:ea typeface="汉仪中简黑简" panose="00020600040101010101" charset="-122"/>
                <a:sym typeface="+mn-ea"/>
              </a:rPr>
              <a:t>、减少使用固定电话和手提电话</a:t>
            </a:r>
          </a:p>
        </p:txBody>
      </p:sp>
      <p:sp>
        <p:nvSpPr>
          <p:cNvPr id="9" name="圆角矩形 8"/>
          <p:cNvSpPr/>
          <p:nvPr/>
        </p:nvSpPr>
        <p:spPr>
          <a:xfrm>
            <a:off x="685800" y="4516120"/>
            <a:ext cx="8133080" cy="838200"/>
          </a:xfrm>
          <a:prstGeom prst="roundRect">
            <a:avLst/>
          </a:prstGeom>
          <a:gradFill>
            <a:gsLst>
              <a:gs pos="0">
                <a:srgbClr val="475CCD">
                  <a:alpha val="0"/>
                </a:srgbClr>
              </a:gs>
              <a:gs pos="100000">
                <a:schemeClr val="accent5">
                  <a:alpha val="20000"/>
                </a:schemeClr>
              </a:gs>
              <a:gs pos="0">
                <a:srgbClr val="76A731">
                  <a:alpha val="20000"/>
                </a:srgbClr>
              </a:gs>
            </a:gsLst>
            <a:lin ang="7800000" scaled="0"/>
          </a:gradFill>
          <a:ln>
            <a:noFill/>
          </a:ln>
          <a:effectLst>
            <a:outerShdw blurRad="190500" sx="105000" sy="105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文本框 9"/>
          <p:cNvSpPr txBox="1"/>
          <p:nvPr/>
        </p:nvSpPr>
        <p:spPr>
          <a:xfrm>
            <a:off x="816610" y="4705350"/>
            <a:ext cx="7586345" cy="460375"/>
          </a:xfrm>
          <a:prstGeom prst="rect">
            <a:avLst/>
          </a:prstGeom>
          <a:noFill/>
        </p:spPr>
        <p:txBody>
          <a:bodyPr wrap="square" rtlCol="0" anchor="t">
            <a:spAutoFit/>
          </a:bodyPr>
          <a:lstStyle/>
          <a:p>
            <a:pPr lvl="0" algn="l">
              <a:buClrTx/>
              <a:buSzTx/>
              <a:buFontTx/>
            </a:pPr>
            <a:r>
              <a:rPr lang="en-US" altLang="zh-CN" sz="2400" b="1">
                <a:solidFill>
                  <a:schemeClr val="accent5"/>
                </a:solidFill>
                <a:latin typeface="汉仪中简黑简" panose="00020600040101010101" charset="-122"/>
                <a:ea typeface="汉仪中简黑简" panose="00020600040101010101" charset="-122"/>
                <a:sym typeface="+mn-ea"/>
              </a:rPr>
              <a:t>f</a:t>
            </a:r>
            <a:r>
              <a:rPr lang="zh-CN" altLang="en-US" sz="2400" b="1">
                <a:solidFill>
                  <a:schemeClr val="accent5"/>
                </a:solidFill>
                <a:latin typeface="汉仪中简黑简" panose="00020600040101010101" charset="-122"/>
                <a:ea typeface="汉仪中简黑简" panose="00020600040101010101" charset="-122"/>
                <a:sym typeface="+mn-ea"/>
              </a:rPr>
              <a:t>、远离电线等带电设备或其他类似金属装置。</a:t>
            </a:r>
          </a:p>
        </p:txBody>
      </p:sp>
      <p:pic>
        <p:nvPicPr>
          <p:cNvPr id="14" name="图片 13" descr="kisspng-fan-clip-art-standing-fan-5a9d4f5f272029.1282791915202589111603"/>
          <p:cNvPicPr>
            <a:picLocks noChangeAspect="1"/>
          </p:cNvPicPr>
          <p:nvPr/>
        </p:nvPicPr>
        <p:blipFill>
          <a:blip r:embed="rId4"/>
          <a:stretch>
            <a:fillRect/>
          </a:stretch>
        </p:blipFill>
        <p:spPr>
          <a:xfrm>
            <a:off x="9488170" y="603885"/>
            <a:ext cx="2198370" cy="5559425"/>
          </a:xfrm>
          <a:prstGeom prst="rect">
            <a:avLst/>
          </a:prstGeom>
        </p:spPr>
      </p:pic>
      <p:pic>
        <p:nvPicPr>
          <p:cNvPr id="2" name="图片 1" descr="kisspng-coffee-illustration-vector-coffee-machine-material-5a97d50c16bc62.7471607215198999160931"/>
          <p:cNvPicPr>
            <a:picLocks noChangeAspect="1"/>
          </p:cNvPicPr>
          <p:nvPr/>
        </p:nvPicPr>
        <p:blipFill>
          <a:blip r:embed="rId5"/>
          <a:stretch>
            <a:fillRect/>
          </a:stretch>
        </p:blipFill>
        <p:spPr>
          <a:xfrm>
            <a:off x="9373870" y="3134995"/>
            <a:ext cx="1848485" cy="2156460"/>
          </a:xfrm>
          <a:prstGeom prst="rect">
            <a:avLst/>
          </a:prstGeom>
        </p:spPr>
      </p:pic>
      <p:pic>
        <p:nvPicPr>
          <p:cNvPr id="12" name="图片 11" descr="kisspng-feature-phone-mobile-phone-communication-mobile-communication-tools-5aa66b3a88cf35.1863774315208558665604"/>
          <p:cNvPicPr>
            <a:picLocks noChangeAspect="1"/>
          </p:cNvPicPr>
          <p:nvPr/>
        </p:nvPicPr>
        <p:blipFill>
          <a:blip r:embed="rId6"/>
          <a:stretch>
            <a:fillRect/>
          </a:stretch>
        </p:blipFill>
        <p:spPr>
          <a:xfrm rot="20460000">
            <a:off x="8634095" y="3986530"/>
            <a:ext cx="980440" cy="2156460"/>
          </a:xfrm>
          <a:prstGeom prst="rect">
            <a:avLst/>
          </a:prstGeom>
        </p:spPr>
      </p:pic>
      <p:pic>
        <p:nvPicPr>
          <p:cNvPr id="13" name="图片 12" descr="kisspng-drawing-icon-cartoon-tv-material-5aa4b07285d5c4.1994451315207425145482"/>
          <p:cNvPicPr>
            <a:picLocks noChangeAspect="1"/>
          </p:cNvPicPr>
          <p:nvPr/>
        </p:nvPicPr>
        <p:blipFill>
          <a:blip r:embed="rId7"/>
          <a:stretch>
            <a:fillRect/>
          </a:stretch>
        </p:blipFill>
        <p:spPr>
          <a:xfrm>
            <a:off x="8014335" y="1918970"/>
            <a:ext cx="2064385" cy="26219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flipH="1">
            <a:off x="-635" y="0"/>
            <a:ext cx="12192635" cy="6858000"/>
          </a:xfrm>
          <a:prstGeom prst="rect">
            <a:avLst/>
          </a:prstGeom>
          <a:gradFill>
            <a:gsLst>
              <a:gs pos="100000">
                <a:srgbClr val="76A731">
                  <a:alpha val="50000"/>
                </a:srgbClr>
              </a:gs>
              <a:gs pos="73000">
                <a:srgbClr val="6B5AD1">
                  <a:alpha val="0"/>
                </a:srgbClr>
              </a:gs>
              <a:gs pos="19000">
                <a:srgbClr val="475CCD">
                  <a:alpha val="5000"/>
                </a:srgbClr>
              </a:gs>
              <a:gs pos="0">
                <a:schemeClr val="accent5">
                  <a:alpha val="1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58115" y="163195"/>
            <a:ext cx="759460" cy="776605"/>
            <a:chOff x="1119" y="2144"/>
            <a:chExt cx="5532" cy="5654"/>
          </a:xfrm>
        </p:grpSpPr>
        <p:sp>
          <p:nvSpPr>
            <p:cNvPr id="816" name="任意多边形: 形状 815"/>
            <p:cNvSpPr/>
            <p:nvPr/>
          </p:nvSpPr>
          <p:spPr>
            <a:xfrm rot="19980000">
              <a:off x="1119" y="2266"/>
              <a:ext cx="5532" cy="5532"/>
            </a:xfrm>
            <a:custGeom>
              <a:avLst/>
              <a:gdLst>
                <a:gd name="connsiteX0" fmla="*/ 3140895 w 3140895"/>
                <a:gd name="connsiteY0" fmla="*/ 1570448 h 3140895"/>
                <a:gd name="connsiteX1" fmla="*/ 1570448 w 3140895"/>
                <a:gd name="connsiteY1" fmla="*/ 3140895 h 3140895"/>
                <a:gd name="connsiteX2" fmla="*/ 0 w 3140895"/>
                <a:gd name="connsiteY2" fmla="*/ 1570448 h 3140895"/>
                <a:gd name="connsiteX3" fmla="*/ 1570448 w 3140895"/>
                <a:gd name="connsiteY3" fmla="*/ 0 h 3140895"/>
                <a:gd name="connsiteX4" fmla="*/ 3140895 w 3140895"/>
                <a:gd name="connsiteY4" fmla="*/ 1570448 h 3140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95" h="3140895">
                  <a:moveTo>
                    <a:pt x="3140895" y="1570448"/>
                  </a:moveTo>
                  <a:cubicBezTo>
                    <a:pt x="3140895" y="2437782"/>
                    <a:pt x="2437782" y="3140895"/>
                    <a:pt x="1570448" y="3140895"/>
                  </a:cubicBezTo>
                  <a:cubicBezTo>
                    <a:pt x="703113" y="3140895"/>
                    <a:pt x="0" y="2437782"/>
                    <a:pt x="0" y="1570448"/>
                  </a:cubicBezTo>
                  <a:cubicBezTo>
                    <a:pt x="0" y="703114"/>
                    <a:pt x="703113" y="0"/>
                    <a:pt x="1570448" y="0"/>
                  </a:cubicBezTo>
                  <a:cubicBezTo>
                    <a:pt x="2437782" y="0"/>
                    <a:pt x="3140895" y="703114"/>
                    <a:pt x="3140895" y="1570448"/>
                  </a:cubicBezTo>
                  <a:close/>
                </a:path>
              </a:pathLst>
            </a:custGeom>
            <a:solidFill>
              <a:srgbClr val="FFFFFF"/>
            </a:solidFill>
            <a:ln w="8383" cap="flat">
              <a:noFill/>
              <a:prstDash val="solid"/>
              <a:miter/>
            </a:ln>
          </p:spPr>
          <p:txBody>
            <a:bodyPr rtlCol="0" anchor="ctr"/>
            <a:lstStyle/>
            <a:p>
              <a:endParaRPr lang="zh-CN" altLang="en-US"/>
            </a:p>
          </p:txBody>
        </p:sp>
        <p:sp>
          <p:nvSpPr>
            <p:cNvPr id="817" name="任意多边形: 形状 816"/>
            <p:cNvSpPr/>
            <p:nvPr/>
          </p:nvSpPr>
          <p:spPr>
            <a:xfrm rot="19980000">
              <a:off x="1254" y="2400"/>
              <a:ext cx="5263" cy="5263"/>
            </a:xfrm>
            <a:custGeom>
              <a:avLst/>
              <a:gdLst>
                <a:gd name="connsiteX0" fmla="*/ 2988507 w 2988507"/>
                <a:gd name="connsiteY0" fmla="*/ 1494254 h 2988507"/>
                <a:gd name="connsiteX1" fmla="*/ 1494254 w 2988507"/>
                <a:gd name="connsiteY1" fmla="*/ 2988508 h 2988507"/>
                <a:gd name="connsiteX2" fmla="*/ 0 w 2988507"/>
                <a:gd name="connsiteY2" fmla="*/ 1494254 h 2988507"/>
                <a:gd name="connsiteX3" fmla="*/ 1494254 w 2988507"/>
                <a:gd name="connsiteY3" fmla="*/ 0 h 2988507"/>
                <a:gd name="connsiteX4" fmla="*/ 2988507 w 2988507"/>
                <a:gd name="connsiteY4" fmla="*/ 1494254 h 2988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507" h="2988507">
                  <a:moveTo>
                    <a:pt x="2988507" y="1494254"/>
                  </a:moveTo>
                  <a:cubicBezTo>
                    <a:pt x="2988507" y="2319508"/>
                    <a:pt x="2319507" y="2988508"/>
                    <a:pt x="1494254" y="2988508"/>
                  </a:cubicBezTo>
                  <a:cubicBezTo>
                    <a:pt x="669000" y="2988508"/>
                    <a:pt x="0" y="2319508"/>
                    <a:pt x="0" y="1494254"/>
                  </a:cubicBezTo>
                  <a:cubicBezTo>
                    <a:pt x="0" y="669000"/>
                    <a:pt x="669000" y="0"/>
                    <a:pt x="1494254" y="0"/>
                  </a:cubicBezTo>
                  <a:cubicBezTo>
                    <a:pt x="2319507" y="0"/>
                    <a:pt x="2988507" y="669000"/>
                    <a:pt x="2988507" y="1494254"/>
                  </a:cubicBezTo>
                  <a:close/>
                </a:path>
              </a:pathLst>
            </a:custGeom>
            <a:solidFill>
              <a:schemeClr val="accent5"/>
            </a:solidFill>
            <a:ln w="8383" cap="flat">
              <a:noFill/>
              <a:prstDash val="solid"/>
              <a:miter/>
            </a:ln>
          </p:spPr>
          <p:txBody>
            <a:bodyPr rtlCol="0" anchor="ctr"/>
            <a:lstStyle/>
            <a:p>
              <a:endParaRPr lang="zh-CN" altLang="en-US"/>
            </a:p>
          </p:txBody>
        </p:sp>
        <p:sp>
          <p:nvSpPr>
            <p:cNvPr id="860" name="任意多边形: 形状 859"/>
            <p:cNvSpPr/>
            <p:nvPr/>
          </p:nvSpPr>
          <p:spPr>
            <a:xfrm rot="19980000">
              <a:off x="2845" y="3255"/>
              <a:ext cx="62" cy="31"/>
            </a:xfrm>
            <a:custGeom>
              <a:avLst/>
              <a:gdLst>
                <a:gd name="connsiteX0" fmla="*/ 0 w 35562"/>
                <a:gd name="connsiteY0" fmla="*/ 0 h 17746"/>
                <a:gd name="connsiteX1" fmla="*/ 35495 w 35562"/>
                <a:gd name="connsiteY1" fmla="*/ 7049 h 17746"/>
                <a:gd name="connsiteX2" fmla="*/ 26013 w 35562"/>
                <a:gd name="connsiteY2" fmla="*/ 6461 h 17746"/>
                <a:gd name="connsiteX3" fmla="*/ 0 w 35562"/>
                <a:gd name="connsiteY3" fmla="*/ 0 h 17746"/>
              </a:gdLst>
              <a:ahLst/>
              <a:cxnLst>
                <a:cxn ang="0">
                  <a:pos x="connsiteX0" y="connsiteY0"/>
                </a:cxn>
                <a:cxn ang="0">
                  <a:pos x="connsiteX1" y="connsiteY1"/>
                </a:cxn>
                <a:cxn ang="0">
                  <a:pos x="connsiteX2" y="connsiteY2"/>
                </a:cxn>
                <a:cxn ang="0">
                  <a:pos x="connsiteX3" y="connsiteY3"/>
                </a:cxn>
              </a:cxnLst>
              <a:rect l="l" t="t" r="r" b="b"/>
              <a:pathLst>
                <a:path w="35562" h="17746">
                  <a:moveTo>
                    <a:pt x="0" y="0"/>
                  </a:moveTo>
                  <a:cubicBezTo>
                    <a:pt x="5958" y="4531"/>
                    <a:pt x="27356" y="32810"/>
                    <a:pt x="35495" y="7049"/>
                  </a:cubicBezTo>
                  <a:cubicBezTo>
                    <a:pt x="36335" y="4028"/>
                    <a:pt x="29118" y="7133"/>
                    <a:pt x="26013" y="6461"/>
                  </a:cubicBezTo>
                  <a:cubicBezTo>
                    <a:pt x="17202" y="469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1" name="任意多边形: 形状 860"/>
            <p:cNvSpPr/>
            <p:nvPr/>
          </p:nvSpPr>
          <p:spPr>
            <a:xfrm rot="19980000">
              <a:off x="3221" y="2725"/>
              <a:ext cx="159" cy="44"/>
            </a:xfrm>
            <a:custGeom>
              <a:avLst/>
              <a:gdLst>
                <a:gd name="connsiteX0" fmla="*/ 0 w 90423"/>
                <a:gd name="connsiteY0" fmla="*/ 504 h 24901"/>
                <a:gd name="connsiteX1" fmla="*/ 35663 w 90423"/>
                <a:gd name="connsiteY1" fmla="*/ 14014 h 24901"/>
                <a:gd name="connsiteX2" fmla="*/ 27524 w 90423"/>
                <a:gd name="connsiteY2" fmla="*/ 15021 h 24901"/>
                <a:gd name="connsiteX3" fmla="*/ 61844 w 90423"/>
                <a:gd name="connsiteY3" fmla="*/ 24839 h 24901"/>
                <a:gd name="connsiteX4" fmla="*/ 77453 w 90423"/>
                <a:gd name="connsiteY4" fmla="*/ 20811 h 24901"/>
                <a:gd name="connsiteX5" fmla="*/ 89872 w 90423"/>
                <a:gd name="connsiteY5" fmla="*/ 19552 h 24901"/>
                <a:gd name="connsiteX6" fmla="*/ 0 w 90423"/>
                <a:gd name="connsiteY6" fmla="*/ 504 h 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23" h="24901">
                  <a:moveTo>
                    <a:pt x="0" y="504"/>
                  </a:moveTo>
                  <a:cubicBezTo>
                    <a:pt x="11916" y="5035"/>
                    <a:pt x="24419" y="8140"/>
                    <a:pt x="35663" y="14014"/>
                  </a:cubicBezTo>
                  <a:cubicBezTo>
                    <a:pt x="38097" y="15356"/>
                    <a:pt x="25006" y="13930"/>
                    <a:pt x="27524" y="15021"/>
                  </a:cubicBezTo>
                  <a:cubicBezTo>
                    <a:pt x="38600" y="19468"/>
                    <a:pt x="50013" y="23412"/>
                    <a:pt x="61844" y="24839"/>
                  </a:cubicBezTo>
                  <a:cubicBezTo>
                    <a:pt x="67131" y="25426"/>
                    <a:pt x="72166" y="21734"/>
                    <a:pt x="77453" y="20811"/>
                  </a:cubicBezTo>
                  <a:cubicBezTo>
                    <a:pt x="81564" y="19972"/>
                    <a:pt x="93060" y="22405"/>
                    <a:pt x="89872" y="19552"/>
                  </a:cubicBezTo>
                  <a:cubicBezTo>
                    <a:pt x="63942" y="-3860"/>
                    <a:pt x="31384" y="84"/>
                    <a:pt x="0" y="50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2" name="任意多边形: 形状 861"/>
            <p:cNvSpPr/>
            <p:nvPr/>
          </p:nvSpPr>
          <p:spPr>
            <a:xfrm rot="19980000">
              <a:off x="3180" y="2716"/>
              <a:ext cx="325" cy="96"/>
            </a:xfrm>
            <a:custGeom>
              <a:avLst/>
              <a:gdLst>
                <a:gd name="connsiteX0" fmla="*/ 2911 w 184888"/>
                <a:gd name="connsiteY0" fmla="*/ 25262 h 54570"/>
                <a:gd name="connsiteX1" fmla="*/ 19275 w 184888"/>
                <a:gd name="connsiteY1" fmla="*/ 50436 h 54570"/>
                <a:gd name="connsiteX2" fmla="*/ 94042 w 184888"/>
                <a:gd name="connsiteY2" fmla="*/ 36674 h 54570"/>
                <a:gd name="connsiteX3" fmla="*/ 134321 w 184888"/>
                <a:gd name="connsiteY3" fmla="*/ 50352 h 54570"/>
                <a:gd name="connsiteX4" fmla="*/ 140278 w 184888"/>
                <a:gd name="connsiteY4" fmla="*/ 35667 h 54570"/>
                <a:gd name="connsiteX5" fmla="*/ 184837 w 184888"/>
                <a:gd name="connsiteY5" fmla="*/ 47163 h 54570"/>
                <a:gd name="connsiteX6" fmla="*/ 177033 w 184888"/>
                <a:gd name="connsiteY6" fmla="*/ 46324 h 54570"/>
                <a:gd name="connsiteX7" fmla="*/ 164194 w 184888"/>
                <a:gd name="connsiteY7" fmla="*/ 38184 h 54570"/>
                <a:gd name="connsiteX8" fmla="*/ 162180 w 184888"/>
                <a:gd name="connsiteY8" fmla="*/ 19304 h 54570"/>
                <a:gd name="connsiteX9" fmla="*/ 149341 w 184888"/>
                <a:gd name="connsiteY9" fmla="*/ 20227 h 54570"/>
                <a:gd name="connsiteX10" fmla="*/ 129034 w 184888"/>
                <a:gd name="connsiteY10" fmla="*/ 18129 h 54570"/>
                <a:gd name="connsiteX11" fmla="*/ 148418 w 184888"/>
                <a:gd name="connsiteY11" fmla="*/ 33233 h 54570"/>
                <a:gd name="connsiteX12" fmla="*/ 128447 w 184888"/>
                <a:gd name="connsiteY12" fmla="*/ 32646 h 54570"/>
                <a:gd name="connsiteX13" fmla="*/ 111915 w 184888"/>
                <a:gd name="connsiteY13" fmla="*/ 24255 h 54570"/>
                <a:gd name="connsiteX14" fmla="*/ 104279 w 184888"/>
                <a:gd name="connsiteY14" fmla="*/ 18465 h 54570"/>
                <a:gd name="connsiteX15" fmla="*/ 77091 w 184888"/>
                <a:gd name="connsiteY15" fmla="*/ 15360 h 54570"/>
                <a:gd name="connsiteX16" fmla="*/ 61903 w 184888"/>
                <a:gd name="connsiteY16" fmla="*/ 13598 h 54570"/>
                <a:gd name="connsiteX17" fmla="*/ 85818 w 184888"/>
                <a:gd name="connsiteY17" fmla="*/ 26940 h 54570"/>
                <a:gd name="connsiteX18" fmla="*/ 53176 w 184888"/>
                <a:gd name="connsiteY18" fmla="*/ 12171 h 54570"/>
                <a:gd name="connsiteX19" fmla="*/ 35050 w 184888"/>
                <a:gd name="connsiteY19" fmla="*/ 14101 h 54570"/>
                <a:gd name="connsiteX20" fmla="*/ 18184 w 184888"/>
                <a:gd name="connsiteY20" fmla="*/ 87 h 54570"/>
                <a:gd name="connsiteX21" fmla="*/ 58 w 184888"/>
                <a:gd name="connsiteY21" fmla="*/ 10325 h 54570"/>
                <a:gd name="connsiteX22" fmla="*/ 21708 w 184888"/>
                <a:gd name="connsiteY22" fmla="*/ 22492 h 54570"/>
                <a:gd name="connsiteX23" fmla="*/ 2911 w 184888"/>
                <a:gd name="connsiteY23" fmla="*/ 25262 h 5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888" h="54570">
                  <a:moveTo>
                    <a:pt x="2911" y="25262"/>
                  </a:moveTo>
                  <a:cubicBezTo>
                    <a:pt x="8450" y="33653"/>
                    <a:pt x="9373" y="49261"/>
                    <a:pt x="19275" y="50436"/>
                  </a:cubicBezTo>
                  <a:cubicBezTo>
                    <a:pt x="44365" y="53624"/>
                    <a:pt x="69035" y="40953"/>
                    <a:pt x="94042" y="36674"/>
                  </a:cubicBezTo>
                  <a:cubicBezTo>
                    <a:pt x="122237" y="31807"/>
                    <a:pt x="62322" y="51191"/>
                    <a:pt x="134321" y="50352"/>
                  </a:cubicBezTo>
                  <a:cubicBezTo>
                    <a:pt x="139607" y="50268"/>
                    <a:pt x="135663" y="38268"/>
                    <a:pt x="140278" y="35667"/>
                  </a:cubicBezTo>
                  <a:cubicBezTo>
                    <a:pt x="156054" y="26772"/>
                    <a:pt x="178040" y="71666"/>
                    <a:pt x="184837" y="47163"/>
                  </a:cubicBezTo>
                  <a:cubicBezTo>
                    <a:pt x="185508" y="44646"/>
                    <a:pt x="179466" y="47331"/>
                    <a:pt x="177033" y="46324"/>
                  </a:cubicBezTo>
                  <a:cubicBezTo>
                    <a:pt x="172417" y="44310"/>
                    <a:pt x="166627" y="42632"/>
                    <a:pt x="164194" y="38184"/>
                  </a:cubicBezTo>
                  <a:cubicBezTo>
                    <a:pt x="161089" y="32646"/>
                    <a:pt x="166292" y="24171"/>
                    <a:pt x="162180" y="19304"/>
                  </a:cubicBezTo>
                  <a:cubicBezTo>
                    <a:pt x="159411" y="16031"/>
                    <a:pt x="153705" y="20395"/>
                    <a:pt x="149341" y="20227"/>
                  </a:cubicBezTo>
                  <a:cubicBezTo>
                    <a:pt x="142544" y="19975"/>
                    <a:pt x="129453" y="11332"/>
                    <a:pt x="129034" y="18129"/>
                  </a:cubicBezTo>
                  <a:cubicBezTo>
                    <a:pt x="128447" y="26269"/>
                    <a:pt x="148754" y="25010"/>
                    <a:pt x="148418" y="33233"/>
                  </a:cubicBezTo>
                  <a:cubicBezTo>
                    <a:pt x="148166" y="39863"/>
                    <a:pt x="134908" y="34156"/>
                    <a:pt x="128447" y="32646"/>
                  </a:cubicBezTo>
                  <a:cubicBezTo>
                    <a:pt x="122489" y="31136"/>
                    <a:pt x="117202" y="27359"/>
                    <a:pt x="111915" y="24255"/>
                  </a:cubicBezTo>
                  <a:cubicBezTo>
                    <a:pt x="109146" y="22660"/>
                    <a:pt x="107300" y="19304"/>
                    <a:pt x="104279" y="18465"/>
                  </a:cubicBezTo>
                  <a:cubicBezTo>
                    <a:pt x="95468" y="16283"/>
                    <a:pt x="86154" y="16451"/>
                    <a:pt x="77091" y="15360"/>
                  </a:cubicBezTo>
                  <a:cubicBezTo>
                    <a:pt x="71972" y="14772"/>
                    <a:pt x="66686" y="11835"/>
                    <a:pt x="61903" y="13598"/>
                  </a:cubicBezTo>
                  <a:cubicBezTo>
                    <a:pt x="51833" y="17206"/>
                    <a:pt x="117118" y="45737"/>
                    <a:pt x="85818" y="26940"/>
                  </a:cubicBezTo>
                  <a:cubicBezTo>
                    <a:pt x="75581" y="20814"/>
                    <a:pt x="64672" y="15108"/>
                    <a:pt x="53176" y="12171"/>
                  </a:cubicBezTo>
                  <a:cubicBezTo>
                    <a:pt x="47218" y="10744"/>
                    <a:pt x="40756" y="16115"/>
                    <a:pt x="35050" y="14101"/>
                  </a:cubicBezTo>
                  <a:cubicBezTo>
                    <a:pt x="28169" y="11751"/>
                    <a:pt x="25484" y="843"/>
                    <a:pt x="18184" y="87"/>
                  </a:cubicBezTo>
                  <a:cubicBezTo>
                    <a:pt x="11303" y="-668"/>
                    <a:pt x="-949" y="3528"/>
                    <a:pt x="58" y="10325"/>
                  </a:cubicBezTo>
                  <a:cubicBezTo>
                    <a:pt x="1401" y="18465"/>
                    <a:pt x="20198" y="14353"/>
                    <a:pt x="21708" y="22492"/>
                  </a:cubicBezTo>
                  <a:cubicBezTo>
                    <a:pt x="23051" y="28954"/>
                    <a:pt x="2911" y="25262"/>
                    <a:pt x="2911" y="2526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3" name="任意多边形: 形状 862"/>
            <p:cNvSpPr/>
            <p:nvPr/>
          </p:nvSpPr>
          <p:spPr>
            <a:xfrm rot="19980000">
              <a:off x="2295" y="3277"/>
              <a:ext cx="78" cy="35"/>
            </a:xfrm>
            <a:custGeom>
              <a:avLst/>
              <a:gdLst>
                <a:gd name="connsiteX0" fmla="*/ 0 w 44690"/>
                <a:gd name="connsiteY0" fmla="*/ 20380 h 20379"/>
                <a:gd name="connsiteX1" fmla="*/ 43719 w 44690"/>
                <a:gd name="connsiteY1" fmla="*/ 4856 h 20379"/>
                <a:gd name="connsiteX2" fmla="*/ 18713 w 44690"/>
                <a:gd name="connsiteY2" fmla="*/ 1919 h 20379"/>
                <a:gd name="connsiteX3" fmla="*/ 0 w 44690"/>
                <a:gd name="connsiteY3" fmla="*/ 20380 h 20379"/>
              </a:gdLst>
              <a:ahLst/>
              <a:cxnLst>
                <a:cxn ang="0">
                  <a:pos x="connsiteX0" y="connsiteY0"/>
                </a:cxn>
                <a:cxn ang="0">
                  <a:pos x="connsiteX1" y="connsiteY1"/>
                </a:cxn>
                <a:cxn ang="0">
                  <a:pos x="connsiteX2" y="connsiteY2"/>
                </a:cxn>
                <a:cxn ang="0">
                  <a:pos x="connsiteX3" y="connsiteY3"/>
                </a:cxn>
              </a:cxnLst>
              <a:rect l="l" t="t" r="r" b="b"/>
              <a:pathLst>
                <a:path w="44690" h="20379">
                  <a:moveTo>
                    <a:pt x="0" y="20380"/>
                  </a:moveTo>
                  <a:cubicBezTo>
                    <a:pt x="14601" y="15177"/>
                    <a:pt x="32810" y="15765"/>
                    <a:pt x="43719" y="4856"/>
                  </a:cubicBezTo>
                  <a:cubicBezTo>
                    <a:pt x="49677" y="-1102"/>
                    <a:pt x="26601" y="-934"/>
                    <a:pt x="18713" y="1919"/>
                  </a:cubicBezTo>
                  <a:cubicBezTo>
                    <a:pt x="10573" y="4856"/>
                    <a:pt x="0" y="20380"/>
                    <a:pt x="0" y="2038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4" name="任意多边形: 形状 863"/>
            <p:cNvSpPr/>
            <p:nvPr/>
          </p:nvSpPr>
          <p:spPr>
            <a:xfrm rot="19980000">
              <a:off x="3249" y="2702"/>
              <a:ext cx="39" cy="3"/>
            </a:xfrm>
            <a:custGeom>
              <a:avLst/>
              <a:gdLst>
                <a:gd name="connsiteX0" fmla="*/ 0 w 21985"/>
                <a:gd name="connsiteY0" fmla="*/ 2182 h 2181"/>
                <a:gd name="connsiteX1" fmla="*/ 21985 w 21985"/>
                <a:gd name="connsiteY1" fmla="*/ 0 h 2181"/>
                <a:gd name="connsiteX2" fmla="*/ 0 w 21985"/>
                <a:gd name="connsiteY2" fmla="*/ 2182 h 2181"/>
                <a:gd name="connsiteX3" fmla="*/ 0 w 21985"/>
                <a:gd name="connsiteY3" fmla="*/ 2182 h 2181"/>
              </a:gdLst>
              <a:ahLst/>
              <a:cxnLst>
                <a:cxn ang="0">
                  <a:pos x="connsiteX0" y="connsiteY0"/>
                </a:cxn>
                <a:cxn ang="0">
                  <a:pos x="connsiteX1" y="connsiteY1"/>
                </a:cxn>
                <a:cxn ang="0">
                  <a:pos x="connsiteX2" y="connsiteY2"/>
                </a:cxn>
                <a:cxn ang="0">
                  <a:pos x="connsiteX3" y="connsiteY3"/>
                </a:cxn>
              </a:cxnLst>
              <a:rect l="l" t="t" r="r" b="b"/>
              <a:pathLst>
                <a:path w="21985" h="2181">
                  <a:moveTo>
                    <a:pt x="0" y="2182"/>
                  </a:moveTo>
                  <a:cubicBezTo>
                    <a:pt x="7300" y="1427"/>
                    <a:pt x="21985" y="0"/>
                    <a:pt x="21985" y="0"/>
                  </a:cubicBezTo>
                  <a:cubicBezTo>
                    <a:pt x="21985" y="0"/>
                    <a:pt x="7300" y="1427"/>
                    <a:pt x="0" y="2182"/>
                  </a:cubicBezTo>
                  <a:lnTo>
                    <a:pt x="0" y="218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5" name="任意多边形: 形状 864"/>
            <p:cNvSpPr/>
            <p:nvPr/>
          </p:nvSpPr>
          <p:spPr>
            <a:xfrm rot="19980000">
              <a:off x="3232" y="2685"/>
              <a:ext cx="17" cy="9"/>
            </a:xfrm>
            <a:custGeom>
              <a:avLst/>
              <a:gdLst>
                <a:gd name="connsiteX0" fmla="*/ 0 w 9658"/>
                <a:gd name="connsiteY0" fmla="*/ 4395 h 4843"/>
                <a:gd name="connsiteX1" fmla="*/ 9482 w 9658"/>
                <a:gd name="connsiteY1" fmla="*/ 3388 h 4843"/>
                <a:gd name="connsiteX2" fmla="*/ 2350 w 9658"/>
                <a:gd name="connsiteY2" fmla="*/ 32 h 4843"/>
                <a:gd name="connsiteX3" fmla="*/ 0 w 9658"/>
                <a:gd name="connsiteY3" fmla="*/ 4395 h 4843"/>
              </a:gdLst>
              <a:ahLst/>
              <a:cxnLst>
                <a:cxn ang="0">
                  <a:pos x="connsiteX0" y="connsiteY0"/>
                </a:cxn>
                <a:cxn ang="0">
                  <a:pos x="connsiteX1" y="connsiteY1"/>
                </a:cxn>
                <a:cxn ang="0">
                  <a:pos x="connsiteX2" y="connsiteY2"/>
                </a:cxn>
                <a:cxn ang="0">
                  <a:pos x="connsiteX3" y="connsiteY3"/>
                </a:cxn>
              </a:cxnLst>
              <a:rect l="l" t="t" r="r" b="b"/>
              <a:pathLst>
                <a:path w="9658" h="4843">
                  <a:moveTo>
                    <a:pt x="0" y="4395"/>
                  </a:moveTo>
                  <a:cubicBezTo>
                    <a:pt x="3189" y="4060"/>
                    <a:pt x="7972" y="6157"/>
                    <a:pt x="9482" y="3388"/>
                  </a:cubicBezTo>
                  <a:cubicBezTo>
                    <a:pt x="10741" y="1039"/>
                    <a:pt x="4951" y="-220"/>
                    <a:pt x="2350" y="32"/>
                  </a:cubicBezTo>
                  <a:cubicBezTo>
                    <a:pt x="671" y="200"/>
                    <a:pt x="0" y="4395"/>
                    <a:pt x="0" y="439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6" name="任意多边形: 形状 865"/>
            <p:cNvSpPr/>
            <p:nvPr/>
          </p:nvSpPr>
          <p:spPr>
            <a:xfrm rot="19980000">
              <a:off x="2881" y="3244"/>
              <a:ext cx="117" cy="126"/>
            </a:xfrm>
            <a:custGeom>
              <a:avLst/>
              <a:gdLst>
                <a:gd name="connsiteX0" fmla="*/ 66407 w 66406"/>
                <a:gd name="connsiteY0" fmla="*/ 11944 h 71553"/>
                <a:gd name="connsiteX1" fmla="*/ 49121 w 66406"/>
                <a:gd name="connsiteY1" fmla="*/ 5399 h 71553"/>
                <a:gd name="connsiteX2" fmla="*/ 31666 w 66406"/>
                <a:gd name="connsiteY2" fmla="*/ 23608 h 71553"/>
                <a:gd name="connsiteX3" fmla="*/ 36030 w 66406"/>
                <a:gd name="connsiteY3" fmla="*/ 1203 h 71553"/>
                <a:gd name="connsiteX4" fmla="*/ 25037 w 66406"/>
                <a:gd name="connsiteY4" fmla="*/ 6993 h 71553"/>
                <a:gd name="connsiteX5" fmla="*/ 26296 w 66406"/>
                <a:gd name="connsiteY5" fmla="*/ 14210 h 71553"/>
                <a:gd name="connsiteX6" fmla="*/ 450 w 66406"/>
                <a:gd name="connsiteY6" fmla="*/ 24196 h 71553"/>
                <a:gd name="connsiteX7" fmla="*/ 14548 w 66406"/>
                <a:gd name="connsiteY7" fmla="*/ 31580 h 71553"/>
                <a:gd name="connsiteX8" fmla="*/ 12198 w 66406"/>
                <a:gd name="connsiteY8" fmla="*/ 38461 h 71553"/>
                <a:gd name="connsiteX9" fmla="*/ 25205 w 66406"/>
                <a:gd name="connsiteY9" fmla="*/ 70936 h 71553"/>
                <a:gd name="connsiteX10" fmla="*/ 32254 w 66406"/>
                <a:gd name="connsiteY10" fmla="*/ 64558 h 71553"/>
                <a:gd name="connsiteX11" fmla="*/ 25205 w 66406"/>
                <a:gd name="connsiteY11" fmla="*/ 61873 h 71553"/>
                <a:gd name="connsiteX12" fmla="*/ 47694 w 66406"/>
                <a:gd name="connsiteY12" fmla="*/ 41062 h 71553"/>
                <a:gd name="connsiteX13" fmla="*/ 24869 w 66406"/>
                <a:gd name="connsiteY13" fmla="*/ 32923 h 71553"/>
                <a:gd name="connsiteX14" fmla="*/ 51722 w 66406"/>
                <a:gd name="connsiteY14" fmla="*/ 38125 h 71553"/>
                <a:gd name="connsiteX15" fmla="*/ 50883 w 66406"/>
                <a:gd name="connsiteY15" fmla="*/ 31412 h 71553"/>
                <a:gd name="connsiteX16" fmla="*/ 66407 w 66406"/>
                <a:gd name="connsiteY16" fmla="*/ 11944 h 7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06" h="71553">
                  <a:moveTo>
                    <a:pt x="66407" y="11944"/>
                  </a:moveTo>
                  <a:cubicBezTo>
                    <a:pt x="60700" y="9763"/>
                    <a:pt x="54994" y="3385"/>
                    <a:pt x="49121" y="5399"/>
                  </a:cubicBezTo>
                  <a:cubicBezTo>
                    <a:pt x="41149" y="8084"/>
                    <a:pt x="39722" y="26126"/>
                    <a:pt x="31666" y="23608"/>
                  </a:cubicBezTo>
                  <a:cubicBezTo>
                    <a:pt x="24450" y="21259"/>
                    <a:pt x="38883" y="8336"/>
                    <a:pt x="36030" y="1203"/>
                  </a:cubicBezTo>
                  <a:cubicBezTo>
                    <a:pt x="34519" y="-2657"/>
                    <a:pt x="27555" y="3721"/>
                    <a:pt x="25037" y="6993"/>
                  </a:cubicBezTo>
                  <a:cubicBezTo>
                    <a:pt x="23611" y="9007"/>
                    <a:pt x="28310" y="12783"/>
                    <a:pt x="26296" y="14210"/>
                  </a:cubicBezTo>
                  <a:cubicBezTo>
                    <a:pt x="18744" y="19497"/>
                    <a:pt x="5569" y="16560"/>
                    <a:pt x="450" y="24196"/>
                  </a:cubicBezTo>
                  <a:cubicBezTo>
                    <a:pt x="-2654" y="28643"/>
                    <a:pt x="11191" y="27552"/>
                    <a:pt x="14548" y="31580"/>
                  </a:cubicBezTo>
                  <a:cubicBezTo>
                    <a:pt x="16142" y="33426"/>
                    <a:pt x="11527" y="36195"/>
                    <a:pt x="12198" y="38461"/>
                  </a:cubicBezTo>
                  <a:cubicBezTo>
                    <a:pt x="15219" y="49706"/>
                    <a:pt x="18072" y="61705"/>
                    <a:pt x="25205" y="70936"/>
                  </a:cubicBezTo>
                  <a:cubicBezTo>
                    <a:pt x="27135" y="73453"/>
                    <a:pt x="32254" y="67663"/>
                    <a:pt x="32254" y="64558"/>
                  </a:cubicBezTo>
                  <a:cubicBezTo>
                    <a:pt x="32254" y="62041"/>
                    <a:pt x="23191" y="63300"/>
                    <a:pt x="25205" y="61873"/>
                  </a:cubicBezTo>
                  <a:cubicBezTo>
                    <a:pt x="29317" y="58936"/>
                    <a:pt x="60113" y="62041"/>
                    <a:pt x="47694" y="41062"/>
                  </a:cubicBezTo>
                  <a:cubicBezTo>
                    <a:pt x="43582" y="34098"/>
                    <a:pt x="18324" y="37706"/>
                    <a:pt x="24869" y="32923"/>
                  </a:cubicBezTo>
                  <a:cubicBezTo>
                    <a:pt x="32170" y="27468"/>
                    <a:pt x="42575" y="38629"/>
                    <a:pt x="51722" y="38125"/>
                  </a:cubicBezTo>
                  <a:cubicBezTo>
                    <a:pt x="53903" y="37957"/>
                    <a:pt x="49708" y="33342"/>
                    <a:pt x="50883" y="31412"/>
                  </a:cubicBezTo>
                  <a:cubicBezTo>
                    <a:pt x="54994" y="24112"/>
                    <a:pt x="66407" y="11944"/>
                    <a:pt x="66407" y="1194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7" name="任意多边形: 形状 866"/>
            <p:cNvSpPr/>
            <p:nvPr/>
          </p:nvSpPr>
          <p:spPr>
            <a:xfrm rot="19980000">
              <a:off x="3213" y="2639"/>
              <a:ext cx="42" cy="20"/>
            </a:xfrm>
            <a:custGeom>
              <a:avLst/>
              <a:gdLst>
                <a:gd name="connsiteX0" fmla="*/ 0 w 23915"/>
                <a:gd name="connsiteY0" fmla="*/ 11332 h 11331"/>
                <a:gd name="connsiteX1" fmla="*/ 23580 w 23915"/>
                <a:gd name="connsiteY1" fmla="*/ 5961 h 11331"/>
                <a:gd name="connsiteX2" fmla="*/ 4951 w 23915"/>
                <a:gd name="connsiteY2" fmla="*/ 591 h 11331"/>
                <a:gd name="connsiteX3" fmla="*/ 0 w 23915"/>
                <a:gd name="connsiteY3" fmla="*/ 11332 h 11331"/>
              </a:gdLst>
              <a:ahLst/>
              <a:cxnLst>
                <a:cxn ang="0">
                  <a:pos x="connsiteX0" y="connsiteY0"/>
                </a:cxn>
                <a:cxn ang="0">
                  <a:pos x="connsiteX1" y="connsiteY1"/>
                </a:cxn>
                <a:cxn ang="0">
                  <a:pos x="connsiteX2" y="connsiteY2"/>
                </a:cxn>
                <a:cxn ang="0">
                  <a:pos x="connsiteX3" y="connsiteY3"/>
                </a:cxn>
              </a:cxnLst>
              <a:rect l="l" t="t" r="r" b="b"/>
              <a:pathLst>
                <a:path w="23915" h="11331">
                  <a:moveTo>
                    <a:pt x="0" y="11332"/>
                  </a:moveTo>
                  <a:cubicBezTo>
                    <a:pt x="7888" y="9570"/>
                    <a:pt x="20139" y="13346"/>
                    <a:pt x="23580" y="5961"/>
                  </a:cubicBezTo>
                  <a:cubicBezTo>
                    <a:pt x="26349" y="87"/>
                    <a:pt x="11244" y="-836"/>
                    <a:pt x="4951" y="591"/>
                  </a:cubicBezTo>
                  <a:cubicBezTo>
                    <a:pt x="1091" y="1514"/>
                    <a:pt x="0" y="11332"/>
                    <a:pt x="0" y="1133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8" name="任意多边形: 形状 867"/>
            <p:cNvSpPr/>
            <p:nvPr/>
          </p:nvSpPr>
          <p:spPr>
            <a:xfrm rot="19980000">
              <a:off x="3380" y="2649"/>
              <a:ext cx="37" cy="24"/>
            </a:xfrm>
            <a:custGeom>
              <a:avLst/>
              <a:gdLst>
                <a:gd name="connsiteX0" fmla="*/ 226 w 20737"/>
                <a:gd name="connsiteY0" fmla="*/ 6455 h 14270"/>
                <a:gd name="connsiteX1" fmla="*/ 11387 w 20737"/>
                <a:gd name="connsiteY1" fmla="*/ 14175 h 14270"/>
                <a:gd name="connsiteX2" fmla="*/ 19862 w 20737"/>
                <a:gd name="connsiteY2" fmla="*/ 2175 h 14270"/>
                <a:gd name="connsiteX3" fmla="*/ 478 w 20737"/>
                <a:gd name="connsiteY3" fmla="*/ 2931 h 14270"/>
                <a:gd name="connsiteX4" fmla="*/ 226 w 20737"/>
                <a:gd name="connsiteY4" fmla="*/ 6455 h 1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7" h="14270">
                  <a:moveTo>
                    <a:pt x="226" y="6455"/>
                  </a:moveTo>
                  <a:cubicBezTo>
                    <a:pt x="3919" y="9056"/>
                    <a:pt x="7023" y="15098"/>
                    <a:pt x="11387" y="14175"/>
                  </a:cubicBezTo>
                  <a:cubicBezTo>
                    <a:pt x="16170" y="13084"/>
                    <a:pt x="23219" y="5700"/>
                    <a:pt x="19862" y="2175"/>
                  </a:cubicBezTo>
                  <a:cubicBezTo>
                    <a:pt x="15331" y="-2440"/>
                    <a:pt x="6856" y="1504"/>
                    <a:pt x="478" y="2931"/>
                  </a:cubicBezTo>
                  <a:cubicBezTo>
                    <a:pt x="-529" y="3182"/>
                    <a:pt x="394" y="5280"/>
                    <a:pt x="226" y="645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69" name="任意多边形: 形状 868"/>
            <p:cNvSpPr/>
            <p:nvPr/>
          </p:nvSpPr>
          <p:spPr>
            <a:xfrm rot="19980000">
              <a:off x="3414" y="2643"/>
              <a:ext cx="129" cy="107"/>
            </a:xfrm>
            <a:custGeom>
              <a:avLst/>
              <a:gdLst>
                <a:gd name="connsiteX0" fmla="*/ 14270 w 73075"/>
                <a:gd name="connsiteY0" fmla="*/ 14270 h 60939"/>
                <a:gd name="connsiteX1" fmla="*/ 29710 w 73075"/>
                <a:gd name="connsiteY1" fmla="*/ 23752 h 60939"/>
                <a:gd name="connsiteX2" fmla="*/ 52871 w 73075"/>
                <a:gd name="connsiteY2" fmla="*/ 28535 h 60939"/>
                <a:gd name="connsiteX3" fmla="*/ 58325 w 73075"/>
                <a:gd name="connsiteY3" fmla="*/ 54884 h 60939"/>
                <a:gd name="connsiteX4" fmla="*/ 68311 w 73075"/>
                <a:gd name="connsiteY4" fmla="*/ 59751 h 60939"/>
                <a:gd name="connsiteX5" fmla="*/ 20144 w 73075"/>
                <a:gd name="connsiteY5" fmla="*/ 12256 h 60939"/>
                <a:gd name="connsiteX6" fmla="*/ 1180 w 73075"/>
                <a:gd name="connsiteY6" fmla="*/ 340 h 60939"/>
                <a:gd name="connsiteX7" fmla="*/ 14270 w 73075"/>
                <a:gd name="connsiteY7" fmla="*/ 14270 h 6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75" h="60939">
                  <a:moveTo>
                    <a:pt x="14270" y="14270"/>
                  </a:moveTo>
                  <a:cubicBezTo>
                    <a:pt x="19473" y="17458"/>
                    <a:pt x="24004" y="21654"/>
                    <a:pt x="29710" y="23752"/>
                  </a:cubicBezTo>
                  <a:cubicBezTo>
                    <a:pt x="37095" y="26437"/>
                    <a:pt x="47584" y="22661"/>
                    <a:pt x="52871" y="28535"/>
                  </a:cubicBezTo>
                  <a:cubicBezTo>
                    <a:pt x="58996" y="35164"/>
                    <a:pt x="54381" y="46828"/>
                    <a:pt x="58325" y="54884"/>
                  </a:cubicBezTo>
                  <a:cubicBezTo>
                    <a:pt x="60003" y="58157"/>
                    <a:pt x="67136" y="63275"/>
                    <a:pt x="68311" y="59751"/>
                  </a:cubicBezTo>
                  <a:cubicBezTo>
                    <a:pt x="86100" y="5962"/>
                    <a:pt x="50521" y="26017"/>
                    <a:pt x="20144" y="12256"/>
                  </a:cubicBezTo>
                  <a:cubicBezTo>
                    <a:pt x="13347" y="9235"/>
                    <a:pt x="8312" y="-2094"/>
                    <a:pt x="1180" y="340"/>
                  </a:cubicBezTo>
                  <a:cubicBezTo>
                    <a:pt x="-4862" y="2354"/>
                    <a:pt x="14270" y="14270"/>
                    <a:pt x="14270" y="142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0" name="任意多边形: 形状 869"/>
            <p:cNvSpPr/>
            <p:nvPr/>
          </p:nvSpPr>
          <p:spPr>
            <a:xfrm rot="19980000">
              <a:off x="3298" y="2611"/>
              <a:ext cx="78" cy="40"/>
            </a:xfrm>
            <a:custGeom>
              <a:avLst/>
              <a:gdLst>
                <a:gd name="connsiteX0" fmla="*/ 5253 w 44270"/>
                <a:gd name="connsiteY0" fmla="*/ 12528 h 22606"/>
                <a:gd name="connsiteX1" fmla="*/ 43685 w 44270"/>
                <a:gd name="connsiteY1" fmla="*/ 13619 h 22606"/>
                <a:gd name="connsiteX2" fmla="*/ 30847 w 44270"/>
                <a:gd name="connsiteY2" fmla="*/ 16388 h 22606"/>
                <a:gd name="connsiteX3" fmla="*/ 1225 w 44270"/>
                <a:gd name="connsiteY3" fmla="*/ 25 h 22606"/>
                <a:gd name="connsiteX4" fmla="*/ 5253 w 44270"/>
                <a:gd name="connsiteY4" fmla="*/ 12528 h 22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0" h="22606">
                  <a:moveTo>
                    <a:pt x="5253" y="12528"/>
                  </a:moveTo>
                  <a:cubicBezTo>
                    <a:pt x="22875" y="21842"/>
                    <a:pt x="24889" y="29059"/>
                    <a:pt x="43685" y="13619"/>
                  </a:cubicBezTo>
                  <a:cubicBezTo>
                    <a:pt x="47042" y="10850"/>
                    <a:pt x="35042" y="17647"/>
                    <a:pt x="30847" y="16388"/>
                  </a:cubicBezTo>
                  <a:cubicBezTo>
                    <a:pt x="20190" y="12864"/>
                    <a:pt x="12386" y="1703"/>
                    <a:pt x="1225" y="25"/>
                  </a:cubicBezTo>
                  <a:cubicBezTo>
                    <a:pt x="-3054" y="-647"/>
                    <a:pt x="5253" y="12528"/>
                    <a:pt x="5253" y="125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1" name="任意多边形: 形状 870"/>
            <p:cNvSpPr/>
            <p:nvPr/>
          </p:nvSpPr>
          <p:spPr>
            <a:xfrm rot="19980000">
              <a:off x="2261" y="3111"/>
              <a:ext cx="72" cy="35"/>
            </a:xfrm>
            <a:custGeom>
              <a:avLst/>
              <a:gdLst>
                <a:gd name="connsiteX0" fmla="*/ 0 w 41384"/>
                <a:gd name="connsiteY0" fmla="*/ 14424 h 20610"/>
                <a:gd name="connsiteX1" fmla="*/ 11664 w 41384"/>
                <a:gd name="connsiteY1" fmla="*/ 20549 h 20610"/>
                <a:gd name="connsiteX2" fmla="*/ 41369 w 41384"/>
                <a:gd name="connsiteY2" fmla="*/ 2592 h 20610"/>
                <a:gd name="connsiteX3" fmla="*/ 21734 w 41384"/>
                <a:gd name="connsiteY3" fmla="*/ 5697 h 20610"/>
                <a:gd name="connsiteX4" fmla="*/ 0 w 41384"/>
                <a:gd name="connsiteY4" fmla="*/ 14424 h 2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4" h="20610">
                  <a:moveTo>
                    <a:pt x="0" y="14424"/>
                  </a:moveTo>
                  <a:cubicBezTo>
                    <a:pt x="3860" y="16438"/>
                    <a:pt x="7300" y="19962"/>
                    <a:pt x="11664" y="20549"/>
                  </a:cubicBezTo>
                  <a:cubicBezTo>
                    <a:pt x="19888" y="21640"/>
                    <a:pt x="42041" y="7962"/>
                    <a:pt x="41369" y="2592"/>
                  </a:cubicBezTo>
                  <a:cubicBezTo>
                    <a:pt x="40698" y="-4037"/>
                    <a:pt x="28111" y="3934"/>
                    <a:pt x="21734" y="5697"/>
                  </a:cubicBezTo>
                  <a:cubicBezTo>
                    <a:pt x="14181" y="7962"/>
                    <a:pt x="0" y="14424"/>
                    <a:pt x="0" y="144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2" name="任意多边形: 形状 871"/>
            <p:cNvSpPr/>
            <p:nvPr/>
          </p:nvSpPr>
          <p:spPr>
            <a:xfrm rot="19980000">
              <a:off x="2414" y="3472"/>
              <a:ext cx="72" cy="156"/>
            </a:xfrm>
            <a:custGeom>
              <a:avLst/>
              <a:gdLst>
                <a:gd name="connsiteX0" fmla="*/ 22328 w 40352"/>
                <a:gd name="connsiteY0" fmla="*/ 56349 h 88308"/>
                <a:gd name="connsiteX1" fmla="*/ 32649 w 40352"/>
                <a:gd name="connsiteY1" fmla="*/ 43594 h 88308"/>
                <a:gd name="connsiteX2" fmla="*/ 39362 w 40352"/>
                <a:gd name="connsiteY2" fmla="*/ 37133 h 88308"/>
                <a:gd name="connsiteX3" fmla="*/ 10244 w 40352"/>
                <a:gd name="connsiteY3" fmla="*/ 43 h 88308"/>
                <a:gd name="connsiteX4" fmla="*/ 10916 w 40352"/>
                <a:gd name="connsiteY4" fmla="*/ 1218 h 88308"/>
                <a:gd name="connsiteX5" fmla="*/ 15027 w 40352"/>
                <a:gd name="connsiteY5" fmla="*/ 29916 h 88308"/>
                <a:gd name="connsiteX6" fmla="*/ 15698 w 40352"/>
                <a:gd name="connsiteY6" fmla="*/ 33776 h 88308"/>
                <a:gd name="connsiteX7" fmla="*/ 5461 w 40352"/>
                <a:gd name="connsiteY7" fmla="*/ 50307 h 88308"/>
                <a:gd name="connsiteX8" fmla="*/ 13265 w 40352"/>
                <a:gd name="connsiteY8" fmla="*/ 55006 h 88308"/>
                <a:gd name="connsiteX9" fmla="*/ 91 w 40352"/>
                <a:gd name="connsiteY9" fmla="*/ 64656 h 88308"/>
                <a:gd name="connsiteX10" fmla="*/ 10496 w 40352"/>
                <a:gd name="connsiteY10" fmla="*/ 87984 h 88308"/>
                <a:gd name="connsiteX11" fmla="*/ 22328 w 40352"/>
                <a:gd name="connsiteY11" fmla="*/ 56349 h 8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52" h="88308">
                  <a:moveTo>
                    <a:pt x="22328" y="56349"/>
                  </a:moveTo>
                  <a:cubicBezTo>
                    <a:pt x="25768" y="52069"/>
                    <a:pt x="28957" y="47622"/>
                    <a:pt x="32649" y="43594"/>
                  </a:cubicBezTo>
                  <a:cubicBezTo>
                    <a:pt x="34747" y="41244"/>
                    <a:pt x="38523" y="40153"/>
                    <a:pt x="39362" y="37133"/>
                  </a:cubicBezTo>
                  <a:cubicBezTo>
                    <a:pt x="44985" y="15315"/>
                    <a:pt x="25516" y="9273"/>
                    <a:pt x="10244" y="43"/>
                  </a:cubicBezTo>
                  <a:cubicBezTo>
                    <a:pt x="9908" y="-209"/>
                    <a:pt x="10916" y="714"/>
                    <a:pt x="10916" y="1218"/>
                  </a:cubicBezTo>
                  <a:cubicBezTo>
                    <a:pt x="12510" y="10700"/>
                    <a:pt x="13601" y="20350"/>
                    <a:pt x="15027" y="29916"/>
                  </a:cubicBezTo>
                  <a:cubicBezTo>
                    <a:pt x="15195" y="31175"/>
                    <a:pt x="16286" y="32601"/>
                    <a:pt x="15698" y="33776"/>
                  </a:cubicBezTo>
                  <a:cubicBezTo>
                    <a:pt x="13013" y="39147"/>
                    <a:pt x="3531" y="47286"/>
                    <a:pt x="5461" y="50307"/>
                  </a:cubicBezTo>
                  <a:cubicBezTo>
                    <a:pt x="7139" y="52825"/>
                    <a:pt x="14272" y="52237"/>
                    <a:pt x="13265" y="55006"/>
                  </a:cubicBezTo>
                  <a:cubicBezTo>
                    <a:pt x="11335" y="60041"/>
                    <a:pt x="510" y="59202"/>
                    <a:pt x="91" y="64656"/>
                  </a:cubicBezTo>
                  <a:cubicBezTo>
                    <a:pt x="-581" y="73132"/>
                    <a:pt x="2440" y="90922"/>
                    <a:pt x="10496" y="87984"/>
                  </a:cubicBezTo>
                  <a:cubicBezTo>
                    <a:pt x="20985" y="83957"/>
                    <a:pt x="22328" y="56349"/>
                    <a:pt x="22328" y="56349"/>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73" name="任意多边形: 形状 872"/>
            <p:cNvSpPr/>
            <p:nvPr/>
          </p:nvSpPr>
          <p:spPr>
            <a:xfrm rot="19980000">
              <a:off x="3457" y="2603"/>
              <a:ext cx="17" cy="13"/>
            </a:xfrm>
            <a:custGeom>
              <a:avLst/>
              <a:gdLst>
                <a:gd name="connsiteX0" fmla="*/ 9398 w 9398"/>
                <a:gd name="connsiteY0" fmla="*/ 7636 h 7636"/>
                <a:gd name="connsiteX1" fmla="*/ 0 w 9398"/>
                <a:gd name="connsiteY1" fmla="*/ 0 h 7636"/>
                <a:gd name="connsiteX2" fmla="*/ 9398 w 9398"/>
                <a:gd name="connsiteY2" fmla="*/ 7636 h 7636"/>
                <a:gd name="connsiteX3" fmla="*/ 9398 w 9398"/>
                <a:gd name="connsiteY3" fmla="*/ 7636 h 7636"/>
              </a:gdLst>
              <a:ahLst/>
              <a:cxnLst>
                <a:cxn ang="0">
                  <a:pos x="connsiteX0" y="connsiteY0"/>
                </a:cxn>
                <a:cxn ang="0">
                  <a:pos x="connsiteX1" y="connsiteY1"/>
                </a:cxn>
                <a:cxn ang="0">
                  <a:pos x="connsiteX2" y="connsiteY2"/>
                </a:cxn>
                <a:cxn ang="0">
                  <a:pos x="connsiteX3" y="connsiteY3"/>
                </a:cxn>
              </a:cxnLst>
              <a:rect l="l" t="t" r="r" b="b"/>
              <a:pathLst>
                <a:path w="9398" h="7636">
                  <a:moveTo>
                    <a:pt x="9398" y="7636"/>
                  </a:moveTo>
                  <a:cubicBezTo>
                    <a:pt x="6294" y="5035"/>
                    <a:pt x="0" y="0"/>
                    <a:pt x="0" y="0"/>
                  </a:cubicBezTo>
                  <a:cubicBezTo>
                    <a:pt x="0" y="0"/>
                    <a:pt x="6294" y="5035"/>
                    <a:pt x="9398" y="7636"/>
                  </a:cubicBezTo>
                  <a:lnTo>
                    <a:pt x="9398" y="763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4" name="任意多边形: 形状 873"/>
            <p:cNvSpPr/>
            <p:nvPr/>
          </p:nvSpPr>
          <p:spPr>
            <a:xfrm rot="19980000">
              <a:off x="3532" y="2622"/>
              <a:ext cx="74" cy="30"/>
            </a:xfrm>
            <a:custGeom>
              <a:avLst/>
              <a:gdLst>
                <a:gd name="connsiteX0" fmla="*/ 0 w 42203"/>
                <a:gd name="connsiteY0" fmla="*/ 935 h 17327"/>
                <a:gd name="connsiteX1" fmla="*/ 40698 w 42203"/>
                <a:gd name="connsiteY1" fmla="*/ 17298 h 17327"/>
                <a:gd name="connsiteX2" fmla="*/ 28866 w 42203"/>
                <a:gd name="connsiteY2" fmla="*/ 4292 h 17327"/>
                <a:gd name="connsiteX3" fmla="*/ 0 w 42203"/>
                <a:gd name="connsiteY3" fmla="*/ 935 h 17327"/>
              </a:gdLst>
              <a:ahLst/>
              <a:cxnLst>
                <a:cxn ang="0">
                  <a:pos x="connsiteX0" y="connsiteY0"/>
                </a:cxn>
                <a:cxn ang="0">
                  <a:pos x="connsiteX1" y="connsiteY1"/>
                </a:cxn>
                <a:cxn ang="0">
                  <a:pos x="connsiteX2" y="connsiteY2"/>
                </a:cxn>
                <a:cxn ang="0">
                  <a:pos x="connsiteX3" y="connsiteY3"/>
                </a:cxn>
              </a:cxnLst>
              <a:rect l="l" t="t" r="r" b="b"/>
              <a:pathLst>
                <a:path w="42203" h="17327">
                  <a:moveTo>
                    <a:pt x="0" y="935"/>
                  </a:moveTo>
                  <a:cubicBezTo>
                    <a:pt x="13510" y="6473"/>
                    <a:pt x="26181" y="15620"/>
                    <a:pt x="40698" y="17298"/>
                  </a:cubicBezTo>
                  <a:cubicBezTo>
                    <a:pt x="46488" y="17970"/>
                    <a:pt x="34069" y="6893"/>
                    <a:pt x="28866" y="4292"/>
                  </a:cubicBezTo>
                  <a:cubicBezTo>
                    <a:pt x="17370" y="-1415"/>
                    <a:pt x="10321" y="-156"/>
                    <a:pt x="0" y="93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5" name="任意多边形: 形状 874"/>
            <p:cNvSpPr/>
            <p:nvPr/>
          </p:nvSpPr>
          <p:spPr>
            <a:xfrm rot="19980000">
              <a:off x="2118" y="3294"/>
              <a:ext cx="49" cy="26"/>
            </a:xfrm>
            <a:custGeom>
              <a:avLst/>
              <a:gdLst>
                <a:gd name="connsiteX0" fmla="*/ 0 w 27873"/>
                <a:gd name="connsiteY0" fmla="*/ 14578 h 14577"/>
                <a:gd name="connsiteX1" fmla="*/ 27272 w 27873"/>
                <a:gd name="connsiteY1" fmla="*/ 5515 h 14577"/>
                <a:gd name="connsiteX2" fmla="*/ 25006 w 27873"/>
                <a:gd name="connsiteY2" fmla="*/ 60 h 14577"/>
                <a:gd name="connsiteX3" fmla="*/ 0 w 27873"/>
                <a:gd name="connsiteY3" fmla="*/ 14578 h 14577"/>
              </a:gdLst>
              <a:ahLst/>
              <a:cxnLst>
                <a:cxn ang="0">
                  <a:pos x="connsiteX0" y="connsiteY0"/>
                </a:cxn>
                <a:cxn ang="0">
                  <a:pos x="connsiteX1" y="connsiteY1"/>
                </a:cxn>
                <a:cxn ang="0">
                  <a:pos x="connsiteX2" y="connsiteY2"/>
                </a:cxn>
                <a:cxn ang="0">
                  <a:pos x="connsiteX3" y="connsiteY3"/>
                </a:cxn>
              </a:cxnLst>
              <a:rect l="l" t="t" r="r" b="b"/>
              <a:pathLst>
                <a:path w="27873" h="14577">
                  <a:moveTo>
                    <a:pt x="0" y="14578"/>
                  </a:moveTo>
                  <a:cubicBezTo>
                    <a:pt x="9063" y="11557"/>
                    <a:pt x="18965" y="10298"/>
                    <a:pt x="27272" y="5515"/>
                  </a:cubicBezTo>
                  <a:cubicBezTo>
                    <a:pt x="28950" y="4508"/>
                    <a:pt x="26769" y="-611"/>
                    <a:pt x="25006" y="60"/>
                  </a:cubicBezTo>
                  <a:cubicBezTo>
                    <a:pt x="15776" y="3081"/>
                    <a:pt x="0" y="14578"/>
                    <a:pt x="0" y="1457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6" name="任意多边形: 形状 875"/>
            <p:cNvSpPr/>
            <p:nvPr/>
          </p:nvSpPr>
          <p:spPr>
            <a:xfrm rot="19980000">
              <a:off x="3274" y="2582"/>
              <a:ext cx="103" cy="42"/>
            </a:xfrm>
            <a:custGeom>
              <a:avLst/>
              <a:gdLst>
                <a:gd name="connsiteX0" fmla="*/ 19913 w 58693"/>
                <a:gd name="connsiteY0" fmla="*/ 12428 h 24318"/>
                <a:gd name="connsiteX1" fmla="*/ 54150 w 58693"/>
                <a:gd name="connsiteY1" fmla="*/ 24008 h 24318"/>
                <a:gd name="connsiteX2" fmla="*/ 55409 w 58693"/>
                <a:gd name="connsiteY2" fmla="*/ 6218 h 24318"/>
                <a:gd name="connsiteX3" fmla="*/ 277 w 58693"/>
                <a:gd name="connsiteY3" fmla="*/ 8148 h 24318"/>
                <a:gd name="connsiteX4" fmla="*/ 19913 w 58693"/>
                <a:gd name="connsiteY4" fmla="*/ 12428 h 24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3" h="24318">
                  <a:moveTo>
                    <a:pt x="19913" y="12428"/>
                  </a:moveTo>
                  <a:cubicBezTo>
                    <a:pt x="31242" y="16288"/>
                    <a:pt x="42234" y="26189"/>
                    <a:pt x="54150" y="24008"/>
                  </a:cubicBezTo>
                  <a:cubicBezTo>
                    <a:pt x="60024" y="23001"/>
                    <a:pt x="59940" y="10078"/>
                    <a:pt x="55409" y="6218"/>
                  </a:cubicBezTo>
                  <a:cubicBezTo>
                    <a:pt x="48863" y="596"/>
                    <a:pt x="7074" y="-5194"/>
                    <a:pt x="277" y="8148"/>
                  </a:cubicBezTo>
                  <a:cubicBezTo>
                    <a:pt x="-2744" y="14190"/>
                    <a:pt x="19913" y="12428"/>
                    <a:pt x="19913" y="1242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8" name="任意多边形: 形状 877"/>
            <p:cNvSpPr/>
            <p:nvPr/>
          </p:nvSpPr>
          <p:spPr>
            <a:xfrm rot="19980000">
              <a:off x="3493" y="2602"/>
              <a:ext cx="72" cy="24"/>
            </a:xfrm>
            <a:custGeom>
              <a:avLst/>
              <a:gdLst>
                <a:gd name="connsiteX0" fmla="*/ 0 w 40960"/>
                <a:gd name="connsiteY0" fmla="*/ 4833 h 13267"/>
                <a:gd name="connsiteX1" fmla="*/ 28447 w 40960"/>
                <a:gd name="connsiteY1" fmla="*/ 13141 h 13267"/>
                <a:gd name="connsiteX2" fmla="*/ 40614 w 40960"/>
                <a:gd name="connsiteY2" fmla="*/ 9113 h 13267"/>
                <a:gd name="connsiteX3" fmla="*/ 0 w 40960"/>
                <a:gd name="connsiteY3" fmla="*/ 4833 h 13267"/>
              </a:gdLst>
              <a:ahLst/>
              <a:cxnLst>
                <a:cxn ang="0">
                  <a:pos x="connsiteX0" y="connsiteY0"/>
                </a:cxn>
                <a:cxn ang="0">
                  <a:pos x="connsiteX1" y="connsiteY1"/>
                </a:cxn>
                <a:cxn ang="0">
                  <a:pos x="connsiteX2" y="connsiteY2"/>
                </a:cxn>
                <a:cxn ang="0">
                  <a:pos x="connsiteX3" y="connsiteY3"/>
                </a:cxn>
              </a:cxnLst>
              <a:rect l="l" t="t" r="r" b="b"/>
              <a:pathLst>
                <a:path w="40960" h="13267">
                  <a:moveTo>
                    <a:pt x="0" y="4833"/>
                  </a:moveTo>
                  <a:cubicBezTo>
                    <a:pt x="9482" y="7602"/>
                    <a:pt x="18629" y="12134"/>
                    <a:pt x="28447" y="13141"/>
                  </a:cubicBezTo>
                  <a:cubicBezTo>
                    <a:pt x="32727" y="13644"/>
                    <a:pt x="42964" y="12721"/>
                    <a:pt x="40614" y="9113"/>
                  </a:cubicBezTo>
                  <a:cubicBezTo>
                    <a:pt x="30125" y="-6411"/>
                    <a:pt x="12335" y="1980"/>
                    <a:pt x="0" y="483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79" name="任意多边形: 形状 878"/>
            <p:cNvSpPr/>
            <p:nvPr/>
          </p:nvSpPr>
          <p:spPr>
            <a:xfrm rot="19980000">
              <a:off x="2345" y="3649"/>
              <a:ext cx="150" cy="88"/>
            </a:xfrm>
            <a:custGeom>
              <a:avLst/>
              <a:gdLst>
                <a:gd name="connsiteX0" fmla="*/ 68884 w 85310"/>
                <a:gd name="connsiteY0" fmla="*/ 41712 h 49394"/>
                <a:gd name="connsiteX1" fmla="*/ 64605 w 85310"/>
                <a:gd name="connsiteY1" fmla="*/ 7 h 49394"/>
                <a:gd name="connsiteX2" fmla="*/ 66954 w 85310"/>
                <a:gd name="connsiteY2" fmla="*/ 4119 h 49394"/>
                <a:gd name="connsiteX3" fmla="*/ 45556 w 85310"/>
                <a:gd name="connsiteY3" fmla="*/ 27363 h 49394"/>
                <a:gd name="connsiteX4" fmla="*/ 23235 w 85310"/>
                <a:gd name="connsiteY4" fmla="*/ 37685 h 49394"/>
                <a:gd name="connsiteX5" fmla="*/ 3599 w 85310"/>
                <a:gd name="connsiteY5" fmla="*/ 41712 h 49394"/>
                <a:gd name="connsiteX6" fmla="*/ 18955 w 85310"/>
                <a:gd name="connsiteY6" fmla="*/ 49181 h 49394"/>
                <a:gd name="connsiteX7" fmla="*/ 68884 w 85310"/>
                <a:gd name="connsiteY7" fmla="*/ 41712 h 4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10" h="49394">
                  <a:moveTo>
                    <a:pt x="68884" y="41712"/>
                  </a:moveTo>
                  <a:cubicBezTo>
                    <a:pt x="82394" y="10916"/>
                    <a:pt x="99764" y="3280"/>
                    <a:pt x="64605" y="7"/>
                  </a:cubicBezTo>
                  <a:cubicBezTo>
                    <a:pt x="63010" y="-160"/>
                    <a:pt x="67542" y="2609"/>
                    <a:pt x="66954" y="4119"/>
                  </a:cubicBezTo>
                  <a:cubicBezTo>
                    <a:pt x="63514" y="13182"/>
                    <a:pt x="53696" y="22580"/>
                    <a:pt x="45556" y="27363"/>
                  </a:cubicBezTo>
                  <a:cubicBezTo>
                    <a:pt x="38507" y="31475"/>
                    <a:pt x="30955" y="34999"/>
                    <a:pt x="23235" y="37685"/>
                  </a:cubicBezTo>
                  <a:cubicBezTo>
                    <a:pt x="16858" y="39866"/>
                    <a:pt x="9054" y="37937"/>
                    <a:pt x="3599" y="41712"/>
                  </a:cubicBezTo>
                  <a:cubicBezTo>
                    <a:pt x="-9072" y="50524"/>
                    <a:pt x="15515" y="49516"/>
                    <a:pt x="18955" y="49181"/>
                  </a:cubicBezTo>
                  <a:cubicBezTo>
                    <a:pt x="35570" y="47083"/>
                    <a:pt x="68884" y="41712"/>
                    <a:pt x="68884" y="417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0" name="任意多边形: 形状 879"/>
            <p:cNvSpPr/>
            <p:nvPr/>
          </p:nvSpPr>
          <p:spPr>
            <a:xfrm rot="19980000">
              <a:off x="3153" y="2669"/>
              <a:ext cx="1113" cy="717"/>
            </a:xfrm>
            <a:custGeom>
              <a:avLst/>
              <a:gdLst>
                <a:gd name="connsiteX0" fmla="*/ 420769 w 631952"/>
                <a:gd name="connsiteY0" fmla="*/ 316470 h 407125"/>
                <a:gd name="connsiteX1" fmla="*/ 426895 w 631952"/>
                <a:gd name="connsiteY1" fmla="*/ 305981 h 407125"/>
                <a:gd name="connsiteX2" fmla="*/ 429328 w 631952"/>
                <a:gd name="connsiteY2" fmla="*/ 300610 h 407125"/>
                <a:gd name="connsiteX3" fmla="*/ 450643 w 631952"/>
                <a:gd name="connsiteY3" fmla="*/ 315631 h 407125"/>
                <a:gd name="connsiteX4" fmla="*/ 456349 w 631952"/>
                <a:gd name="connsiteY4" fmla="*/ 307827 h 407125"/>
                <a:gd name="connsiteX5" fmla="*/ 461132 w 631952"/>
                <a:gd name="connsiteY5" fmla="*/ 312442 h 407125"/>
                <a:gd name="connsiteX6" fmla="*/ 483621 w 631952"/>
                <a:gd name="connsiteY6" fmla="*/ 312106 h 407125"/>
                <a:gd name="connsiteX7" fmla="*/ 495788 w 631952"/>
                <a:gd name="connsiteY7" fmla="*/ 331742 h 407125"/>
                <a:gd name="connsiteX8" fmla="*/ 506445 w 631952"/>
                <a:gd name="connsiteY8" fmla="*/ 327211 h 407125"/>
                <a:gd name="connsiteX9" fmla="*/ 511648 w 631952"/>
                <a:gd name="connsiteY9" fmla="*/ 344665 h 407125"/>
                <a:gd name="connsiteX10" fmla="*/ 515004 w 631952"/>
                <a:gd name="connsiteY10" fmla="*/ 335938 h 407125"/>
                <a:gd name="connsiteX11" fmla="*/ 554025 w 631952"/>
                <a:gd name="connsiteY11" fmla="*/ 363378 h 407125"/>
                <a:gd name="connsiteX12" fmla="*/ 571059 w 631952"/>
                <a:gd name="connsiteY12" fmla="*/ 375461 h 407125"/>
                <a:gd name="connsiteX13" fmla="*/ 573241 w 631952"/>
                <a:gd name="connsiteY13" fmla="*/ 372357 h 407125"/>
                <a:gd name="connsiteX14" fmla="*/ 582471 w 631952"/>
                <a:gd name="connsiteY14" fmla="*/ 384104 h 407125"/>
                <a:gd name="connsiteX15" fmla="*/ 585912 w 631952"/>
                <a:gd name="connsiteY15" fmla="*/ 379237 h 407125"/>
                <a:gd name="connsiteX16" fmla="*/ 612680 w 631952"/>
                <a:gd name="connsiteY16" fmla="*/ 406845 h 407125"/>
                <a:gd name="connsiteX17" fmla="*/ 627449 w 631952"/>
                <a:gd name="connsiteY17" fmla="*/ 392664 h 407125"/>
                <a:gd name="connsiteX18" fmla="*/ 603114 w 631952"/>
                <a:gd name="connsiteY18" fmla="*/ 370007 h 407125"/>
                <a:gd name="connsiteX19" fmla="*/ 615282 w 631952"/>
                <a:gd name="connsiteY19" fmla="*/ 370762 h 407125"/>
                <a:gd name="connsiteX20" fmla="*/ 631729 w 631952"/>
                <a:gd name="connsiteY20" fmla="*/ 358846 h 407125"/>
                <a:gd name="connsiteX21" fmla="*/ 624092 w 631952"/>
                <a:gd name="connsiteY21" fmla="*/ 358595 h 407125"/>
                <a:gd name="connsiteX22" fmla="*/ 619393 w 631952"/>
                <a:gd name="connsiteY22" fmla="*/ 347098 h 407125"/>
                <a:gd name="connsiteX23" fmla="*/ 623002 w 631952"/>
                <a:gd name="connsiteY23" fmla="*/ 341812 h 407125"/>
                <a:gd name="connsiteX24" fmla="*/ 614610 w 631952"/>
                <a:gd name="connsiteY24" fmla="*/ 340217 h 407125"/>
                <a:gd name="connsiteX25" fmla="*/ 617799 w 631952"/>
                <a:gd name="connsiteY25" fmla="*/ 337616 h 407125"/>
                <a:gd name="connsiteX26" fmla="*/ 603618 w 631952"/>
                <a:gd name="connsiteY26" fmla="*/ 326288 h 407125"/>
                <a:gd name="connsiteX27" fmla="*/ 603534 w 631952"/>
                <a:gd name="connsiteY27" fmla="*/ 323351 h 407125"/>
                <a:gd name="connsiteX28" fmla="*/ 604037 w 631952"/>
                <a:gd name="connsiteY28" fmla="*/ 312861 h 407125"/>
                <a:gd name="connsiteX29" fmla="*/ 571730 w 631952"/>
                <a:gd name="connsiteY29" fmla="*/ 281981 h 407125"/>
                <a:gd name="connsiteX30" fmla="*/ 577520 w 631952"/>
                <a:gd name="connsiteY30" fmla="*/ 281394 h 407125"/>
                <a:gd name="connsiteX31" fmla="*/ 558052 w 631952"/>
                <a:gd name="connsiteY31" fmla="*/ 260835 h 407125"/>
                <a:gd name="connsiteX32" fmla="*/ 544962 w 631952"/>
                <a:gd name="connsiteY32" fmla="*/ 247744 h 407125"/>
                <a:gd name="connsiteX33" fmla="*/ 525494 w 631952"/>
                <a:gd name="connsiteY33" fmla="*/ 251520 h 407125"/>
                <a:gd name="connsiteX34" fmla="*/ 531955 w 631952"/>
                <a:gd name="connsiteY34" fmla="*/ 231297 h 407125"/>
                <a:gd name="connsiteX35" fmla="*/ 522725 w 631952"/>
                <a:gd name="connsiteY35" fmla="*/ 230542 h 407125"/>
                <a:gd name="connsiteX36" fmla="*/ 500236 w 631952"/>
                <a:gd name="connsiteY36" fmla="*/ 227857 h 407125"/>
                <a:gd name="connsiteX37" fmla="*/ 490921 w 631952"/>
                <a:gd name="connsiteY37" fmla="*/ 231885 h 407125"/>
                <a:gd name="connsiteX38" fmla="*/ 502250 w 631952"/>
                <a:gd name="connsiteY38" fmla="*/ 227185 h 407125"/>
                <a:gd name="connsiteX39" fmla="*/ 529018 w 631952"/>
                <a:gd name="connsiteY39" fmla="*/ 229283 h 407125"/>
                <a:gd name="connsiteX40" fmla="*/ 522809 w 631952"/>
                <a:gd name="connsiteY40" fmla="*/ 228025 h 407125"/>
                <a:gd name="connsiteX41" fmla="*/ 506194 w 631952"/>
                <a:gd name="connsiteY41" fmla="*/ 210487 h 407125"/>
                <a:gd name="connsiteX42" fmla="*/ 488068 w 631952"/>
                <a:gd name="connsiteY42" fmla="*/ 226850 h 407125"/>
                <a:gd name="connsiteX43" fmla="*/ 501494 w 631952"/>
                <a:gd name="connsiteY43" fmla="*/ 208221 h 407125"/>
                <a:gd name="connsiteX44" fmla="*/ 482194 w 631952"/>
                <a:gd name="connsiteY44" fmla="*/ 206207 h 407125"/>
                <a:gd name="connsiteX45" fmla="*/ 477663 w 631952"/>
                <a:gd name="connsiteY45" fmla="*/ 198235 h 407125"/>
                <a:gd name="connsiteX46" fmla="*/ 467593 w 631952"/>
                <a:gd name="connsiteY46" fmla="*/ 214766 h 407125"/>
                <a:gd name="connsiteX47" fmla="*/ 471118 w 631952"/>
                <a:gd name="connsiteY47" fmla="*/ 192697 h 407125"/>
                <a:gd name="connsiteX48" fmla="*/ 453244 w 631952"/>
                <a:gd name="connsiteY48" fmla="*/ 199913 h 407125"/>
                <a:gd name="connsiteX49" fmla="*/ 414392 w 631952"/>
                <a:gd name="connsiteY49" fmla="*/ 179858 h 407125"/>
                <a:gd name="connsiteX50" fmla="*/ 422112 w 631952"/>
                <a:gd name="connsiteY50" fmla="*/ 170292 h 407125"/>
                <a:gd name="connsiteX51" fmla="*/ 402560 w 631952"/>
                <a:gd name="connsiteY51" fmla="*/ 170795 h 407125"/>
                <a:gd name="connsiteX52" fmla="*/ 407007 w 631952"/>
                <a:gd name="connsiteY52" fmla="*/ 169788 h 407125"/>
                <a:gd name="connsiteX53" fmla="*/ 395259 w 631952"/>
                <a:gd name="connsiteY53" fmla="*/ 156950 h 407125"/>
                <a:gd name="connsiteX54" fmla="*/ 365638 w 631952"/>
                <a:gd name="connsiteY54" fmla="*/ 130852 h 407125"/>
                <a:gd name="connsiteX55" fmla="*/ 390980 w 631952"/>
                <a:gd name="connsiteY55" fmla="*/ 131104 h 407125"/>
                <a:gd name="connsiteX56" fmla="*/ 352044 w 631952"/>
                <a:gd name="connsiteY56" fmla="*/ 117174 h 407125"/>
                <a:gd name="connsiteX57" fmla="*/ 352967 w 631952"/>
                <a:gd name="connsiteY57" fmla="*/ 112895 h 407125"/>
                <a:gd name="connsiteX58" fmla="*/ 338198 w 631952"/>
                <a:gd name="connsiteY58" fmla="*/ 103748 h 407125"/>
                <a:gd name="connsiteX59" fmla="*/ 320996 w 631952"/>
                <a:gd name="connsiteY59" fmla="*/ 95357 h 407125"/>
                <a:gd name="connsiteX60" fmla="*/ 304884 w 631952"/>
                <a:gd name="connsiteY60" fmla="*/ 79162 h 407125"/>
                <a:gd name="connsiteX61" fmla="*/ 281976 w 631952"/>
                <a:gd name="connsiteY61" fmla="*/ 61875 h 407125"/>
                <a:gd name="connsiteX62" fmla="*/ 291710 w 631952"/>
                <a:gd name="connsiteY62" fmla="*/ 35023 h 407125"/>
                <a:gd name="connsiteX63" fmla="*/ 283067 w 631952"/>
                <a:gd name="connsiteY63" fmla="*/ 28645 h 407125"/>
                <a:gd name="connsiteX64" fmla="*/ 265864 w 631952"/>
                <a:gd name="connsiteY64" fmla="*/ 18156 h 407125"/>
                <a:gd name="connsiteX65" fmla="*/ 248746 w 631952"/>
                <a:gd name="connsiteY65" fmla="*/ 29401 h 407125"/>
                <a:gd name="connsiteX66" fmla="*/ 243124 w 631952"/>
                <a:gd name="connsiteY66" fmla="*/ 25792 h 407125"/>
                <a:gd name="connsiteX67" fmla="*/ 253026 w 631952"/>
                <a:gd name="connsiteY67" fmla="*/ 21093 h 407125"/>
                <a:gd name="connsiteX68" fmla="*/ 224411 w 631952"/>
                <a:gd name="connsiteY68" fmla="*/ 3723 h 407125"/>
                <a:gd name="connsiteX69" fmla="*/ 188915 w 631952"/>
                <a:gd name="connsiteY69" fmla="*/ 14967 h 407125"/>
                <a:gd name="connsiteX70" fmla="*/ 141084 w 631952"/>
                <a:gd name="connsiteY70" fmla="*/ 4310 h 407125"/>
                <a:gd name="connsiteX71" fmla="*/ 126316 w 631952"/>
                <a:gd name="connsiteY71" fmla="*/ 16478 h 407125"/>
                <a:gd name="connsiteX72" fmla="*/ 107939 w 631952"/>
                <a:gd name="connsiteY72" fmla="*/ 5905 h 407125"/>
                <a:gd name="connsiteX73" fmla="*/ 91911 w 631952"/>
                <a:gd name="connsiteY73" fmla="*/ 32421 h 407125"/>
                <a:gd name="connsiteX74" fmla="*/ 68331 w 631952"/>
                <a:gd name="connsiteY74" fmla="*/ 19331 h 407125"/>
                <a:gd name="connsiteX75" fmla="*/ 52891 w 631952"/>
                <a:gd name="connsiteY75" fmla="*/ 29233 h 407125"/>
                <a:gd name="connsiteX76" fmla="*/ 7578 w 631952"/>
                <a:gd name="connsiteY76" fmla="*/ 36533 h 407125"/>
                <a:gd name="connsiteX77" fmla="*/ 13619 w 631952"/>
                <a:gd name="connsiteY77" fmla="*/ 37204 h 407125"/>
                <a:gd name="connsiteX78" fmla="*/ 31241 w 631952"/>
                <a:gd name="connsiteY78" fmla="*/ 30324 h 407125"/>
                <a:gd name="connsiteX79" fmla="*/ 45255 w 631952"/>
                <a:gd name="connsiteY79" fmla="*/ 33093 h 407125"/>
                <a:gd name="connsiteX80" fmla="*/ 8249 w 631952"/>
                <a:gd name="connsiteY80" fmla="*/ 38715 h 407125"/>
                <a:gd name="connsiteX81" fmla="*/ 6319 w 631952"/>
                <a:gd name="connsiteY81" fmla="*/ 50631 h 407125"/>
                <a:gd name="connsiteX82" fmla="*/ 23941 w 631952"/>
                <a:gd name="connsiteY82" fmla="*/ 53400 h 407125"/>
                <a:gd name="connsiteX83" fmla="*/ 46430 w 631952"/>
                <a:gd name="connsiteY83" fmla="*/ 45176 h 407125"/>
                <a:gd name="connsiteX84" fmla="*/ 60611 w 631952"/>
                <a:gd name="connsiteY84" fmla="*/ 50966 h 407125"/>
                <a:gd name="connsiteX85" fmla="*/ 42150 w 631952"/>
                <a:gd name="connsiteY85" fmla="*/ 51386 h 407125"/>
                <a:gd name="connsiteX86" fmla="*/ 54150 w 631952"/>
                <a:gd name="connsiteY86" fmla="*/ 79162 h 407125"/>
                <a:gd name="connsiteX87" fmla="*/ 47604 w 631952"/>
                <a:gd name="connsiteY87" fmla="*/ 77231 h 407125"/>
                <a:gd name="connsiteX88" fmla="*/ 39381 w 631952"/>
                <a:gd name="connsiteY88" fmla="*/ 74127 h 407125"/>
                <a:gd name="connsiteX89" fmla="*/ 864 w 631952"/>
                <a:gd name="connsiteY89" fmla="*/ 80924 h 407125"/>
                <a:gd name="connsiteX90" fmla="*/ 15046 w 631952"/>
                <a:gd name="connsiteY90" fmla="*/ 85791 h 407125"/>
                <a:gd name="connsiteX91" fmla="*/ 49535 w 631952"/>
                <a:gd name="connsiteY91" fmla="*/ 97035 h 407125"/>
                <a:gd name="connsiteX92" fmla="*/ 39297 w 631952"/>
                <a:gd name="connsiteY92" fmla="*/ 92756 h 407125"/>
                <a:gd name="connsiteX93" fmla="*/ 93337 w 631952"/>
                <a:gd name="connsiteY93" fmla="*/ 130685 h 407125"/>
                <a:gd name="connsiteX94" fmla="*/ 82848 w 631952"/>
                <a:gd name="connsiteY94" fmla="*/ 150404 h 407125"/>
                <a:gd name="connsiteX95" fmla="*/ 88219 w 631952"/>
                <a:gd name="connsiteY95" fmla="*/ 153929 h 407125"/>
                <a:gd name="connsiteX96" fmla="*/ 110624 w 631952"/>
                <a:gd name="connsiteY96" fmla="*/ 145202 h 407125"/>
                <a:gd name="connsiteX97" fmla="*/ 111966 w 631952"/>
                <a:gd name="connsiteY97" fmla="*/ 153090 h 407125"/>
                <a:gd name="connsiteX98" fmla="*/ 115239 w 631952"/>
                <a:gd name="connsiteY98" fmla="*/ 178012 h 407125"/>
                <a:gd name="connsiteX99" fmla="*/ 139742 w 631952"/>
                <a:gd name="connsiteY99" fmla="*/ 176418 h 407125"/>
                <a:gd name="connsiteX100" fmla="*/ 127574 w 631952"/>
                <a:gd name="connsiteY100" fmla="*/ 196725 h 407125"/>
                <a:gd name="connsiteX101" fmla="*/ 147798 w 631952"/>
                <a:gd name="connsiteY101" fmla="*/ 188333 h 407125"/>
                <a:gd name="connsiteX102" fmla="*/ 155602 w 631952"/>
                <a:gd name="connsiteY102" fmla="*/ 214514 h 407125"/>
                <a:gd name="connsiteX103" fmla="*/ 174734 w 631952"/>
                <a:gd name="connsiteY103" fmla="*/ 199074 h 407125"/>
                <a:gd name="connsiteX104" fmla="*/ 182958 w 631952"/>
                <a:gd name="connsiteY104" fmla="*/ 203606 h 407125"/>
                <a:gd name="connsiteX105" fmla="*/ 205111 w 631952"/>
                <a:gd name="connsiteY105" fmla="*/ 197732 h 407125"/>
                <a:gd name="connsiteX106" fmla="*/ 211908 w 631952"/>
                <a:gd name="connsiteY106" fmla="*/ 223493 h 407125"/>
                <a:gd name="connsiteX107" fmla="*/ 217110 w 631952"/>
                <a:gd name="connsiteY107" fmla="*/ 229283 h 407125"/>
                <a:gd name="connsiteX108" fmla="*/ 204355 w 631952"/>
                <a:gd name="connsiteY108" fmla="*/ 225759 h 407125"/>
                <a:gd name="connsiteX109" fmla="*/ 214677 w 631952"/>
                <a:gd name="connsiteY109" fmla="*/ 274848 h 407125"/>
                <a:gd name="connsiteX110" fmla="*/ 222313 w 631952"/>
                <a:gd name="connsiteY110" fmla="*/ 273338 h 407125"/>
                <a:gd name="connsiteX111" fmla="*/ 215852 w 631952"/>
                <a:gd name="connsiteY111" fmla="*/ 264107 h 407125"/>
                <a:gd name="connsiteX112" fmla="*/ 223991 w 631952"/>
                <a:gd name="connsiteY112" fmla="*/ 272331 h 407125"/>
                <a:gd name="connsiteX113" fmla="*/ 237585 w 631952"/>
                <a:gd name="connsiteY113" fmla="*/ 237171 h 407125"/>
                <a:gd name="connsiteX114" fmla="*/ 239180 w 631952"/>
                <a:gd name="connsiteY114" fmla="*/ 220304 h 407125"/>
                <a:gd name="connsiteX115" fmla="*/ 254788 w 631952"/>
                <a:gd name="connsiteY115" fmla="*/ 247744 h 407125"/>
                <a:gd name="connsiteX116" fmla="*/ 255962 w 631952"/>
                <a:gd name="connsiteY116" fmla="*/ 260499 h 407125"/>
                <a:gd name="connsiteX117" fmla="*/ 279710 w 631952"/>
                <a:gd name="connsiteY117" fmla="*/ 261506 h 407125"/>
                <a:gd name="connsiteX118" fmla="*/ 229110 w 631952"/>
                <a:gd name="connsiteY118" fmla="*/ 283072 h 407125"/>
                <a:gd name="connsiteX119" fmla="*/ 249082 w 631952"/>
                <a:gd name="connsiteY119" fmla="*/ 288862 h 407125"/>
                <a:gd name="connsiteX120" fmla="*/ 254116 w 631952"/>
                <a:gd name="connsiteY120" fmla="*/ 285673 h 407125"/>
                <a:gd name="connsiteX121" fmla="*/ 278955 w 631952"/>
                <a:gd name="connsiteY121" fmla="*/ 297589 h 407125"/>
                <a:gd name="connsiteX122" fmla="*/ 340799 w 631952"/>
                <a:gd name="connsiteY122" fmla="*/ 278457 h 407125"/>
                <a:gd name="connsiteX123" fmla="*/ 354142 w 631952"/>
                <a:gd name="connsiteY123" fmla="*/ 295827 h 407125"/>
                <a:gd name="connsiteX124" fmla="*/ 366225 w 631952"/>
                <a:gd name="connsiteY124" fmla="*/ 295072 h 407125"/>
                <a:gd name="connsiteX125" fmla="*/ 372938 w 631952"/>
                <a:gd name="connsiteY125" fmla="*/ 300694 h 407125"/>
                <a:gd name="connsiteX126" fmla="*/ 376127 w 631952"/>
                <a:gd name="connsiteY126" fmla="*/ 300107 h 407125"/>
                <a:gd name="connsiteX127" fmla="*/ 398952 w 631952"/>
                <a:gd name="connsiteY127" fmla="*/ 314120 h 407125"/>
                <a:gd name="connsiteX128" fmla="*/ 420769 w 631952"/>
                <a:gd name="connsiteY128" fmla="*/ 316470 h 4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31952" h="407125">
                  <a:moveTo>
                    <a:pt x="420769" y="316470"/>
                  </a:moveTo>
                  <a:cubicBezTo>
                    <a:pt x="422867" y="312945"/>
                    <a:pt x="425049" y="309589"/>
                    <a:pt x="426895" y="305981"/>
                  </a:cubicBezTo>
                  <a:cubicBezTo>
                    <a:pt x="427902" y="304302"/>
                    <a:pt x="427482" y="299771"/>
                    <a:pt x="429328" y="300610"/>
                  </a:cubicBezTo>
                  <a:cubicBezTo>
                    <a:pt x="437384" y="303883"/>
                    <a:pt x="442251" y="313449"/>
                    <a:pt x="450643" y="315631"/>
                  </a:cubicBezTo>
                  <a:cubicBezTo>
                    <a:pt x="453747" y="316554"/>
                    <a:pt x="453244" y="308834"/>
                    <a:pt x="456349" y="307827"/>
                  </a:cubicBezTo>
                  <a:cubicBezTo>
                    <a:pt x="458447" y="307155"/>
                    <a:pt x="459034" y="312022"/>
                    <a:pt x="461132" y="312442"/>
                  </a:cubicBezTo>
                  <a:cubicBezTo>
                    <a:pt x="468600" y="313533"/>
                    <a:pt x="477075" y="308414"/>
                    <a:pt x="483621" y="312106"/>
                  </a:cubicBezTo>
                  <a:cubicBezTo>
                    <a:pt x="490334" y="315882"/>
                    <a:pt x="489411" y="327546"/>
                    <a:pt x="495788" y="331742"/>
                  </a:cubicBezTo>
                  <a:cubicBezTo>
                    <a:pt x="498977" y="333924"/>
                    <a:pt x="503424" y="324777"/>
                    <a:pt x="506445" y="327211"/>
                  </a:cubicBezTo>
                  <a:cubicBezTo>
                    <a:pt x="511144" y="331071"/>
                    <a:pt x="507452" y="340301"/>
                    <a:pt x="511648" y="344665"/>
                  </a:cubicBezTo>
                  <a:cubicBezTo>
                    <a:pt x="513830" y="346847"/>
                    <a:pt x="512235" y="334679"/>
                    <a:pt x="515004" y="335938"/>
                  </a:cubicBezTo>
                  <a:cubicBezTo>
                    <a:pt x="529522" y="342315"/>
                    <a:pt x="541102" y="354231"/>
                    <a:pt x="554025" y="363378"/>
                  </a:cubicBezTo>
                  <a:cubicBezTo>
                    <a:pt x="559731" y="367405"/>
                    <a:pt x="564682" y="372524"/>
                    <a:pt x="571059" y="375461"/>
                  </a:cubicBezTo>
                  <a:cubicBezTo>
                    <a:pt x="572234" y="376049"/>
                    <a:pt x="572234" y="371601"/>
                    <a:pt x="573241" y="372357"/>
                  </a:cubicBezTo>
                  <a:cubicBezTo>
                    <a:pt x="577269" y="375377"/>
                    <a:pt x="578108" y="381755"/>
                    <a:pt x="582471" y="384104"/>
                  </a:cubicBezTo>
                  <a:cubicBezTo>
                    <a:pt x="584233" y="385027"/>
                    <a:pt x="584317" y="378063"/>
                    <a:pt x="585912" y="379237"/>
                  </a:cubicBezTo>
                  <a:cubicBezTo>
                    <a:pt x="596149" y="386957"/>
                    <a:pt x="600597" y="402482"/>
                    <a:pt x="612680" y="406845"/>
                  </a:cubicBezTo>
                  <a:cubicBezTo>
                    <a:pt x="619142" y="409195"/>
                    <a:pt x="633323" y="396104"/>
                    <a:pt x="627449" y="392664"/>
                  </a:cubicBezTo>
                  <a:cubicBezTo>
                    <a:pt x="624848" y="391153"/>
                    <a:pt x="597911" y="382007"/>
                    <a:pt x="603114" y="370007"/>
                  </a:cubicBezTo>
                  <a:cubicBezTo>
                    <a:pt x="604708" y="366231"/>
                    <a:pt x="611422" y="372273"/>
                    <a:pt x="615282" y="370762"/>
                  </a:cubicBezTo>
                  <a:cubicBezTo>
                    <a:pt x="621575" y="368245"/>
                    <a:pt x="627785" y="364301"/>
                    <a:pt x="631729" y="358846"/>
                  </a:cubicBezTo>
                  <a:cubicBezTo>
                    <a:pt x="633323" y="356748"/>
                    <a:pt x="625939" y="360357"/>
                    <a:pt x="624092" y="358595"/>
                  </a:cubicBezTo>
                  <a:cubicBezTo>
                    <a:pt x="621072" y="355742"/>
                    <a:pt x="619729" y="351210"/>
                    <a:pt x="619393" y="347098"/>
                  </a:cubicBezTo>
                  <a:cubicBezTo>
                    <a:pt x="619226" y="345001"/>
                    <a:pt x="622666" y="343910"/>
                    <a:pt x="623002" y="341812"/>
                  </a:cubicBezTo>
                  <a:cubicBezTo>
                    <a:pt x="624176" y="332917"/>
                    <a:pt x="616205" y="340133"/>
                    <a:pt x="614610" y="340217"/>
                  </a:cubicBezTo>
                  <a:cubicBezTo>
                    <a:pt x="613268" y="340301"/>
                    <a:pt x="618638" y="338707"/>
                    <a:pt x="617799" y="337616"/>
                  </a:cubicBezTo>
                  <a:cubicBezTo>
                    <a:pt x="614023" y="332917"/>
                    <a:pt x="607897" y="330651"/>
                    <a:pt x="603618" y="326288"/>
                  </a:cubicBezTo>
                  <a:cubicBezTo>
                    <a:pt x="603030" y="325616"/>
                    <a:pt x="603534" y="324358"/>
                    <a:pt x="603534" y="323351"/>
                  </a:cubicBezTo>
                  <a:cubicBezTo>
                    <a:pt x="603701" y="319826"/>
                    <a:pt x="606051" y="315715"/>
                    <a:pt x="604037" y="312861"/>
                  </a:cubicBezTo>
                  <a:cubicBezTo>
                    <a:pt x="603701" y="312358"/>
                    <a:pt x="570723" y="287268"/>
                    <a:pt x="571730" y="281981"/>
                  </a:cubicBezTo>
                  <a:cubicBezTo>
                    <a:pt x="572066" y="279967"/>
                    <a:pt x="578695" y="283072"/>
                    <a:pt x="577520" y="281394"/>
                  </a:cubicBezTo>
                  <a:cubicBezTo>
                    <a:pt x="572402" y="273506"/>
                    <a:pt x="564598" y="267632"/>
                    <a:pt x="558052" y="260835"/>
                  </a:cubicBezTo>
                  <a:cubicBezTo>
                    <a:pt x="553689" y="256388"/>
                    <a:pt x="550920" y="249339"/>
                    <a:pt x="544962" y="247744"/>
                  </a:cubicBezTo>
                  <a:cubicBezTo>
                    <a:pt x="538584" y="245898"/>
                    <a:pt x="529606" y="256639"/>
                    <a:pt x="525494" y="251520"/>
                  </a:cubicBezTo>
                  <a:cubicBezTo>
                    <a:pt x="521130" y="245982"/>
                    <a:pt x="532878" y="238346"/>
                    <a:pt x="531955" y="231297"/>
                  </a:cubicBezTo>
                  <a:cubicBezTo>
                    <a:pt x="531452" y="228192"/>
                    <a:pt x="525746" y="230878"/>
                    <a:pt x="522725" y="230542"/>
                  </a:cubicBezTo>
                  <a:cubicBezTo>
                    <a:pt x="515172" y="229703"/>
                    <a:pt x="507788" y="227521"/>
                    <a:pt x="500236" y="227857"/>
                  </a:cubicBezTo>
                  <a:cubicBezTo>
                    <a:pt x="496879" y="227941"/>
                    <a:pt x="494278" y="232388"/>
                    <a:pt x="490921" y="231885"/>
                  </a:cubicBezTo>
                  <a:cubicBezTo>
                    <a:pt x="486893" y="231297"/>
                    <a:pt x="498138" y="226850"/>
                    <a:pt x="502250" y="227185"/>
                  </a:cubicBezTo>
                  <a:cubicBezTo>
                    <a:pt x="511144" y="227773"/>
                    <a:pt x="520123" y="228864"/>
                    <a:pt x="529018" y="229283"/>
                  </a:cubicBezTo>
                  <a:cubicBezTo>
                    <a:pt x="531116" y="229367"/>
                    <a:pt x="524403" y="229451"/>
                    <a:pt x="522809" y="228025"/>
                  </a:cubicBezTo>
                  <a:cubicBezTo>
                    <a:pt x="516599" y="222990"/>
                    <a:pt x="514249" y="210738"/>
                    <a:pt x="506194" y="210487"/>
                  </a:cubicBezTo>
                  <a:cubicBezTo>
                    <a:pt x="498054" y="210235"/>
                    <a:pt x="495453" y="230374"/>
                    <a:pt x="488068" y="226850"/>
                  </a:cubicBezTo>
                  <a:cubicBezTo>
                    <a:pt x="481103" y="223577"/>
                    <a:pt x="503592" y="215522"/>
                    <a:pt x="501494" y="208221"/>
                  </a:cubicBezTo>
                  <a:cubicBezTo>
                    <a:pt x="499732" y="202011"/>
                    <a:pt x="488152" y="208725"/>
                    <a:pt x="482194" y="206207"/>
                  </a:cubicBezTo>
                  <a:cubicBezTo>
                    <a:pt x="479425" y="205032"/>
                    <a:pt x="480348" y="196641"/>
                    <a:pt x="477663" y="198235"/>
                  </a:cubicBezTo>
                  <a:cubicBezTo>
                    <a:pt x="472041" y="201508"/>
                    <a:pt x="472460" y="218878"/>
                    <a:pt x="467593" y="214766"/>
                  </a:cubicBezTo>
                  <a:cubicBezTo>
                    <a:pt x="461887" y="209983"/>
                    <a:pt x="476236" y="198067"/>
                    <a:pt x="471118" y="192697"/>
                  </a:cubicBezTo>
                  <a:cubicBezTo>
                    <a:pt x="466670" y="187998"/>
                    <a:pt x="459537" y="201340"/>
                    <a:pt x="453244" y="199913"/>
                  </a:cubicBezTo>
                  <a:cubicBezTo>
                    <a:pt x="439062" y="196725"/>
                    <a:pt x="424965" y="189844"/>
                    <a:pt x="414392" y="179858"/>
                  </a:cubicBezTo>
                  <a:cubicBezTo>
                    <a:pt x="411455" y="177005"/>
                    <a:pt x="425384" y="172725"/>
                    <a:pt x="422112" y="170292"/>
                  </a:cubicBezTo>
                  <a:cubicBezTo>
                    <a:pt x="416909" y="166264"/>
                    <a:pt x="409021" y="170963"/>
                    <a:pt x="402560" y="170795"/>
                  </a:cubicBezTo>
                  <a:cubicBezTo>
                    <a:pt x="401050" y="170795"/>
                    <a:pt x="407679" y="171131"/>
                    <a:pt x="407007" y="169788"/>
                  </a:cubicBezTo>
                  <a:cubicBezTo>
                    <a:pt x="404322" y="164670"/>
                    <a:pt x="399959" y="160474"/>
                    <a:pt x="395259" y="156950"/>
                  </a:cubicBezTo>
                  <a:cubicBezTo>
                    <a:pt x="386532" y="150153"/>
                    <a:pt x="359512" y="153090"/>
                    <a:pt x="365638" y="130852"/>
                  </a:cubicBezTo>
                  <a:cubicBezTo>
                    <a:pt x="367987" y="122713"/>
                    <a:pt x="396938" y="137146"/>
                    <a:pt x="390980" y="131104"/>
                  </a:cubicBezTo>
                  <a:cubicBezTo>
                    <a:pt x="381246" y="121370"/>
                    <a:pt x="364547" y="123132"/>
                    <a:pt x="352044" y="117174"/>
                  </a:cubicBezTo>
                  <a:cubicBezTo>
                    <a:pt x="350785" y="116587"/>
                    <a:pt x="354058" y="113986"/>
                    <a:pt x="352967" y="112895"/>
                  </a:cubicBezTo>
                  <a:cubicBezTo>
                    <a:pt x="348771" y="108867"/>
                    <a:pt x="343233" y="106517"/>
                    <a:pt x="338198" y="103748"/>
                  </a:cubicBezTo>
                  <a:cubicBezTo>
                    <a:pt x="332576" y="100643"/>
                    <a:pt x="326198" y="99133"/>
                    <a:pt x="320996" y="95357"/>
                  </a:cubicBezTo>
                  <a:cubicBezTo>
                    <a:pt x="314954" y="90825"/>
                    <a:pt x="310842" y="83944"/>
                    <a:pt x="304884" y="79162"/>
                  </a:cubicBezTo>
                  <a:cubicBezTo>
                    <a:pt x="289864" y="66994"/>
                    <a:pt x="298003" y="85791"/>
                    <a:pt x="281976" y="61875"/>
                  </a:cubicBezTo>
                  <a:cubicBezTo>
                    <a:pt x="266787" y="38967"/>
                    <a:pt x="286171" y="55330"/>
                    <a:pt x="291710" y="35023"/>
                  </a:cubicBezTo>
                  <a:cubicBezTo>
                    <a:pt x="292717" y="31582"/>
                    <a:pt x="286087" y="30575"/>
                    <a:pt x="283067" y="28645"/>
                  </a:cubicBezTo>
                  <a:cubicBezTo>
                    <a:pt x="277444" y="25037"/>
                    <a:pt x="272577" y="17988"/>
                    <a:pt x="265864" y="18156"/>
                  </a:cubicBezTo>
                  <a:cubicBezTo>
                    <a:pt x="259067" y="18324"/>
                    <a:pt x="255207" y="27219"/>
                    <a:pt x="248746" y="29401"/>
                  </a:cubicBezTo>
                  <a:cubicBezTo>
                    <a:pt x="246648" y="30072"/>
                    <a:pt x="242201" y="27806"/>
                    <a:pt x="243124" y="25792"/>
                  </a:cubicBezTo>
                  <a:cubicBezTo>
                    <a:pt x="244802" y="22604"/>
                    <a:pt x="250592" y="23778"/>
                    <a:pt x="253026" y="21093"/>
                  </a:cubicBezTo>
                  <a:cubicBezTo>
                    <a:pt x="253193" y="20841"/>
                    <a:pt x="245557" y="4310"/>
                    <a:pt x="224411" y="3723"/>
                  </a:cubicBezTo>
                  <a:cubicBezTo>
                    <a:pt x="195377" y="2968"/>
                    <a:pt x="211320" y="23862"/>
                    <a:pt x="188915" y="14967"/>
                  </a:cubicBezTo>
                  <a:cubicBezTo>
                    <a:pt x="162734" y="4478"/>
                    <a:pt x="189922" y="-6179"/>
                    <a:pt x="141084" y="4310"/>
                  </a:cubicBezTo>
                  <a:cubicBezTo>
                    <a:pt x="134875" y="5569"/>
                    <a:pt x="132693" y="16142"/>
                    <a:pt x="126316" y="16478"/>
                  </a:cubicBezTo>
                  <a:cubicBezTo>
                    <a:pt x="119267" y="16813"/>
                    <a:pt x="114316" y="2968"/>
                    <a:pt x="107939" y="5905"/>
                  </a:cubicBezTo>
                  <a:cubicBezTo>
                    <a:pt x="91911" y="13121"/>
                    <a:pt x="124973" y="37540"/>
                    <a:pt x="91911" y="32421"/>
                  </a:cubicBezTo>
                  <a:cubicBezTo>
                    <a:pt x="83016" y="30995"/>
                    <a:pt x="77310" y="20422"/>
                    <a:pt x="68331" y="19331"/>
                  </a:cubicBezTo>
                  <a:cubicBezTo>
                    <a:pt x="62289" y="18660"/>
                    <a:pt x="59017" y="29736"/>
                    <a:pt x="52891" y="29233"/>
                  </a:cubicBezTo>
                  <a:cubicBezTo>
                    <a:pt x="33087" y="27303"/>
                    <a:pt x="18402" y="15555"/>
                    <a:pt x="7578" y="36533"/>
                  </a:cubicBezTo>
                  <a:cubicBezTo>
                    <a:pt x="6654" y="38379"/>
                    <a:pt x="11605" y="37708"/>
                    <a:pt x="13619" y="37204"/>
                  </a:cubicBezTo>
                  <a:cubicBezTo>
                    <a:pt x="19745" y="35610"/>
                    <a:pt x="24948" y="31163"/>
                    <a:pt x="31241" y="30324"/>
                  </a:cubicBezTo>
                  <a:cubicBezTo>
                    <a:pt x="36024" y="29736"/>
                    <a:pt x="49702" y="31414"/>
                    <a:pt x="45255" y="33093"/>
                  </a:cubicBezTo>
                  <a:cubicBezTo>
                    <a:pt x="33591" y="37372"/>
                    <a:pt x="19661" y="33596"/>
                    <a:pt x="8249" y="38715"/>
                  </a:cubicBezTo>
                  <a:cubicBezTo>
                    <a:pt x="4641" y="40309"/>
                    <a:pt x="3382" y="47862"/>
                    <a:pt x="6319" y="50631"/>
                  </a:cubicBezTo>
                  <a:cubicBezTo>
                    <a:pt x="10682" y="54743"/>
                    <a:pt x="17983" y="54239"/>
                    <a:pt x="23941" y="53400"/>
                  </a:cubicBezTo>
                  <a:cubicBezTo>
                    <a:pt x="31913" y="52309"/>
                    <a:pt x="38458" y="45680"/>
                    <a:pt x="46430" y="45176"/>
                  </a:cubicBezTo>
                  <a:cubicBezTo>
                    <a:pt x="51548" y="44841"/>
                    <a:pt x="63548" y="46771"/>
                    <a:pt x="60611" y="50966"/>
                  </a:cubicBezTo>
                  <a:cubicBezTo>
                    <a:pt x="57087" y="56001"/>
                    <a:pt x="47688" y="48617"/>
                    <a:pt x="42150" y="51386"/>
                  </a:cubicBezTo>
                  <a:cubicBezTo>
                    <a:pt x="9172" y="67665"/>
                    <a:pt x="42234" y="72616"/>
                    <a:pt x="54150" y="79162"/>
                  </a:cubicBezTo>
                  <a:cubicBezTo>
                    <a:pt x="56164" y="80168"/>
                    <a:pt x="49702" y="77903"/>
                    <a:pt x="47604" y="77231"/>
                  </a:cubicBezTo>
                  <a:cubicBezTo>
                    <a:pt x="44751" y="76308"/>
                    <a:pt x="42318" y="73959"/>
                    <a:pt x="39381" y="74127"/>
                  </a:cubicBezTo>
                  <a:cubicBezTo>
                    <a:pt x="26374" y="75134"/>
                    <a:pt x="12612" y="75218"/>
                    <a:pt x="864" y="80924"/>
                  </a:cubicBezTo>
                  <a:cubicBezTo>
                    <a:pt x="-3583" y="83021"/>
                    <a:pt x="10347" y="84196"/>
                    <a:pt x="15046" y="85791"/>
                  </a:cubicBezTo>
                  <a:cubicBezTo>
                    <a:pt x="26458" y="89651"/>
                    <a:pt x="37954" y="93762"/>
                    <a:pt x="49535" y="97035"/>
                  </a:cubicBezTo>
                  <a:cubicBezTo>
                    <a:pt x="53059" y="98042"/>
                    <a:pt x="36360" y="90574"/>
                    <a:pt x="39297" y="92756"/>
                  </a:cubicBezTo>
                  <a:cubicBezTo>
                    <a:pt x="40975" y="94014"/>
                    <a:pt x="91239" y="124559"/>
                    <a:pt x="93337" y="130685"/>
                  </a:cubicBezTo>
                  <a:cubicBezTo>
                    <a:pt x="95771" y="137733"/>
                    <a:pt x="84359" y="143188"/>
                    <a:pt x="82848" y="150404"/>
                  </a:cubicBezTo>
                  <a:cubicBezTo>
                    <a:pt x="82429" y="152502"/>
                    <a:pt x="86037" y="154264"/>
                    <a:pt x="88219" y="153929"/>
                  </a:cubicBezTo>
                  <a:cubicBezTo>
                    <a:pt x="96107" y="152502"/>
                    <a:pt x="102568" y="145453"/>
                    <a:pt x="110624" y="145202"/>
                  </a:cubicBezTo>
                  <a:cubicBezTo>
                    <a:pt x="113309" y="145118"/>
                    <a:pt x="111631" y="150488"/>
                    <a:pt x="111966" y="153090"/>
                  </a:cubicBezTo>
                  <a:cubicBezTo>
                    <a:pt x="113141" y="161397"/>
                    <a:pt x="108778" y="172641"/>
                    <a:pt x="115239" y="178012"/>
                  </a:cubicBezTo>
                  <a:cubicBezTo>
                    <a:pt x="121449" y="183299"/>
                    <a:pt x="135211" y="169621"/>
                    <a:pt x="139742" y="176418"/>
                  </a:cubicBezTo>
                  <a:cubicBezTo>
                    <a:pt x="144105" y="183047"/>
                    <a:pt x="123127" y="190179"/>
                    <a:pt x="127574" y="196725"/>
                  </a:cubicBezTo>
                  <a:cubicBezTo>
                    <a:pt x="131686" y="202850"/>
                    <a:pt x="141672" y="184473"/>
                    <a:pt x="147798" y="188333"/>
                  </a:cubicBezTo>
                  <a:cubicBezTo>
                    <a:pt x="155518" y="193200"/>
                    <a:pt x="149224" y="207969"/>
                    <a:pt x="155602" y="214514"/>
                  </a:cubicBezTo>
                  <a:cubicBezTo>
                    <a:pt x="177251" y="236584"/>
                    <a:pt x="173391" y="200585"/>
                    <a:pt x="174734" y="199074"/>
                  </a:cubicBezTo>
                  <a:cubicBezTo>
                    <a:pt x="176832" y="196725"/>
                    <a:pt x="179769" y="203773"/>
                    <a:pt x="182958" y="203606"/>
                  </a:cubicBezTo>
                  <a:cubicBezTo>
                    <a:pt x="190510" y="203270"/>
                    <a:pt x="198817" y="193452"/>
                    <a:pt x="205111" y="197732"/>
                  </a:cubicBezTo>
                  <a:cubicBezTo>
                    <a:pt x="212411" y="202766"/>
                    <a:pt x="208719" y="215186"/>
                    <a:pt x="211908" y="223493"/>
                  </a:cubicBezTo>
                  <a:cubicBezTo>
                    <a:pt x="212831" y="225927"/>
                    <a:pt x="219628" y="228528"/>
                    <a:pt x="217110" y="229283"/>
                  </a:cubicBezTo>
                  <a:cubicBezTo>
                    <a:pt x="212915" y="230542"/>
                    <a:pt x="208048" y="223325"/>
                    <a:pt x="204355" y="225759"/>
                  </a:cubicBezTo>
                  <a:cubicBezTo>
                    <a:pt x="185475" y="237843"/>
                    <a:pt x="210397" y="269478"/>
                    <a:pt x="214677" y="274848"/>
                  </a:cubicBezTo>
                  <a:cubicBezTo>
                    <a:pt x="216271" y="276946"/>
                    <a:pt x="221977" y="275856"/>
                    <a:pt x="222313" y="273338"/>
                  </a:cubicBezTo>
                  <a:cubicBezTo>
                    <a:pt x="222733" y="269646"/>
                    <a:pt x="212663" y="266038"/>
                    <a:pt x="215852" y="264107"/>
                  </a:cubicBezTo>
                  <a:cubicBezTo>
                    <a:pt x="219040" y="262094"/>
                    <a:pt x="220467" y="270737"/>
                    <a:pt x="223991" y="272331"/>
                  </a:cubicBezTo>
                  <a:cubicBezTo>
                    <a:pt x="234313" y="276946"/>
                    <a:pt x="234648" y="254290"/>
                    <a:pt x="237585" y="237171"/>
                  </a:cubicBezTo>
                  <a:cubicBezTo>
                    <a:pt x="238508" y="231549"/>
                    <a:pt x="241949" y="215354"/>
                    <a:pt x="239180" y="220304"/>
                  </a:cubicBezTo>
                  <a:cubicBezTo>
                    <a:pt x="214089" y="266038"/>
                    <a:pt x="236159" y="237255"/>
                    <a:pt x="254788" y="247744"/>
                  </a:cubicBezTo>
                  <a:cubicBezTo>
                    <a:pt x="258480" y="249842"/>
                    <a:pt x="252186" y="258485"/>
                    <a:pt x="255962" y="260499"/>
                  </a:cubicBezTo>
                  <a:cubicBezTo>
                    <a:pt x="262843" y="264275"/>
                    <a:pt x="285752" y="256471"/>
                    <a:pt x="279710" y="261506"/>
                  </a:cubicBezTo>
                  <a:cubicBezTo>
                    <a:pt x="265613" y="273338"/>
                    <a:pt x="242704" y="270821"/>
                    <a:pt x="229110" y="283072"/>
                  </a:cubicBezTo>
                  <a:cubicBezTo>
                    <a:pt x="223908" y="287687"/>
                    <a:pt x="242201" y="288107"/>
                    <a:pt x="249082" y="288862"/>
                  </a:cubicBezTo>
                  <a:cubicBezTo>
                    <a:pt x="251096" y="289114"/>
                    <a:pt x="252186" y="285086"/>
                    <a:pt x="254116" y="285673"/>
                  </a:cubicBezTo>
                  <a:cubicBezTo>
                    <a:pt x="262927" y="288275"/>
                    <a:pt x="270144" y="294904"/>
                    <a:pt x="278955" y="297589"/>
                  </a:cubicBezTo>
                  <a:cubicBezTo>
                    <a:pt x="318562" y="309757"/>
                    <a:pt x="283990" y="282233"/>
                    <a:pt x="340799" y="278457"/>
                  </a:cubicBezTo>
                  <a:cubicBezTo>
                    <a:pt x="348100" y="277953"/>
                    <a:pt x="348016" y="291799"/>
                    <a:pt x="354142" y="295827"/>
                  </a:cubicBezTo>
                  <a:cubicBezTo>
                    <a:pt x="357582" y="298009"/>
                    <a:pt x="362365" y="294065"/>
                    <a:pt x="366225" y="295072"/>
                  </a:cubicBezTo>
                  <a:cubicBezTo>
                    <a:pt x="369078" y="295827"/>
                    <a:pt x="370337" y="299351"/>
                    <a:pt x="372938" y="300694"/>
                  </a:cubicBezTo>
                  <a:cubicBezTo>
                    <a:pt x="373945" y="301198"/>
                    <a:pt x="375204" y="299603"/>
                    <a:pt x="376127" y="300107"/>
                  </a:cubicBezTo>
                  <a:cubicBezTo>
                    <a:pt x="384099" y="304218"/>
                    <a:pt x="390644" y="311015"/>
                    <a:pt x="398952" y="314120"/>
                  </a:cubicBezTo>
                  <a:cubicBezTo>
                    <a:pt x="405916" y="316638"/>
                    <a:pt x="420769" y="316470"/>
                    <a:pt x="420769" y="31647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81" name="任意多边形: 形状 880"/>
            <p:cNvSpPr/>
            <p:nvPr/>
          </p:nvSpPr>
          <p:spPr>
            <a:xfrm rot="19980000">
              <a:off x="3785" y="2871"/>
              <a:ext cx="13" cy="3"/>
            </a:xfrm>
            <a:custGeom>
              <a:avLst/>
              <a:gdLst>
                <a:gd name="connsiteX0" fmla="*/ 215 w 7925"/>
                <a:gd name="connsiteY0" fmla="*/ 587 h 1616"/>
                <a:gd name="connsiteX1" fmla="*/ 47 w 7925"/>
                <a:gd name="connsiteY1" fmla="*/ 0 h 1616"/>
                <a:gd name="connsiteX2" fmla="*/ 215 w 7925"/>
                <a:gd name="connsiteY2" fmla="*/ 587 h 1616"/>
              </a:gdLst>
              <a:ahLst/>
              <a:cxnLst>
                <a:cxn ang="0">
                  <a:pos x="connsiteX0" y="connsiteY0"/>
                </a:cxn>
                <a:cxn ang="0">
                  <a:pos x="connsiteX1" y="connsiteY1"/>
                </a:cxn>
                <a:cxn ang="0">
                  <a:pos x="connsiteX2" y="connsiteY2"/>
                </a:cxn>
              </a:cxnLst>
              <a:rect l="l" t="t" r="r" b="b"/>
              <a:pathLst>
                <a:path w="7925" h="1616">
                  <a:moveTo>
                    <a:pt x="215" y="587"/>
                  </a:moveTo>
                  <a:cubicBezTo>
                    <a:pt x="7012" y="1678"/>
                    <a:pt x="13557" y="2434"/>
                    <a:pt x="47" y="0"/>
                  </a:cubicBezTo>
                  <a:cubicBezTo>
                    <a:pt x="-121" y="0"/>
                    <a:pt x="215" y="419"/>
                    <a:pt x="215" y="587"/>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2" name="任意多边形: 形状 881"/>
            <p:cNvSpPr/>
            <p:nvPr/>
          </p:nvSpPr>
          <p:spPr>
            <a:xfrm rot="19980000">
              <a:off x="3401" y="2509"/>
              <a:ext cx="266" cy="120"/>
            </a:xfrm>
            <a:custGeom>
              <a:avLst/>
              <a:gdLst>
                <a:gd name="connsiteX0" fmla="*/ 7903 w 150825"/>
                <a:gd name="connsiteY0" fmla="*/ 12368 h 68806"/>
                <a:gd name="connsiteX1" fmla="*/ 39958 w 150825"/>
                <a:gd name="connsiteY1" fmla="*/ 30409 h 68806"/>
                <a:gd name="connsiteX2" fmla="*/ 63706 w 150825"/>
                <a:gd name="connsiteY2" fmla="*/ 35360 h 68806"/>
                <a:gd name="connsiteX3" fmla="*/ 59930 w 150825"/>
                <a:gd name="connsiteY3" fmla="*/ 36367 h 68806"/>
                <a:gd name="connsiteX4" fmla="*/ 28378 w 150825"/>
                <a:gd name="connsiteY4" fmla="*/ 31080 h 68806"/>
                <a:gd name="connsiteX5" fmla="*/ 23679 w 150825"/>
                <a:gd name="connsiteY5" fmla="*/ 30073 h 68806"/>
                <a:gd name="connsiteX6" fmla="*/ 110866 w 150825"/>
                <a:gd name="connsiteY6" fmla="*/ 56003 h 68806"/>
                <a:gd name="connsiteX7" fmla="*/ 150221 w 150825"/>
                <a:gd name="connsiteY7" fmla="*/ 64814 h 68806"/>
                <a:gd name="connsiteX8" fmla="*/ 136543 w 150825"/>
                <a:gd name="connsiteY8" fmla="*/ 55415 h 68806"/>
                <a:gd name="connsiteX9" fmla="*/ 115901 w 150825"/>
                <a:gd name="connsiteY9" fmla="*/ 47360 h 68806"/>
                <a:gd name="connsiteX10" fmla="*/ 97775 w 150825"/>
                <a:gd name="connsiteY10" fmla="*/ 26969 h 68806"/>
                <a:gd name="connsiteX11" fmla="*/ 82419 w 150825"/>
                <a:gd name="connsiteY11" fmla="*/ 23864 h 68806"/>
                <a:gd name="connsiteX12" fmla="*/ 59007 w 150825"/>
                <a:gd name="connsiteY12" fmla="*/ 13123 h 68806"/>
                <a:gd name="connsiteX13" fmla="*/ 41889 w 150825"/>
                <a:gd name="connsiteY13" fmla="*/ 8843 h 68806"/>
                <a:gd name="connsiteX14" fmla="*/ 71426 w 150825"/>
                <a:gd name="connsiteY14" fmla="*/ 27136 h 68806"/>
                <a:gd name="connsiteX15" fmla="*/ 49525 w 150825"/>
                <a:gd name="connsiteY15" fmla="*/ 18074 h 68806"/>
                <a:gd name="connsiteX16" fmla="*/ 29805 w 150825"/>
                <a:gd name="connsiteY16" fmla="*/ 7081 h 68806"/>
                <a:gd name="connsiteX17" fmla="*/ 8742 w 150825"/>
                <a:gd name="connsiteY17" fmla="*/ 4815 h 68806"/>
                <a:gd name="connsiteX18" fmla="*/ 15 w 150825"/>
                <a:gd name="connsiteY18" fmla="*/ 871 h 68806"/>
                <a:gd name="connsiteX19" fmla="*/ 7903 w 150825"/>
                <a:gd name="connsiteY19" fmla="*/ 1236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0825" h="68806">
                  <a:moveTo>
                    <a:pt x="7903" y="12368"/>
                  </a:moveTo>
                  <a:cubicBezTo>
                    <a:pt x="17134" y="18325"/>
                    <a:pt x="29301" y="26969"/>
                    <a:pt x="39958" y="30409"/>
                  </a:cubicBezTo>
                  <a:cubicBezTo>
                    <a:pt x="47595" y="32927"/>
                    <a:pt x="55986" y="33010"/>
                    <a:pt x="63706" y="35360"/>
                  </a:cubicBezTo>
                  <a:cubicBezTo>
                    <a:pt x="64965" y="35696"/>
                    <a:pt x="61273" y="36619"/>
                    <a:pt x="59930" y="36367"/>
                  </a:cubicBezTo>
                  <a:cubicBezTo>
                    <a:pt x="49357" y="35108"/>
                    <a:pt x="38952" y="32927"/>
                    <a:pt x="28378" y="31080"/>
                  </a:cubicBezTo>
                  <a:cubicBezTo>
                    <a:pt x="26784" y="30745"/>
                    <a:pt x="22253" y="29318"/>
                    <a:pt x="23679" y="30073"/>
                  </a:cubicBezTo>
                  <a:cubicBezTo>
                    <a:pt x="50783" y="45094"/>
                    <a:pt x="83342" y="42073"/>
                    <a:pt x="110866" y="56003"/>
                  </a:cubicBezTo>
                  <a:cubicBezTo>
                    <a:pt x="117243" y="59191"/>
                    <a:pt x="140823" y="76478"/>
                    <a:pt x="150221" y="64814"/>
                  </a:cubicBezTo>
                  <a:cubicBezTo>
                    <a:pt x="153662" y="60450"/>
                    <a:pt x="141494" y="57933"/>
                    <a:pt x="136543" y="55415"/>
                  </a:cubicBezTo>
                  <a:cubicBezTo>
                    <a:pt x="129998" y="52059"/>
                    <a:pt x="121858" y="51723"/>
                    <a:pt x="115901" y="47360"/>
                  </a:cubicBezTo>
                  <a:cubicBezTo>
                    <a:pt x="108600" y="41989"/>
                    <a:pt x="105243" y="32171"/>
                    <a:pt x="97775" y="26969"/>
                  </a:cubicBezTo>
                  <a:cubicBezTo>
                    <a:pt x="93496" y="23948"/>
                    <a:pt x="87370" y="25542"/>
                    <a:pt x="82419" y="23864"/>
                  </a:cubicBezTo>
                  <a:cubicBezTo>
                    <a:pt x="74363" y="20927"/>
                    <a:pt x="67063" y="16144"/>
                    <a:pt x="59007" y="13123"/>
                  </a:cubicBezTo>
                  <a:cubicBezTo>
                    <a:pt x="53469" y="11025"/>
                    <a:pt x="38029" y="4396"/>
                    <a:pt x="41889" y="8843"/>
                  </a:cubicBezTo>
                  <a:cubicBezTo>
                    <a:pt x="49608" y="17486"/>
                    <a:pt x="64042" y="18158"/>
                    <a:pt x="71426" y="27136"/>
                  </a:cubicBezTo>
                  <a:cubicBezTo>
                    <a:pt x="76377" y="33262"/>
                    <a:pt x="56573" y="21514"/>
                    <a:pt x="49525" y="18074"/>
                  </a:cubicBezTo>
                  <a:cubicBezTo>
                    <a:pt x="42728" y="14801"/>
                    <a:pt x="37021" y="9431"/>
                    <a:pt x="29805" y="7081"/>
                  </a:cubicBezTo>
                  <a:cubicBezTo>
                    <a:pt x="23176" y="4899"/>
                    <a:pt x="15707" y="6242"/>
                    <a:pt x="8742" y="4815"/>
                  </a:cubicBezTo>
                  <a:cubicBezTo>
                    <a:pt x="5638" y="4228"/>
                    <a:pt x="435" y="-2317"/>
                    <a:pt x="15" y="871"/>
                  </a:cubicBezTo>
                  <a:cubicBezTo>
                    <a:pt x="-404" y="5487"/>
                    <a:pt x="7903" y="12368"/>
                    <a:pt x="7903" y="1236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3" name="任意多边形: 形状 882"/>
            <p:cNvSpPr/>
            <p:nvPr/>
          </p:nvSpPr>
          <p:spPr>
            <a:xfrm rot="19980000">
              <a:off x="3845" y="2857"/>
              <a:ext cx="47" cy="35"/>
            </a:xfrm>
            <a:custGeom>
              <a:avLst/>
              <a:gdLst>
                <a:gd name="connsiteX0" fmla="*/ 0 w 26672"/>
                <a:gd name="connsiteY0" fmla="*/ 0 h 20022"/>
                <a:gd name="connsiteX1" fmla="*/ 26013 w 26672"/>
                <a:gd name="connsiteY1" fmla="*/ 19888 h 20022"/>
                <a:gd name="connsiteX2" fmla="*/ 23664 w 26672"/>
                <a:gd name="connsiteY2" fmla="*/ 13846 h 20022"/>
                <a:gd name="connsiteX3" fmla="*/ 0 w 26672"/>
                <a:gd name="connsiteY3" fmla="*/ 0 h 20022"/>
              </a:gdLst>
              <a:ahLst/>
              <a:cxnLst>
                <a:cxn ang="0">
                  <a:pos x="connsiteX0" y="connsiteY0"/>
                </a:cxn>
                <a:cxn ang="0">
                  <a:pos x="connsiteX1" y="connsiteY1"/>
                </a:cxn>
                <a:cxn ang="0">
                  <a:pos x="connsiteX2" y="connsiteY2"/>
                </a:cxn>
                <a:cxn ang="0">
                  <a:pos x="connsiteX3" y="connsiteY3"/>
                </a:cxn>
              </a:cxnLst>
              <a:rect l="l" t="t" r="r" b="b"/>
              <a:pathLst>
                <a:path w="26672" h="20022">
                  <a:moveTo>
                    <a:pt x="0" y="0"/>
                  </a:moveTo>
                  <a:cubicBezTo>
                    <a:pt x="8643" y="6629"/>
                    <a:pt x="16531" y="14433"/>
                    <a:pt x="26013" y="19888"/>
                  </a:cubicBezTo>
                  <a:cubicBezTo>
                    <a:pt x="27859" y="20978"/>
                    <a:pt x="25426" y="15105"/>
                    <a:pt x="23664" y="13846"/>
                  </a:cubicBezTo>
                  <a:cubicBezTo>
                    <a:pt x="16447" y="8391"/>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4" name="任意多边形: 形状 883"/>
            <p:cNvSpPr/>
            <p:nvPr/>
          </p:nvSpPr>
          <p:spPr>
            <a:xfrm rot="19980000">
              <a:off x="3820" y="2657"/>
              <a:ext cx="11" cy="8"/>
            </a:xfrm>
            <a:custGeom>
              <a:avLst/>
              <a:gdLst>
                <a:gd name="connsiteX0" fmla="*/ 0 w 6045"/>
                <a:gd name="connsiteY0" fmla="*/ 184 h 4539"/>
                <a:gd name="connsiteX1" fmla="*/ 5538 w 6045"/>
                <a:gd name="connsiteY1" fmla="*/ 4464 h 4539"/>
                <a:gd name="connsiteX2" fmla="*/ 0 w 6045"/>
                <a:gd name="connsiteY2" fmla="*/ 184 h 4539"/>
              </a:gdLst>
              <a:ahLst/>
              <a:cxnLst>
                <a:cxn ang="0">
                  <a:pos x="connsiteX0" y="connsiteY0"/>
                </a:cxn>
                <a:cxn ang="0">
                  <a:pos x="connsiteX1" y="connsiteY1"/>
                </a:cxn>
                <a:cxn ang="0">
                  <a:pos x="connsiteX2" y="connsiteY2"/>
                </a:cxn>
              </a:cxnLst>
              <a:rect l="l" t="t" r="r" b="b"/>
              <a:pathLst>
                <a:path w="6045" h="4539">
                  <a:moveTo>
                    <a:pt x="0" y="184"/>
                  </a:moveTo>
                  <a:cubicBezTo>
                    <a:pt x="1846" y="1695"/>
                    <a:pt x="3357" y="3625"/>
                    <a:pt x="5538" y="4464"/>
                  </a:cubicBezTo>
                  <a:cubicBezTo>
                    <a:pt x="7804" y="5303"/>
                    <a:pt x="1846" y="-1158"/>
                    <a:pt x="0" y="18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5" name="任意多边形: 形状 884"/>
            <p:cNvSpPr/>
            <p:nvPr/>
          </p:nvSpPr>
          <p:spPr>
            <a:xfrm rot="19980000">
              <a:off x="3686" y="2562"/>
              <a:ext cx="68" cy="35"/>
            </a:xfrm>
            <a:custGeom>
              <a:avLst/>
              <a:gdLst>
                <a:gd name="connsiteX0" fmla="*/ 0 w 38674"/>
                <a:gd name="connsiteY0" fmla="*/ 1626 h 19561"/>
                <a:gd name="connsiteX1" fmla="*/ 26433 w 38674"/>
                <a:gd name="connsiteY1" fmla="*/ 13206 h 19561"/>
                <a:gd name="connsiteX2" fmla="*/ 38265 w 38674"/>
                <a:gd name="connsiteY2" fmla="*/ 18660 h 19561"/>
                <a:gd name="connsiteX3" fmla="*/ 16867 w 38674"/>
                <a:gd name="connsiteY3" fmla="*/ 871 h 19561"/>
                <a:gd name="connsiteX4" fmla="*/ 0 w 38674"/>
                <a:gd name="connsiteY4" fmla="*/ 1626 h 19561"/>
                <a:gd name="connsiteX5" fmla="*/ 0 w 38674"/>
                <a:gd name="connsiteY5" fmla="*/ 1626 h 1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74" h="19561">
                  <a:moveTo>
                    <a:pt x="0" y="1626"/>
                  </a:moveTo>
                  <a:cubicBezTo>
                    <a:pt x="8811" y="5486"/>
                    <a:pt x="17706" y="9430"/>
                    <a:pt x="26433" y="13206"/>
                  </a:cubicBezTo>
                  <a:cubicBezTo>
                    <a:pt x="30377" y="15052"/>
                    <a:pt x="40866" y="22017"/>
                    <a:pt x="38265" y="18660"/>
                  </a:cubicBezTo>
                  <a:cubicBezTo>
                    <a:pt x="32559" y="11276"/>
                    <a:pt x="25342" y="4731"/>
                    <a:pt x="16867" y="871"/>
                  </a:cubicBezTo>
                  <a:cubicBezTo>
                    <a:pt x="11748" y="-1395"/>
                    <a:pt x="5706" y="1458"/>
                    <a:pt x="0" y="1626"/>
                  </a:cubicBezTo>
                  <a:lnTo>
                    <a:pt x="0" y="1626"/>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6" name="任意多边形: 形状 885"/>
            <p:cNvSpPr/>
            <p:nvPr/>
          </p:nvSpPr>
          <p:spPr>
            <a:xfrm rot="19980000">
              <a:off x="3081" y="3656"/>
              <a:ext cx="19" cy="13"/>
            </a:xfrm>
            <a:custGeom>
              <a:avLst/>
              <a:gdLst>
                <a:gd name="connsiteX0" fmla="*/ 6362 w 10842"/>
                <a:gd name="connsiteY0" fmla="*/ 5545 h 6866"/>
                <a:gd name="connsiteX1" fmla="*/ 487 w 10842"/>
                <a:gd name="connsiteY1" fmla="*/ 594 h 6866"/>
                <a:gd name="connsiteX2" fmla="*/ 3256 w 10842"/>
                <a:gd name="connsiteY2" fmla="*/ 6720 h 6866"/>
                <a:gd name="connsiteX3" fmla="*/ 6362 w 10842"/>
                <a:gd name="connsiteY3" fmla="*/ 5545 h 6866"/>
              </a:gdLst>
              <a:ahLst/>
              <a:cxnLst>
                <a:cxn ang="0">
                  <a:pos x="connsiteX0" y="connsiteY0"/>
                </a:cxn>
                <a:cxn ang="0">
                  <a:pos x="connsiteX1" y="connsiteY1"/>
                </a:cxn>
                <a:cxn ang="0">
                  <a:pos x="connsiteX2" y="connsiteY2"/>
                </a:cxn>
                <a:cxn ang="0">
                  <a:pos x="connsiteX3" y="connsiteY3"/>
                </a:cxn>
              </a:cxnLst>
              <a:rect l="l" t="t" r="r" b="b"/>
              <a:pathLst>
                <a:path w="10842" h="6866">
                  <a:moveTo>
                    <a:pt x="6362" y="5545"/>
                  </a:moveTo>
                  <a:cubicBezTo>
                    <a:pt x="18025" y="7139"/>
                    <a:pt x="3592" y="-2427"/>
                    <a:pt x="487" y="594"/>
                  </a:cubicBezTo>
                  <a:cubicBezTo>
                    <a:pt x="-1107" y="2188"/>
                    <a:pt x="1578" y="5293"/>
                    <a:pt x="3256" y="6720"/>
                  </a:cubicBezTo>
                  <a:cubicBezTo>
                    <a:pt x="4096" y="7391"/>
                    <a:pt x="6362" y="5545"/>
                    <a:pt x="6362" y="554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7" name="任意多边形: 形状 886"/>
            <p:cNvSpPr/>
            <p:nvPr/>
          </p:nvSpPr>
          <p:spPr>
            <a:xfrm rot="19980000">
              <a:off x="3118" y="3673"/>
              <a:ext cx="10" cy="6"/>
            </a:xfrm>
            <a:custGeom>
              <a:avLst/>
              <a:gdLst>
                <a:gd name="connsiteX0" fmla="*/ 5430 w 5430"/>
                <a:gd name="connsiteY0" fmla="*/ 3140 h 3139"/>
                <a:gd name="connsiteX1" fmla="*/ 311 w 5430"/>
                <a:gd name="connsiteY1" fmla="*/ 35 h 3139"/>
                <a:gd name="connsiteX2" fmla="*/ 5430 w 5430"/>
                <a:gd name="connsiteY2" fmla="*/ 3140 h 3139"/>
              </a:gdLst>
              <a:ahLst/>
              <a:cxnLst>
                <a:cxn ang="0">
                  <a:pos x="connsiteX0" y="connsiteY0"/>
                </a:cxn>
                <a:cxn ang="0">
                  <a:pos x="connsiteX1" y="connsiteY1"/>
                </a:cxn>
                <a:cxn ang="0">
                  <a:pos x="connsiteX2" y="connsiteY2"/>
                </a:cxn>
              </a:cxnLst>
              <a:rect l="l" t="t" r="r" b="b"/>
              <a:pathLst>
                <a:path w="5430" h="3139">
                  <a:moveTo>
                    <a:pt x="5430" y="3140"/>
                  </a:moveTo>
                  <a:cubicBezTo>
                    <a:pt x="3752" y="2133"/>
                    <a:pt x="2241" y="370"/>
                    <a:pt x="311" y="35"/>
                  </a:cubicBezTo>
                  <a:cubicBezTo>
                    <a:pt x="-1535" y="-385"/>
                    <a:pt x="5430" y="3140"/>
                    <a:pt x="5430" y="314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8" name="任意多边形: 形状 887"/>
            <p:cNvSpPr/>
            <p:nvPr/>
          </p:nvSpPr>
          <p:spPr>
            <a:xfrm rot="19980000">
              <a:off x="3660" y="2513"/>
              <a:ext cx="566" cy="414"/>
            </a:xfrm>
            <a:custGeom>
              <a:avLst/>
              <a:gdLst>
                <a:gd name="connsiteX0" fmla="*/ 155117 w 321371"/>
                <a:gd name="connsiteY0" fmla="*/ 135508 h 235152"/>
                <a:gd name="connsiteX1" fmla="*/ 167872 w 321371"/>
                <a:gd name="connsiteY1" fmla="*/ 146501 h 235152"/>
                <a:gd name="connsiteX2" fmla="*/ 156544 w 321371"/>
                <a:gd name="connsiteY2" fmla="*/ 143564 h 235152"/>
                <a:gd name="connsiteX3" fmla="*/ 176347 w 321371"/>
                <a:gd name="connsiteY3" fmla="*/ 165465 h 235152"/>
                <a:gd name="connsiteX4" fmla="*/ 188431 w 321371"/>
                <a:gd name="connsiteY4" fmla="*/ 188961 h 235152"/>
                <a:gd name="connsiteX5" fmla="*/ 190529 w 321371"/>
                <a:gd name="connsiteY5" fmla="*/ 184094 h 235152"/>
                <a:gd name="connsiteX6" fmla="*/ 239115 w 321371"/>
                <a:gd name="connsiteY6" fmla="*/ 202555 h 235152"/>
                <a:gd name="connsiteX7" fmla="*/ 231814 w 321371"/>
                <a:gd name="connsiteY7" fmla="*/ 196597 h 235152"/>
                <a:gd name="connsiteX8" fmla="*/ 225101 w 321371"/>
                <a:gd name="connsiteY8" fmla="*/ 188710 h 235152"/>
                <a:gd name="connsiteX9" fmla="*/ 202277 w 321371"/>
                <a:gd name="connsiteY9" fmla="*/ 176542 h 235152"/>
                <a:gd name="connsiteX10" fmla="*/ 209074 w 321371"/>
                <a:gd name="connsiteY10" fmla="*/ 154640 h 235152"/>
                <a:gd name="connsiteX11" fmla="*/ 228122 w 321371"/>
                <a:gd name="connsiteY11" fmla="*/ 171339 h 235152"/>
                <a:gd name="connsiteX12" fmla="*/ 247255 w 321371"/>
                <a:gd name="connsiteY12" fmla="*/ 186108 h 235152"/>
                <a:gd name="connsiteX13" fmla="*/ 291897 w 321371"/>
                <a:gd name="connsiteY13" fmla="*/ 226471 h 235152"/>
                <a:gd name="connsiteX14" fmla="*/ 301211 w 321371"/>
                <a:gd name="connsiteY14" fmla="*/ 228149 h 235152"/>
                <a:gd name="connsiteX15" fmla="*/ 320092 w 321371"/>
                <a:gd name="connsiteY15" fmla="*/ 233436 h 235152"/>
                <a:gd name="connsiteX16" fmla="*/ 312791 w 321371"/>
                <a:gd name="connsiteY16" fmla="*/ 210947 h 235152"/>
                <a:gd name="connsiteX17" fmla="*/ 300708 w 321371"/>
                <a:gd name="connsiteY17" fmla="*/ 198779 h 235152"/>
                <a:gd name="connsiteX18" fmla="*/ 294246 w 321371"/>
                <a:gd name="connsiteY18" fmla="*/ 182332 h 235152"/>
                <a:gd name="connsiteX19" fmla="*/ 263282 w 321371"/>
                <a:gd name="connsiteY19" fmla="*/ 154053 h 235152"/>
                <a:gd name="connsiteX20" fmla="*/ 248345 w 321371"/>
                <a:gd name="connsiteY20" fmla="*/ 120404 h 235152"/>
                <a:gd name="connsiteX21" fmla="*/ 237856 w 321371"/>
                <a:gd name="connsiteY21" fmla="*/ 128459 h 235152"/>
                <a:gd name="connsiteX22" fmla="*/ 250863 w 321371"/>
                <a:gd name="connsiteY22" fmla="*/ 136767 h 235152"/>
                <a:gd name="connsiteX23" fmla="*/ 219899 w 321371"/>
                <a:gd name="connsiteY23" fmla="*/ 144319 h 235152"/>
                <a:gd name="connsiteX24" fmla="*/ 202696 w 321371"/>
                <a:gd name="connsiteY24" fmla="*/ 147256 h 235152"/>
                <a:gd name="connsiteX25" fmla="*/ 199088 w 321371"/>
                <a:gd name="connsiteY25" fmla="*/ 125019 h 235152"/>
                <a:gd name="connsiteX26" fmla="*/ 185410 w 321371"/>
                <a:gd name="connsiteY26" fmla="*/ 122837 h 235152"/>
                <a:gd name="connsiteX27" fmla="*/ 159732 w 321371"/>
                <a:gd name="connsiteY27" fmla="*/ 107397 h 235152"/>
                <a:gd name="connsiteX28" fmla="*/ 146054 w 321371"/>
                <a:gd name="connsiteY28" fmla="*/ 84573 h 235152"/>
                <a:gd name="connsiteX29" fmla="*/ 91007 w 321371"/>
                <a:gd name="connsiteY29" fmla="*/ 54447 h 235152"/>
                <a:gd name="connsiteX30" fmla="*/ 114755 w 321371"/>
                <a:gd name="connsiteY30" fmla="*/ 54699 h 235152"/>
                <a:gd name="connsiteX31" fmla="*/ 96294 w 321371"/>
                <a:gd name="connsiteY31" fmla="*/ 40602 h 235152"/>
                <a:gd name="connsiteX32" fmla="*/ 88154 w 321371"/>
                <a:gd name="connsiteY32" fmla="*/ 20127 h 235152"/>
                <a:gd name="connsiteX33" fmla="*/ 62057 w 321371"/>
                <a:gd name="connsiteY33" fmla="*/ 7372 h 235152"/>
                <a:gd name="connsiteX34" fmla="*/ 1135 w 321371"/>
                <a:gd name="connsiteY34" fmla="*/ 7791 h 235152"/>
                <a:gd name="connsiteX35" fmla="*/ 21610 w 321371"/>
                <a:gd name="connsiteY35" fmla="*/ 6868 h 235152"/>
                <a:gd name="connsiteX36" fmla="*/ 71203 w 321371"/>
                <a:gd name="connsiteY36" fmla="*/ 19287 h 235152"/>
                <a:gd name="connsiteX37" fmla="*/ 69525 w 321371"/>
                <a:gd name="connsiteY37" fmla="*/ 25329 h 235152"/>
                <a:gd name="connsiteX38" fmla="*/ 22366 w 321371"/>
                <a:gd name="connsiteY38" fmla="*/ 10225 h 235152"/>
                <a:gd name="connsiteX39" fmla="*/ 6673 w 321371"/>
                <a:gd name="connsiteY39" fmla="*/ 20295 h 235152"/>
                <a:gd name="connsiteX40" fmla="*/ 22198 w 321371"/>
                <a:gd name="connsiteY40" fmla="*/ 27343 h 235152"/>
                <a:gd name="connsiteX41" fmla="*/ 56518 w 321371"/>
                <a:gd name="connsiteY41" fmla="*/ 35986 h 235152"/>
                <a:gd name="connsiteX42" fmla="*/ 35708 w 321371"/>
                <a:gd name="connsiteY42" fmla="*/ 44042 h 235152"/>
                <a:gd name="connsiteX43" fmla="*/ 49721 w 321371"/>
                <a:gd name="connsiteY43" fmla="*/ 56629 h 235152"/>
                <a:gd name="connsiteX44" fmla="*/ 55092 w 321371"/>
                <a:gd name="connsiteY44" fmla="*/ 54112 h 235152"/>
                <a:gd name="connsiteX45" fmla="*/ 79679 w 321371"/>
                <a:gd name="connsiteY45" fmla="*/ 66447 h 235152"/>
                <a:gd name="connsiteX46" fmla="*/ 85217 w 321371"/>
                <a:gd name="connsiteY46" fmla="*/ 75678 h 235152"/>
                <a:gd name="connsiteX47" fmla="*/ 68854 w 321371"/>
                <a:gd name="connsiteY47" fmla="*/ 75845 h 235152"/>
                <a:gd name="connsiteX48" fmla="*/ 111314 w 321371"/>
                <a:gd name="connsiteY48" fmla="*/ 94223 h 235152"/>
                <a:gd name="connsiteX49" fmla="*/ 86727 w 321371"/>
                <a:gd name="connsiteY49" fmla="*/ 91957 h 235152"/>
                <a:gd name="connsiteX50" fmla="*/ 123817 w 321371"/>
                <a:gd name="connsiteY50" fmla="*/ 106558 h 235152"/>
                <a:gd name="connsiteX51" fmla="*/ 126167 w 321371"/>
                <a:gd name="connsiteY51" fmla="*/ 124264 h 235152"/>
                <a:gd name="connsiteX52" fmla="*/ 141355 w 321371"/>
                <a:gd name="connsiteY52" fmla="*/ 117467 h 235152"/>
                <a:gd name="connsiteX53" fmla="*/ 155117 w 321371"/>
                <a:gd name="connsiteY53" fmla="*/ 135508 h 23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1371" h="235152">
                  <a:moveTo>
                    <a:pt x="155117" y="135508"/>
                  </a:moveTo>
                  <a:cubicBezTo>
                    <a:pt x="159313" y="139117"/>
                    <a:pt x="166865" y="140879"/>
                    <a:pt x="167872" y="146501"/>
                  </a:cubicBezTo>
                  <a:cubicBezTo>
                    <a:pt x="168543" y="150361"/>
                    <a:pt x="154865" y="139955"/>
                    <a:pt x="156544" y="143564"/>
                  </a:cubicBezTo>
                  <a:cubicBezTo>
                    <a:pt x="160571" y="152543"/>
                    <a:pt x="170725" y="157494"/>
                    <a:pt x="176347" y="165465"/>
                  </a:cubicBezTo>
                  <a:cubicBezTo>
                    <a:pt x="181382" y="172682"/>
                    <a:pt x="183061" y="181996"/>
                    <a:pt x="188431" y="188961"/>
                  </a:cubicBezTo>
                  <a:cubicBezTo>
                    <a:pt x="189438" y="190388"/>
                    <a:pt x="188851" y="183591"/>
                    <a:pt x="190529" y="184094"/>
                  </a:cubicBezTo>
                  <a:cubicBezTo>
                    <a:pt x="200934" y="186864"/>
                    <a:pt x="225101" y="203143"/>
                    <a:pt x="239115" y="202555"/>
                  </a:cubicBezTo>
                  <a:cubicBezTo>
                    <a:pt x="242220" y="202471"/>
                    <a:pt x="234080" y="198863"/>
                    <a:pt x="231814" y="196597"/>
                  </a:cubicBezTo>
                  <a:cubicBezTo>
                    <a:pt x="229381" y="194248"/>
                    <a:pt x="228038" y="190640"/>
                    <a:pt x="225101" y="188710"/>
                  </a:cubicBezTo>
                  <a:cubicBezTo>
                    <a:pt x="217969" y="183927"/>
                    <a:pt x="205969" y="184346"/>
                    <a:pt x="202277" y="176542"/>
                  </a:cubicBezTo>
                  <a:cubicBezTo>
                    <a:pt x="199004" y="169577"/>
                    <a:pt x="201605" y="156151"/>
                    <a:pt x="209074" y="154640"/>
                  </a:cubicBezTo>
                  <a:cubicBezTo>
                    <a:pt x="217381" y="152962"/>
                    <a:pt x="221493" y="166053"/>
                    <a:pt x="228122" y="171339"/>
                  </a:cubicBezTo>
                  <a:cubicBezTo>
                    <a:pt x="238527" y="179731"/>
                    <a:pt x="239199" y="177381"/>
                    <a:pt x="247255" y="186108"/>
                  </a:cubicBezTo>
                  <a:cubicBezTo>
                    <a:pt x="260681" y="200541"/>
                    <a:pt x="272513" y="219506"/>
                    <a:pt x="291897" y="226471"/>
                  </a:cubicBezTo>
                  <a:cubicBezTo>
                    <a:pt x="294918" y="227562"/>
                    <a:pt x="298190" y="227394"/>
                    <a:pt x="301211" y="228149"/>
                  </a:cubicBezTo>
                  <a:cubicBezTo>
                    <a:pt x="307589" y="229743"/>
                    <a:pt x="316399" y="238890"/>
                    <a:pt x="320092" y="233436"/>
                  </a:cubicBezTo>
                  <a:cubicBezTo>
                    <a:pt x="324455" y="226890"/>
                    <a:pt x="316567" y="217828"/>
                    <a:pt x="312791" y="210947"/>
                  </a:cubicBezTo>
                  <a:cubicBezTo>
                    <a:pt x="309938" y="205996"/>
                    <a:pt x="303812" y="203646"/>
                    <a:pt x="300708" y="198779"/>
                  </a:cubicBezTo>
                  <a:cubicBezTo>
                    <a:pt x="297519" y="193828"/>
                    <a:pt x="297351" y="187283"/>
                    <a:pt x="294246" y="182332"/>
                  </a:cubicBezTo>
                  <a:cubicBezTo>
                    <a:pt x="287198" y="170920"/>
                    <a:pt x="271338" y="164626"/>
                    <a:pt x="263282" y="154053"/>
                  </a:cubicBezTo>
                  <a:cubicBezTo>
                    <a:pt x="258163" y="147256"/>
                    <a:pt x="254303" y="124264"/>
                    <a:pt x="248345" y="120404"/>
                  </a:cubicBezTo>
                  <a:cubicBezTo>
                    <a:pt x="244653" y="117970"/>
                    <a:pt x="237101" y="124012"/>
                    <a:pt x="237856" y="128459"/>
                  </a:cubicBezTo>
                  <a:cubicBezTo>
                    <a:pt x="238611" y="133494"/>
                    <a:pt x="254807" y="133326"/>
                    <a:pt x="250863" y="136767"/>
                  </a:cubicBezTo>
                  <a:cubicBezTo>
                    <a:pt x="242975" y="143899"/>
                    <a:pt x="230304" y="142053"/>
                    <a:pt x="219899" y="144319"/>
                  </a:cubicBezTo>
                  <a:cubicBezTo>
                    <a:pt x="214192" y="145578"/>
                    <a:pt x="206976" y="151284"/>
                    <a:pt x="202696" y="147256"/>
                  </a:cubicBezTo>
                  <a:cubicBezTo>
                    <a:pt x="197158" y="142137"/>
                    <a:pt x="203452" y="131145"/>
                    <a:pt x="199088" y="125019"/>
                  </a:cubicBezTo>
                  <a:cubicBezTo>
                    <a:pt x="196403" y="121243"/>
                    <a:pt x="189606" y="124767"/>
                    <a:pt x="185410" y="122837"/>
                  </a:cubicBezTo>
                  <a:cubicBezTo>
                    <a:pt x="176347" y="118809"/>
                    <a:pt x="166865" y="114362"/>
                    <a:pt x="159732" y="107397"/>
                  </a:cubicBezTo>
                  <a:cubicBezTo>
                    <a:pt x="153355" y="101187"/>
                    <a:pt x="151845" y="91370"/>
                    <a:pt x="146054" y="84573"/>
                  </a:cubicBezTo>
                  <a:cubicBezTo>
                    <a:pt x="141187" y="78866"/>
                    <a:pt x="89664" y="65272"/>
                    <a:pt x="91007" y="54447"/>
                  </a:cubicBezTo>
                  <a:cubicBezTo>
                    <a:pt x="92014" y="46559"/>
                    <a:pt x="111901" y="62084"/>
                    <a:pt x="114755" y="54699"/>
                  </a:cubicBezTo>
                  <a:cubicBezTo>
                    <a:pt x="117524" y="47483"/>
                    <a:pt x="100993" y="46727"/>
                    <a:pt x="96294" y="40602"/>
                  </a:cubicBezTo>
                  <a:cubicBezTo>
                    <a:pt x="91762" y="34728"/>
                    <a:pt x="91510" y="26672"/>
                    <a:pt x="88154" y="20127"/>
                  </a:cubicBezTo>
                  <a:cubicBezTo>
                    <a:pt x="83790" y="11484"/>
                    <a:pt x="71119" y="10896"/>
                    <a:pt x="62057" y="7372"/>
                  </a:cubicBezTo>
                  <a:cubicBezTo>
                    <a:pt x="40826" y="-1020"/>
                    <a:pt x="23708" y="-3957"/>
                    <a:pt x="1135" y="7791"/>
                  </a:cubicBezTo>
                  <a:cubicBezTo>
                    <a:pt x="-4906" y="10980"/>
                    <a:pt x="14813" y="5693"/>
                    <a:pt x="21610" y="6868"/>
                  </a:cubicBezTo>
                  <a:cubicBezTo>
                    <a:pt x="38477" y="9637"/>
                    <a:pt x="55260" y="13162"/>
                    <a:pt x="71203" y="19287"/>
                  </a:cubicBezTo>
                  <a:cubicBezTo>
                    <a:pt x="73133" y="19959"/>
                    <a:pt x="71623" y="25665"/>
                    <a:pt x="69525" y="25329"/>
                  </a:cubicBezTo>
                  <a:cubicBezTo>
                    <a:pt x="50812" y="22140"/>
                    <a:pt x="42673" y="7456"/>
                    <a:pt x="22366" y="10225"/>
                  </a:cubicBezTo>
                  <a:cubicBezTo>
                    <a:pt x="16240" y="11064"/>
                    <a:pt x="6757" y="14085"/>
                    <a:pt x="6673" y="20295"/>
                  </a:cubicBezTo>
                  <a:cubicBezTo>
                    <a:pt x="6673" y="25917"/>
                    <a:pt x="16743" y="25665"/>
                    <a:pt x="22198" y="27343"/>
                  </a:cubicBezTo>
                  <a:cubicBezTo>
                    <a:pt x="33442" y="30868"/>
                    <a:pt x="49134" y="26756"/>
                    <a:pt x="56518" y="35986"/>
                  </a:cubicBezTo>
                  <a:cubicBezTo>
                    <a:pt x="61134" y="41776"/>
                    <a:pt x="38057" y="36909"/>
                    <a:pt x="35708" y="44042"/>
                  </a:cubicBezTo>
                  <a:cubicBezTo>
                    <a:pt x="33694" y="50000"/>
                    <a:pt x="44099" y="53776"/>
                    <a:pt x="49721" y="56629"/>
                  </a:cubicBezTo>
                  <a:cubicBezTo>
                    <a:pt x="51483" y="57552"/>
                    <a:pt x="53162" y="53440"/>
                    <a:pt x="55092" y="54112"/>
                  </a:cubicBezTo>
                  <a:cubicBezTo>
                    <a:pt x="63819" y="56965"/>
                    <a:pt x="72126" y="61161"/>
                    <a:pt x="79679" y="66447"/>
                  </a:cubicBezTo>
                  <a:cubicBezTo>
                    <a:pt x="82616" y="68629"/>
                    <a:pt x="87986" y="73412"/>
                    <a:pt x="85217" y="75678"/>
                  </a:cubicBezTo>
                  <a:cubicBezTo>
                    <a:pt x="81105" y="79286"/>
                    <a:pt x="64406" y="72741"/>
                    <a:pt x="68854" y="75845"/>
                  </a:cubicBezTo>
                  <a:cubicBezTo>
                    <a:pt x="81441" y="84740"/>
                    <a:pt x="99818" y="83901"/>
                    <a:pt x="111314" y="94223"/>
                  </a:cubicBezTo>
                  <a:cubicBezTo>
                    <a:pt x="117524" y="99677"/>
                    <a:pt x="87399" y="83649"/>
                    <a:pt x="86727" y="91957"/>
                  </a:cubicBezTo>
                  <a:cubicBezTo>
                    <a:pt x="83874" y="123760"/>
                    <a:pt x="116097" y="97747"/>
                    <a:pt x="123817" y="106558"/>
                  </a:cubicBezTo>
                  <a:cubicBezTo>
                    <a:pt x="127677" y="111089"/>
                    <a:pt x="121132" y="121075"/>
                    <a:pt x="126167" y="124264"/>
                  </a:cubicBezTo>
                  <a:cubicBezTo>
                    <a:pt x="130866" y="127201"/>
                    <a:pt x="136236" y="115537"/>
                    <a:pt x="141355" y="117467"/>
                  </a:cubicBezTo>
                  <a:cubicBezTo>
                    <a:pt x="148404" y="120404"/>
                    <a:pt x="155117" y="135508"/>
                    <a:pt x="155117" y="13550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89" name="任意多边形: 形状 888"/>
            <p:cNvSpPr/>
            <p:nvPr/>
          </p:nvSpPr>
          <p:spPr>
            <a:xfrm rot="19980000">
              <a:off x="3971" y="2607"/>
              <a:ext cx="16" cy="10"/>
            </a:xfrm>
            <a:custGeom>
              <a:avLst/>
              <a:gdLst>
                <a:gd name="connsiteX0" fmla="*/ 366 w 8786"/>
                <a:gd name="connsiteY0" fmla="*/ 1113 h 5430"/>
                <a:gd name="connsiteX1" fmla="*/ 8757 w 8786"/>
                <a:gd name="connsiteY1" fmla="*/ 4553 h 5430"/>
                <a:gd name="connsiteX2" fmla="*/ 114 w 8786"/>
                <a:gd name="connsiteY2" fmla="*/ 22 h 5430"/>
                <a:gd name="connsiteX3" fmla="*/ 366 w 8786"/>
                <a:gd name="connsiteY3" fmla="*/ 1113 h 5430"/>
              </a:gdLst>
              <a:ahLst/>
              <a:cxnLst>
                <a:cxn ang="0">
                  <a:pos x="connsiteX0" y="connsiteY0"/>
                </a:cxn>
                <a:cxn ang="0">
                  <a:pos x="connsiteX1" y="connsiteY1"/>
                </a:cxn>
                <a:cxn ang="0">
                  <a:pos x="connsiteX2" y="connsiteY2"/>
                </a:cxn>
                <a:cxn ang="0">
                  <a:pos x="connsiteX3" y="connsiteY3"/>
                </a:cxn>
              </a:cxnLst>
              <a:rect l="l" t="t" r="r" b="b"/>
              <a:pathLst>
                <a:path w="8786" h="5430">
                  <a:moveTo>
                    <a:pt x="366" y="1113"/>
                  </a:moveTo>
                  <a:cubicBezTo>
                    <a:pt x="3135" y="2204"/>
                    <a:pt x="9261" y="7490"/>
                    <a:pt x="8757" y="4553"/>
                  </a:cubicBezTo>
                  <a:cubicBezTo>
                    <a:pt x="8170" y="1364"/>
                    <a:pt x="3219" y="1197"/>
                    <a:pt x="114" y="22"/>
                  </a:cubicBezTo>
                  <a:cubicBezTo>
                    <a:pt x="-222" y="-146"/>
                    <a:pt x="282" y="693"/>
                    <a:pt x="366" y="1113"/>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0" name="任意多边形: 形状 889"/>
            <p:cNvSpPr/>
            <p:nvPr/>
          </p:nvSpPr>
          <p:spPr>
            <a:xfrm rot="19980000">
              <a:off x="3692" y="3299"/>
              <a:ext cx="229" cy="161"/>
            </a:xfrm>
            <a:custGeom>
              <a:avLst/>
              <a:gdLst>
                <a:gd name="connsiteX0" fmla="*/ 115564 w 130319"/>
                <a:gd name="connsiteY0" fmla="*/ 69325 h 91201"/>
                <a:gd name="connsiteX1" fmla="*/ 92572 w 130319"/>
                <a:gd name="connsiteY1" fmla="*/ 28627 h 91201"/>
                <a:gd name="connsiteX2" fmla="*/ 99033 w 130319"/>
                <a:gd name="connsiteY2" fmla="*/ 26446 h 91201"/>
                <a:gd name="connsiteX3" fmla="*/ 121690 w 130319"/>
                <a:gd name="connsiteY3" fmla="*/ 16796 h 91201"/>
                <a:gd name="connsiteX4" fmla="*/ 113467 w 130319"/>
                <a:gd name="connsiteY4" fmla="*/ 18809 h 91201"/>
                <a:gd name="connsiteX5" fmla="*/ 90642 w 130319"/>
                <a:gd name="connsiteY5" fmla="*/ 13 h 91201"/>
                <a:gd name="connsiteX6" fmla="*/ 79230 w 130319"/>
                <a:gd name="connsiteY6" fmla="*/ 16208 h 91201"/>
                <a:gd name="connsiteX7" fmla="*/ 90642 w 130319"/>
                <a:gd name="connsiteY7" fmla="*/ 37774 h 91201"/>
                <a:gd name="connsiteX8" fmla="*/ 82083 w 130319"/>
                <a:gd name="connsiteY8" fmla="*/ 28124 h 91201"/>
                <a:gd name="connsiteX9" fmla="*/ 78978 w 130319"/>
                <a:gd name="connsiteY9" fmla="*/ 32152 h 91201"/>
                <a:gd name="connsiteX10" fmla="*/ 73440 w 130319"/>
                <a:gd name="connsiteY10" fmla="*/ 28459 h 91201"/>
                <a:gd name="connsiteX11" fmla="*/ 63622 w 130319"/>
                <a:gd name="connsiteY11" fmla="*/ 29550 h 91201"/>
                <a:gd name="connsiteX12" fmla="*/ 58167 w 130319"/>
                <a:gd name="connsiteY12" fmla="*/ 21495 h 91201"/>
                <a:gd name="connsiteX13" fmla="*/ 49272 w 130319"/>
                <a:gd name="connsiteY13" fmla="*/ 36263 h 91201"/>
                <a:gd name="connsiteX14" fmla="*/ 99 w 130319"/>
                <a:gd name="connsiteY14" fmla="*/ 54389 h 91201"/>
                <a:gd name="connsiteX15" fmla="*/ 13106 w 130319"/>
                <a:gd name="connsiteY15" fmla="*/ 63703 h 91201"/>
                <a:gd name="connsiteX16" fmla="*/ 25609 w 130319"/>
                <a:gd name="connsiteY16" fmla="*/ 79144 h 91201"/>
                <a:gd name="connsiteX17" fmla="*/ 36853 w 130319"/>
                <a:gd name="connsiteY17" fmla="*/ 76206 h 91201"/>
                <a:gd name="connsiteX18" fmla="*/ 83593 w 130319"/>
                <a:gd name="connsiteY18" fmla="*/ 91143 h 91201"/>
                <a:gd name="connsiteX19" fmla="*/ 106670 w 130319"/>
                <a:gd name="connsiteY19" fmla="*/ 82081 h 91201"/>
                <a:gd name="connsiteX20" fmla="*/ 115564 w 130319"/>
                <a:gd name="connsiteY20" fmla="*/ 69325 h 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319" h="91201">
                  <a:moveTo>
                    <a:pt x="115564" y="69325"/>
                  </a:moveTo>
                  <a:cubicBezTo>
                    <a:pt x="152235" y="33243"/>
                    <a:pt x="111285" y="36515"/>
                    <a:pt x="92572" y="28627"/>
                  </a:cubicBezTo>
                  <a:cubicBezTo>
                    <a:pt x="90474" y="27704"/>
                    <a:pt x="96935" y="27201"/>
                    <a:pt x="99033" y="26446"/>
                  </a:cubicBezTo>
                  <a:cubicBezTo>
                    <a:pt x="106670" y="23341"/>
                    <a:pt x="114390" y="20656"/>
                    <a:pt x="121690" y="16796"/>
                  </a:cubicBezTo>
                  <a:cubicBezTo>
                    <a:pt x="124124" y="15453"/>
                    <a:pt x="115984" y="20152"/>
                    <a:pt x="113467" y="18809"/>
                  </a:cubicBezTo>
                  <a:cubicBezTo>
                    <a:pt x="104823" y="14110"/>
                    <a:pt x="100460" y="768"/>
                    <a:pt x="90642" y="13"/>
                  </a:cubicBezTo>
                  <a:cubicBezTo>
                    <a:pt x="84013" y="-407"/>
                    <a:pt x="79230" y="9579"/>
                    <a:pt x="79230" y="16208"/>
                  </a:cubicBezTo>
                  <a:cubicBezTo>
                    <a:pt x="79230" y="24348"/>
                    <a:pt x="88712" y="29886"/>
                    <a:pt x="90642" y="37774"/>
                  </a:cubicBezTo>
                  <a:cubicBezTo>
                    <a:pt x="91649" y="41970"/>
                    <a:pt x="85943" y="30054"/>
                    <a:pt x="82083" y="28124"/>
                  </a:cubicBezTo>
                  <a:cubicBezTo>
                    <a:pt x="80656" y="27453"/>
                    <a:pt x="80656" y="32068"/>
                    <a:pt x="78978" y="32152"/>
                  </a:cubicBezTo>
                  <a:cubicBezTo>
                    <a:pt x="76796" y="32236"/>
                    <a:pt x="75621" y="28795"/>
                    <a:pt x="73440" y="28459"/>
                  </a:cubicBezTo>
                  <a:cubicBezTo>
                    <a:pt x="70251" y="27872"/>
                    <a:pt x="66559" y="30977"/>
                    <a:pt x="63622" y="29550"/>
                  </a:cubicBezTo>
                  <a:cubicBezTo>
                    <a:pt x="60685" y="28208"/>
                    <a:pt x="61104" y="20068"/>
                    <a:pt x="58167" y="21495"/>
                  </a:cubicBezTo>
                  <a:cubicBezTo>
                    <a:pt x="52965" y="23928"/>
                    <a:pt x="54811" y="34921"/>
                    <a:pt x="49272" y="36263"/>
                  </a:cubicBezTo>
                  <a:cubicBezTo>
                    <a:pt x="32406" y="40124"/>
                    <a:pt x="-2083" y="14949"/>
                    <a:pt x="99" y="54389"/>
                  </a:cubicBezTo>
                  <a:cubicBezTo>
                    <a:pt x="435" y="59759"/>
                    <a:pt x="9246" y="60011"/>
                    <a:pt x="13106" y="63703"/>
                  </a:cubicBezTo>
                  <a:cubicBezTo>
                    <a:pt x="17805" y="68319"/>
                    <a:pt x="19735" y="75955"/>
                    <a:pt x="25609" y="79144"/>
                  </a:cubicBezTo>
                  <a:cubicBezTo>
                    <a:pt x="28965" y="80822"/>
                    <a:pt x="33077" y="75367"/>
                    <a:pt x="36853" y="76206"/>
                  </a:cubicBezTo>
                  <a:cubicBezTo>
                    <a:pt x="52881" y="79563"/>
                    <a:pt x="67314" y="89800"/>
                    <a:pt x="83593" y="91143"/>
                  </a:cubicBezTo>
                  <a:cubicBezTo>
                    <a:pt x="91817" y="91814"/>
                    <a:pt x="99873" y="86612"/>
                    <a:pt x="106670" y="82081"/>
                  </a:cubicBezTo>
                  <a:cubicBezTo>
                    <a:pt x="110865" y="79060"/>
                    <a:pt x="115564" y="69325"/>
                    <a:pt x="115564" y="69325"/>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891" name="任意多边形: 形状 890"/>
            <p:cNvSpPr/>
            <p:nvPr/>
          </p:nvSpPr>
          <p:spPr>
            <a:xfrm rot="19980000">
              <a:off x="3983" y="2572"/>
              <a:ext cx="131" cy="94"/>
            </a:xfrm>
            <a:custGeom>
              <a:avLst/>
              <a:gdLst>
                <a:gd name="connsiteX0" fmla="*/ 31415 w 74566"/>
                <a:gd name="connsiteY0" fmla="*/ 24524 h 53101"/>
                <a:gd name="connsiteX1" fmla="*/ 56338 w 74566"/>
                <a:gd name="connsiteY1" fmla="*/ 40300 h 53101"/>
                <a:gd name="connsiteX2" fmla="*/ 71945 w 74566"/>
                <a:gd name="connsiteY2" fmla="*/ 52383 h 53101"/>
                <a:gd name="connsiteX3" fmla="*/ 69176 w 74566"/>
                <a:gd name="connsiteY3" fmla="*/ 31321 h 53101"/>
                <a:gd name="connsiteX4" fmla="*/ 42827 w 74566"/>
                <a:gd name="connsiteY4" fmla="*/ 15629 h 53101"/>
                <a:gd name="connsiteX5" fmla="*/ 3975 w 74566"/>
                <a:gd name="connsiteY5" fmla="*/ 357 h 53101"/>
                <a:gd name="connsiteX6" fmla="*/ 199 w 74566"/>
                <a:gd name="connsiteY6" fmla="*/ 524 h 53101"/>
                <a:gd name="connsiteX7" fmla="*/ 19332 w 74566"/>
                <a:gd name="connsiteY7" fmla="*/ 11181 h 53101"/>
                <a:gd name="connsiteX8" fmla="*/ 31415 w 74566"/>
                <a:gd name="connsiteY8" fmla="*/ 24524 h 5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66" h="53101">
                  <a:moveTo>
                    <a:pt x="31415" y="24524"/>
                  </a:moveTo>
                  <a:cubicBezTo>
                    <a:pt x="39723" y="29727"/>
                    <a:pt x="48198" y="34677"/>
                    <a:pt x="56338" y="40300"/>
                  </a:cubicBezTo>
                  <a:cubicBezTo>
                    <a:pt x="61708" y="43992"/>
                    <a:pt x="66491" y="56159"/>
                    <a:pt x="71945" y="52383"/>
                  </a:cubicBezTo>
                  <a:cubicBezTo>
                    <a:pt x="77735" y="48355"/>
                    <a:pt x="72617" y="37531"/>
                    <a:pt x="69176" y="31321"/>
                  </a:cubicBezTo>
                  <a:cubicBezTo>
                    <a:pt x="51890" y="-1154"/>
                    <a:pt x="59023" y="20580"/>
                    <a:pt x="42827" y="15629"/>
                  </a:cubicBezTo>
                  <a:cubicBezTo>
                    <a:pt x="29569" y="11433"/>
                    <a:pt x="17150" y="5056"/>
                    <a:pt x="3975" y="357"/>
                  </a:cubicBezTo>
                  <a:cubicBezTo>
                    <a:pt x="2800" y="-63"/>
                    <a:pt x="-892" y="-231"/>
                    <a:pt x="199" y="524"/>
                  </a:cubicBezTo>
                  <a:cubicBezTo>
                    <a:pt x="6157" y="4720"/>
                    <a:pt x="13541" y="6734"/>
                    <a:pt x="19332" y="11181"/>
                  </a:cubicBezTo>
                  <a:cubicBezTo>
                    <a:pt x="24114" y="14874"/>
                    <a:pt x="31415" y="24524"/>
                    <a:pt x="31415" y="245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2" name="任意多边形: 形状 891"/>
            <p:cNvSpPr/>
            <p:nvPr/>
          </p:nvSpPr>
          <p:spPr>
            <a:xfrm rot="19980000">
              <a:off x="4145" y="2656"/>
              <a:ext cx="8" cy="13"/>
            </a:xfrm>
            <a:custGeom>
              <a:avLst/>
              <a:gdLst>
                <a:gd name="connsiteX0" fmla="*/ 4699 w 4699"/>
                <a:gd name="connsiteY0" fmla="*/ 6965 h 6964"/>
                <a:gd name="connsiteX1" fmla="*/ 0 w 4699"/>
                <a:gd name="connsiteY1" fmla="*/ 0 h 6964"/>
                <a:gd name="connsiteX2" fmla="*/ 4699 w 4699"/>
                <a:gd name="connsiteY2" fmla="*/ 6965 h 6964"/>
                <a:gd name="connsiteX3" fmla="*/ 4699 w 4699"/>
                <a:gd name="connsiteY3" fmla="*/ 6965 h 6964"/>
              </a:gdLst>
              <a:ahLst/>
              <a:cxnLst>
                <a:cxn ang="0">
                  <a:pos x="connsiteX0" y="connsiteY0"/>
                </a:cxn>
                <a:cxn ang="0">
                  <a:pos x="connsiteX1" y="connsiteY1"/>
                </a:cxn>
                <a:cxn ang="0">
                  <a:pos x="connsiteX2" y="connsiteY2"/>
                </a:cxn>
                <a:cxn ang="0">
                  <a:pos x="connsiteX3" y="connsiteY3"/>
                </a:cxn>
              </a:cxnLst>
              <a:rect l="l" t="t" r="r" b="b"/>
              <a:pathLst>
                <a:path w="4699" h="6964">
                  <a:moveTo>
                    <a:pt x="4699" y="6965"/>
                  </a:moveTo>
                  <a:cubicBezTo>
                    <a:pt x="3105" y="4699"/>
                    <a:pt x="0" y="0"/>
                    <a:pt x="0" y="0"/>
                  </a:cubicBezTo>
                  <a:cubicBezTo>
                    <a:pt x="0" y="0"/>
                    <a:pt x="3105" y="4699"/>
                    <a:pt x="4699" y="6965"/>
                  </a:cubicBezTo>
                  <a:lnTo>
                    <a:pt x="4699" y="6965"/>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3" name="任意多边形: 形状 892"/>
            <p:cNvSpPr/>
            <p:nvPr/>
          </p:nvSpPr>
          <p:spPr>
            <a:xfrm rot="19980000">
              <a:off x="4147" y="2648"/>
              <a:ext cx="9" cy="14"/>
            </a:xfrm>
            <a:custGeom>
              <a:avLst/>
              <a:gdLst>
                <a:gd name="connsiteX0" fmla="*/ 5203 w 5202"/>
                <a:gd name="connsiteY0" fmla="*/ 8224 h 8223"/>
                <a:gd name="connsiteX1" fmla="*/ 0 w 5202"/>
                <a:gd name="connsiteY1" fmla="*/ 0 h 8223"/>
                <a:gd name="connsiteX2" fmla="*/ 5203 w 5202"/>
                <a:gd name="connsiteY2" fmla="*/ 8224 h 8223"/>
              </a:gdLst>
              <a:ahLst/>
              <a:cxnLst>
                <a:cxn ang="0">
                  <a:pos x="connsiteX0" y="connsiteY0"/>
                </a:cxn>
                <a:cxn ang="0">
                  <a:pos x="connsiteX1" y="connsiteY1"/>
                </a:cxn>
                <a:cxn ang="0">
                  <a:pos x="connsiteX2" y="connsiteY2"/>
                </a:cxn>
              </a:cxnLst>
              <a:rect l="l" t="t" r="r" b="b"/>
              <a:pathLst>
                <a:path w="5202" h="8223">
                  <a:moveTo>
                    <a:pt x="5203" y="8224"/>
                  </a:moveTo>
                  <a:cubicBezTo>
                    <a:pt x="3524" y="5538"/>
                    <a:pt x="0" y="0"/>
                    <a:pt x="0" y="0"/>
                  </a:cubicBezTo>
                  <a:cubicBezTo>
                    <a:pt x="0" y="0"/>
                    <a:pt x="3524" y="5538"/>
                    <a:pt x="5203" y="8224"/>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4" name="任意多边形: 形状 893"/>
            <p:cNvSpPr/>
            <p:nvPr/>
          </p:nvSpPr>
          <p:spPr>
            <a:xfrm rot="19980000">
              <a:off x="3893" y="3816"/>
              <a:ext cx="9" cy="9"/>
            </a:xfrm>
            <a:custGeom>
              <a:avLst/>
              <a:gdLst>
                <a:gd name="connsiteX0" fmla="*/ 0 w 5187"/>
                <a:gd name="connsiteY0" fmla="*/ 0 h 5091"/>
                <a:gd name="connsiteX1" fmla="*/ 3944 w 5187"/>
                <a:gd name="connsiteY1" fmla="*/ 5035 h 5091"/>
                <a:gd name="connsiteX2" fmla="*/ 5035 w 5187"/>
                <a:gd name="connsiteY2" fmla="*/ 2769 h 5091"/>
                <a:gd name="connsiteX3" fmla="*/ 0 w 5187"/>
                <a:gd name="connsiteY3" fmla="*/ 0 h 5091"/>
              </a:gdLst>
              <a:ahLst/>
              <a:cxnLst>
                <a:cxn ang="0">
                  <a:pos x="connsiteX0" y="connsiteY0"/>
                </a:cxn>
                <a:cxn ang="0">
                  <a:pos x="connsiteX1" y="connsiteY1"/>
                </a:cxn>
                <a:cxn ang="0">
                  <a:pos x="connsiteX2" y="connsiteY2"/>
                </a:cxn>
                <a:cxn ang="0">
                  <a:pos x="connsiteX3" y="connsiteY3"/>
                </a:cxn>
              </a:cxnLst>
              <a:rect l="l" t="t" r="r" b="b"/>
              <a:pathLst>
                <a:path w="5187" h="5091">
                  <a:moveTo>
                    <a:pt x="0" y="0"/>
                  </a:moveTo>
                  <a:cubicBezTo>
                    <a:pt x="1259" y="1678"/>
                    <a:pt x="2098" y="4028"/>
                    <a:pt x="3944" y="5035"/>
                  </a:cubicBezTo>
                  <a:cubicBezTo>
                    <a:pt x="4699" y="5454"/>
                    <a:pt x="5538" y="3440"/>
                    <a:pt x="5035" y="2769"/>
                  </a:cubicBezTo>
                  <a:cubicBezTo>
                    <a:pt x="3776" y="125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5" name="任意多边形: 形状 894"/>
            <p:cNvSpPr/>
            <p:nvPr/>
          </p:nvSpPr>
          <p:spPr>
            <a:xfrm rot="19980000">
              <a:off x="3416" y="4203"/>
              <a:ext cx="56" cy="49"/>
            </a:xfrm>
            <a:custGeom>
              <a:avLst/>
              <a:gdLst>
                <a:gd name="connsiteX0" fmla="*/ 0 w 31665"/>
                <a:gd name="connsiteY0" fmla="*/ 0 h 27735"/>
                <a:gd name="connsiteX1" fmla="*/ 24167 w 31665"/>
                <a:gd name="connsiteY1" fmla="*/ 27524 h 27735"/>
                <a:gd name="connsiteX2" fmla="*/ 31551 w 31665"/>
                <a:gd name="connsiteY2" fmla="*/ 10741 h 27735"/>
                <a:gd name="connsiteX3" fmla="*/ 22069 w 31665"/>
                <a:gd name="connsiteY3" fmla="*/ 9650 h 27735"/>
                <a:gd name="connsiteX4" fmla="*/ 0 w 31665"/>
                <a:gd name="connsiteY4" fmla="*/ 0 h 2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 h="27735">
                  <a:moveTo>
                    <a:pt x="0" y="0"/>
                  </a:moveTo>
                  <a:cubicBezTo>
                    <a:pt x="8056" y="9147"/>
                    <a:pt x="12587" y="23580"/>
                    <a:pt x="24167" y="27524"/>
                  </a:cubicBezTo>
                  <a:cubicBezTo>
                    <a:pt x="29957" y="29538"/>
                    <a:pt x="32223" y="16699"/>
                    <a:pt x="31551" y="10741"/>
                  </a:cubicBezTo>
                  <a:cubicBezTo>
                    <a:pt x="31132" y="7552"/>
                    <a:pt x="25090" y="10741"/>
                    <a:pt x="22069" y="9650"/>
                  </a:cubicBezTo>
                  <a:cubicBezTo>
                    <a:pt x="14349" y="7049"/>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6" name="任意多边形: 形状 895"/>
            <p:cNvSpPr/>
            <p:nvPr/>
          </p:nvSpPr>
          <p:spPr>
            <a:xfrm rot="19980000">
              <a:off x="3517" y="4224"/>
              <a:ext cx="0" cy="8"/>
            </a:xfrm>
            <a:custGeom>
              <a:avLst/>
              <a:gdLst>
                <a:gd name="connsiteX0" fmla="*/ 252 w 251"/>
                <a:gd name="connsiteY0" fmla="*/ 0 h 4195"/>
                <a:gd name="connsiteX1" fmla="*/ 0 w 251"/>
                <a:gd name="connsiteY1" fmla="*/ 4196 h 4195"/>
                <a:gd name="connsiteX2" fmla="*/ 252 w 251"/>
                <a:gd name="connsiteY2" fmla="*/ 0 h 4195"/>
                <a:gd name="connsiteX3" fmla="*/ 252 w 251"/>
                <a:gd name="connsiteY3" fmla="*/ 0 h 4195"/>
              </a:gdLst>
              <a:ahLst/>
              <a:cxnLst>
                <a:cxn ang="0">
                  <a:pos x="connsiteX0" y="connsiteY0"/>
                </a:cxn>
                <a:cxn ang="0">
                  <a:pos x="connsiteX1" y="connsiteY1"/>
                </a:cxn>
                <a:cxn ang="0">
                  <a:pos x="connsiteX2" y="connsiteY2"/>
                </a:cxn>
                <a:cxn ang="0">
                  <a:pos x="connsiteX3" y="connsiteY3"/>
                </a:cxn>
              </a:cxnLst>
              <a:rect l="l" t="t" r="r" b="b"/>
              <a:pathLst>
                <a:path w="251" h="4195">
                  <a:moveTo>
                    <a:pt x="252" y="0"/>
                  </a:moveTo>
                  <a:cubicBezTo>
                    <a:pt x="168" y="1426"/>
                    <a:pt x="0" y="4196"/>
                    <a:pt x="0" y="4196"/>
                  </a:cubicBezTo>
                  <a:cubicBezTo>
                    <a:pt x="0" y="4196"/>
                    <a:pt x="168" y="1343"/>
                    <a:pt x="252" y="0"/>
                  </a:cubicBezTo>
                  <a:lnTo>
                    <a:pt x="252"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7" name="任意多边形: 形状 896"/>
            <p:cNvSpPr/>
            <p:nvPr/>
          </p:nvSpPr>
          <p:spPr>
            <a:xfrm rot="19980000">
              <a:off x="3556" y="4211"/>
              <a:ext cx="13" cy="9"/>
            </a:xfrm>
            <a:custGeom>
              <a:avLst/>
              <a:gdLst>
                <a:gd name="connsiteX0" fmla="*/ 7335 w 7335"/>
                <a:gd name="connsiteY0" fmla="*/ 5146 h 5146"/>
                <a:gd name="connsiteX1" fmla="*/ 35 w 7335"/>
                <a:gd name="connsiteY1" fmla="*/ 1118 h 5146"/>
                <a:gd name="connsiteX2" fmla="*/ 6496 w 7335"/>
                <a:gd name="connsiteY2" fmla="*/ 1454 h 5146"/>
                <a:gd name="connsiteX3" fmla="*/ 7335 w 7335"/>
                <a:gd name="connsiteY3" fmla="*/ 5146 h 5146"/>
              </a:gdLst>
              <a:ahLst/>
              <a:cxnLst>
                <a:cxn ang="0">
                  <a:pos x="connsiteX0" y="connsiteY0"/>
                </a:cxn>
                <a:cxn ang="0">
                  <a:pos x="connsiteX1" y="connsiteY1"/>
                </a:cxn>
                <a:cxn ang="0">
                  <a:pos x="connsiteX2" y="connsiteY2"/>
                </a:cxn>
                <a:cxn ang="0">
                  <a:pos x="connsiteX3" y="connsiteY3"/>
                </a:cxn>
              </a:cxnLst>
              <a:rect l="l" t="t" r="r" b="b"/>
              <a:pathLst>
                <a:path w="7335" h="5146">
                  <a:moveTo>
                    <a:pt x="7335" y="5146"/>
                  </a:moveTo>
                  <a:cubicBezTo>
                    <a:pt x="4902" y="3803"/>
                    <a:pt x="538" y="3803"/>
                    <a:pt x="35" y="1118"/>
                  </a:cubicBezTo>
                  <a:cubicBezTo>
                    <a:pt x="-469" y="-1064"/>
                    <a:pt x="4650" y="447"/>
                    <a:pt x="6496" y="1454"/>
                  </a:cubicBezTo>
                  <a:cubicBezTo>
                    <a:pt x="7587" y="2041"/>
                    <a:pt x="7000" y="3971"/>
                    <a:pt x="7335" y="5146"/>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8" name="任意多边形: 形状 897"/>
            <p:cNvSpPr/>
            <p:nvPr/>
          </p:nvSpPr>
          <p:spPr>
            <a:xfrm rot="19980000">
              <a:off x="3762" y="3802"/>
              <a:ext cx="265" cy="468"/>
            </a:xfrm>
            <a:custGeom>
              <a:avLst/>
              <a:gdLst>
                <a:gd name="connsiteX0" fmla="*/ 85423 w 150474"/>
                <a:gd name="connsiteY0" fmla="*/ 0 h 265938"/>
                <a:gd name="connsiteX1" fmla="*/ 56137 w 150474"/>
                <a:gd name="connsiteY1" fmla="*/ 12503 h 265938"/>
                <a:gd name="connsiteX2" fmla="*/ 82067 w 150474"/>
                <a:gd name="connsiteY2" fmla="*/ 35663 h 265938"/>
                <a:gd name="connsiteX3" fmla="*/ 39019 w 150474"/>
                <a:gd name="connsiteY3" fmla="*/ 42628 h 265938"/>
                <a:gd name="connsiteX4" fmla="*/ 83577 w 150474"/>
                <a:gd name="connsiteY4" fmla="*/ 82319 h 265938"/>
                <a:gd name="connsiteX5" fmla="*/ 71745 w 150474"/>
                <a:gd name="connsiteY5" fmla="*/ 86096 h 265938"/>
                <a:gd name="connsiteX6" fmla="*/ 49340 w 150474"/>
                <a:gd name="connsiteY6" fmla="*/ 100697 h 265938"/>
                <a:gd name="connsiteX7" fmla="*/ 50012 w 150474"/>
                <a:gd name="connsiteY7" fmla="*/ 106990 h 265938"/>
                <a:gd name="connsiteX8" fmla="*/ 35411 w 150474"/>
                <a:gd name="connsiteY8" fmla="*/ 138626 h 265938"/>
                <a:gd name="connsiteX9" fmla="*/ 29369 w 150474"/>
                <a:gd name="connsiteY9" fmla="*/ 161366 h 265938"/>
                <a:gd name="connsiteX10" fmla="*/ 22824 w 150474"/>
                <a:gd name="connsiteY10" fmla="*/ 188051 h 265938"/>
                <a:gd name="connsiteX11" fmla="*/ 754 w 150474"/>
                <a:gd name="connsiteY11" fmla="*/ 206009 h 265938"/>
                <a:gd name="connsiteX12" fmla="*/ 34152 w 150474"/>
                <a:gd name="connsiteY12" fmla="*/ 236637 h 265938"/>
                <a:gd name="connsiteX13" fmla="*/ 41033 w 150474"/>
                <a:gd name="connsiteY13" fmla="*/ 259629 h 265938"/>
                <a:gd name="connsiteX14" fmla="*/ 45648 w 150474"/>
                <a:gd name="connsiteY14" fmla="*/ 257448 h 265938"/>
                <a:gd name="connsiteX15" fmla="*/ 75437 w 150474"/>
                <a:gd name="connsiteY15" fmla="*/ 249392 h 265938"/>
                <a:gd name="connsiteX16" fmla="*/ 98430 w 150474"/>
                <a:gd name="connsiteY16" fmla="*/ 260133 h 265938"/>
                <a:gd name="connsiteX17" fmla="*/ 118318 w 150474"/>
                <a:gd name="connsiteY17" fmla="*/ 251658 h 265938"/>
                <a:gd name="connsiteX18" fmla="*/ 125282 w 150474"/>
                <a:gd name="connsiteY18" fmla="*/ 265671 h 265938"/>
                <a:gd name="connsiteX19" fmla="*/ 135520 w 150474"/>
                <a:gd name="connsiteY19" fmla="*/ 259042 h 265938"/>
                <a:gd name="connsiteX20" fmla="*/ 129646 w 150474"/>
                <a:gd name="connsiteY20" fmla="*/ 232693 h 265938"/>
                <a:gd name="connsiteX21" fmla="*/ 105059 w 150474"/>
                <a:gd name="connsiteY21" fmla="*/ 235295 h 265938"/>
                <a:gd name="connsiteX22" fmla="*/ 89031 w 150474"/>
                <a:gd name="connsiteY22" fmla="*/ 219938 h 265938"/>
                <a:gd name="connsiteX23" fmla="*/ 109339 w 150474"/>
                <a:gd name="connsiteY23" fmla="*/ 229169 h 265938"/>
                <a:gd name="connsiteX24" fmla="*/ 128135 w 150474"/>
                <a:gd name="connsiteY24" fmla="*/ 216917 h 265938"/>
                <a:gd name="connsiteX25" fmla="*/ 146764 w 150474"/>
                <a:gd name="connsiteY25" fmla="*/ 207183 h 265938"/>
                <a:gd name="connsiteX26" fmla="*/ 122513 w 150474"/>
                <a:gd name="connsiteY26" fmla="*/ 198540 h 265938"/>
                <a:gd name="connsiteX27" fmla="*/ 127380 w 150474"/>
                <a:gd name="connsiteY27" fmla="*/ 177981 h 265938"/>
                <a:gd name="connsiteX28" fmla="*/ 85423 w 150474"/>
                <a:gd name="connsiteY28" fmla="*/ 168499 h 265938"/>
                <a:gd name="connsiteX29" fmla="*/ 91046 w 150474"/>
                <a:gd name="connsiteY29" fmla="*/ 160611 h 265938"/>
                <a:gd name="connsiteX30" fmla="*/ 98430 w 150474"/>
                <a:gd name="connsiteY30" fmla="*/ 120081 h 265938"/>
                <a:gd name="connsiteX31" fmla="*/ 104807 w 150474"/>
                <a:gd name="connsiteY31" fmla="*/ 96081 h 265938"/>
                <a:gd name="connsiteX32" fmla="*/ 104136 w 150474"/>
                <a:gd name="connsiteY32" fmla="*/ 71159 h 265938"/>
                <a:gd name="connsiteX33" fmla="*/ 115297 w 150474"/>
                <a:gd name="connsiteY33" fmla="*/ 77285 h 265938"/>
                <a:gd name="connsiteX34" fmla="*/ 127968 w 150474"/>
                <a:gd name="connsiteY34" fmla="*/ 98179 h 265938"/>
                <a:gd name="connsiteX35" fmla="*/ 116891 w 150474"/>
                <a:gd name="connsiteY35" fmla="*/ 82991 h 265938"/>
                <a:gd name="connsiteX36" fmla="*/ 120751 w 150474"/>
                <a:gd name="connsiteY36" fmla="*/ 82319 h 265938"/>
                <a:gd name="connsiteX37" fmla="*/ 102877 w 150474"/>
                <a:gd name="connsiteY37" fmla="*/ 57649 h 265938"/>
                <a:gd name="connsiteX38" fmla="*/ 115800 w 150474"/>
                <a:gd name="connsiteY38" fmla="*/ 62432 h 265938"/>
                <a:gd name="connsiteX39" fmla="*/ 105898 w 150474"/>
                <a:gd name="connsiteY39" fmla="*/ 44558 h 265938"/>
                <a:gd name="connsiteX40" fmla="*/ 103465 w 150474"/>
                <a:gd name="connsiteY40" fmla="*/ 34992 h 265938"/>
                <a:gd name="connsiteX41" fmla="*/ 106234 w 150474"/>
                <a:gd name="connsiteY41" fmla="*/ 20978 h 265938"/>
                <a:gd name="connsiteX42" fmla="*/ 93647 w 150474"/>
                <a:gd name="connsiteY42" fmla="*/ 22993 h 265938"/>
                <a:gd name="connsiteX43" fmla="*/ 85423 w 150474"/>
                <a:gd name="connsiteY43" fmla="*/ 0 h 2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474" h="265938">
                  <a:moveTo>
                    <a:pt x="85423" y="0"/>
                  </a:moveTo>
                  <a:cubicBezTo>
                    <a:pt x="75689" y="4112"/>
                    <a:pt x="61256" y="3189"/>
                    <a:pt x="56137" y="12503"/>
                  </a:cubicBezTo>
                  <a:cubicBezTo>
                    <a:pt x="48837" y="25929"/>
                    <a:pt x="95745" y="28866"/>
                    <a:pt x="82067" y="35663"/>
                  </a:cubicBezTo>
                  <a:cubicBezTo>
                    <a:pt x="69144" y="42209"/>
                    <a:pt x="47410" y="30713"/>
                    <a:pt x="39019" y="42628"/>
                  </a:cubicBezTo>
                  <a:cubicBezTo>
                    <a:pt x="18963" y="70991"/>
                    <a:pt x="86850" y="65705"/>
                    <a:pt x="83577" y="82319"/>
                  </a:cubicBezTo>
                  <a:cubicBezTo>
                    <a:pt x="82906" y="86347"/>
                    <a:pt x="75437" y="84166"/>
                    <a:pt x="71745" y="86096"/>
                  </a:cubicBezTo>
                  <a:cubicBezTo>
                    <a:pt x="63941" y="90291"/>
                    <a:pt x="55718" y="94571"/>
                    <a:pt x="49340" y="100697"/>
                  </a:cubicBezTo>
                  <a:cubicBezTo>
                    <a:pt x="47830" y="102123"/>
                    <a:pt x="50683" y="105060"/>
                    <a:pt x="50012" y="106990"/>
                  </a:cubicBezTo>
                  <a:cubicBezTo>
                    <a:pt x="45984" y="117899"/>
                    <a:pt x="39522" y="127717"/>
                    <a:pt x="35411" y="138626"/>
                  </a:cubicBezTo>
                  <a:cubicBezTo>
                    <a:pt x="32641" y="145926"/>
                    <a:pt x="31299" y="153730"/>
                    <a:pt x="29369" y="161366"/>
                  </a:cubicBezTo>
                  <a:cubicBezTo>
                    <a:pt x="27103" y="170261"/>
                    <a:pt x="28278" y="180667"/>
                    <a:pt x="22824" y="188051"/>
                  </a:cubicBezTo>
                  <a:cubicBezTo>
                    <a:pt x="16614" y="196358"/>
                    <a:pt x="-4197" y="185869"/>
                    <a:pt x="754" y="206009"/>
                  </a:cubicBezTo>
                  <a:cubicBezTo>
                    <a:pt x="9146" y="240581"/>
                    <a:pt x="15355" y="213393"/>
                    <a:pt x="34152" y="236637"/>
                  </a:cubicBezTo>
                  <a:cubicBezTo>
                    <a:pt x="39187" y="242847"/>
                    <a:pt x="37173" y="252665"/>
                    <a:pt x="41033" y="259629"/>
                  </a:cubicBezTo>
                  <a:cubicBezTo>
                    <a:pt x="41872" y="261056"/>
                    <a:pt x="44054" y="257867"/>
                    <a:pt x="45648" y="257448"/>
                  </a:cubicBezTo>
                  <a:cubicBezTo>
                    <a:pt x="55550" y="254511"/>
                    <a:pt x="65200" y="248889"/>
                    <a:pt x="75437" y="249392"/>
                  </a:cubicBezTo>
                  <a:cubicBezTo>
                    <a:pt x="83913" y="249812"/>
                    <a:pt x="89955" y="259713"/>
                    <a:pt x="98430" y="260133"/>
                  </a:cubicBezTo>
                  <a:cubicBezTo>
                    <a:pt x="105647" y="260553"/>
                    <a:pt x="111269" y="250231"/>
                    <a:pt x="118318" y="251658"/>
                  </a:cubicBezTo>
                  <a:cubicBezTo>
                    <a:pt x="123436" y="252748"/>
                    <a:pt x="120499" y="263657"/>
                    <a:pt x="125282" y="265671"/>
                  </a:cubicBezTo>
                  <a:cubicBezTo>
                    <a:pt x="128975" y="267266"/>
                    <a:pt x="132163" y="261308"/>
                    <a:pt x="135520" y="259042"/>
                  </a:cubicBezTo>
                  <a:cubicBezTo>
                    <a:pt x="148023" y="250399"/>
                    <a:pt x="164302" y="244105"/>
                    <a:pt x="129646" y="232693"/>
                  </a:cubicBezTo>
                  <a:cubicBezTo>
                    <a:pt x="121758" y="230092"/>
                    <a:pt x="112947" y="237728"/>
                    <a:pt x="105059" y="235295"/>
                  </a:cubicBezTo>
                  <a:cubicBezTo>
                    <a:pt x="98010" y="233113"/>
                    <a:pt x="84836" y="226064"/>
                    <a:pt x="89031" y="219938"/>
                  </a:cubicBezTo>
                  <a:cubicBezTo>
                    <a:pt x="93311" y="213813"/>
                    <a:pt x="101954" y="229756"/>
                    <a:pt x="109339" y="229169"/>
                  </a:cubicBezTo>
                  <a:cubicBezTo>
                    <a:pt x="116807" y="228582"/>
                    <a:pt x="121590" y="220610"/>
                    <a:pt x="128135" y="216917"/>
                  </a:cubicBezTo>
                  <a:cubicBezTo>
                    <a:pt x="134093" y="213309"/>
                    <a:pt x="148862" y="213897"/>
                    <a:pt x="146764" y="207183"/>
                  </a:cubicBezTo>
                  <a:cubicBezTo>
                    <a:pt x="144247" y="199044"/>
                    <a:pt x="130065" y="202568"/>
                    <a:pt x="122513" y="198540"/>
                  </a:cubicBezTo>
                  <a:cubicBezTo>
                    <a:pt x="97339" y="184862"/>
                    <a:pt x="131995" y="193505"/>
                    <a:pt x="127380" y="177981"/>
                  </a:cubicBezTo>
                  <a:cubicBezTo>
                    <a:pt x="119828" y="152891"/>
                    <a:pt x="97675" y="171940"/>
                    <a:pt x="85423" y="168499"/>
                  </a:cubicBezTo>
                  <a:cubicBezTo>
                    <a:pt x="82318" y="167576"/>
                    <a:pt x="90122" y="163716"/>
                    <a:pt x="91046" y="160611"/>
                  </a:cubicBezTo>
                  <a:cubicBezTo>
                    <a:pt x="94570" y="147353"/>
                    <a:pt x="95577" y="133507"/>
                    <a:pt x="98430" y="120081"/>
                  </a:cubicBezTo>
                  <a:cubicBezTo>
                    <a:pt x="100192" y="111941"/>
                    <a:pt x="103800" y="104305"/>
                    <a:pt x="104807" y="96081"/>
                  </a:cubicBezTo>
                  <a:cubicBezTo>
                    <a:pt x="105731" y="87858"/>
                    <a:pt x="100024" y="78460"/>
                    <a:pt x="104136" y="71159"/>
                  </a:cubicBezTo>
                  <a:cubicBezTo>
                    <a:pt x="106234" y="67467"/>
                    <a:pt x="112528" y="74096"/>
                    <a:pt x="115297" y="77285"/>
                  </a:cubicBezTo>
                  <a:cubicBezTo>
                    <a:pt x="120667" y="83410"/>
                    <a:pt x="125786" y="90375"/>
                    <a:pt x="127968" y="98179"/>
                  </a:cubicBezTo>
                  <a:cubicBezTo>
                    <a:pt x="129646" y="104221"/>
                    <a:pt x="119408" y="88697"/>
                    <a:pt x="116891" y="82991"/>
                  </a:cubicBezTo>
                  <a:cubicBezTo>
                    <a:pt x="116303" y="81732"/>
                    <a:pt x="120667" y="83578"/>
                    <a:pt x="120751" y="82319"/>
                  </a:cubicBezTo>
                  <a:cubicBezTo>
                    <a:pt x="121338" y="72166"/>
                    <a:pt x="103968" y="67719"/>
                    <a:pt x="102877" y="57649"/>
                  </a:cubicBezTo>
                  <a:cubicBezTo>
                    <a:pt x="102374" y="53118"/>
                    <a:pt x="114793" y="66879"/>
                    <a:pt x="115800" y="62432"/>
                  </a:cubicBezTo>
                  <a:cubicBezTo>
                    <a:pt x="117310" y="55803"/>
                    <a:pt x="108667" y="50768"/>
                    <a:pt x="105898" y="44558"/>
                  </a:cubicBezTo>
                  <a:cubicBezTo>
                    <a:pt x="104556" y="41537"/>
                    <a:pt x="103465" y="38265"/>
                    <a:pt x="103465" y="34992"/>
                  </a:cubicBezTo>
                  <a:cubicBezTo>
                    <a:pt x="103549" y="30209"/>
                    <a:pt x="109171" y="24671"/>
                    <a:pt x="106234" y="20978"/>
                  </a:cubicBezTo>
                  <a:cubicBezTo>
                    <a:pt x="103465" y="17622"/>
                    <a:pt x="96584" y="26013"/>
                    <a:pt x="93647" y="22993"/>
                  </a:cubicBezTo>
                  <a:cubicBezTo>
                    <a:pt x="87773" y="17370"/>
                    <a:pt x="85423" y="0"/>
                    <a:pt x="85423"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899" name="任意多边形: 形状 898"/>
            <p:cNvSpPr/>
            <p:nvPr/>
          </p:nvSpPr>
          <p:spPr>
            <a:xfrm rot="19980000">
              <a:off x="3979" y="3882"/>
              <a:ext cx="201" cy="172"/>
            </a:xfrm>
            <a:custGeom>
              <a:avLst/>
              <a:gdLst>
                <a:gd name="connsiteX0" fmla="*/ 16643 w 113908"/>
                <a:gd name="connsiteY0" fmla="*/ 37438 h 97713"/>
                <a:gd name="connsiteX1" fmla="*/ 20587 w 113908"/>
                <a:gd name="connsiteY1" fmla="*/ 42222 h 97713"/>
                <a:gd name="connsiteX2" fmla="*/ 17902 w 113908"/>
                <a:gd name="connsiteY2" fmla="*/ 54137 h 97713"/>
                <a:gd name="connsiteX3" fmla="*/ 35020 w 113908"/>
                <a:gd name="connsiteY3" fmla="*/ 96682 h 97713"/>
                <a:gd name="connsiteX4" fmla="*/ 45342 w 113908"/>
                <a:gd name="connsiteY4" fmla="*/ 94752 h 97713"/>
                <a:gd name="connsiteX5" fmla="*/ 112976 w 113908"/>
                <a:gd name="connsiteY5" fmla="*/ 80654 h 97713"/>
                <a:gd name="connsiteX6" fmla="*/ 98627 w 113908"/>
                <a:gd name="connsiteY6" fmla="*/ 81661 h 97713"/>
                <a:gd name="connsiteX7" fmla="*/ 75802 w 113908"/>
                <a:gd name="connsiteY7" fmla="*/ 72682 h 97713"/>
                <a:gd name="connsiteX8" fmla="*/ 99130 w 113908"/>
                <a:gd name="connsiteY8" fmla="*/ 71004 h 97713"/>
                <a:gd name="connsiteX9" fmla="*/ 73537 w 113908"/>
                <a:gd name="connsiteY9" fmla="*/ 54893 h 97713"/>
                <a:gd name="connsiteX10" fmla="*/ 86795 w 113908"/>
                <a:gd name="connsiteY10" fmla="*/ 22921 h 97713"/>
                <a:gd name="connsiteX11" fmla="*/ 57006 w 113908"/>
                <a:gd name="connsiteY11" fmla="*/ 25942 h 97713"/>
                <a:gd name="connsiteX12" fmla="*/ 10685 w 113908"/>
                <a:gd name="connsiteY12" fmla="*/ 684 h 97713"/>
                <a:gd name="connsiteX13" fmla="*/ 112 w 113908"/>
                <a:gd name="connsiteY13" fmla="*/ 15956 h 97713"/>
                <a:gd name="connsiteX14" fmla="*/ 16643 w 113908"/>
                <a:gd name="connsiteY14" fmla="*/ 37438 h 9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908" h="97713">
                  <a:moveTo>
                    <a:pt x="16643" y="37438"/>
                  </a:moveTo>
                  <a:cubicBezTo>
                    <a:pt x="17902" y="39033"/>
                    <a:pt x="20419" y="40124"/>
                    <a:pt x="20587" y="42222"/>
                  </a:cubicBezTo>
                  <a:cubicBezTo>
                    <a:pt x="20923" y="46249"/>
                    <a:pt x="16895" y="50193"/>
                    <a:pt x="17902" y="54137"/>
                  </a:cubicBezTo>
                  <a:cubicBezTo>
                    <a:pt x="21846" y="68906"/>
                    <a:pt x="26461" y="84011"/>
                    <a:pt x="35020" y="96682"/>
                  </a:cubicBezTo>
                  <a:cubicBezTo>
                    <a:pt x="37034" y="99619"/>
                    <a:pt x="41901" y="95423"/>
                    <a:pt x="45342" y="94752"/>
                  </a:cubicBezTo>
                  <a:cubicBezTo>
                    <a:pt x="67915" y="90136"/>
                    <a:pt x="90655" y="86192"/>
                    <a:pt x="112976" y="80654"/>
                  </a:cubicBezTo>
                  <a:cubicBezTo>
                    <a:pt x="117675" y="79479"/>
                    <a:pt x="103326" y="82668"/>
                    <a:pt x="98627" y="81661"/>
                  </a:cubicBezTo>
                  <a:cubicBezTo>
                    <a:pt x="90655" y="79899"/>
                    <a:pt x="75383" y="80822"/>
                    <a:pt x="75802" y="72682"/>
                  </a:cubicBezTo>
                  <a:cubicBezTo>
                    <a:pt x="76306" y="64878"/>
                    <a:pt x="100221" y="78724"/>
                    <a:pt x="99130" y="71004"/>
                  </a:cubicBezTo>
                  <a:cubicBezTo>
                    <a:pt x="97956" y="61018"/>
                    <a:pt x="75047" y="64878"/>
                    <a:pt x="73537" y="54893"/>
                  </a:cubicBezTo>
                  <a:cubicBezTo>
                    <a:pt x="63887" y="-11399"/>
                    <a:pt x="134207" y="100877"/>
                    <a:pt x="86795" y="22921"/>
                  </a:cubicBezTo>
                  <a:cubicBezTo>
                    <a:pt x="77565" y="7733"/>
                    <a:pt x="69844" y="26949"/>
                    <a:pt x="57006" y="25942"/>
                  </a:cubicBezTo>
                  <a:cubicBezTo>
                    <a:pt x="57006" y="25942"/>
                    <a:pt x="23104" y="-4938"/>
                    <a:pt x="10685" y="684"/>
                  </a:cubicBezTo>
                  <a:cubicBezTo>
                    <a:pt x="5063" y="3202"/>
                    <a:pt x="-895" y="9831"/>
                    <a:pt x="112" y="15956"/>
                  </a:cubicBezTo>
                  <a:cubicBezTo>
                    <a:pt x="1539" y="24935"/>
                    <a:pt x="16643" y="37438"/>
                    <a:pt x="16643" y="37438"/>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00" name="任意多边形: 形状 899"/>
            <p:cNvSpPr/>
            <p:nvPr/>
          </p:nvSpPr>
          <p:spPr>
            <a:xfrm rot="19980000">
              <a:off x="3983" y="4044"/>
              <a:ext cx="6" cy="3"/>
            </a:xfrm>
            <a:custGeom>
              <a:avLst/>
              <a:gdLst>
                <a:gd name="connsiteX0" fmla="*/ 0 w 3188"/>
                <a:gd name="connsiteY0" fmla="*/ 0 h 1090"/>
                <a:gd name="connsiteX1" fmla="*/ 3189 w 3188"/>
                <a:gd name="connsiteY1" fmla="*/ 1091 h 1090"/>
                <a:gd name="connsiteX2" fmla="*/ 0 w 3188"/>
                <a:gd name="connsiteY2" fmla="*/ 0 h 1090"/>
                <a:gd name="connsiteX3" fmla="*/ 0 w 3188"/>
                <a:gd name="connsiteY3" fmla="*/ 0 h 1090"/>
              </a:gdLst>
              <a:ahLst/>
              <a:cxnLst>
                <a:cxn ang="0">
                  <a:pos x="connsiteX0" y="connsiteY0"/>
                </a:cxn>
                <a:cxn ang="0">
                  <a:pos x="connsiteX1" y="connsiteY1"/>
                </a:cxn>
                <a:cxn ang="0">
                  <a:pos x="connsiteX2" y="connsiteY2"/>
                </a:cxn>
                <a:cxn ang="0">
                  <a:pos x="connsiteX3" y="connsiteY3"/>
                </a:cxn>
              </a:cxnLst>
              <a:rect l="l" t="t" r="r" b="b"/>
              <a:pathLst>
                <a:path w="3188" h="1090">
                  <a:moveTo>
                    <a:pt x="0" y="0"/>
                  </a:moveTo>
                  <a:cubicBezTo>
                    <a:pt x="1091" y="336"/>
                    <a:pt x="3189" y="1091"/>
                    <a:pt x="3189" y="1091"/>
                  </a:cubicBezTo>
                  <a:cubicBezTo>
                    <a:pt x="3189" y="1091"/>
                    <a:pt x="1091" y="336"/>
                    <a:pt x="0" y="0"/>
                  </a:cubicBezTo>
                  <a:lnTo>
                    <a:pt x="0" y="0"/>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1" name="任意多边形: 形状 900"/>
            <p:cNvSpPr/>
            <p:nvPr/>
          </p:nvSpPr>
          <p:spPr>
            <a:xfrm rot="19980000">
              <a:off x="3715" y="4242"/>
              <a:ext cx="19" cy="37"/>
            </a:xfrm>
            <a:custGeom>
              <a:avLst/>
              <a:gdLst>
                <a:gd name="connsiteX0" fmla="*/ 0 w 10499"/>
                <a:gd name="connsiteY0" fmla="*/ 0 h 21060"/>
                <a:gd name="connsiteX1" fmla="*/ 8056 w 10499"/>
                <a:gd name="connsiteY1" fmla="*/ 20727 h 21060"/>
                <a:gd name="connsiteX2" fmla="*/ 7216 w 10499"/>
                <a:gd name="connsiteY2" fmla="*/ 3944 h 21060"/>
                <a:gd name="connsiteX3" fmla="*/ 0 w 10499"/>
                <a:gd name="connsiteY3" fmla="*/ 0 h 21060"/>
              </a:gdLst>
              <a:ahLst/>
              <a:cxnLst>
                <a:cxn ang="0">
                  <a:pos x="connsiteX0" y="connsiteY0"/>
                </a:cxn>
                <a:cxn ang="0">
                  <a:pos x="connsiteX1" y="connsiteY1"/>
                </a:cxn>
                <a:cxn ang="0">
                  <a:pos x="connsiteX2" y="connsiteY2"/>
                </a:cxn>
                <a:cxn ang="0">
                  <a:pos x="connsiteX3" y="connsiteY3"/>
                </a:cxn>
              </a:cxnLst>
              <a:rect l="l" t="t" r="r" b="b"/>
              <a:pathLst>
                <a:path w="10499" h="21060">
                  <a:moveTo>
                    <a:pt x="0" y="0"/>
                  </a:moveTo>
                  <a:cubicBezTo>
                    <a:pt x="2769" y="6965"/>
                    <a:pt x="1594" y="17202"/>
                    <a:pt x="8056" y="20727"/>
                  </a:cubicBezTo>
                  <a:cubicBezTo>
                    <a:pt x="13007" y="23412"/>
                    <a:pt x="9231" y="9147"/>
                    <a:pt x="7216" y="3944"/>
                  </a:cubicBezTo>
                  <a:cubicBezTo>
                    <a:pt x="6210" y="1426"/>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2" name="任意多边形: 形状 901"/>
            <p:cNvSpPr/>
            <p:nvPr/>
          </p:nvSpPr>
          <p:spPr>
            <a:xfrm rot="19980000">
              <a:off x="4869" y="2978"/>
              <a:ext cx="165" cy="243"/>
            </a:xfrm>
            <a:custGeom>
              <a:avLst/>
              <a:gdLst>
                <a:gd name="connsiteX0" fmla="*/ 0 w 94287"/>
                <a:gd name="connsiteY0" fmla="*/ 4012 h 138482"/>
                <a:gd name="connsiteX1" fmla="*/ 47243 w 94287"/>
                <a:gd name="connsiteY1" fmla="*/ 36655 h 138482"/>
                <a:gd name="connsiteX2" fmla="*/ 50852 w 94287"/>
                <a:gd name="connsiteY2" fmla="*/ 61829 h 138482"/>
                <a:gd name="connsiteX3" fmla="*/ 36167 w 94287"/>
                <a:gd name="connsiteY3" fmla="*/ 74332 h 138482"/>
                <a:gd name="connsiteX4" fmla="*/ 50097 w 94287"/>
                <a:gd name="connsiteY4" fmla="*/ 79115 h 138482"/>
                <a:gd name="connsiteX5" fmla="*/ 48838 w 94287"/>
                <a:gd name="connsiteY5" fmla="*/ 87171 h 138482"/>
                <a:gd name="connsiteX6" fmla="*/ 57397 w 94287"/>
                <a:gd name="connsiteY6" fmla="*/ 88010 h 138482"/>
                <a:gd name="connsiteX7" fmla="*/ 47579 w 94287"/>
                <a:gd name="connsiteY7" fmla="*/ 95730 h 138482"/>
                <a:gd name="connsiteX8" fmla="*/ 71243 w 94287"/>
                <a:gd name="connsiteY8" fmla="*/ 112513 h 138482"/>
                <a:gd name="connsiteX9" fmla="*/ 55383 w 94287"/>
                <a:gd name="connsiteY9" fmla="*/ 107478 h 138482"/>
                <a:gd name="connsiteX10" fmla="*/ 67383 w 94287"/>
                <a:gd name="connsiteY10" fmla="*/ 114611 h 138482"/>
                <a:gd name="connsiteX11" fmla="*/ 70152 w 94287"/>
                <a:gd name="connsiteY11" fmla="*/ 120149 h 138482"/>
                <a:gd name="connsiteX12" fmla="*/ 84166 w 94287"/>
                <a:gd name="connsiteY12" fmla="*/ 138275 h 138482"/>
                <a:gd name="connsiteX13" fmla="*/ 87186 w 94287"/>
                <a:gd name="connsiteY13" fmla="*/ 132904 h 138482"/>
                <a:gd name="connsiteX14" fmla="*/ 76697 w 94287"/>
                <a:gd name="connsiteY14" fmla="*/ 120820 h 138482"/>
                <a:gd name="connsiteX15" fmla="*/ 67131 w 94287"/>
                <a:gd name="connsiteY15" fmla="*/ 98164 h 138482"/>
                <a:gd name="connsiteX16" fmla="*/ 76446 w 94287"/>
                <a:gd name="connsiteY16" fmla="*/ 106891 h 138482"/>
                <a:gd name="connsiteX17" fmla="*/ 92389 w 94287"/>
                <a:gd name="connsiteY17" fmla="*/ 110163 h 138482"/>
                <a:gd name="connsiteX18" fmla="*/ 92976 w 94287"/>
                <a:gd name="connsiteY18" fmla="*/ 101688 h 138482"/>
                <a:gd name="connsiteX19" fmla="*/ 73676 w 94287"/>
                <a:gd name="connsiteY19" fmla="*/ 82136 h 138482"/>
                <a:gd name="connsiteX20" fmla="*/ 86263 w 94287"/>
                <a:gd name="connsiteY20" fmla="*/ 81213 h 138482"/>
                <a:gd name="connsiteX21" fmla="*/ 73340 w 94287"/>
                <a:gd name="connsiteY21" fmla="*/ 45298 h 138482"/>
                <a:gd name="connsiteX22" fmla="*/ 76110 w 94287"/>
                <a:gd name="connsiteY22" fmla="*/ 35396 h 138482"/>
                <a:gd name="connsiteX23" fmla="*/ 69900 w 94287"/>
                <a:gd name="connsiteY23" fmla="*/ 34725 h 138482"/>
                <a:gd name="connsiteX24" fmla="*/ 74012 w 94287"/>
                <a:gd name="connsiteY24" fmla="*/ 39844 h 138482"/>
                <a:gd name="connsiteX25" fmla="*/ 26936 w 94287"/>
                <a:gd name="connsiteY25" fmla="*/ 11061 h 138482"/>
                <a:gd name="connsiteX26" fmla="*/ 10741 w 94287"/>
                <a:gd name="connsiteY26" fmla="*/ 152 h 138482"/>
                <a:gd name="connsiteX27" fmla="*/ 0 w 94287"/>
                <a:gd name="connsiteY27" fmla="*/ 4012 h 13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287" h="138482">
                  <a:moveTo>
                    <a:pt x="0" y="4012"/>
                  </a:moveTo>
                  <a:cubicBezTo>
                    <a:pt x="8307" y="11481"/>
                    <a:pt x="45145" y="33634"/>
                    <a:pt x="47243" y="36655"/>
                  </a:cubicBezTo>
                  <a:cubicBezTo>
                    <a:pt x="52194" y="43536"/>
                    <a:pt x="53201" y="53773"/>
                    <a:pt x="50852" y="61829"/>
                  </a:cubicBezTo>
                  <a:cubicBezTo>
                    <a:pt x="49006" y="68039"/>
                    <a:pt x="36419" y="67955"/>
                    <a:pt x="36167" y="74332"/>
                  </a:cubicBezTo>
                  <a:cubicBezTo>
                    <a:pt x="35831" y="79283"/>
                    <a:pt x="46656" y="75591"/>
                    <a:pt x="50097" y="79115"/>
                  </a:cubicBezTo>
                  <a:cubicBezTo>
                    <a:pt x="52026" y="80961"/>
                    <a:pt x="47159" y="85073"/>
                    <a:pt x="48838" y="87171"/>
                  </a:cubicBezTo>
                  <a:cubicBezTo>
                    <a:pt x="50684" y="89353"/>
                    <a:pt x="57733" y="85241"/>
                    <a:pt x="57397" y="88010"/>
                  </a:cubicBezTo>
                  <a:cubicBezTo>
                    <a:pt x="56810" y="92122"/>
                    <a:pt x="46488" y="91702"/>
                    <a:pt x="47579" y="95730"/>
                  </a:cubicBezTo>
                  <a:cubicBezTo>
                    <a:pt x="51607" y="109324"/>
                    <a:pt x="85676" y="57633"/>
                    <a:pt x="71243" y="112513"/>
                  </a:cubicBezTo>
                  <a:cubicBezTo>
                    <a:pt x="69816" y="117884"/>
                    <a:pt x="60250" y="104793"/>
                    <a:pt x="55383" y="107478"/>
                  </a:cubicBezTo>
                  <a:cubicBezTo>
                    <a:pt x="51271" y="109660"/>
                    <a:pt x="63775" y="111590"/>
                    <a:pt x="67383" y="114611"/>
                  </a:cubicBezTo>
                  <a:cubicBezTo>
                    <a:pt x="68893" y="116037"/>
                    <a:pt x="68893" y="118471"/>
                    <a:pt x="70152" y="120149"/>
                  </a:cubicBezTo>
                  <a:cubicBezTo>
                    <a:pt x="74515" y="126443"/>
                    <a:pt x="78040" y="133659"/>
                    <a:pt x="84166" y="138275"/>
                  </a:cubicBezTo>
                  <a:cubicBezTo>
                    <a:pt x="85844" y="139533"/>
                    <a:pt x="88025" y="134750"/>
                    <a:pt x="87186" y="132904"/>
                  </a:cubicBezTo>
                  <a:cubicBezTo>
                    <a:pt x="85089" y="127953"/>
                    <a:pt x="79298" y="125436"/>
                    <a:pt x="76697" y="120820"/>
                  </a:cubicBezTo>
                  <a:cubicBezTo>
                    <a:pt x="72585" y="113772"/>
                    <a:pt x="67131" y="106387"/>
                    <a:pt x="67131" y="98164"/>
                  </a:cubicBezTo>
                  <a:cubicBezTo>
                    <a:pt x="67047" y="93968"/>
                    <a:pt x="72669" y="105045"/>
                    <a:pt x="76446" y="106891"/>
                  </a:cubicBezTo>
                  <a:cubicBezTo>
                    <a:pt x="81396" y="109156"/>
                    <a:pt x="87270" y="111758"/>
                    <a:pt x="92389" y="110163"/>
                  </a:cubicBezTo>
                  <a:cubicBezTo>
                    <a:pt x="95074" y="109240"/>
                    <a:pt x="94571" y="104038"/>
                    <a:pt x="92976" y="101688"/>
                  </a:cubicBezTo>
                  <a:cubicBezTo>
                    <a:pt x="87858" y="94052"/>
                    <a:pt x="76613" y="90779"/>
                    <a:pt x="73676" y="82136"/>
                  </a:cubicBezTo>
                  <a:cubicBezTo>
                    <a:pt x="72417" y="78108"/>
                    <a:pt x="83830" y="84654"/>
                    <a:pt x="86263" y="81213"/>
                  </a:cubicBezTo>
                  <a:cubicBezTo>
                    <a:pt x="100361" y="61409"/>
                    <a:pt x="79382" y="58724"/>
                    <a:pt x="73340" y="45298"/>
                  </a:cubicBezTo>
                  <a:cubicBezTo>
                    <a:pt x="71914" y="42193"/>
                    <a:pt x="77117" y="38669"/>
                    <a:pt x="76110" y="35396"/>
                  </a:cubicBezTo>
                  <a:cubicBezTo>
                    <a:pt x="75438" y="33382"/>
                    <a:pt x="70823" y="32879"/>
                    <a:pt x="69900" y="34725"/>
                  </a:cubicBezTo>
                  <a:cubicBezTo>
                    <a:pt x="69061" y="36739"/>
                    <a:pt x="76026" y="40767"/>
                    <a:pt x="74012" y="39844"/>
                  </a:cubicBezTo>
                  <a:cubicBezTo>
                    <a:pt x="63607" y="35312"/>
                    <a:pt x="37426" y="17439"/>
                    <a:pt x="26936" y="11061"/>
                  </a:cubicBezTo>
                  <a:cubicBezTo>
                    <a:pt x="21398" y="7621"/>
                    <a:pt x="17035" y="1831"/>
                    <a:pt x="10741" y="152"/>
                  </a:cubicBezTo>
                  <a:cubicBezTo>
                    <a:pt x="7049" y="-771"/>
                    <a:pt x="3608" y="2754"/>
                    <a:pt x="0" y="4012"/>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3" name="任意多边形: 形状 902"/>
            <p:cNvSpPr/>
            <p:nvPr/>
          </p:nvSpPr>
          <p:spPr>
            <a:xfrm rot="19980000">
              <a:off x="5055" y="3022"/>
              <a:ext cx="42" cy="45"/>
            </a:xfrm>
            <a:custGeom>
              <a:avLst/>
              <a:gdLst>
                <a:gd name="connsiteX0" fmla="*/ 0 w 24050"/>
                <a:gd name="connsiteY0" fmla="*/ 0 h 25385"/>
                <a:gd name="connsiteX1" fmla="*/ 23664 w 24050"/>
                <a:gd name="connsiteY1" fmla="*/ 15944 h 25385"/>
                <a:gd name="connsiteX2" fmla="*/ 15440 w 24050"/>
                <a:gd name="connsiteY2" fmla="*/ 25006 h 25385"/>
                <a:gd name="connsiteX3" fmla="*/ 0 w 24050"/>
                <a:gd name="connsiteY3" fmla="*/ 0 h 25385"/>
              </a:gdLst>
              <a:ahLst/>
              <a:cxnLst>
                <a:cxn ang="0">
                  <a:pos x="connsiteX0" y="connsiteY0"/>
                </a:cxn>
                <a:cxn ang="0">
                  <a:pos x="connsiteX1" y="connsiteY1"/>
                </a:cxn>
                <a:cxn ang="0">
                  <a:pos x="connsiteX2" y="connsiteY2"/>
                </a:cxn>
                <a:cxn ang="0">
                  <a:pos x="connsiteX3" y="connsiteY3"/>
                </a:cxn>
              </a:cxnLst>
              <a:rect l="l" t="t" r="r" b="b"/>
              <a:pathLst>
                <a:path w="24050" h="25385">
                  <a:moveTo>
                    <a:pt x="0" y="0"/>
                  </a:moveTo>
                  <a:cubicBezTo>
                    <a:pt x="7888" y="5371"/>
                    <a:pt x="18629" y="7888"/>
                    <a:pt x="23664" y="15944"/>
                  </a:cubicBezTo>
                  <a:cubicBezTo>
                    <a:pt x="25762" y="19384"/>
                    <a:pt x="18797" y="27188"/>
                    <a:pt x="15440" y="25006"/>
                  </a:cubicBezTo>
                  <a:cubicBezTo>
                    <a:pt x="7300" y="1946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4" name="任意多边形: 形状 903"/>
            <p:cNvSpPr/>
            <p:nvPr/>
          </p:nvSpPr>
          <p:spPr>
            <a:xfrm rot="19980000">
              <a:off x="2803" y="5029"/>
              <a:ext cx="58" cy="19"/>
            </a:xfrm>
            <a:custGeom>
              <a:avLst/>
              <a:gdLst>
                <a:gd name="connsiteX0" fmla="*/ 32817 w 32817"/>
                <a:gd name="connsiteY0" fmla="*/ 0 h 10649"/>
                <a:gd name="connsiteX1" fmla="*/ 511 w 32817"/>
                <a:gd name="connsiteY1" fmla="*/ 10405 h 10649"/>
                <a:gd name="connsiteX2" fmla="*/ 8566 w 32817"/>
                <a:gd name="connsiteY2" fmla="*/ 8559 h 10649"/>
                <a:gd name="connsiteX3" fmla="*/ 32817 w 32817"/>
                <a:gd name="connsiteY3" fmla="*/ 0 h 10649"/>
              </a:gdLst>
              <a:ahLst/>
              <a:cxnLst>
                <a:cxn ang="0">
                  <a:pos x="connsiteX0" y="connsiteY0"/>
                </a:cxn>
                <a:cxn ang="0">
                  <a:pos x="connsiteX1" y="connsiteY1"/>
                </a:cxn>
                <a:cxn ang="0">
                  <a:pos x="connsiteX2" y="connsiteY2"/>
                </a:cxn>
                <a:cxn ang="0">
                  <a:pos x="connsiteX3" y="connsiteY3"/>
                </a:cxn>
              </a:cxnLst>
              <a:rect l="l" t="t" r="r" b="b"/>
              <a:pathLst>
                <a:path w="32817" h="10649">
                  <a:moveTo>
                    <a:pt x="32817" y="0"/>
                  </a:moveTo>
                  <a:cubicBezTo>
                    <a:pt x="22076" y="3524"/>
                    <a:pt x="11168" y="6713"/>
                    <a:pt x="511" y="10405"/>
                  </a:cubicBezTo>
                  <a:cubicBezTo>
                    <a:pt x="-2091" y="11328"/>
                    <a:pt x="5965" y="9398"/>
                    <a:pt x="8566" y="8559"/>
                  </a:cubicBezTo>
                  <a:cubicBezTo>
                    <a:pt x="16706" y="5958"/>
                    <a:pt x="32817" y="0"/>
                    <a:pt x="32817"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5" name="任意多边形: 形状 904"/>
            <p:cNvSpPr/>
            <p:nvPr/>
          </p:nvSpPr>
          <p:spPr>
            <a:xfrm rot="19980000">
              <a:off x="3592" y="4858"/>
              <a:ext cx="23" cy="21"/>
            </a:xfrm>
            <a:custGeom>
              <a:avLst/>
              <a:gdLst>
                <a:gd name="connsiteX0" fmla="*/ 12419 w 12419"/>
                <a:gd name="connsiteY0" fmla="*/ 0 h 11915"/>
                <a:gd name="connsiteX1" fmla="*/ 0 w 12419"/>
                <a:gd name="connsiteY1" fmla="*/ 11916 h 11915"/>
                <a:gd name="connsiteX2" fmla="*/ 12419 w 12419"/>
                <a:gd name="connsiteY2" fmla="*/ 0 h 11915"/>
              </a:gdLst>
              <a:ahLst/>
              <a:cxnLst>
                <a:cxn ang="0">
                  <a:pos x="connsiteX0" y="connsiteY0"/>
                </a:cxn>
                <a:cxn ang="0">
                  <a:pos x="connsiteX1" y="connsiteY1"/>
                </a:cxn>
                <a:cxn ang="0">
                  <a:pos x="connsiteX2" y="connsiteY2"/>
                </a:cxn>
              </a:cxnLst>
              <a:rect l="l" t="t" r="r" b="b"/>
              <a:pathLst>
                <a:path w="12419" h="11915">
                  <a:moveTo>
                    <a:pt x="12419" y="0"/>
                  </a:moveTo>
                  <a:cubicBezTo>
                    <a:pt x="8224" y="3944"/>
                    <a:pt x="0" y="11916"/>
                    <a:pt x="0" y="11916"/>
                  </a:cubicBezTo>
                  <a:cubicBezTo>
                    <a:pt x="0" y="11916"/>
                    <a:pt x="8224" y="3944"/>
                    <a:pt x="12419"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6" name="任意多边形: 形状 905"/>
            <p:cNvSpPr/>
            <p:nvPr/>
          </p:nvSpPr>
          <p:spPr>
            <a:xfrm rot="19980000">
              <a:off x="3876" y="4830"/>
              <a:ext cx="45" cy="76"/>
            </a:xfrm>
            <a:custGeom>
              <a:avLst/>
              <a:gdLst>
                <a:gd name="connsiteX0" fmla="*/ 0 w 25181"/>
                <a:gd name="connsiteY0" fmla="*/ 0 h 43206"/>
                <a:gd name="connsiteX1" fmla="*/ 20811 w 25181"/>
                <a:gd name="connsiteY1" fmla="*/ 42460 h 43206"/>
                <a:gd name="connsiteX2" fmla="*/ 22741 w 25181"/>
                <a:gd name="connsiteY2" fmla="*/ 20643 h 43206"/>
                <a:gd name="connsiteX3" fmla="*/ 3524 w 25181"/>
                <a:gd name="connsiteY3" fmla="*/ 10825 h 43206"/>
                <a:gd name="connsiteX4" fmla="*/ 0 w 25181"/>
                <a:gd name="connsiteY4" fmla="*/ 0 h 43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 h="43206">
                  <a:moveTo>
                    <a:pt x="0" y="0"/>
                  </a:moveTo>
                  <a:cubicBezTo>
                    <a:pt x="6965" y="14181"/>
                    <a:pt x="9147" y="31887"/>
                    <a:pt x="20811" y="42460"/>
                  </a:cubicBezTo>
                  <a:cubicBezTo>
                    <a:pt x="26265" y="47328"/>
                    <a:pt x="26265" y="27020"/>
                    <a:pt x="22741" y="20643"/>
                  </a:cubicBezTo>
                  <a:cubicBezTo>
                    <a:pt x="19300" y="14265"/>
                    <a:pt x="8895" y="15692"/>
                    <a:pt x="3524" y="10825"/>
                  </a:cubicBezTo>
                  <a:cubicBezTo>
                    <a:pt x="671" y="8308"/>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7" name="任意多边形: 形状 906"/>
            <p:cNvSpPr/>
            <p:nvPr/>
          </p:nvSpPr>
          <p:spPr>
            <a:xfrm rot="19980000">
              <a:off x="3924" y="4922"/>
              <a:ext cx="71" cy="143"/>
            </a:xfrm>
            <a:custGeom>
              <a:avLst/>
              <a:gdLst>
                <a:gd name="connsiteX0" fmla="*/ 14874 w 40049"/>
                <a:gd name="connsiteY0" fmla="*/ 0 h 81249"/>
                <a:gd name="connsiteX1" fmla="*/ 105 w 40049"/>
                <a:gd name="connsiteY1" fmla="*/ 24838 h 81249"/>
                <a:gd name="connsiteX2" fmla="*/ 5895 w 40049"/>
                <a:gd name="connsiteY2" fmla="*/ 34488 h 81249"/>
                <a:gd name="connsiteX3" fmla="*/ 2958 w 40049"/>
                <a:gd name="connsiteY3" fmla="*/ 40866 h 81249"/>
                <a:gd name="connsiteX4" fmla="*/ 27125 w 40049"/>
                <a:gd name="connsiteY4" fmla="*/ 81061 h 81249"/>
                <a:gd name="connsiteX5" fmla="*/ 39880 w 40049"/>
                <a:gd name="connsiteY5" fmla="*/ 75522 h 81249"/>
                <a:gd name="connsiteX6" fmla="*/ 36691 w 40049"/>
                <a:gd name="connsiteY6" fmla="*/ 73844 h 81249"/>
                <a:gd name="connsiteX7" fmla="*/ 14874 w 40049"/>
                <a:gd name="connsiteY7" fmla="*/ 0 h 8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49" h="81249">
                  <a:moveTo>
                    <a:pt x="14874" y="0"/>
                  </a:moveTo>
                  <a:cubicBezTo>
                    <a:pt x="9922" y="8307"/>
                    <a:pt x="2538" y="15524"/>
                    <a:pt x="105" y="24838"/>
                  </a:cubicBezTo>
                  <a:cubicBezTo>
                    <a:pt x="-819" y="28531"/>
                    <a:pt x="4636" y="30964"/>
                    <a:pt x="5895" y="34488"/>
                  </a:cubicBezTo>
                  <a:cubicBezTo>
                    <a:pt x="7741" y="39272"/>
                    <a:pt x="2874" y="36754"/>
                    <a:pt x="2958" y="40866"/>
                  </a:cubicBezTo>
                  <a:cubicBezTo>
                    <a:pt x="3629" y="62516"/>
                    <a:pt x="1783" y="74767"/>
                    <a:pt x="27125" y="81061"/>
                  </a:cubicBezTo>
                  <a:cubicBezTo>
                    <a:pt x="31656" y="82151"/>
                    <a:pt x="36187" y="78292"/>
                    <a:pt x="39880" y="75522"/>
                  </a:cubicBezTo>
                  <a:cubicBezTo>
                    <a:pt x="40887" y="74851"/>
                    <a:pt x="37111" y="75019"/>
                    <a:pt x="36691" y="73844"/>
                  </a:cubicBezTo>
                  <a:cubicBezTo>
                    <a:pt x="28635" y="49509"/>
                    <a:pt x="14874" y="0"/>
                    <a:pt x="14874"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8" name="任意多边形: 形状 907"/>
            <p:cNvSpPr/>
            <p:nvPr/>
          </p:nvSpPr>
          <p:spPr>
            <a:xfrm rot="19980000">
              <a:off x="3241" y="5335"/>
              <a:ext cx="16" cy="24"/>
            </a:xfrm>
            <a:custGeom>
              <a:avLst/>
              <a:gdLst>
                <a:gd name="connsiteX0" fmla="*/ 3535 w 8917"/>
                <a:gd name="connsiteY0" fmla="*/ 1421 h 13791"/>
                <a:gd name="connsiteX1" fmla="*/ 1521 w 8917"/>
                <a:gd name="connsiteY1" fmla="*/ 13756 h 13791"/>
                <a:gd name="connsiteX2" fmla="*/ 8905 w 8917"/>
                <a:gd name="connsiteY2" fmla="*/ 666 h 13791"/>
                <a:gd name="connsiteX3" fmla="*/ 3535 w 8917"/>
                <a:gd name="connsiteY3" fmla="*/ 1421 h 13791"/>
              </a:gdLst>
              <a:ahLst/>
              <a:cxnLst>
                <a:cxn ang="0">
                  <a:pos x="connsiteX0" y="connsiteY0"/>
                </a:cxn>
                <a:cxn ang="0">
                  <a:pos x="connsiteX1" y="connsiteY1"/>
                </a:cxn>
                <a:cxn ang="0">
                  <a:pos x="connsiteX2" y="connsiteY2"/>
                </a:cxn>
                <a:cxn ang="0">
                  <a:pos x="connsiteX3" y="connsiteY3"/>
                </a:cxn>
              </a:cxnLst>
              <a:rect l="l" t="t" r="r" b="b"/>
              <a:pathLst>
                <a:path w="8917" h="13791">
                  <a:moveTo>
                    <a:pt x="3535" y="1421"/>
                  </a:moveTo>
                  <a:cubicBezTo>
                    <a:pt x="2864" y="5449"/>
                    <a:pt x="-2591" y="14427"/>
                    <a:pt x="1521" y="13756"/>
                  </a:cubicBezTo>
                  <a:cubicBezTo>
                    <a:pt x="6472" y="13085"/>
                    <a:pt x="7982" y="5617"/>
                    <a:pt x="8905" y="666"/>
                  </a:cubicBezTo>
                  <a:cubicBezTo>
                    <a:pt x="9157" y="-1097"/>
                    <a:pt x="5381" y="1169"/>
                    <a:pt x="3535" y="1421"/>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09" name="任意多边形: 形状 908"/>
            <p:cNvSpPr/>
            <p:nvPr/>
          </p:nvSpPr>
          <p:spPr>
            <a:xfrm rot="19980000">
              <a:off x="3747" y="5185"/>
              <a:ext cx="152" cy="100"/>
            </a:xfrm>
            <a:custGeom>
              <a:avLst/>
              <a:gdLst>
                <a:gd name="connsiteX0" fmla="*/ 0 w 86385"/>
                <a:gd name="connsiteY0" fmla="*/ 0 h 57400"/>
                <a:gd name="connsiteX1" fmla="*/ 13175 w 86385"/>
                <a:gd name="connsiteY1" fmla="*/ 26937 h 57400"/>
                <a:gd name="connsiteX2" fmla="*/ 11916 w 86385"/>
                <a:gd name="connsiteY2" fmla="*/ 55467 h 57400"/>
                <a:gd name="connsiteX3" fmla="*/ 35328 w 86385"/>
                <a:gd name="connsiteY3" fmla="*/ 42209 h 57400"/>
                <a:gd name="connsiteX4" fmla="*/ 49090 w 86385"/>
                <a:gd name="connsiteY4" fmla="*/ 39859 h 57400"/>
                <a:gd name="connsiteX5" fmla="*/ 65285 w 86385"/>
                <a:gd name="connsiteY5" fmla="*/ 28866 h 57400"/>
                <a:gd name="connsiteX6" fmla="*/ 85844 w 86385"/>
                <a:gd name="connsiteY6" fmla="*/ 18461 h 57400"/>
                <a:gd name="connsiteX7" fmla="*/ 77537 w 86385"/>
                <a:gd name="connsiteY7" fmla="*/ 5119 h 57400"/>
                <a:gd name="connsiteX8" fmla="*/ 49425 w 86385"/>
                <a:gd name="connsiteY8" fmla="*/ 11832 h 57400"/>
                <a:gd name="connsiteX9" fmla="*/ 42712 w 86385"/>
                <a:gd name="connsiteY9" fmla="*/ 8727 h 57400"/>
                <a:gd name="connsiteX10" fmla="*/ 18629 w 86385"/>
                <a:gd name="connsiteY10" fmla="*/ 3273 h 57400"/>
                <a:gd name="connsiteX11" fmla="*/ 0 w 86385"/>
                <a:gd name="connsiteY11" fmla="*/ 0 h 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385" h="57400">
                  <a:moveTo>
                    <a:pt x="0" y="0"/>
                  </a:moveTo>
                  <a:cubicBezTo>
                    <a:pt x="4364" y="9063"/>
                    <a:pt x="11832" y="17118"/>
                    <a:pt x="13175" y="26937"/>
                  </a:cubicBezTo>
                  <a:cubicBezTo>
                    <a:pt x="14014" y="33566"/>
                    <a:pt x="-5538" y="48418"/>
                    <a:pt x="11916" y="55467"/>
                  </a:cubicBezTo>
                  <a:cubicBezTo>
                    <a:pt x="30125" y="62768"/>
                    <a:pt x="26013" y="47412"/>
                    <a:pt x="35328" y="42209"/>
                  </a:cubicBezTo>
                  <a:cubicBezTo>
                    <a:pt x="39356" y="39943"/>
                    <a:pt x="44894" y="41705"/>
                    <a:pt x="49090" y="39859"/>
                  </a:cubicBezTo>
                  <a:cubicBezTo>
                    <a:pt x="54964" y="37174"/>
                    <a:pt x="59663" y="32139"/>
                    <a:pt x="65285" y="28866"/>
                  </a:cubicBezTo>
                  <a:cubicBezTo>
                    <a:pt x="71914" y="25006"/>
                    <a:pt x="82319" y="25258"/>
                    <a:pt x="85844" y="18461"/>
                  </a:cubicBezTo>
                  <a:cubicBezTo>
                    <a:pt x="88278" y="13762"/>
                    <a:pt x="81984" y="7888"/>
                    <a:pt x="77537" y="5119"/>
                  </a:cubicBezTo>
                  <a:cubicBezTo>
                    <a:pt x="61089" y="-4951"/>
                    <a:pt x="62264" y="8475"/>
                    <a:pt x="49425" y="11832"/>
                  </a:cubicBezTo>
                  <a:cubicBezTo>
                    <a:pt x="47076" y="12503"/>
                    <a:pt x="45146" y="9399"/>
                    <a:pt x="42712" y="8727"/>
                  </a:cubicBezTo>
                  <a:cubicBezTo>
                    <a:pt x="34824" y="6545"/>
                    <a:pt x="26685" y="4951"/>
                    <a:pt x="18629" y="3273"/>
                  </a:cubicBezTo>
                  <a:cubicBezTo>
                    <a:pt x="12503" y="2014"/>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0" name="任意多边形: 形状 909"/>
            <p:cNvSpPr/>
            <p:nvPr/>
          </p:nvSpPr>
          <p:spPr>
            <a:xfrm rot="19980000">
              <a:off x="2965" y="5609"/>
              <a:ext cx="92" cy="89"/>
            </a:xfrm>
            <a:custGeom>
              <a:avLst/>
              <a:gdLst>
                <a:gd name="connsiteX0" fmla="*/ 0 w 52340"/>
                <a:gd name="connsiteY0" fmla="*/ 0 h 50703"/>
                <a:gd name="connsiteX1" fmla="*/ 6461 w 52340"/>
                <a:gd name="connsiteY1" fmla="*/ 26685 h 50703"/>
                <a:gd name="connsiteX2" fmla="*/ 16951 w 52340"/>
                <a:gd name="connsiteY2" fmla="*/ 29705 h 50703"/>
                <a:gd name="connsiteX3" fmla="*/ 52110 w 52340"/>
                <a:gd name="connsiteY3" fmla="*/ 35411 h 50703"/>
                <a:gd name="connsiteX4" fmla="*/ 37845 w 52340"/>
                <a:gd name="connsiteY4" fmla="*/ 28614 h 50703"/>
                <a:gd name="connsiteX5" fmla="*/ 38265 w 52340"/>
                <a:gd name="connsiteY5" fmla="*/ 20139 h 50703"/>
                <a:gd name="connsiteX6" fmla="*/ 15524 w 52340"/>
                <a:gd name="connsiteY6" fmla="*/ 13762 h 50703"/>
                <a:gd name="connsiteX7" fmla="*/ 0 w 52340"/>
                <a:gd name="connsiteY7" fmla="*/ 0 h 5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40" h="50703">
                  <a:moveTo>
                    <a:pt x="0" y="0"/>
                  </a:moveTo>
                  <a:cubicBezTo>
                    <a:pt x="2098" y="8895"/>
                    <a:pt x="1846" y="18713"/>
                    <a:pt x="6461" y="26685"/>
                  </a:cubicBezTo>
                  <a:cubicBezTo>
                    <a:pt x="8223" y="29873"/>
                    <a:pt x="14181" y="27356"/>
                    <a:pt x="16951" y="29705"/>
                  </a:cubicBezTo>
                  <a:cubicBezTo>
                    <a:pt x="23915" y="35495"/>
                    <a:pt x="36502" y="70236"/>
                    <a:pt x="52110" y="35411"/>
                  </a:cubicBezTo>
                  <a:cubicBezTo>
                    <a:pt x="54208" y="30629"/>
                    <a:pt x="41369" y="32558"/>
                    <a:pt x="37845" y="28614"/>
                  </a:cubicBezTo>
                  <a:cubicBezTo>
                    <a:pt x="35831" y="26517"/>
                    <a:pt x="40698" y="21817"/>
                    <a:pt x="38265" y="20139"/>
                  </a:cubicBezTo>
                  <a:cubicBezTo>
                    <a:pt x="31719" y="15776"/>
                    <a:pt x="22489" y="17370"/>
                    <a:pt x="15524" y="13762"/>
                  </a:cubicBezTo>
                  <a:cubicBezTo>
                    <a:pt x="9482" y="10573"/>
                    <a:pt x="0" y="0"/>
                    <a:pt x="0" y="0"/>
                  </a:cubicBez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11" name="任意多边形: 形状 910"/>
            <p:cNvSpPr/>
            <p:nvPr/>
          </p:nvSpPr>
          <p:spPr>
            <a:xfrm rot="19980000">
              <a:off x="2186" y="6096"/>
              <a:ext cx="26" cy="44"/>
            </a:xfrm>
            <a:custGeom>
              <a:avLst/>
              <a:gdLst>
                <a:gd name="connsiteX0" fmla="*/ 0 w 14801"/>
                <a:gd name="connsiteY0" fmla="*/ 0 h 24663"/>
                <a:gd name="connsiteX1" fmla="*/ 13174 w 14801"/>
                <a:gd name="connsiteY1" fmla="*/ 24083 h 24663"/>
                <a:gd name="connsiteX2" fmla="*/ 8559 w 14801"/>
                <a:gd name="connsiteY2" fmla="*/ 6965 h 24663"/>
                <a:gd name="connsiteX3" fmla="*/ 0 w 14801"/>
                <a:gd name="connsiteY3" fmla="*/ 0 h 24663"/>
              </a:gdLst>
              <a:ahLst/>
              <a:cxnLst>
                <a:cxn ang="0">
                  <a:pos x="connsiteX0" y="connsiteY0"/>
                </a:cxn>
                <a:cxn ang="0">
                  <a:pos x="connsiteX1" y="connsiteY1"/>
                </a:cxn>
                <a:cxn ang="0">
                  <a:pos x="connsiteX2" y="connsiteY2"/>
                </a:cxn>
                <a:cxn ang="0">
                  <a:pos x="connsiteX3" y="connsiteY3"/>
                </a:cxn>
              </a:cxnLst>
              <a:rect l="l" t="t" r="r" b="b"/>
              <a:pathLst>
                <a:path w="14801" h="24663">
                  <a:moveTo>
                    <a:pt x="0" y="0"/>
                  </a:moveTo>
                  <a:cubicBezTo>
                    <a:pt x="4363" y="7972"/>
                    <a:pt x="6042" y="18293"/>
                    <a:pt x="13174" y="24083"/>
                  </a:cubicBezTo>
                  <a:cubicBezTo>
                    <a:pt x="17790" y="27859"/>
                    <a:pt x="11412" y="12167"/>
                    <a:pt x="8559" y="6965"/>
                  </a:cubicBezTo>
                  <a:cubicBezTo>
                    <a:pt x="6797" y="3692"/>
                    <a:pt x="0" y="0"/>
                    <a:pt x="0" y="0"/>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2" name="任意多边形: 形状 911"/>
            <p:cNvSpPr/>
            <p:nvPr/>
          </p:nvSpPr>
          <p:spPr>
            <a:xfrm rot="19980000">
              <a:off x="1428" y="5727"/>
              <a:ext cx="4" cy="11"/>
            </a:xfrm>
            <a:custGeom>
              <a:avLst/>
              <a:gdLst>
                <a:gd name="connsiteX0" fmla="*/ 1889 w 2347"/>
                <a:gd name="connsiteY0" fmla="*/ 67 h 6590"/>
                <a:gd name="connsiteX1" fmla="*/ 211 w 2347"/>
                <a:gd name="connsiteY1" fmla="*/ 6360 h 6590"/>
              </a:gdLst>
              <a:ahLst/>
              <a:cxnLst>
                <a:cxn ang="0">
                  <a:pos x="connsiteX0" y="connsiteY0"/>
                </a:cxn>
                <a:cxn ang="0">
                  <a:pos x="connsiteX1" y="connsiteY1"/>
                </a:cxn>
              </a:cxnLst>
              <a:rect l="l" t="t" r="r" b="b"/>
              <a:pathLst>
                <a:path w="2347" h="6590">
                  <a:moveTo>
                    <a:pt x="1889" y="67"/>
                  </a:moveTo>
                  <a:cubicBezTo>
                    <a:pt x="3819" y="-856"/>
                    <a:pt x="-1048" y="8122"/>
                    <a:pt x="211" y="6360"/>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3" name="任意多边形: 形状 912"/>
            <p:cNvSpPr/>
            <p:nvPr/>
          </p:nvSpPr>
          <p:spPr>
            <a:xfrm rot="19980000">
              <a:off x="2920" y="6625"/>
              <a:ext cx="1" cy="7"/>
            </a:xfrm>
            <a:custGeom>
              <a:avLst/>
              <a:gdLst>
                <a:gd name="connsiteX0" fmla="*/ 0 w 587"/>
                <a:gd name="connsiteY0" fmla="*/ 0 h 3524"/>
                <a:gd name="connsiteX1" fmla="*/ 587 w 587"/>
                <a:gd name="connsiteY1" fmla="*/ 3524 h 3524"/>
                <a:gd name="connsiteX2" fmla="*/ 0 w 587"/>
                <a:gd name="connsiteY2" fmla="*/ 0 h 3524"/>
                <a:gd name="connsiteX3" fmla="*/ 0 w 587"/>
                <a:gd name="connsiteY3" fmla="*/ 0 h 3524"/>
              </a:gdLst>
              <a:ahLst/>
              <a:cxnLst>
                <a:cxn ang="0">
                  <a:pos x="connsiteX0" y="connsiteY0"/>
                </a:cxn>
                <a:cxn ang="0">
                  <a:pos x="connsiteX1" y="connsiteY1"/>
                </a:cxn>
                <a:cxn ang="0">
                  <a:pos x="connsiteX2" y="connsiteY2"/>
                </a:cxn>
                <a:cxn ang="0">
                  <a:pos x="connsiteX3" y="connsiteY3"/>
                </a:cxn>
              </a:cxnLst>
              <a:rect l="l" t="t" r="r" b="b"/>
              <a:pathLst>
                <a:path w="587" h="3524">
                  <a:moveTo>
                    <a:pt x="0" y="0"/>
                  </a:moveTo>
                  <a:cubicBezTo>
                    <a:pt x="252" y="1175"/>
                    <a:pt x="587" y="3524"/>
                    <a:pt x="587" y="3524"/>
                  </a:cubicBezTo>
                  <a:cubicBezTo>
                    <a:pt x="587" y="3524"/>
                    <a:pt x="252" y="1175"/>
                    <a:pt x="0" y="0"/>
                  </a:cubicBezTo>
                  <a:lnTo>
                    <a:pt x="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4" name="任意多边形: 形状 913"/>
            <p:cNvSpPr/>
            <p:nvPr/>
          </p:nvSpPr>
          <p:spPr>
            <a:xfrm rot="19980000">
              <a:off x="1774" y="6406"/>
              <a:ext cx="17" cy="134"/>
            </a:xfrm>
            <a:custGeom>
              <a:avLst/>
              <a:gdLst>
                <a:gd name="connsiteX0" fmla="*/ 6295 w 9273"/>
                <a:gd name="connsiteY0" fmla="*/ 52595 h 76442"/>
                <a:gd name="connsiteX1" fmla="*/ 1093 w 9273"/>
                <a:gd name="connsiteY1" fmla="*/ 400 h 76442"/>
                <a:gd name="connsiteX2" fmla="*/ 3358 w 9273"/>
                <a:gd name="connsiteY2" fmla="*/ 5435 h 76442"/>
                <a:gd name="connsiteX3" fmla="*/ 2 w 9273"/>
                <a:gd name="connsiteY3" fmla="*/ 23980 h 76442"/>
                <a:gd name="connsiteX4" fmla="*/ 3946 w 9273"/>
                <a:gd name="connsiteY4" fmla="*/ 55615 h 76442"/>
                <a:gd name="connsiteX5" fmla="*/ 7302 w 9273"/>
                <a:gd name="connsiteY5" fmla="*/ 75503 h 76442"/>
                <a:gd name="connsiteX6" fmla="*/ 6295 w 9273"/>
                <a:gd name="connsiteY6" fmla="*/ 52595 h 7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3" h="76442">
                  <a:moveTo>
                    <a:pt x="6295" y="52595"/>
                  </a:moveTo>
                  <a:cubicBezTo>
                    <a:pt x="4533" y="35224"/>
                    <a:pt x="2184" y="17854"/>
                    <a:pt x="1093" y="400"/>
                  </a:cubicBezTo>
                  <a:cubicBezTo>
                    <a:pt x="1009" y="-1446"/>
                    <a:pt x="3442" y="3589"/>
                    <a:pt x="3358" y="5435"/>
                  </a:cubicBezTo>
                  <a:cubicBezTo>
                    <a:pt x="3023" y="11729"/>
                    <a:pt x="254" y="17771"/>
                    <a:pt x="2" y="23980"/>
                  </a:cubicBezTo>
                  <a:cubicBezTo>
                    <a:pt x="-82" y="27840"/>
                    <a:pt x="2771" y="48567"/>
                    <a:pt x="3946" y="55615"/>
                  </a:cubicBezTo>
                  <a:cubicBezTo>
                    <a:pt x="4953" y="62329"/>
                    <a:pt x="3191" y="80790"/>
                    <a:pt x="7302" y="75503"/>
                  </a:cubicBezTo>
                  <a:cubicBezTo>
                    <a:pt x="12085" y="69377"/>
                    <a:pt x="6715" y="60147"/>
                    <a:pt x="6295" y="52595"/>
                  </a:cubicBez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5" name="任意多边形: 形状 914"/>
            <p:cNvSpPr/>
            <p:nvPr/>
          </p:nvSpPr>
          <p:spPr>
            <a:xfrm rot="19980000">
              <a:off x="6398" y="4736"/>
              <a:ext cx="23" cy="34"/>
            </a:xfrm>
            <a:custGeom>
              <a:avLst/>
              <a:gdLst>
                <a:gd name="connsiteX0" fmla="*/ 0 w 12922"/>
                <a:gd name="connsiteY0" fmla="*/ 19300 h 19300"/>
                <a:gd name="connsiteX1" fmla="*/ 12923 w 12922"/>
                <a:gd name="connsiteY1" fmla="*/ 0 h 19300"/>
                <a:gd name="connsiteX2" fmla="*/ 0 w 12922"/>
                <a:gd name="connsiteY2" fmla="*/ 19300 h 19300"/>
                <a:gd name="connsiteX3" fmla="*/ 0 w 12922"/>
                <a:gd name="connsiteY3" fmla="*/ 19300 h 19300"/>
              </a:gdLst>
              <a:ahLst/>
              <a:cxnLst>
                <a:cxn ang="0">
                  <a:pos x="connsiteX0" y="connsiteY0"/>
                </a:cxn>
                <a:cxn ang="0">
                  <a:pos x="connsiteX1" y="connsiteY1"/>
                </a:cxn>
                <a:cxn ang="0">
                  <a:pos x="connsiteX2" y="connsiteY2"/>
                </a:cxn>
                <a:cxn ang="0">
                  <a:pos x="connsiteX3" y="connsiteY3"/>
                </a:cxn>
              </a:cxnLst>
              <a:rect l="l" t="t" r="r" b="b"/>
              <a:pathLst>
                <a:path w="12922" h="19300">
                  <a:moveTo>
                    <a:pt x="0" y="19300"/>
                  </a:moveTo>
                  <a:cubicBezTo>
                    <a:pt x="4279" y="12839"/>
                    <a:pt x="12923" y="0"/>
                    <a:pt x="12923" y="0"/>
                  </a:cubicBezTo>
                  <a:cubicBezTo>
                    <a:pt x="12923" y="0"/>
                    <a:pt x="4363" y="12839"/>
                    <a:pt x="0" y="19300"/>
                  </a:cubicBezTo>
                  <a:lnTo>
                    <a:pt x="0" y="1930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6" name="任意多边形: 形状 915"/>
            <p:cNvSpPr/>
            <p:nvPr/>
          </p:nvSpPr>
          <p:spPr>
            <a:xfrm rot="19980000">
              <a:off x="6406" y="4689"/>
              <a:ext cx="3" cy="10"/>
            </a:xfrm>
            <a:custGeom>
              <a:avLst/>
              <a:gdLst>
                <a:gd name="connsiteX0" fmla="*/ 1510 w 1510"/>
                <a:gd name="connsiteY0" fmla="*/ 0 h 5706"/>
                <a:gd name="connsiteX1" fmla="*/ 0 w 1510"/>
                <a:gd name="connsiteY1" fmla="*/ 5706 h 5706"/>
                <a:gd name="connsiteX2" fmla="*/ 1510 w 1510"/>
                <a:gd name="connsiteY2" fmla="*/ 0 h 5706"/>
                <a:gd name="connsiteX3" fmla="*/ 1510 w 1510"/>
                <a:gd name="connsiteY3" fmla="*/ 0 h 5706"/>
              </a:gdLst>
              <a:ahLst/>
              <a:cxnLst>
                <a:cxn ang="0">
                  <a:pos x="connsiteX0" y="connsiteY0"/>
                </a:cxn>
                <a:cxn ang="0">
                  <a:pos x="connsiteX1" y="connsiteY1"/>
                </a:cxn>
                <a:cxn ang="0">
                  <a:pos x="connsiteX2" y="connsiteY2"/>
                </a:cxn>
                <a:cxn ang="0">
                  <a:pos x="connsiteX3" y="connsiteY3"/>
                </a:cxn>
              </a:cxnLst>
              <a:rect l="l" t="t" r="r" b="b"/>
              <a:pathLst>
                <a:path w="1510" h="5706">
                  <a:moveTo>
                    <a:pt x="1510" y="0"/>
                  </a:moveTo>
                  <a:cubicBezTo>
                    <a:pt x="1007" y="1930"/>
                    <a:pt x="0" y="5706"/>
                    <a:pt x="0" y="5706"/>
                  </a:cubicBezTo>
                  <a:cubicBezTo>
                    <a:pt x="0" y="5706"/>
                    <a:pt x="1007" y="1930"/>
                    <a:pt x="1510" y="0"/>
                  </a:cubicBezTo>
                  <a:lnTo>
                    <a:pt x="1510" y="0"/>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7" name="任意多边形: 形状 916"/>
            <p:cNvSpPr/>
            <p:nvPr/>
          </p:nvSpPr>
          <p:spPr>
            <a:xfrm rot="19980000">
              <a:off x="3242" y="7353"/>
              <a:ext cx="358" cy="318"/>
            </a:xfrm>
            <a:custGeom>
              <a:avLst/>
              <a:gdLst>
                <a:gd name="connsiteX0" fmla="*/ 203484 w 203484"/>
                <a:gd name="connsiteY0" fmla="*/ 180085 h 180085"/>
                <a:gd name="connsiteX1" fmla="*/ 162702 w 203484"/>
                <a:gd name="connsiteY1" fmla="*/ 150212 h 180085"/>
                <a:gd name="connsiteX2" fmla="*/ 153471 w 203484"/>
                <a:gd name="connsiteY2" fmla="*/ 134855 h 180085"/>
                <a:gd name="connsiteX3" fmla="*/ 131066 w 203484"/>
                <a:gd name="connsiteY3" fmla="*/ 113877 h 180085"/>
                <a:gd name="connsiteX4" fmla="*/ 89361 w 203484"/>
                <a:gd name="connsiteY4" fmla="*/ 86186 h 180085"/>
                <a:gd name="connsiteX5" fmla="*/ 73837 w 203484"/>
                <a:gd name="connsiteY5" fmla="*/ 71585 h 180085"/>
                <a:gd name="connsiteX6" fmla="*/ 76522 w 203484"/>
                <a:gd name="connsiteY6" fmla="*/ 75361 h 180085"/>
                <a:gd name="connsiteX7" fmla="*/ 50173 w 203484"/>
                <a:gd name="connsiteY7" fmla="*/ 52788 h 180085"/>
                <a:gd name="connsiteX8" fmla="*/ 52859 w 203484"/>
                <a:gd name="connsiteY8" fmla="*/ 52536 h 180085"/>
                <a:gd name="connsiteX9" fmla="*/ 23321 w 203484"/>
                <a:gd name="connsiteY9" fmla="*/ 24929 h 180085"/>
                <a:gd name="connsiteX10" fmla="*/ 2762 w 203484"/>
                <a:gd name="connsiteY10" fmla="*/ 6 h 180085"/>
                <a:gd name="connsiteX11" fmla="*/ 26762 w 203484"/>
                <a:gd name="connsiteY11" fmla="*/ 39949 h 180085"/>
                <a:gd name="connsiteX12" fmla="*/ 34733 w 203484"/>
                <a:gd name="connsiteY12" fmla="*/ 51613 h 180085"/>
                <a:gd name="connsiteX13" fmla="*/ 151457 w 203484"/>
                <a:gd name="connsiteY13" fmla="*/ 150044 h 18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484" h="180085">
                  <a:moveTo>
                    <a:pt x="203484" y="180085"/>
                  </a:moveTo>
                  <a:cubicBezTo>
                    <a:pt x="201470" y="178659"/>
                    <a:pt x="164884" y="152478"/>
                    <a:pt x="162702" y="150212"/>
                  </a:cubicBezTo>
                  <a:cubicBezTo>
                    <a:pt x="158506" y="145932"/>
                    <a:pt x="157415" y="139303"/>
                    <a:pt x="153471" y="134855"/>
                  </a:cubicBezTo>
                  <a:cubicBezTo>
                    <a:pt x="146758" y="127220"/>
                    <a:pt x="139038" y="120255"/>
                    <a:pt x="131066" y="113877"/>
                  </a:cubicBezTo>
                  <a:cubicBezTo>
                    <a:pt x="118563" y="103807"/>
                    <a:pt x="101361" y="96003"/>
                    <a:pt x="89361" y="86186"/>
                  </a:cubicBezTo>
                  <a:cubicBezTo>
                    <a:pt x="83823" y="81738"/>
                    <a:pt x="79291" y="76116"/>
                    <a:pt x="73837" y="71585"/>
                  </a:cubicBezTo>
                  <a:cubicBezTo>
                    <a:pt x="72662" y="70578"/>
                    <a:pt x="77697" y="76284"/>
                    <a:pt x="76522" y="75361"/>
                  </a:cubicBezTo>
                  <a:cubicBezTo>
                    <a:pt x="67460" y="68060"/>
                    <a:pt x="58481" y="60759"/>
                    <a:pt x="50173" y="52788"/>
                  </a:cubicBezTo>
                  <a:cubicBezTo>
                    <a:pt x="49502" y="52033"/>
                    <a:pt x="53446" y="53291"/>
                    <a:pt x="52859" y="52536"/>
                  </a:cubicBezTo>
                  <a:cubicBezTo>
                    <a:pt x="44719" y="41879"/>
                    <a:pt x="32719" y="34662"/>
                    <a:pt x="23321" y="24929"/>
                  </a:cubicBezTo>
                  <a:cubicBezTo>
                    <a:pt x="20216" y="21824"/>
                    <a:pt x="3014" y="-414"/>
                    <a:pt x="2762" y="6"/>
                  </a:cubicBezTo>
                  <a:cubicBezTo>
                    <a:pt x="-8986" y="17712"/>
                    <a:pt x="20132" y="32984"/>
                    <a:pt x="26762" y="39949"/>
                  </a:cubicBezTo>
                  <a:cubicBezTo>
                    <a:pt x="30034" y="43390"/>
                    <a:pt x="31544" y="48089"/>
                    <a:pt x="34733" y="51613"/>
                  </a:cubicBezTo>
                  <a:cubicBezTo>
                    <a:pt x="67963" y="89206"/>
                    <a:pt x="110256" y="121513"/>
                    <a:pt x="151457" y="150044"/>
                  </a:cubicBez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8" name="任意多边形: 形状 917"/>
            <p:cNvSpPr/>
            <p:nvPr/>
          </p:nvSpPr>
          <p:spPr>
            <a:xfrm rot="19980000">
              <a:off x="3656" y="7570"/>
              <a:ext cx="6" cy="11"/>
            </a:xfrm>
            <a:custGeom>
              <a:avLst/>
              <a:gdLst>
                <a:gd name="connsiteX0" fmla="*/ 3105 w 3104"/>
                <a:gd name="connsiteY0" fmla="*/ 6210 h 6209"/>
                <a:gd name="connsiteX1" fmla="*/ 0 w 3104"/>
                <a:gd name="connsiteY1" fmla="*/ 0 h 6209"/>
                <a:gd name="connsiteX2" fmla="*/ 0 w 3104"/>
                <a:gd name="connsiteY2" fmla="*/ 0 h 6209"/>
              </a:gdLst>
              <a:ahLst/>
              <a:cxnLst>
                <a:cxn ang="0">
                  <a:pos x="connsiteX0" y="connsiteY0"/>
                </a:cxn>
                <a:cxn ang="0">
                  <a:pos x="connsiteX1" y="connsiteY1"/>
                </a:cxn>
                <a:cxn ang="0">
                  <a:pos x="connsiteX2" y="connsiteY2"/>
                </a:cxn>
              </a:cxnLst>
              <a:rect l="l" t="t" r="r" b="b"/>
              <a:pathLst>
                <a:path w="3104" h="6209">
                  <a:moveTo>
                    <a:pt x="3105" y="6210"/>
                  </a:moveTo>
                  <a:cubicBezTo>
                    <a:pt x="2098" y="4112"/>
                    <a:pt x="1007" y="2014"/>
                    <a:pt x="0" y="0"/>
                  </a:cubicBezTo>
                  <a:lnTo>
                    <a:pt x="0" y="0"/>
                  </a:lnTo>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sp>
          <p:nvSpPr>
            <p:cNvPr id="919" name="任意多边形: 形状 918"/>
            <p:cNvSpPr/>
            <p:nvPr/>
          </p:nvSpPr>
          <p:spPr>
            <a:xfrm rot="19980000">
              <a:off x="3017" y="2144"/>
              <a:ext cx="2207" cy="1447"/>
            </a:xfrm>
            <a:custGeom>
              <a:avLst/>
              <a:gdLst>
                <a:gd name="connsiteX0" fmla="*/ 1252246 w 1253047"/>
                <a:gd name="connsiteY0" fmla="*/ 819922 h 821215"/>
                <a:gd name="connsiteX1" fmla="*/ 390032 w 1253047"/>
                <a:gd name="connsiteY1" fmla="*/ 68474 h 821215"/>
                <a:gd name="connsiteX2" fmla="*/ 1930 w 1253047"/>
                <a:gd name="connsiteY2" fmla="*/ 755 h 821215"/>
                <a:gd name="connsiteX3" fmla="*/ 0 w 1253047"/>
                <a:gd name="connsiteY3" fmla="*/ 0 h 821215"/>
                <a:gd name="connsiteX4" fmla="*/ 225476 w 1253047"/>
                <a:gd name="connsiteY4" fmla="*/ 30461 h 821215"/>
                <a:gd name="connsiteX5" fmla="*/ 268524 w 1253047"/>
                <a:gd name="connsiteY5" fmla="*/ 42293 h 821215"/>
                <a:gd name="connsiteX6" fmla="*/ 301922 w 1253047"/>
                <a:gd name="connsiteY6" fmla="*/ 55971 h 821215"/>
                <a:gd name="connsiteX7" fmla="*/ 320215 w 1253047"/>
                <a:gd name="connsiteY7" fmla="*/ 59159 h 821215"/>
                <a:gd name="connsiteX8" fmla="*/ 339096 w 1253047"/>
                <a:gd name="connsiteY8" fmla="*/ 67802 h 821215"/>
                <a:gd name="connsiteX9" fmla="*/ 396157 w 1253047"/>
                <a:gd name="connsiteY9" fmla="*/ 87690 h 821215"/>
                <a:gd name="connsiteX10" fmla="*/ 410842 w 1253047"/>
                <a:gd name="connsiteY10" fmla="*/ 94990 h 821215"/>
                <a:gd name="connsiteX11" fmla="*/ 430226 w 1253047"/>
                <a:gd name="connsiteY11" fmla="*/ 98179 h 821215"/>
                <a:gd name="connsiteX12" fmla="*/ 456911 w 1253047"/>
                <a:gd name="connsiteY12" fmla="*/ 112612 h 821215"/>
                <a:gd name="connsiteX13" fmla="*/ 458925 w 1253047"/>
                <a:gd name="connsiteY13" fmla="*/ 115801 h 821215"/>
                <a:gd name="connsiteX14" fmla="*/ 479903 w 1253047"/>
                <a:gd name="connsiteY14" fmla="*/ 123689 h 821215"/>
                <a:gd name="connsiteX15" fmla="*/ 461694 w 1253047"/>
                <a:gd name="connsiteY15" fmla="*/ 126374 h 821215"/>
                <a:gd name="connsiteX16" fmla="*/ 509945 w 1253047"/>
                <a:gd name="connsiteY16" fmla="*/ 148695 h 821215"/>
                <a:gd name="connsiteX17" fmla="*/ 525636 w 1253047"/>
                <a:gd name="connsiteY17" fmla="*/ 162709 h 821215"/>
                <a:gd name="connsiteX18" fmla="*/ 535454 w 1253047"/>
                <a:gd name="connsiteY18" fmla="*/ 170849 h 821215"/>
                <a:gd name="connsiteX19" fmla="*/ 510868 w 1253047"/>
                <a:gd name="connsiteY19" fmla="*/ 162038 h 821215"/>
                <a:gd name="connsiteX20" fmla="*/ 522364 w 1253047"/>
                <a:gd name="connsiteY20" fmla="*/ 169674 h 821215"/>
                <a:gd name="connsiteX21" fmla="*/ 548125 w 1253047"/>
                <a:gd name="connsiteY21" fmla="*/ 177562 h 821215"/>
                <a:gd name="connsiteX22" fmla="*/ 565496 w 1253047"/>
                <a:gd name="connsiteY22" fmla="*/ 184359 h 821215"/>
                <a:gd name="connsiteX23" fmla="*/ 514308 w 1253047"/>
                <a:gd name="connsiteY23" fmla="*/ 175967 h 821215"/>
                <a:gd name="connsiteX24" fmla="*/ 519007 w 1253047"/>
                <a:gd name="connsiteY24" fmla="*/ 174541 h 821215"/>
                <a:gd name="connsiteX25" fmla="*/ 490896 w 1253047"/>
                <a:gd name="connsiteY25" fmla="*/ 163464 h 821215"/>
                <a:gd name="connsiteX26" fmla="*/ 478393 w 1253047"/>
                <a:gd name="connsiteY26" fmla="*/ 158094 h 821215"/>
                <a:gd name="connsiteX27" fmla="*/ 472183 w 1253047"/>
                <a:gd name="connsiteY27" fmla="*/ 167660 h 821215"/>
                <a:gd name="connsiteX28" fmla="*/ 494420 w 1253047"/>
                <a:gd name="connsiteY28" fmla="*/ 178233 h 821215"/>
                <a:gd name="connsiteX29" fmla="*/ 502476 w 1253047"/>
                <a:gd name="connsiteY29" fmla="*/ 175716 h 821215"/>
                <a:gd name="connsiteX30" fmla="*/ 510700 w 1253047"/>
                <a:gd name="connsiteY30" fmla="*/ 181673 h 821215"/>
                <a:gd name="connsiteX31" fmla="*/ 511119 w 1253047"/>
                <a:gd name="connsiteY31" fmla="*/ 182680 h 821215"/>
                <a:gd name="connsiteX32" fmla="*/ 530336 w 1253047"/>
                <a:gd name="connsiteY32" fmla="*/ 192079 h 821215"/>
                <a:gd name="connsiteX33" fmla="*/ 546699 w 1253047"/>
                <a:gd name="connsiteY33" fmla="*/ 197701 h 821215"/>
                <a:gd name="connsiteX34" fmla="*/ 549720 w 1253047"/>
                <a:gd name="connsiteY34" fmla="*/ 207687 h 821215"/>
                <a:gd name="connsiteX35" fmla="*/ 550978 w 1253047"/>
                <a:gd name="connsiteY35" fmla="*/ 205757 h 821215"/>
                <a:gd name="connsiteX36" fmla="*/ 580516 w 1253047"/>
                <a:gd name="connsiteY36" fmla="*/ 220945 h 821215"/>
                <a:gd name="connsiteX37" fmla="*/ 576992 w 1253047"/>
                <a:gd name="connsiteY37" fmla="*/ 220693 h 821215"/>
                <a:gd name="connsiteX38" fmla="*/ 546363 w 1253047"/>
                <a:gd name="connsiteY38" fmla="*/ 214652 h 821215"/>
                <a:gd name="connsiteX39" fmla="*/ 548293 w 1253047"/>
                <a:gd name="connsiteY39" fmla="*/ 218679 h 821215"/>
                <a:gd name="connsiteX40" fmla="*/ 541916 w 1253047"/>
                <a:gd name="connsiteY40" fmla="*/ 215239 h 821215"/>
                <a:gd name="connsiteX41" fmla="*/ 517245 w 1253047"/>
                <a:gd name="connsiteY41" fmla="*/ 205673 h 821215"/>
                <a:gd name="connsiteX42" fmla="*/ 529412 w 1253047"/>
                <a:gd name="connsiteY42" fmla="*/ 222288 h 821215"/>
                <a:gd name="connsiteX43" fmla="*/ 557272 w 1253047"/>
                <a:gd name="connsiteY43" fmla="*/ 235966 h 821215"/>
                <a:gd name="connsiteX44" fmla="*/ 560209 w 1253047"/>
                <a:gd name="connsiteY44" fmla="*/ 231350 h 821215"/>
                <a:gd name="connsiteX45" fmla="*/ 568097 w 1253047"/>
                <a:gd name="connsiteY45" fmla="*/ 235630 h 821215"/>
                <a:gd name="connsiteX46" fmla="*/ 587649 w 1253047"/>
                <a:gd name="connsiteY46" fmla="*/ 247462 h 821215"/>
                <a:gd name="connsiteX47" fmla="*/ 599229 w 1253047"/>
                <a:gd name="connsiteY47" fmla="*/ 250902 h 821215"/>
                <a:gd name="connsiteX48" fmla="*/ 593606 w 1253047"/>
                <a:gd name="connsiteY48" fmla="*/ 233029 h 821215"/>
                <a:gd name="connsiteX49" fmla="*/ 627172 w 1253047"/>
                <a:gd name="connsiteY49" fmla="*/ 236889 h 821215"/>
                <a:gd name="connsiteX50" fmla="*/ 604851 w 1253047"/>
                <a:gd name="connsiteY50" fmla="*/ 219519 h 821215"/>
                <a:gd name="connsiteX51" fmla="*/ 597886 w 1253047"/>
                <a:gd name="connsiteY51" fmla="*/ 210204 h 821215"/>
                <a:gd name="connsiteX52" fmla="*/ 607452 w 1253047"/>
                <a:gd name="connsiteY52" fmla="*/ 219351 h 821215"/>
                <a:gd name="connsiteX53" fmla="*/ 621382 w 1253047"/>
                <a:gd name="connsiteY53" fmla="*/ 228078 h 821215"/>
                <a:gd name="connsiteX54" fmla="*/ 630277 w 1253047"/>
                <a:gd name="connsiteY54" fmla="*/ 239658 h 821215"/>
                <a:gd name="connsiteX55" fmla="*/ 652514 w 1253047"/>
                <a:gd name="connsiteY55" fmla="*/ 244693 h 821215"/>
                <a:gd name="connsiteX56" fmla="*/ 629690 w 1253047"/>
                <a:gd name="connsiteY56" fmla="*/ 213645 h 821215"/>
                <a:gd name="connsiteX57" fmla="*/ 637074 w 1253047"/>
                <a:gd name="connsiteY57" fmla="*/ 217001 h 821215"/>
                <a:gd name="connsiteX58" fmla="*/ 647479 w 1253047"/>
                <a:gd name="connsiteY58" fmla="*/ 226484 h 821215"/>
                <a:gd name="connsiteX59" fmla="*/ 668709 w 1253047"/>
                <a:gd name="connsiteY59" fmla="*/ 240917 h 821215"/>
                <a:gd name="connsiteX60" fmla="*/ 672150 w 1253047"/>
                <a:gd name="connsiteY60" fmla="*/ 239658 h 821215"/>
                <a:gd name="connsiteX61" fmla="*/ 716876 w 1253047"/>
                <a:gd name="connsiteY61" fmla="*/ 247546 h 821215"/>
                <a:gd name="connsiteX62" fmla="*/ 750106 w 1253047"/>
                <a:gd name="connsiteY62" fmla="*/ 266007 h 821215"/>
                <a:gd name="connsiteX63" fmla="*/ 744987 w 1253047"/>
                <a:gd name="connsiteY63" fmla="*/ 263741 h 821215"/>
                <a:gd name="connsiteX64" fmla="*/ 784007 w 1253047"/>
                <a:gd name="connsiteY64" fmla="*/ 290845 h 821215"/>
                <a:gd name="connsiteX65" fmla="*/ 790133 w 1253047"/>
                <a:gd name="connsiteY65" fmla="*/ 292691 h 821215"/>
                <a:gd name="connsiteX66" fmla="*/ 792902 w 1253047"/>
                <a:gd name="connsiteY66" fmla="*/ 300999 h 821215"/>
                <a:gd name="connsiteX67" fmla="*/ 835614 w 1253047"/>
                <a:gd name="connsiteY67" fmla="*/ 339935 h 821215"/>
                <a:gd name="connsiteX68" fmla="*/ 849208 w 1253047"/>
                <a:gd name="connsiteY68" fmla="*/ 355795 h 821215"/>
                <a:gd name="connsiteX69" fmla="*/ 859865 w 1253047"/>
                <a:gd name="connsiteY69" fmla="*/ 366452 h 821215"/>
                <a:gd name="connsiteX70" fmla="*/ 866243 w 1253047"/>
                <a:gd name="connsiteY70" fmla="*/ 369389 h 821215"/>
                <a:gd name="connsiteX71" fmla="*/ 874718 w 1253047"/>
                <a:gd name="connsiteY71" fmla="*/ 390535 h 821215"/>
                <a:gd name="connsiteX72" fmla="*/ 893598 w 1253047"/>
                <a:gd name="connsiteY72" fmla="*/ 402786 h 821215"/>
                <a:gd name="connsiteX73" fmla="*/ 950660 w 1253047"/>
                <a:gd name="connsiteY73" fmla="*/ 455401 h 821215"/>
                <a:gd name="connsiteX74" fmla="*/ 973904 w 1253047"/>
                <a:gd name="connsiteY74" fmla="*/ 481582 h 821215"/>
                <a:gd name="connsiteX75" fmla="*/ 955359 w 1253047"/>
                <a:gd name="connsiteY75" fmla="*/ 466393 h 821215"/>
                <a:gd name="connsiteX76" fmla="*/ 946716 w 1253047"/>
                <a:gd name="connsiteY76" fmla="*/ 465302 h 821215"/>
                <a:gd name="connsiteX77" fmla="*/ 929178 w 1253047"/>
                <a:gd name="connsiteY77" fmla="*/ 448268 h 821215"/>
                <a:gd name="connsiteX78" fmla="*/ 912899 w 1253047"/>
                <a:gd name="connsiteY78" fmla="*/ 436604 h 821215"/>
                <a:gd name="connsiteX79" fmla="*/ 893095 w 1253047"/>
                <a:gd name="connsiteY79" fmla="*/ 417136 h 821215"/>
                <a:gd name="connsiteX80" fmla="*/ 877991 w 1253047"/>
                <a:gd name="connsiteY80" fmla="*/ 422590 h 821215"/>
                <a:gd name="connsiteX81" fmla="*/ 843922 w 1253047"/>
                <a:gd name="connsiteY81" fmla="*/ 403038 h 821215"/>
                <a:gd name="connsiteX82" fmla="*/ 808846 w 1253047"/>
                <a:gd name="connsiteY82" fmla="*/ 369053 h 821215"/>
                <a:gd name="connsiteX83" fmla="*/ 776875 w 1253047"/>
                <a:gd name="connsiteY83" fmla="*/ 355543 h 821215"/>
                <a:gd name="connsiteX84" fmla="*/ 742134 w 1253047"/>
                <a:gd name="connsiteY84" fmla="*/ 337082 h 821215"/>
                <a:gd name="connsiteX85" fmla="*/ 721743 w 1253047"/>
                <a:gd name="connsiteY85" fmla="*/ 322816 h 821215"/>
                <a:gd name="connsiteX86" fmla="*/ 716121 w 1253047"/>
                <a:gd name="connsiteY86" fmla="*/ 323320 h 821215"/>
                <a:gd name="connsiteX87" fmla="*/ 725939 w 1253047"/>
                <a:gd name="connsiteY87" fmla="*/ 338760 h 821215"/>
                <a:gd name="connsiteX88" fmla="*/ 728960 w 1253047"/>
                <a:gd name="connsiteY88" fmla="*/ 338760 h 821215"/>
                <a:gd name="connsiteX89" fmla="*/ 741463 w 1253047"/>
                <a:gd name="connsiteY89" fmla="*/ 368717 h 821215"/>
                <a:gd name="connsiteX90" fmla="*/ 745491 w 1253047"/>
                <a:gd name="connsiteY90" fmla="*/ 369725 h 821215"/>
                <a:gd name="connsiteX91" fmla="*/ 755812 w 1253047"/>
                <a:gd name="connsiteY91" fmla="*/ 380466 h 821215"/>
                <a:gd name="connsiteX92" fmla="*/ 761434 w 1253047"/>
                <a:gd name="connsiteY92" fmla="*/ 398842 h 821215"/>
                <a:gd name="connsiteX93" fmla="*/ 782077 w 1253047"/>
                <a:gd name="connsiteY93" fmla="*/ 400269 h 821215"/>
                <a:gd name="connsiteX94" fmla="*/ 784175 w 1253047"/>
                <a:gd name="connsiteY94" fmla="*/ 410758 h 821215"/>
                <a:gd name="connsiteX95" fmla="*/ 799783 w 1253047"/>
                <a:gd name="connsiteY95" fmla="*/ 420744 h 821215"/>
                <a:gd name="connsiteX96" fmla="*/ 799615 w 1253047"/>
                <a:gd name="connsiteY96" fmla="*/ 424269 h 821215"/>
                <a:gd name="connsiteX97" fmla="*/ 817237 w 1253047"/>
                <a:gd name="connsiteY97" fmla="*/ 444072 h 821215"/>
                <a:gd name="connsiteX98" fmla="*/ 836201 w 1253047"/>
                <a:gd name="connsiteY98" fmla="*/ 448184 h 821215"/>
                <a:gd name="connsiteX99" fmla="*/ 803643 w 1253047"/>
                <a:gd name="connsiteY99" fmla="*/ 452967 h 821215"/>
                <a:gd name="connsiteX100" fmla="*/ 791979 w 1253047"/>
                <a:gd name="connsiteY100" fmla="*/ 447513 h 821215"/>
                <a:gd name="connsiteX101" fmla="*/ 769406 w 1253047"/>
                <a:gd name="connsiteY101" fmla="*/ 438030 h 821215"/>
                <a:gd name="connsiteX102" fmla="*/ 791895 w 1253047"/>
                <a:gd name="connsiteY102" fmla="*/ 459764 h 821215"/>
                <a:gd name="connsiteX103" fmla="*/ 792902 w 1253047"/>
                <a:gd name="connsiteY103" fmla="*/ 466309 h 821215"/>
                <a:gd name="connsiteX104" fmla="*/ 816734 w 1253047"/>
                <a:gd name="connsiteY104" fmla="*/ 481833 h 821215"/>
                <a:gd name="connsiteX105" fmla="*/ 810188 w 1253047"/>
                <a:gd name="connsiteY105" fmla="*/ 486197 h 821215"/>
                <a:gd name="connsiteX106" fmla="*/ 823447 w 1253047"/>
                <a:gd name="connsiteY106" fmla="*/ 495092 h 821215"/>
                <a:gd name="connsiteX107" fmla="*/ 850719 w 1253047"/>
                <a:gd name="connsiteY107" fmla="*/ 520601 h 821215"/>
                <a:gd name="connsiteX108" fmla="*/ 849879 w 1253047"/>
                <a:gd name="connsiteY108" fmla="*/ 517077 h 821215"/>
                <a:gd name="connsiteX109" fmla="*/ 860033 w 1253047"/>
                <a:gd name="connsiteY109" fmla="*/ 536461 h 821215"/>
                <a:gd name="connsiteX110" fmla="*/ 885627 w 1253047"/>
                <a:gd name="connsiteY110" fmla="*/ 564824 h 821215"/>
                <a:gd name="connsiteX111" fmla="*/ 877823 w 1253047"/>
                <a:gd name="connsiteY111" fmla="*/ 563649 h 821215"/>
                <a:gd name="connsiteX112" fmla="*/ 889067 w 1253047"/>
                <a:gd name="connsiteY112" fmla="*/ 575817 h 821215"/>
                <a:gd name="connsiteX113" fmla="*/ 883529 w 1253047"/>
                <a:gd name="connsiteY113" fmla="*/ 600404 h 821215"/>
                <a:gd name="connsiteX114" fmla="*/ 896619 w 1253047"/>
                <a:gd name="connsiteY114" fmla="*/ 607201 h 821215"/>
                <a:gd name="connsiteX115" fmla="*/ 893934 w 1253047"/>
                <a:gd name="connsiteY115" fmla="*/ 601746 h 821215"/>
                <a:gd name="connsiteX116" fmla="*/ 908787 w 1253047"/>
                <a:gd name="connsiteY116" fmla="*/ 623564 h 821215"/>
                <a:gd name="connsiteX117" fmla="*/ 927248 w 1253047"/>
                <a:gd name="connsiteY117" fmla="*/ 664010 h 821215"/>
                <a:gd name="connsiteX118" fmla="*/ 960058 w 1253047"/>
                <a:gd name="connsiteY118" fmla="*/ 657046 h 821215"/>
                <a:gd name="connsiteX119" fmla="*/ 971554 w 1253047"/>
                <a:gd name="connsiteY119" fmla="*/ 664262 h 821215"/>
                <a:gd name="connsiteX120" fmla="*/ 986407 w 1253047"/>
                <a:gd name="connsiteY120" fmla="*/ 665269 h 821215"/>
                <a:gd name="connsiteX121" fmla="*/ 997652 w 1253047"/>
                <a:gd name="connsiteY121" fmla="*/ 605103 h 821215"/>
                <a:gd name="connsiteX122" fmla="*/ 1016952 w 1253047"/>
                <a:gd name="connsiteY122" fmla="*/ 614501 h 821215"/>
                <a:gd name="connsiteX123" fmla="*/ 1033903 w 1253047"/>
                <a:gd name="connsiteY123" fmla="*/ 596208 h 821215"/>
                <a:gd name="connsiteX124" fmla="*/ 1040700 w 1253047"/>
                <a:gd name="connsiteY124" fmla="*/ 614921 h 821215"/>
                <a:gd name="connsiteX125" fmla="*/ 1065118 w 1253047"/>
                <a:gd name="connsiteY125" fmla="*/ 625242 h 821215"/>
                <a:gd name="connsiteX126" fmla="*/ 1060923 w 1253047"/>
                <a:gd name="connsiteY126" fmla="*/ 628179 h 821215"/>
                <a:gd name="connsiteX127" fmla="*/ 1016616 w 1253047"/>
                <a:gd name="connsiteY127" fmla="*/ 633885 h 821215"/>
                <a:gd name="connsiteX128" fmla="*/ 1020896 w 1253047"/>
                <a:gd name="connsiteY128" fmla="*/ 650752 h 821215"/>
                <a:gd name="connsiteX129" fmla="*/ 1029874 w 1253047"/>
                <a:gd name="connsiteY129" fmla="*/ 660905 h 821215"/>
                <a:gd name="connsiteX130" fmla="*/ 1042462 w 1253047"/>
                <a:gd name="connsiteY130" fmla="*/ 645130 h 821215"/>
                <a:gd name="connsiteX131" fmla="*/ 1045315 w 1253047"/>
                <a:gd name="connsiteY131" fmla="*/ 671646 h 821215"/>
                <a:gd name="connsiteX132" fmla="*/ 1058489 w 1253047"/>
                <a:gd name="connsiteY132" fmla="*/ 677856 h 821215"/>
                <a:gd name="connsiteX133" fmla="*/ 1071915 w 1253047"/>
                <a:gd name="connsiteY133" fmla="*/ 700009 h 821215"/>
                <a:gd name="connsiteX134" fmla="*/ 1079216 w 1253047"/>
                <a:gd name="connsiteY134" fmla="*/ 719729 h 821215"/>
                <a:gd name="connsiteX135" fmla="*/ 1083328 w 1253047"/>
                <a:gd name="connsiteY135" fmla="*/ 760595 h 821215"/>
                <a:gd name="connsiteX136" fmla="*/ 1097509 w 1253047"/>
                <a:gd name="connsiteY136" fmla="*/ 752540 h 821215"/>
                <a:gd name="connsiteX137" fmla="*/ 1123019 w 1253047"/>
                <a:gd name="connsiteY137" fmla="*/ 750442 h 821215"/>
                <a:gd name="connsiteX138" fmla="*/ 1107327 w 1253047"/>
                <a:gd name="connsiteY138" fmla="*/ 723253 h 821215"/>
                <a:gd name="connsiteX139" fmla="*/ 1086936 w 1253047"/>
                <a:gd name="connsiteY139" fmla="*/ 733323 h 821215"/>
                <a:gd name="connsiteX140" fmla="*/ 1089705 w 1253047"/>
                <a:gd name="connsiteY140" fmla="*/ 717296 h 821215"/>
                <a:gd name="connsiteX141" fmla="*/ 1076111 w 1253047"/>
                <a:gd name="connsiteY141" fmla="*/ 704205 h 821215"/>
                <a:gd name="connsiteX142" fmla="*/ 1091971 w 1253047"/>
                <a:gd name="connsiteY142" fmla="*/ 710834 h 821215"/>
                <a:gd name="connsiteX143" fmla="*/ 1094488 w 1253047"/>
                <a:gd name="connsiteY143" fmla="*/ 697072 h 821215"/>
                <a:gd name="connsiteX144" fmla="*/ 1103551 w 1253047"/>
                <a:gd name="connsiteY144" fmla="*/ 707646 h 821215"/>
                <a:gd name="connsiteX145" fmla="*/ 1129480 w 1253047"/>
                <a:gd name="connsiteY145" fmla="*/ 701688 h 821215"/>
                <a:gd name="connsiteX146" fmla="*/ 1154151 w 1253047"/>
                <a:gd name="connsiteY146" fmla="*/ 728288 h 821215"/>
                <a:gd name="connsiteX147" fmla="*/ 1155913 w 1253047"/>
                <a:gd name="connsiteY147" fmla="*/ 724009 h 821215"/>
                <a:gd name="connsiteX148" fmla="*/ 1163466 w 1253047"/>
                <a:gd name="connsiteY148" fmla="*/ 713184 h 821215"/>
                <a:gd name="connsiteX149" fmla="*/ 1165731 w 1253047"/>
                <a:gd name="connsiteY149" fmla="*/ 718471 h 821215"/>
                <a:gd name="connsiteX150" fmla="*/ 1184192 w 1253047"/>
                <a:gd name="connsiteY150" fmla="*/ 736428 h 821215"/>
                <a:gd name="connsiteX151" fmla="*/ 1170430 w 1253047"/>
                <a:gd name="connsiteY151" fmla="*/ 713687 h 821215"/>
                <a:gd name="connsiteX152" fmla="*/ 1190486 w 1253047"/>
                <a:gd name="connsiteY152" fmla="*/ 744064 h 821215"/>
                <a:gd name="connsiteX153" fmla="*/ 1205255 w 1253047"/>
                <a:gd name="connsiteY153" fmla="*/ 759085 h 821215"/>
                <a:gd name="connsiteX154" fmla="*/ 1172277 w 1253047"/>
                <a:gd name="connsiteY154" fmla="*/ 713184 h 821215"/>
                <a:gd name="connsiteX155" fmla="*/ 1174374 w 1253047"/>
                <a:gd name="connsiteY155" fmla="*/ 710834 h 821215"/>
                <a:gd name="connsiteX156" fmla="*/ 1187465 w 1253047"/>
                <a:gd name="connsiteY156" fmla="*/ 730470 h 821215"/>
                <a:gd name="connsiteX157" fmla="*/ 1191912 w 1253047"/>
                <a:gd name="connsiteY157" fmla="*/ 737099 h 821215"/>
                <a:gd name="connsiteX158" fmla="*/ 1179409 w 1253047"/>
                <a:gd name="connsiteY158" fmla="*/ 715198 h 821215"/>
                <a:gd name="connsiteX159" fmla="*/ 1177731 w 1253047"/>
                <a:gd name="connsiteY159" fmla="*/ 712596 h 821215"/>
                <a:gd name="connsiteX160" fmla="*/ 1198374 w 1253047"/>
                <a:gd name="connsiteY160" fmla="*/ 746833 h 821215"/>
                <a:gd name="connsiteX161" fmla="*/ 1204751 w 1253047"/>
                <a:gd name="connsiteY161" fmla="*/ 756315 h 821215"/>
                <a:gd name="connsiteX162" fmla="*/ 1198038 w 1253047"/>
                <a:gd name="connsiteY162" fmla="*/ 740120 h 821215"/>
                <a:gd name="connsiteX163" fmla="*/ 1202066 w 1253047"/>
                <a:gd name="connsiteY163" fmla="*/ 749770 h 821215"/>
                <a:gd name="connsiteX164" fmla="*/ 1213143 w 1253047"/>
                <a:gd name="connsiteY164" fmla="*/ 771756 h 821215"/>
                <a:gd name="connsiteX165" fmla="*/ 1223800 w 1253047"/>
                <a:gd name="connsiteY165" fmla="*/ 790552 h 821215"/>
                <a:gd name="connsiteX166" fmla="*/ 1210625 w 1253047"/>
                <a:gd name="connsiteY166" fmla="*/ 767392 h 821215"/>
                <a:gd name="connsiteX167" fmla="*/ 1217338 w 1253047"/>
                <a:gd name="connsiteY167" fmla="*/ 772847 h 821215"/>
                <a:gd name="connsiteX168" fmla="*/ 1224974 w 1253047"/>
                <a:gd name="connsiteY168" fmla="*/ 791056 h 821215"/>
                <a:gd name="connsiteX169" fmla="*/ 1231688 w 1253047"/>
                <a:gd name="connsiteY169" fmla="*/ 798524 h 821215"/>
                <a:gd name="connsiteX170" fmla="*/ 1234289 w 1253047"/>
                <a:gd name="connsiteY170" fmla="*/ 791979 h 821215"/>
                <a:gd name="connsiteX171" fmla="*/ 1250736 w 1253047"/>
                <a:gd name="connsiteY171" fmla="*/ 816398 h 821215"/>
                <a:gd name="connsiteX172" fmla="*/ 1253002 w 1253047"/>
                <a:gd name="connsiteY172" fmla="*/ 821097 h 821215"/>
                <a:gd name="connsiteX173" fmla="*/ 1252079 w 1253047"/>
                <a:gd name="connsiteY173" fmla="*/ 819335 h 821215"/>
                <a:gd name="connsiteX174" fmla="*/ 1252246 w 1253047"/>
                <a:gd name="connsiteY174" fmla="*/ 819922 h 82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53047" h="821215">
                  <a:moveTo>
                    <a:pt x="1252246" y="819922"/>
                  </a:moveTo>
                  <a:cubicBezTo>
                    <a:pt x="1081230" y="464883"/>
                    <a:pt x="766134" y="189310"/>
                    <a:pt x="390032" y="68474"/>
                  </a:cubicBezTo>
                  <a:cubicBezTo>
                    <a:pt x="263657" y="27943"/>
                    <a:pt x="134094" y="6965"/>
                    <a:pt x="1930" y="755"/>
                  </a:cubicBezTo>
                  <a:lnTo>
                    <a:pt x="0" y="0"/>
                  </a:lnTo>
                  <a:cubicBezTo>
                    <a:pt x="64446" y="7217"/>
                    <a:pt x="160024" y="13762"/>
                    <a:pt x="225476" y="30461"/>
                  </a:cubicBezTo>
                  <a:cubicBezTo>
                    <a:pt x="239826" y="34153"/>
                    <a:pt x="254427" y="37593"/>
                    <a:pt x="268524" y="42293"/>
                  </a:cubicBezTo>
                  <a:cubicBezTo>
                    <a:pt x="314173" y="57481"/>
                    <a:pt x="249056" y="42293"/>
                    <a:pt x="301922" y="55971"/>
                  </a:cubicBezTo>
                  <a:cubicBezTo>
                    <a:pt x="307964" y="57397"/>
                    <a:pt x="314341" y="57313"/>
                    <a:pt x="320215" y="59159"/>
                  </a:cubicBezTo>
                  <a:cubicBezTo>
                    <a:pt x="326845" y="61257"/>
                    <a:pt x="332635" y="65285"/>
                    <a:pt x="339096" y="67802"/>
                  </a:cubicBezTo>
                  <a:cubicBezTo>
                    <a:pt x="393640" y="88697"/>
                    <a:pt x="337334" y="63691"/>
                    <a:pt x="396157" y="87690"/>
                  </a:cubicBezTo>
                  <a:cubicBezTo>
                    <a:pt x="401108" y="89788"/>
                    <a:pt x="405556" y="93396"/>
                    <a:pt x="410842" y="94990"/>
                  </a:cubicBezTo>
                  <a:cubicBezTo>
                    <a:pt x="417136" y="96921"/>
                    <a:pt x="424017" y="96249"/>
                    <a:pt x="430226" y="98179"/>
                  </a:cubicBezTo>
                  <a:cubicBezTo>
                    <a:pt x="435429" y="99857"/>
                    <a:pt x="451373" y="108333"/>
                    <a:pt x="456911" y="112612"/>
                  </a:cubicBezTo>
                  <a:cubicBezTo>
                    <a:pt x="457918" y="113368"/>
                    <a:pt x="457834" y="115214"/>
                    <a:pt x="458925" y="115801"/>
                  </a:cubicBezTo>
                  <a:cubicBezTo>
                    <a:pt x="465638" y="118990"/>
                    <a:pt x="473106" y="120668"/>
                    <a:pt x="479903" y="123689"/>
                  </a:cubicBezTo>
                  <a:cubicBezTo>
                    <a:pt x="481665" y="124444"/>
                    <a:pt x="456659" y="117899"/>
                    <a:pt x="461694" y="126374"/>
                  </a:cubicBezTo>
                  <a:cubicBezTo>
                    <a:pt x="463540" y="129479"/>
                    <a:pt x="500294" y="141814"/>
                    <a:pt x="509945" y="148695"/>
                  </a:cubicBezTo>
                  <a:cubicBezTo>
                    <a:pt x="515734" y="152807"/>
                    <a:pt x="520434" y="158094"/>
                    <a:pt x="525636" y="162709"/>
                  </a:cubicBezTo>
                  <a:cubicBezTo>
                    <a:pt x="528909" y="165478"/>
                    <a:pt x="539650" y="171100"/>
                    <a:pt x="535454" y="170849"/>
                  </a:cubicBezTo>
                  <a:cubicBezTo>
                    <a:pt x="526727" y="170429"/>
                    <a:pt x="519511" y="162793"/>
                    <a:pt x="510868" y="162038"/>
                  </a:cubicBezTo>
                  <a:cubicBezTo>
                    <a:pt x="506252" y="161618"/>
                    <a:pt x="518252" y="167744"/>
                    <a:pt x="522364" y="169674"/>
                  </a:cubicBezTo>
                  <a:cubicBezTo>
                    <a:pt x="532265" y="174373"/>
                    <a:pt x="538307" y="174205"/>
                    <a:pt x="548125" y="177562"/>
                  </a:cubicBezTo>
                  <a:cubicBezTo>
                    <a:pt x="553999" y="179576"/>
                    <a:pt x="571705" y="184610"/>
                    <a:pt x="565496" y="184359"/>
                  </a:cubicBezTo>
                  <a:cubicBezTo>
                    <a:pt x="548209" y="183520"/>
                    <a:pt x="531259" y="179576"/>
                    <a:pt x="514308" y="175967"/>
                  </a:cubicBezTo>
                  <a:cubicBezTo>
                    <a:pt x="512798" y="175716"/>
                    <a:pt x="520434" y="175212"/>
                    <a:pt x="519007" y="174541"/>
                  </a:cubicBezTo>
                  <a:cubicBezTo>
                    <a:pt x="510112" y="169842"/>
                    <a:pt x="500211" y="167324"/>
                    <a:pt x="490896" y="163464"/>
                  </a:cubicBezTo>
                  <a:cubicBezTo>
                    <a:pt x="486700" y="161786"/>
                    <a:pt x="482840" y="157087"/>
                    <a:pt x="478393" y="158094"/>
                  </a:cubicBezTo>
                  <a:cubicBezTo>
                    <a:pt x="474701" y="158933"/>
                    <a:pt x="469918" y="164723"/>
                    <a:pt x="472183" y="167660"/>
                  </a:cubicBezTo>
                  <a:cubicBezTo>
                    <a:pt x="477302" y="174037"/>
                    <a:pt x="486533" y="176051"/>
                    <a:pt x="494420" y="178233"/>
                  </a:cubicBezTo>
                  <a:cubicBezTo>
                    <a:pt x="497190" y="178904"/>
                    <a:pt x="499707" y="175128"/>
                    <a:pt x="502476" y="175716"/>
                  </a:cubicBezTo>
                  <a:cubicBezTo>
                    <a:pt x="505833" y="176387"/>
                    <a:pt x="508098" y="179492"/>
                    <a:pt x="510700" y="181673"/>
                  </a:cubicBezTo>
                  <a:cubicBezTo>
                    <a:pt x="510952" y="181841"/>
                    <a:pt x="510700" y="182429"/>
                    <a:pt x="511119" y="182680"/>
                  </a:cubicBezTo>
                  <a:cubicBezTo>
                    <a:pt x="517413" y="186037"/>
                    <a:pt x="523706" y="189310"/>
                    <a:pt x="530336" y="192079"/>
                  </a:cubicBezTo>
                  <a:cubicBezTo>
                    <a:pt x="535622" y="194345"/>
                    <a:pt x="542167" y="194093"/>
                    <a:pt x="546699" y="197701"/>
                  </a:cubicBezTo>
                  <a:cubicBezTo>
                    <a:pt x="549384" y="199883"/>
                    <a:pt x="548125" y="204666"/>
                    <a:pt x="549720" y="207687"/>
                  </a:cubicBezTo>
                  <a:cubicBezTo>
                    <a:pt x="550055" y="208358"/>
                    <a:pt x="550223" y="205505"/>
                    <a:pt x="550978" y="205757"/>
                  </a:cubicBezTo>
                  <a:cubicBezTo>
                    <a:pt x="561132" y="210120"/>
                    <a:pt x="570950" y="215407"/>
                    <a:pt x="580516" y="220945"/>
                  </a:cubicBezTo>
                  <a:cubicBezTo>
                    <a:pt x="581607" y="221533"/>
                    <a:pt x="578250" y="220945"/>
                    <a:pt x="576992" y="220693"/>
                  </a:cubicBezTo>
                  <a:cubicBezTo>
                    <a:pt x="566838" y="218847"/>
                    <a:pt x="556768" y="215407"/>
                    <a:pt x="546363" y="214652"/>
                  </a:cubicBezTo>
                  <a:cubicBezTo>
                    <a:pt x="544853" y="214568"/>
                    <a:pt x="549804" y="218512"/>
                    <a:pt x="548293" y="218679"/>
                  </a:cubicBezTo>
                  <a:cubicBezTo>
                    <a:pt x="545860" y="219015"/>
                    <a:pt x="544181" y="216162"/>
                    <a:pt x="541916" y="215239"/>
                  </a:cubicBezTo>
                  <a:cubicBezTo>
                    <a:pt x="533776" y="211799"/>
                    <a:pt x="524965" y="201393"/>
                    <a:pt x="517245" y="205673"/>
                  </a:cubicBezTo>
                  <a:cubicBezTo>
                    <a:pt x="511287" y="209029"/>
                    <a:pt x="524462" y="217421"/>
                    <a:pt x="529412" y="222288"/>
                  </a:cubicBezTo>
                  <a:cubicBezTo>
                    <a:pt x="533524" y="226232"/>
                    <a:pt x="551314" y="235714"/>
                    <a:pt x="557272" y="235966"/>
                  </a:cubicBezTo>
                  <a:cubicBezTo>
                    <a:pt x="559118" y="236050"/>
                    <a:pt x="558363" y="231434"/>
                    <a:pt x="560209" y="231350"/>
                  </a:cubicBezTo>
                  <a:cubicBezTo>
                    <a:pt x="563230" y="231267"/>
                    <a:pt x="565579" y="234036"/>
                    <a:pt x="568097" y="235630"/>
                  </a:cubicBezTo>
                  <a:cubicBezTo>
                    <a:pt x="574642" y="239490"/>
                    <a:pt x="580852" y="244105"/>
                    <a:pt x="587649" y="247462"/>
                  </a:cubicBezTo>
                  <a:cubicBezTo>
                    <a:pt x="591341" y="249224"/>
                    <a:pt x="597718" y="254595"/>
                    <a:pt x="599229" y="250902"/>
                  </a:cubicBezTo>
                  <a:cubicBezTo>
                    <a:pt x="601578" y="245196"/>
                    <a:pt x="587481" y="234204"/>
                    <a:pt x="593606" y="233029"/>
                  </a:cubicBezTo>
                  <a:cubicBezTo>
                    <a:pt x="620375" y="227994"/>
                    <a:pt x="608963" y="267517"/>
                    <a:pt x="627172" y="236889"/>
                  </a:cubicBezTo>
                  <a:cubicBezTo>
                    <a:pt x="629690" y="232693"/>
                    <a:pt x="625158" y="237224"/>
                    <a:pt x="604851" y="219519"/>
                  </a:cubicBezTo>
                  <a:cubicBezTo>
                    <a:pt x="601914" y="217001"/>
                    <a:pt x="594110" y="210456"/>
                    <a:pt x="597886" y="210204"/>
                  </a:cubicBezTo>
                  <a:cubicBezTo>
                    <a:pt x="602250" y="209869"/>
                    <a:pt x="603928" y="216666"/>
                    <a:pt x="607452" y="219351"/>
                  </a:cubicBezTo>
                  <a:cubicBezTo>
                    <a:pt x="611816" y="222707"/>
                    <a:pt x="617354" y="224470"/>
                    <a:pt x="621382" y="228078"/>
                  </a:cubicBezTo>
                  <a:cubicBezTo>
                    <a:pt x="624990" y="231267"/>
                    <a:pt x="625997" y="237308"/>
                    <a:pt x="630277" y="239658"/>
                  </a:cubicBezTo>
                  <a:cubicBezTo>
                    <a:pt x="636990" y="243182"/>
                    <a:pt x="652682" y="252329"/>
                    <a:pt x="652514" y="244693"/>
                  </a:cubicBezTo>
                  <a:cubicBezTo>
                    <a:pt x="652178" y="231854"/>
                    <a:pt x="635983" y="224889"/>
                    <a:pt x="629690" y="213645"/>
                  </a:cubicBezTo>
                  <a:cubicBezTo>
                    <a:pt x="628431" y="211295"/>
                    <a:pt x="634892" y="215407"/>
                    <a:pt x="637074" y="217001"/>
                  </a:cubicBezTo>
                  <a:cubicBezTo>
                    <a:pt x="640934" y="219770"/>
                    <a:pt x="643703" y="223630"/>
                    <a:pt x="647479" y="226484"/>
                  </a:cubicBezTo>
                  <a:cubicBezTo>
                    <a:pt x="654276" y="231686"/>
                    <a:pt x="661157" y="236889"/>
                    <a:pt x="668709" y="240917"/>
                  </a:cubicBezTo>
                  <a:cubicBezTo>
                    <a:pt x="669800" y="241504"/>
                    <a:pt x="670891" y="239574"/>
                    <a:pt x="672150" y="239658"/>
                  </a:cubicBezTo>
                  <a:cubicBezTo>
                    <a:pt x="687171" y="241756"/>
                    <a:pt x="702191" y="243854"/>
                    <a:pt x="716876" y="247546"/>
                  </a:cubicBezTo>
                  <a:cubicBezTo>
                    <a:pt x="726274" y="249979"/>
                    <a:pt x="742386" y="260133"/>
                    <a:pt x="750106" y="266007"/>
                  </a:cubicBezTo>
                  <a:cubicBezTo>
                    <a:pt x="751616" y="267098"/>
                    <a:pt x="743812" y="262482"/>
                    <a:pt x="744987" y="263741"/>
                  </a:cubicBezTo>
                  <a:cubicBezTo>
                    <a:pt x="754385" y="273475"/>
                    <a:pt x="772847" y="284636"/>
                    <a:pt x="784007" y="290845"/>
                  </a:cubicBezTo>
                  <a:cubicBezTo>
                    <a:pt x="785937" y="291852"/>
                    <a:pt x="788706" y="291097"/>
                    <a:pt x="790133" y="292691"/>
                  </a:cubicBezTo>
                  <a:cubicBezTo>
                    <a:pt x="792063" y="294873"/>
                    <a:pt x="791559" y="298482"/>
                    <a:pt x="792902" y="300999"/>
                  </a:cubicBezTo>
                  <a:cubicBezTo>
                    <a:pt x="801965" y="317362"/>
                    <a:pt x="822691" y="327096"/>
                    <a:pt x="835614" y="339935"/>
                  </a:cubicBezTo>
                  <a:cubicBezTo>
                    <a:pt x="840565" y="344886"/>
                    <a:pt x="844509" y="350676"/>
                    <a:pt x="849208" y="355795"/>
                  </a:cubicBezTo>
                  <a:cubicBezTo>
                    <a:pt x="852649" y="359487"/>
                    <a:pt x="855921" y="363347"/>
                    <a:pt x="859865" y="366452"/>
                  </a:cubicBezTo>
                  <a:cubicBezTo>
                    <a:pt x="861627" y="367962"/>
                    <a:pt x="864984" y="367375"/>
                    <a:pt x="866243" y="369389"/>
                  </a:cubicBezTo>
                  <a:cubicBezTo>
                    <a:pt x="870187" y="375850"/>
                    <a:pt x="870942" y="383906"/>
                    <a:pt x="874718" y="390535"/>
                  </a:cubicBezTo>
                  <a:cubicBezTo>
                    <a:pt x="878494" y="396997"/>
                    <a:pt x="887473" y="398423"/>
                    <a:pt x="893598" y="402786"/>
                  </a:cubicBezTo>
                  <a:cubicBezTo>
                    <a:pt x="917766" y="420073"/>
                    <a:pt x="931276" y="432828"/>
                    <a:pt x="950660" y="455401"/>
                  </a:cubicBezTo>
                  <a:cubicBezTo>
                    <a:pt x="958800" y="464967"/>
                    <a:pt x="969205" y="466393"/>
                    <a:pt x="973904" y="481582"/>
                  </a:cubicBezTo>
                  <a:cubicBezTo>
                    <a:pt x="976170" y="489218"/>
                    <a:pt x="963163" y="467736"/>
                    <a:pt x="955359" y="466393"/>
                  </a:cubicBezTo>
                  <a:cubicBezTo>
                    <a:pt x="952506" y="465890"/>
                    <a:pt x="949066" y="466981"/>
                    <a:pt x="946716" y="465302"/>
                  </a:cubicBezTo>
                  <a:cubicBezTo>
                    <a:pt x="940003" y="460603"/>
                    <a:pt x="935388" y="453470"/>
                    <a:pt x="929178" y="448268"/>
                  </a:cubicBezTo>
                  <a:cubicBezTo>
                    <a:pt x="924143" y="443904"/>
                    <a:pt x="918269" y="440632"/>
                    <a:pt x="912899" y="436604"/>
                  </a:cubicBezTo>
                  <a:cubicBezTo>
                    <a:pt x="905598" y="430982"/>
                    <a:pt x="902074" y="419569"/>
                    <a:pt x="893095" y="417136"/>
                  </a:cubicBezTo>
                  <a:cubicBezTo>
                    <a:pt x="887892" y="415709"/>
                    <a:pt x="883109" y="424101"/>
                    <a:pt x="877991" y="422590"/>
                  </a:cubicBezTo>
                  <a:cubicBezTo>
                    <a:pt x="865404" y="418982"/>
                    <a:pt x="854830" y="410339"/>
                    <a:pt x="843922" y="403038"/>
                  </a:cubicBezTo>
                  <a:cubicBezTo>
                    <a:pt x="820342" y="387346"/>
                    <a:pt x="829069" y="388353"/>
                    <a:pt x="808846" y="369053"/>
                  </a:cubicBezTo>
                  <a:cubicBezTo>
                    <a:pt x="802636" y="363095"/>
                    <a:pt x="779056" y="356382"/>
                    <a:pt x="776875" y="355543"/>
                  </a:cubicBezTo>
                  <a:cubicBezTo>
                    <a:pt x="766217" y="351347"/>
                    <a:pt x="750022" y="342033"/>
                    <a:pt x="742134" y="337082"/>
                  </a:cubicBezTo>
                  <a:cubicBezTo>
                    <a:pt x="735085" y="332719"/>
                    <a:pt x="729128" y="326677"/>
                    <a:pt x="721743" y="322816"/>
                  </a:cubicBezTo>
                  <a:cubicBezTo>
                    <a:pt x="720065" y="321894"/>
                    <a:pt x="715617" y="321558"/>
                    <a:pt x="716121" y="323320"/>
                  </a:cubicBezTo>
                  <a:cubicBezTo>
                    <a:pt x="717715" y="329194"/>
                    <a:pt x="722079" y="334061"/>
                    <a:pt x="725939" y="338760"/>
                  </a:cubicBezTo>
                  <a:cubicBezTo>
                    <a:pt x="726610" y="339516"/>
                    <a:pt x="728456" y="337921"/>
                    <a:pt x="728960" y="338760"/>
                  </a:cubicBezTo>
                  <a:cubicBezTo>
                    <a:pt x="733910" y="348410"/>
                    <a:pt x="736344" y="359235"/>
                    <a:pt x="741463" y="368717"/>
                  </a:cubicBezTo>
                  <a:cubicBezTo>
                    <a:pt x="742134" y="369976"/>
                    <a:pt x="744484" y="368885"/>
                    <a:pt x="745491" y="369725"/>
                  </a:cubicBezTo>
                  <a:cubicBezTo>
                    <a:pt x="749351" y="372829"/>
                    <a:pt x="753462" y="376102"/>
                    <a:pt x="755812" y="380466"/>
                  </a:cubicBezTo>
                  <a:cubicBezTo>
                    <a:pt x="759001" y="386088"/>
                    <a:pt x="756316" y="395066"/>
                    <a:pt x="761434" y="398842"/>
                  </a:cubicBezTo>
                  <a:cubicBezTo>
                    <a:pt x="766972" y="403038"/>
                    <a:pt x="775951" y="397080"/>
                    <a:pt x="782077" y="400269"/>
                  </a:cubicBezTo>
                  <a:cubicBezTo>
                    <a:pt x="785266" y="401863"/>
                    <a:pt x="781909" y="408073"/>
                    <a:pt x="784175" y="410758"/>
                  </a:cubicBezTo>
                  <a:cubicBezTo>
                    <a:pt x="788287" y="415373"/>
                    <a:pt x="795168" y="416632"/>
                    <a:pt x="799783" y="420744"/>
                  </a:cubicBezTo>
                  <a:cubicBezTo>
                    <a:pt x="800706" y="421499"/>
                    <a:pt x="798860" y="423345"/>
                    <a:pt x="799615" y="424269"/>
                  </a:cubicBezTo>
                  <a:cubicBezTo>
                    <a:pt x="804818" y="431317"/>
                    <a:pt x="809853" y="439205"/>
                    <a:pt x="817237" y="444072"/>
                  </a:cubicBezTo>
                  <a:cubicBezTo>
                    <a:pt x="822607" y="447597"/>
                    <a:pt x="841656" y="444576"/>
                    <a:pt x="836201" y="448184"/>
                  </a:cubicBezTo>
                  <a:cubicBezTo>
                    <a:pt x="827055" y="454226"/>
                    <a:pt x="814636" y="453219"/>
                    <a:pt x="803643" y="452967"/>
                  </a:cubicBezTo>
                  <a:cubicBezTo>
                    <a:pt x="799363" y="452967"/>
                    <a:pt x="796007" y="449191"/>
                    <a:pt x="791979" y="447513"/>
                  </a:cubicBezTo>
                  <a:cubicBezTo>
                    <a:pt x="784510" y="444240"/>
                    <a:pt x="772007" y="430226"/>
                    <a:pt x="769406" y="438030"/>
                  </a:cubicBezTo>
                  <a:cubicBezTo>
                    <a:pt x="756483" y="476798"/>
                    <a:pt x="786692" y="448520"/>
                    <a:pt x="791895" y="459764"/>
                  </a:cubicBezTo>
                  <a:cubicBezTo>
                    <a:pt x="792818" y="461778"/>
                    <a:pt x="791308" y="464799"/>
                    <a:pt x="792902" y="466309"/>
                  </a:cubicBezTo>
                  <a:cubicBezTo>
                    <a:pt x="800035" y="472603"/>
                    <a:pt x="810524" y="474785"/>
                    <a:pt x="816734" y="481833"/>
                  </a:cubicBezTo>
                  <a:cubicBezTo>
                    <a:pt x="818496" y="483847"/>
                    <a:pt x="808929" y="483847"/>
                    <a:pt x="810188" y="486197"/>
                  </a:cubicBezTo>
                  <a:cubicBezTo>
                    <a:pt x="812622" y="490980"/>
                    <a:pt x="819754" y="491232"/>
                    <a:pt x="823447" y="495092"/>
                  </a:cubicBezTo>
                  <a:cubicBezTo>
                    <a:pt x="833936" y="506168"/>
                    <a:pt x="834188" y="520266"/>
                    <a:pt x="850719" y="520601"/>
                  </a:cubicBezTo>
                  <a:cubicBezTo>
                    <a:pt x="851894" y="520601"/>
                    <a:pt x="849292" y="515986"/>
                    <a:pt x="849879" y="517077"/>
                  </a:cubicBezTo>
                  <a:cubicBezTo>
                    <a:pt x="853572" y="523371"/>
                    <a:pt x="855585" y="530587"/>
                    <a:pt x="860033" y="536461"/>
                  </a:cubicBezTo>
                  <a:cubicBezTo>
                    <a:pt x="867669" y="546699"/>
                    <a:pt x="878662" y="554167"/>
                    <a:pt x="885627" y="564824"/>
                  </a:cubicBezTo>
                  <a:cubicBezTo>
                    <a:pt x="887137" y="567090"/>
                    <a:pt x="876984" y="561048"/>
                    <a:pt x="877823" y="563649"/>
                  </a:cubicBezTo>
                  <a:cubicBezTo>
                    <a:pt x="879417" y="568852"/>
                    <a:pt x="888144" y="570362"/>
                    <a:pt x="889067" y="575817"/>
                  </a:cubicBezTo>
                  <a:cubicBezTo>
                    <a:pt x="890326" y="584040"/>
                    <a:pt x="881431" y="592264"/>
                    <a:pt x="883529" y="600404"/>
                  </a:cubicBezTo>
                  <a:cubicBezTo>
                    <a:pt x="884704" y="604683"/>
                    <a:pt x="903920" y="590837"/>
                    <a:pt x="896619" y="607201"/>
                  </a:cubicBezTo>
                  <a:cubicBezTo>
                    <a:pt x="895780" y="609047"/>
                    <a:pt x="892760" y="600152"/>
                    <a:pt x="893934" y="601746"/>
                  </a:cubicBezTo>
                  <a:cubicBezTo>
                    <a:pt x="899221" y="608795"/>
                    <a:pt x="906018" y="615173"/>
                    <a:pt x="908787" y="623564"/>
                  </a:cubicBezTo>
                  <a:cubicBezTo>
                    <a:pt x="918269" y="652346"/>
                    <a:pt x="884872" y="637410"/>
                    <a:pt x="927248" y="664010"/>
                  </a:cubicBezTo>
                  <a:cubicBezTo>
                    <a:pt x="967023" y="688933"/>
                    <a:pt x="936814" y="662248"/>
                    <a:pt x="960058" y="657046"/>
                  </a:cubicBezTo>
                  <a:cubicBezTo>
                    <a:pt x="964422" y="656039"/>
                    <a:pt x="967275" y="662919"/>
                    <a:pt x="971554" y="664262"/>
                  </a:cubicBezTo>
                  <a:cubicBezTo>
                    <a:pt x="976338" y="665689"/>
                    <a:pt x="982044" y="667619"/>
                    <a:pt x="986407" y="665269"/>
                  </a:cubicBezTo>
                  <a:cubicBezTo>
                    <a:pt x="999834" y="658220"/>
                    <a:pt x="991022" y="615844"/>
                    <a:pt x="997652" y="605103"/>
                  </a:cubicBezTo>
                  <a:cubicBezTo>
                    <a:pt x="1001428" y="599061"/>
                    <a:pt x="1009987" y="616179"/>
                    <a:pt x="1016952" y="614501"/>
                  </a:cubicBezTo>
                  <a:cubicBezTo>
                    <a:pt x="1025008" y="612487"/>
                    <a:pt x="1025595" y="596124"/>
                    <a:pt x="1033903" y="596208"/>
                  </a:cubicBezTo>
                  <a:cubicBezTo>
                    <a:pt x="1040532" y="596376"/>
                    <a:pt x="1035832" y="610389"/>
                    <a:pt x="1040700" y="614921"/>
                  </a:cubicBezTo>
                  <a:cubicBezTo>
                    <a:pt x="1047161" y="620962"/>
                    <a:pt x="1057734" y="620375"/>
                    <a:pt x="1065118" y="625242"/>
                  </a:cubicBezTo>
                  <a:cubicBezTo>
                    <a:pt x="1066545" y="626165"/>
                    <a:pt x="1062601" y="627843"/>
                    <a:pt x="1060923" y="628179"/>
                  </a:cubicBezTo>
                  <a:cubicBezTo>
                    <a:pt x="1046238" y="630780"/>
                    <a:pt x="1029539" y="626501"/>
                    <a:pt x="1016616" y="633885"/>
                  </a:cubicBezTo>
                  <a:cubicBezTo>
                    <a:pt x="1011497" y="636738"/>
                    <a:pt x="1018294" y="645549"/>
                    <a:pt x="1020896" y="650752"/>
                  </a:cubicBezTo>
                  <a:cubicBezTo>
                    <a:pt x="1022910" y="654780"/>
                    <a:pt x="1025511" y="661996"/>
                    <a:pt x="1029874" y="660905"/>
                  </a:cubicBezTo>
                  <a:cubicBezTo>
                    <a:pt x="1036336" y="659143"/>
                    <a:pt x="1036923" y="641270"/>
                    <a:pt x="1042462" y="645130"/>
                  </a:cubicBezTo>
                  <a:cubicBezTo>
                    <a:pt x="1049762" y="650249"/>
                    <a:pt x="1041455" y="663675"/>
                    <a:pt x="1045315" y="671646"/>
                  </a:cubicBezTo>
                  <a:cubicBezTo>
                    <a:pt x="1047497" y="676010"/>
                    <a:pt x="1055217" y="674332"/>
                    <a:pt x="1058489" y="677856"/>
                  </a:cubicBezTo>
                  <a:cubicBezTo>
                    <a:pt x="1064363" y="684150"/>
                    <a:pt x="1067972" y="692289"/>
                    <a:pt x="1071915" y="700009"/>
                  </a:cubicBezTo>
                  <a:cubicBezTo>
                    <a:pt x="1075020" y="706303"/>
                    <a:pt x="1077957" y="712848"/>
                    <a:pt x="1079216" y="719729"/>
                  </a:cubicBezTo>
                  <a:cubicBezTo>
                    <a:pt x="1081817" y="733239"/>
                    <a:pt x="1076699" y="748679"/>
                    <a:pt x="1083328" y="760595"/>
                  </a:cubicBezTo>
                  <a:cubicBezTo>
                    <a:pt x="1085929" y="765378"/>
                    <a:pt x="1092306" y="753966"/>
                    <a:pt x="1097509" y="752540"/>
                  </a:cubicBezTo>
                  <a:cubicBezTo>
                    <a:pt x="1105817" y="750442"/>
                    <a:pt x="1116726" y="756148"/>
                    <a:pt x="1123019" y="750442"/>
                  </a:cubicBezTo>
                  <a:cubicBezTo>
                    <a:pt x="1126375" y="747337"/>
                    <a:pt x="1110264" y="723505"/>
                    <a:pt x="1107327" y="723253"/>
                  </a:cubicBezTo>
                  <a:cubicBezTo>
                    <a:pt x="1099775" y="722918"/>
                    <a:pt x="1094237" y="735757"/>
                    <a:pt x="1086936" y="733323"/>
                  </a:cubicBezTo>
                  <a:cubicBezTo>
                    <a:pt x="1081817" y="731645"/>
                    <a:pt x="1091551" y="722414"/>
                    <a:pt x="1089705" y="717296"/>
                  </a:cubicBezTo>
                  <a:cubicBezTo>
                    <a:pt x="1087440" y="711506"/>
                    <a:pt x="1074013" y="710079"/>
                    <a:pt x="1076111" y="704205"/>
                  </a:cubicBezTo>
                  <a:cubicBezTo>
                    <a:pt x="1078125" y="698834"/>
                    <a:pt x="1086684" y="712848"/>
                    <a:pt x="1091971" y="710834"/>
                  </a:cubicBezTo>
                  <a:cubicBezTo>
                    <a:pt x="1096335" y="709072"/>
                    <a:pt x="1089957" y="698331"/>
                    <a:pt x="1094488" y="697072"/>
                  </a:cubicBezTo>
                  <a:cubicBezTo>
                    <a:pt x="1098936" y="695814"/>
                    <a:pt x="1098936" y="706974"/>
                    <a:pt x="1103551" y="707646"/>
                  </a:cubicBezTo>
                  <a:cubicBezTo>
                    <a:pt x="1112362" y="708736"/>
                    <a:pt x="1120669" y="700513"/>
                    <a:pt x="1129480" y="701688"/>
                  </a:cubicBezTo>
                  <a:cubicBezTo>
                    <a:pt x="1131578" y="701939"/>
                    <a:pt x="1150963" y="726106"/>
                    <a:pt x="1154151" y="728288"/>
                  </a:cubicBezTo>
                  <a:cubicBezTo>
                    <a:pt x="1155410" y="729211"/>
                    <a:pt x="1155158" y="725351"/>
                    <a:pt x="1155913" y="724009"/>
                  </a:cubicBezTo>
                  <a:cubicBezTo>
                    <a:pt x="1158263" y="720233"/>
                    <a:pt x="1159689" y="715365"/>
                    <a:pt x="1163466" y="713184"/>
                  </a:cubicBezTo>
                  <a:cubicBezTo>
                    <a:pt x="1165060" y="712261"/>
                    <a:pt x="1164389" y="717044"/>
                    <a:pt x="1165731" y="718471"/>
                  </a:cubicBezTo>
                  <a:cubicBezTo>
                    <a:pt x="1171437" y="724848"/>
                    <a:pt x="1179242" y="743477"/>
                    <a:pt x="1184192" y="736428"/>
                  </a:cubicBezTo>
                  <a:cubicBezTo>
                    <a:pt x="1189227" y="729211"/>
                    <a:pt x="1164892" y="706890"/>
                    <a:pt x="1170430" y="713687"/>
                  </a:cubicBezTo>
                  <a:cubicBezTo>
                    <a:pt x="1198961" y="748428"/>
                    <a:pt x="1171354" y="717631"/>
                    <a:pt x="1190486" y="744064"/>
                  </a:cubicBezTo>
                  <a:cubicBezTo>
                    <a:pt x="1194597" y="749686"/>
                    <a:pt x="1205926" y="765966"/>
                    <a:pt x="1205255" y="759085"/>
                  </a:cubicBezTo>
                  <a:cubicBezTo>
                    <a:pt x="1204919" y="755644"/>
                    <a:pt x="1174794" y="717128"/>
                    <a:pt x="1172277" y="713184"/>
                  </a:cubicBezTo>
                  <a:cubicBezTo>
                    <a:pt x="1171689" y="712261"/>
                    <a:pt x="1173619" y="709995"/>
                    <a:pt x="1174374" y="710834"/>
                  </a:cubicBezTo>
                  <a:cubicBezTo>
                    <a:pt x="1179577" y="716708"/>
                    <a:pt x="1183101" y="723925"/>
                    <a:pt x="1187465" y="730470"/>
                  </a:cubicBezTo>
                  <a:cubicBezTo>
                    <a:pt x="1188891" y="732736"/>
                    <a:pt x="1193087" y="739449"/>
                    <a:pt x="1191912" y="737099"/>
                  </a:cubicBezTo>
                  <a:cubicBezTo>
                    <a:pt x="1188052" y="729631"/>
                    <a:pt x="1183689" y="722414"/>
                    <a:pt x="1179409" y="715198"/>
                  </a:cubicBezTo>
                  <a:cubicBezTo>
                    <a:pt x="1178906" y="714275"/>
                    <a:pt x="1177144" y="711674"/>
                    <a:pt x="1177731" y="712596"/>
                  </a:cubicBezTo>
                  <a:cubicBezTo>
                    <a:pt x="1184528" y="724009"/>
                    <a:pt x="1191409" y="735505"/>
                    <a:pt x="1198374" y="746833"/>
                  </a:cubicBezTo>
                  <a:cubicBezTo>
                    <a:pt x="1200387" y="750022"/>
                    <a:pt x="1205003" y="760176"/>
                    <a:pt x="1204751" y="756315"/>
                  </a:cubicBezTo>
                  <a:cubicBezTo>
                    <a:pt x="1204332" y="750525"/>
                    <a:pt x="1200220" y="745575"/>
                    <a:pt x="1198038" y="740120"/>
                  </a:cubicBezTo>
                  <a:cubicBezTo>
                    <a:pt x="1196695" y="736931"/>
                    <a:pt x="1200555" y="746665"/>
                    <a:pt x="1202066" y="749770"/>
                  </a:cubicBezTo>
                  <a:cubicBezTo>
                    <a:pt x="1205590" y="757155"/>
                    <a:pt x="1209198" y="764539"/>
                    <a:pt x="1213143" y="771756"/>
                  </a:cubicBezTo>
                  <a:cubicBezTo>
                    <a:pt x="1216499" y="778133"/>
                    <a:pt x="1227240" y="796762"/>
                    <a:pt x="1223800" y="790552"/>
                  </a:cubicBezTo>
                  <a:cubicBezTo>
                    <a:pt x="1219520" y="782832"/>
                    <a:pt x="1213646" y="775700"/>
                    <a:pt x="1210625" y="767392"/>
                  </a:cubicBezTo>
                  <a:cubicBezTo>
                    <a:pt x="1209618" y="764707"/>
                    <a:pt x="1215912" y="770413"/>
                    <a:pt x="1217338" y="772847"/>
                  </a:cubicBezTo>
                  <a:cubicBezTo>
                    <a:pt x="1220778" y="778469"/>
                    <a:pt x="1221785" y="785266"/>
                    <a:pt x="1224974" y="791056"/>
                  </a:cubicBezTo>
                  <a:cubicBezTo>
                    <a:pt x="1226653" y="793909"/>
                    <a:pt x="1228331" y="798105"/>
                    <a:pt x="1231688" y="798524"/>
                  </a:cubicBezTo>
                  <a:cubicBezTo>
                    <a:pt x="1234037" y="798692"/>
                    <a:pt x="1232527" y="790384"/>
                    <a:pt x="1234289" y="791979"/>
                  </a:cubicBezTo>
                  <a:cubicBezTo>
                    <a:pt x="1241421" y="798776"/>
                    <a:pt x="1245449" y="808174"/>
                    <a:pt x="1250736" y="816398"/>
                  </a:cubicBezTo>
                  <a:cubicBezTo>
                    <a:pt x="1251659" y="817824"/>
                    <a:pt x="1252163" y="819503"/>
                    <a:pt x="1253002" y="821097"/>
                  </a:cubicBezTo>
                  <a:cubicBezTo>
                    <a:pt x="1253253" y="821684"/>
                    <a:pt x="1252414" y="819922"/>
                    <a:pt x="1252079" y="819335"/>
                  </a:cubicBezTo>
                  <a:lnTo>
                    <a:pt x="1252246" y="819922"/>
                  </a:lnTo>
                  <a:close/>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0" name="任意多边形: 形状 919"/>
            <p:cNvSpPr/>
            <p:nvPr/>
          </p:nvSpPr>
          <p:spPr>
            <a:xfrm rot="19980000">
              <a:off x="2565" y="5157"/>
              <a:ext cx="3440" cy="2374"/>
            </a:xfrm>
            <a:custGeom>
              <a:avLst/>
              <a:gdLst>
                <a:gd name="connsiteX0" fmla="*/ 524314 w 1953453"/>
                <a:gd name="connsiteY0" fmla="*/ 123631 h 1348521"/>
                <a:gd name="connsiteX1" fmla="*/ 547138 w 1953453"/>
                <a:gd name="connsiteY1" fmla="*/ 127323 h 1348521"/>
                <a:gd name="connsiteX2" fmla="*/ 564844 w 1953453"/>
                <a:gd name="connsiteY2" fmla="*/ 144190 h 1348521"/>
                <a:gd name="connsiteX3" fmla="*/ 573319 w 1953453"/>
                <a:gd name="connsiteY3" fmla="*/ 145700 h 1348521"/>
                <a:gd name="connsiteX4" fmla="*/ 593794 w 1953453"/>
                <a:gd name="connsiteY4" fmla="*/ 165084 h 1348521"/>
                <a:gd name="connsiteX5" fmla="*/ 671331 w 1953453"/>
                <a:gd name="connsiteY5" fmla="*/ 157952 h 1348521"/>
                <a:gd name="connsiteX6" fmla="*/ 684002 w 1953453"/>
                <a:gd name="connsiteY6" fmla="*/ 156945 h 1348521"/>
                <a:gd name="connsiteX7" fmla="*/ 699945 w 1953453"/>
                <a:gd name="connsiteY7" fmla="*/ 163826 h 1348521"/>
                <a:gd name="connsiteX8" fmla="*/ 738881 w 1953453"/>
                <a:gd name="connsiteY8" fmla="*/ 151910 h 1348521"/>
                <a:gd name="connsiteX9" fmla="*/ 739049 w 1953453"/>
                <a:gd name="connsiteY9" fmla="*/ 150232 h 1348521"/>
                <a:gd name="connsiteX10" fmla="*/ 757762 w 1953453"/>
                <a:gd name="connsiteY10" fmla="*/ 151490 h 1348521"/>
                <a:gd name="connsiteX11" fmla="*/ 764979 w 1953453"/>
                <a:gd name="connsiteY11" fmla="*/ 136218 h 1348521"/>
                <a:gd name="connsiteX12" fmla="*/ 792838 w 1953453"/>
                <a:gd name="connsiteY12" fmla="*/ 129421 h 1348521"/>
                <a:gd name="connsiteX13" fmla="*/ 835970 w 1953453"/>
                <a:gd name="connsiteY13" fmla="*/ 147798 h 1348521"/>
                <a:gd name="connsiteX14" fmla="*/ 865507 w 1953453"/>
                <a:gd name="connsiteY14" fmla="*/ 227600 h 1348521"/>
                <a:gd name="connsiteX15" fmla="*/ 899325 w 1953453"/>
                <a:gd name="connsiteY15" fmla="*/ 214090 h 1348521"/>
                <a:gd name="connsiteX16" fmla="*/ 923995 w 1953453"/>
                <a:gd name="connsiteY16" fmla="*/ 206118 h 1348521"/>
                <a:gd name="connsiteX17" fmla="*/ 978875 w 1953453"/>
                <a:gd name="connsiteY17" fmla="*/ 190762 h 1348521"/>
                <a:gd name="connsiteX18" fmla="*/ 989029 w 1953453"/>
                <a:gd name="connsiteY18" fmla="*/ 166091 h 1348521"/>
                <a:gd name="connsiteX19" fmla="*/ 1071432 w 1953453"/>
                <a:gd name="connsiteY19" fmla="*/ 154176 h 1348521"/>
                <a:gd name="connsiteX20" fmla="*/ 1117920 w 1953453"/>
                <a:gd name="connsiteY20" fmla="*/ 125141 h 1348521"/>
                <a:gd name="connsiteX21" fmla="*/ 1128829 w 1953453"/>
                <a:gd name="connsiteY21" fmla="*/ 125141 h 1348521"/>
                <a:gd name="connsiteX22" fmla="*/ 1105585 w 1953453"/>
                <a:gd name="connsiteY22" fmla="*/ 73031 h 1348521"/>
                <a:gd name="connsiteX23" fmla="*/ 1125053 w 1953453"/>
                <a:gd name="connsiteY23" fmla="*/ 42822 h 1348521"/>
                <a:gd name="connsiteX24" fmla="*/ 1141164 w 1953453"/>
                <a:gd name="connsiteY24" fmla="*/ 949 h 1348521"/>
                <a:gd name="connsiteX25" fmla="*/ 1175149 w 1953453"/>
                <a:gd name="connsiteY25" fmla="*/ 13956 h 1348521"/>
                <a:gd name="connsiteX26" fmla="*/ 1198394 w 1953453"/>
                <a:gd name="connsiteY26" fmla="*/ 13200 h 1348521"/>
                <a:gd name="connsiteX27" fmla="*/ 1214841 w 1953453"/>
                <a:gd name="connsiteY27" fmla="*/ 13116 h 1348521"/>
                <a:gd name="connsiteX28" fmla="*/ 1233721 w 1953453"/>
                <a:gd name="connsiteY28" fmla="*/ 6487 h 1348521"/>
                <a:gd name="connsiteX29" fmla="*/ 1240350 w 1953453"/>
                <a:gd name="connsiteY29" fmla="*/ 11858 h 1348521"/>
                <a:gd name="connsiteX30" fmla="*/ 1265441 w 1953453"/>
                <a:gd name="connsiteY30" fmla="*/ 20081 h 1348521"/>
                <a:gd name="connsiteX31" fmla="*/ 1307985 w 1953453"/>
                <a:gd name="connsiteY31" fmla="*/ 8333 h 1348521"/>
                <a:gd name="connsiteX32" fmla="*/ 1401801 w 1953453"/>
                <a:gd name="connsiteY32" fmla="*/ 21927 h 1348521"/>
                <a:gd name="connsiteX33" fmla="*/ 1412542 w 1953453"/>
                <a:gd name="connsiteY33" fmla="*/ 33088 h 1348521"/>
                <a:gd name="connsiteX34" fmla="*/ 1434695 w 1953453"/>
                <a:gd name="connsiteY34" fmla="*/ 32416 h 1348521"/>
                <a:gd name="connsiteX35" fmla="*/ 1463226 w 1953453"/>
                <a:gd name="connsiteY35" fmla="*/ 50458 h 1348521"/>
                <a:gd name="connsiteX36" fmla="*/ 1493435 w 1953453"/>
                <a:gd name="connsiteY36" fmla="*/ 34766 h 1348521"/>
                <a:gd name="connsiteX37" fmla="*/ 1504260 w 1953453"/>
                <a:gd name="connsiteY37" fmla="*/ 41479 h 1348521"/>
                <a:gd name="connsiteX38" fmla="*/ 1540091 w 1953453"/>
                <a:gd name="connsiteY38" fmla="*/ 33843 h 1348521"/>
                <a:gd name="connsiteX39" fmla="*/ 1552594 w 1953453"/>
                <a:gd name="connsiteY39" fmla="*/ 18822 h 1348521"/>
                <a:gd name="connsiteX40" fmla="*/ 1568789 w 1953453"/>
                <a:gd name="connsiteY40" fmla="*/ 8753 h 1348521"/>
                <a:gd name="connsiteX41" fmla="*/ 1605124 w 1953453"/>
                <a:gd name="connsiteY41" fmla="*/ 64304 h 1348521"/>
                <a:gd name="connsiteX42" fmla="*/ 1649766 w 1953453"/>
                <a:gd name="connsiteY42" fmla="*/ 76639 h 1348521"/>
                <a:gd name="connsiteX43" fmla="*/ 1661430 w 1953453"/>
                <a:gd name="connsiteY43" fmla="*/ 87296 h 1348521"/>
                <a:gd name="connsiteX44" fmla="*/ 1673514 w 1953453"/>
                <a:gd name="connsiteY44" fmla="*/ 95016 h 1348521"/>
                <a:gd name="connsiteX45" fmla="*/ 1675612 w 1953453"/>
                <a:gd name="connsiteY45" fmla="*/ 106932 h 1348521"/>
                <a:gd name="connsiteX46" fmla="*/ 1689038 w 1953453"/>
                <a:gd name="connsiteY46" fmla="*/ 122037 h 1348521"/>
                <a:gd name="connsiteX47" fmla="*/ 1710520 w 1953453"/>
                <a:gd name="connsiteY47" fmla="*/ 187070 h 1348521"/>
                <a:gd name="connsiteX48" fmla="*/ 1769260 w 1953453"/>
                <a:gd name="connsiteY48" fmla="*/ 217195 h 1348521"/>
                <a:gd name="connsiteX49" fmla="*/ 1799552 w 1953453"/>
                <a:gd name="connsiteY49" fmla="*/ 221223 h 1348521"/>
                <a:gd name="connsiteX50" fmla="*/ 1811468 w 1953453"/>
                <a:gd name="connsiteY50" fmla="*/ 242201 h 1348521"/>
                <a:gd name="connsiteX51" fmla="*/ 1840418 w 1953453"/>
                <a:gd name="connsiteY51" fmla="*/ 255963 h 1348521"/>
                <a:gd name="connsiteX52" fmla="*/ 1853257 w 1953453"/>
                <a:gd name="connsiteY52" fmla="*/ 278620 h 1348521"/>
                <a:gd name="connsiteX53" fmla="*/ 1857873 w 1953453"/>
                <a:gd name="connsiteY53" fmla="*/ 296997 h 1348521"/>
                <a:gd name="connsiteX54" fmla="*/ 1878851 w 1953453"/>
                <a:gd name="connsiteY54" fmla="*/ 310255 h 1348521"/>
                <a:gd name="connsiteX55" fmla="*/ 1889927 w 1953453"/>
                <a:gd name="connsiteY55" fmla="*/ 316968 h 1348521"/>
                <a:gd name="connsiteX56" fmla="*/ 1883298 w 1953453"/>
                <a:gd name="connsiteY56" fmla="*/ 313276 h 1348521"/>
                <a:gd name="connsiteX57" fmla="*/ 1897983 w 1953453"/>
                <a:gd name="connsiteY57" fmla="*/ 336520 h 1348521"/>
                <a:gd name="connsiteX58" fmla="*/ 1901927 w 1953453"/>
                <a:gd name="connsiteY58" fmla="*/ 340129 h 1348521"/>
                <a:gd name="connsiteX59" fmla="*/ 1907382 w 1953453"/>
                <a:gd name="connsiteY59" fmla="*/ 351289 h 1348521"/>
                <a:gd name="connsiteX60" fmla="*/ 1919633 w 1953453"/>
                <a:gd name="connsiteY60" fmla="*/ 358002 h 1348521"/>
                <a:gd name="connsiteX61" fmla="*/ 1921311 w 1953453"/>
                <a:gd name="connsiteY61" fmla="*/ 363960 h 1348521"/>
                <a:gd name="connsiteX62" fmla="*/ 1927185 w 1953453"/>
                <a:gd name="connsiteY62" fmla="*/ 390645 h 1348521"/>
                <a:gd name="connsiteX63" fmla="*/ 1918290 w 1953453"/>
                <a:gd name="connsiteY63" fmla="*/ 396771 h 1348521"/>
                <a:gd name="connsiteX64" fmla="*/ 1907549 w 1953453"/>
                <a:gd name="connsiteY64" fmla="*/ 414980 h 1348521"/>
                <a:gd name="connsiteX65" fmla="*/ 1918458 w 1953453"/>
                <a:gd name="connsiteY65" fmla="*/ 435119 h 1348521"/>
                <a:gd name="connsiteX66" fmla="*/ 1909983 w 1953453"/>
                <a:gd name="connsiteY66" fmla="*/ 486223 h 1348521"/>
                <a:gd name="connsiteX67" fmla="*/ 1923241 w 1953453"/>
                <a:gd name="connsiteY67" fmla="*/ 512152 h 1348521"/>
                <a:gd name="connsiteX68" fmla="*/ 1936080 w 1953453"/>
                <a:gd name="connsiteY68" fmla="*/ 545130 h 1348521"/>
                <a:gd name="connsiteX69" fmla="*/ 1953115 w 1953453"/>
                <a:gd name="connsiteY69" fmla="*/ 550333 h 1348521"/>
                <a:gd name="connsiteX70" fmla="*/ 1944388 w 1953453"/>
                <a:gd name="connsiteY70" fmla="*/ 556794 h 1348521"/>
                <a:gd name="connsiteX71" fmla="*/ 1924248 w 1953453"/>
                <a:gd name="connsiteY71" fmla="*/ 578276 h 1348521"/>
                <a:gd name="connsiteX72" fmla="*/ 1927437 w 1953453"/>
                <a:gd name="connsiteY72" fmla="*/ 582640 h 1348521"/>
                <a:gd name="connsiteX73" fmla="*/ 1929871 w 1953453"/>
                <a:gd name="connsiteY73" fmla="*/ 591199 h 1348521"/>
                <a:gd name="connsiteX74" fmla="*/ 1925843 w 1953453"/>
                <a:gd name="connsiteY74" fmla="*/ 599422 h 1348521"/>
                <a:gd name="connsiteX75" fmla="*/ 1919969 w 1953453"/>
                <a:gd name="connsiteY75" fmla="*/ 603702 h 1348521"/>
                <a:gd name="connsiteX76" fmla="*/ 1934234 w 1953453"/>
                <a:gd name="connsiteY76" fmla="*/ 592877 h 1348521"/>
                <a:gd name="connsiteX77" fmla="*/ 1934989 w 1953453"/>
                <a:gd name="connsiteY77" fmla="*/ 603366 h 1348521"/>
                <a:gd name="connsiteX78" fmla="*/ 1906627 w 1953453"/>
                <a:gd name="connsiteY78" fmla="*/ 628121 h 1348521"/>
                <a:gd name="connsiteX79" fmla="*/ 1916528 w 1953453"/>
                <a:gd name="connsiteY79" fmla="*/ 621492 h 1348521"/>
                <a:gd name="connsiteX80" fmla="*/ 1934570 w 1953453"/>
                <a:gd name="connsiteY80" fmla="*/ 621911 h 1348521"/>
                <a:gd name="connsiteX81" fmla="*/ 1919801 w 1953453"/>
                <a:gd name="connsiteY81" fmla="*/ 639114 h 1348521"/>
                <a:gd name="connsiteX82" fmla="*/ 1908640 w 1953453"/>
                <a:gd name="connsiteY82" fmla="*/ 640372 h 1348521"/>
                <a:gd name="connsiteX83" fmla="*/ 1915605 w 1953453"/>
                <a:gd name="connsiteY83" fmla="*/ 644652 h 1348521"/>
                <a:gd name="connsiteX84" fmla="*/ 1890431 w 1953453"/>
                <a:gd name="connsiteY84" fmla="*/ 649016 h 1348521"/>
                <a:gd name="connsiteX85" fmla="*/ 1903186 w 1953453"/>
                <a:gd name="connsiteY85" fmla="*/ 658498 h 1348521"/>
                <a:gd name="connsiteX86" fmla="*/ 1891018 w 1953453"/>
                <a:gd name="connsiteY86" fmla="*/ 674190 h 1348521"/>
                <a:gd name="connsiteX87" fmla="*/ 1881788 w 1953453"/>
                <a:gd name="connsiteY87" fmla="*/ 689294 h 1348521"/>
                <a:gd name="connsiteX88" fmla="*/ 1864166 w 1953453"/>
                <a:gd name="connsiteY88" fmla="*/ 703056 h 1348521"/>
                <a:gd name="connsiteX89" fmla="*/ 1845118 w 1953453"/>
                <a:gd name="connsiteY89" fmla="*/ 730664 h 1348521"/>
                <a:gd name="connsiteX90" fmla="*/ 1845034 w 1953453"/>
                <a:gd name="connsiteY90" fmla="*/ 738216 h 1348521"/>
                <a:gd name="connsiteX91" fmla="*/ 1833118 w 1953453"/>
                <a:gd name="connsiteY91" fmla="*/ 764481 h 1348521"/>
                <a:gd name="connsiteX92" fmla="*/ 1835216 w 1953453"/>
                <a:gd name="connsiteY92" fmla="*/ 768257 h 1348521"/>
                <a:gd name="connsiteX93" fmla="*/ 1813734 w 1953453"/>
                <a:gd name="connsiteY93" fmla="*/ 782942 h 1348521"/>
                <a:gd name="connsiteX94" fmla="*/ 1822125 w 1953453"/>
                <a:gd name="connsiteY94" fmla="*/ 784956 h 1348521"/>
                <a:gd name="connsiteX95" fmla="*/ 1803748 w 1953453"/>
                <a:gd name="connsiteY95" fmla="*/ 796788 h 1348521"/>
                <a:gd name="connsiteX96" fmla="*/ 1790406 w 1953453"/>
                <a:gd name="connsiteY96" fmla="*/ 811389 h 1348521"/>
                <a:gd name="connsiteX97" fmla="*/ 1761120 w 1953453"/>
                <a:gd name="connsiteY97" fmla="*/ 833710 h 1348521"/>
                <a:gd name="connsiteX98" fmla="*/ 1691555 w 1953453"/>
                <a:gd name="connsiteY98" fmla="*/ 890184 h 1348521"/>
                <a:gd name="connsiteX99" fmla="*/ 1542608 w 1953453"/>
                <a:gd name="connsiteY99" fmla="*/ 912085 h 1348521"/>
                <a:gd name="connsiteX100" fmla="*/ 1549993 w 1953453"/>
                <a:gd name="connsiteY100" fmla="*/ 912421 h 1348521"/>
                <a:gd name="connsiteX101" fmla="*/ 1494610 w 1953453"/>
                <a:gd name="connsiteY101" fmla="*/ 923162 h 1348521"/>
                <a:gd name="connsiteX102" fmla="*/ 1467925 w 1953453"/>
                <a:gd name="connsiteY102" fmla="*/ 918882 h 1348521"/>
                <a:gd name="connsiteX103" fmla="*/ 1329635 w 1953453"/>
                <a:gd name="connsiteY103" fmla="*/ 916113 h 1348521"/>
                <a:gd name="connsiteX104" fmla="*/ 1298922 w 1953453"/>
                <a:gd name="connsiteY104" fmla="*/ 933987 h 1348521"/>
                <a:gd name="connsiteX105" fmla="*/ 1291622 w 1953453"/>
                <a:gd name="connsiteY105" fmla="*/ 931134 h 1348521"/>
                <a:gd name="connsiteX106" fmla="*/ 1265189 w 1953453"/>
                <a:gd name="connsiteY106" fmla="*/ 969147 h 1348521"/>
                <a:gd name="connsiteX107" fmla="*/ 1245889 w 1953453"/>
                <a:gd name="connsiteY107" fmla="*/ 958154 h 1348521"/>
                <a:gd name="connsiteX108" fmla="*/ 1215764 w 1953453"/>
                <a:gd name="connsiteY108" fmla="*/ 967049 h 1348521"/>
                <a:gd name="connsiteX109" fmla="*/ 1195708 w 1953453"/>
                <a:gd name="connsiteY109" fmla="*/ 966881 h 1348521"/>
                <a:gd name="connsiteX110" fmla="*/ 1199484 w 1953453"/>
                <a:gd name="connsiteY110" fmla="*/ 957147 h 1348521"/>
                <a:gd name="connsiteX111" fmla="*/ 1169695 w 1953453"/>
                <a:gd name="connsiteY111" fmla="*/ 979216 h 1348521"/>
                <a:gd name="connsiteX112" fmla="*/ 1149640 w 1953453"/>
                <a:gd name="connsiteY112" fmla="*/ 977119 h 1348521"/>
                <a:gd name="connsiteX113" fmla="*/ 1147374 w 1953453"/>
                <a:gd name="connsiteY113" fmla="*/ 1014544 h 1348521"/>
                <a:gd name="connsiteX114" fmla="*/ 1147626 w 1953453"/>
                <a:gd name="connsiteY114" fmla="*/ 1041564 h 1348521"/>
                <a:gd name="connsiteX115" fmla="*/ 1181107 w 1953453"/>
                <a:gd name="connsiteY115" fmla="*/ 1071858 h 1348521"/>
                <a:gd name="connsiteX116" fmla="*/ 1172632 w 1953453"/>
                <a:gd name="connsiteY116" fmla="*/ 1083186 h 1348521"/>
                <a:gd name="connsiteX117" fmla="*/ 1164157 w 1953453"/>
                <a:gd name="connsiteY117" fmla="*/ 1094430 h 1348521"/>
                <a:gd name="connsiteX118" fmla="*/ 1155346 w 1953453"/>
                <a:gd name="connsiteY118" fmla="*/ 1098542 h 1348521"/>
                <a:gd name="connsiteX119" fmla="*/ 1163653 w 1953453"/>
                <a:gd name="connsiteY119" fmla="*/ 1094766 h 1348521"/>
                <a:gd name="connsiteX120" fmla="*/ 1136717 w 1953453"/>
                <a:gd name="connsiteY120" fmla="*/ 1106766 h 1348521"/>
                <a:gd name="connsiteX121" fmla="*/ 1150143 w 1953453"/>
                <a:gd name="connsiteY121" fmla="*/ 1105339 h 1348521"/>
                <a:gd name="connsiteX122" fmla="*/ 1086536 w 1953453"/>
                <a:gd name="connsiteY122" fmla="*/ 1140583 h 1348521"/>
                <a:gd name="connsiteX123" fmla="*/ 1072103 w 1953453"/>
                <a:gd name="connsiteY123" fmla="*/ 1164834 h 1348521"/>
                <a:gd name="connsiteX124" fmla="*/ 1039209 w 1953453"/>
                <a:gd name="connsiteY124" fmla="*/ 1201672 h 1348521"/>
                <a:gd name="connsiteX125" fmla="*/ 1051293 w 1953453"/>
                <a:gd name="connsiteY125" fmla="*/ 1206791 h 1348521"/>
                <a:gd name="connsiteX126" fmla="*/ 1028972 w 1953453"/>
                <a:gd name="connsiteY126" fmla="*/ 1239769 h 1348521"/>
                <a:gd name="connsiteX127" fmla="*/ 1054649 w 1953453"/>
                <a:gd name="connsiteY127" fmla="*/ 1254202 h 1348521"/>
                <a:gd name="connsiteX128" fmla="*/ 1066733 w 1953453"/>
                <a:gd name="connsiteY128" fmla="*/ 1259153 h 1348521"/>
                <a:gd name="connsiteX129" fmla="*/ 1077726 w 1953453"/>
                <a:gd name="connsiteY129" fmla="*/ 1276859 h 1348521"/>
                <a:gd name="connsiteX130" fmla="*/ 1089558 w 1953453"/>
                <a:gd name="connsiteY130" fmla="*/ 1283321 h 1348521"/>
                <a:gd name="connsiteX131" fmla="*/ 1088970 w 1953453"/>
                <a:gd name="connsiteY131" fmla="*/ 1295740 h 1348521"/>
                <a:gd name="connsiteX132" fmla="*/ 1088215 w 1953453"/>
                <a:gd name="connsiteY132" fmla="*/ 1302453 h 1348521"/>
                <a:gd name="connsiteX133" fmla="*/ 1067740 w 1953453"/>
                <a:gd name="connsiteY133" fmla="*/ 1309753 h 1348521"/>
                <a:gd name="connsiteX134" fmla="*/ 1022342 w 1953453"/>
                <a:gd name="connsiteY134" fmla="*/ 1328046 h 1348521"/>
                <a:gd name="connsiteX135" fmla="*/ 1018902 w 1953453"/>
                <a:gd name="connsiteY135" fmla="*/ 1329977 h 1348521"/>
                <a:gd name="connsiteX136" fmla="*/ 1021503 w 1953453"/>
                <a:gd name="connsiteY136" fmla="*/ 1332410 h 1348521"/>
                <a:gd name="connsiteX137" fmla="*/ 946652 w 1953453"/>
                <a:gd name="connsiteY137" fmla="*/ 1348521 h 1348521"/>
                <a:gd name="connsiteX138" fmla="*/ 951855 w 1953453"/>
                <a:gd name="connsiteY138" fmla="*/ 1348102 h 1348521"/>
                <a:gd name="connsiteX139" fmla="*/ 873899 w 1953453"/>
                <a:gd name="connsiteY139" fmla="*/ 1338368 h 1348521"/>
                <a:gd name="connsiteX140" fmla="*/ 670072 w 1953453"/>
                <a:gd name="connsiteY140" fmla="*/ 1288607 h 1348521"/>
                <a:gd name="connsiteX141" fmla="*/ 667303 w 1953453"/>
                <a:gd name="connsiteY141" fmla="*/ 1288523 h 1348521"/>
                <a:gd name="connsiteX142" fmla="*/ 554271 w 1953453"/>
                <a:gd name="connsiteY142" fmla="*/ 1242203 h 1348521"/>
                <a:gd name="connsiteX143" fmla="*/ 520957 w 1953453"/>
                <a:gd name="connsiteY143" fmla="*/ 1226930 h 1348521"/>
                <a:gd name="connsiteX144" fmla="*/ 509461 w 1953453"/>
                <a:gd name="connsiteY144" fmla="*/ 1204357 h 1348521"/>
                <a:gd name="connsiteX145" fmla="*/ 494189 w 1953453"/>
                <a:gd name="connsiteY145" fmla="*/ 1198148 h 1348521"/>
                <a:gd name="connsiteX146" fmla="*/ 445770 w 1953453"/>
                <a:gd name="connsiteY146" fmla="*/ 1168107 h 1348521"/>
                <a:gd name="connsiteX147" fmla="*/ 337018 w 1953453"/>
                <a:gd name="connsiteY147" fmla="*/ 1093927 h 1348521"/>
                <a:gd name="connsiteX148" fmla="*/ 324011 w 1953453"/>
                <a:gd name="connsiteY148" fmla="*/ 1072613 h 1348521"/>
                <a:gd name="connsiteX149" fmla="*/ 321074 w 1953453"/>
                <a:gd name="connsiteY149" fmla="*/ 1057844 h 1348521"/>
                <a:gd name="connsiteX150" fmla="*/ 310249 w 1953453"/>
                <a:gd name="connsiteY150" fmla="*/ 1046012 h 1348521"/>
                <a:gd name="connsiteX151" fmla="*/ 313942 w 1953453"/>
                <a:gd name="connsiteY151" fmla="*/ 1045844 h 1348521"/>
                <a:gd name="connsiteX152" fmla="*/ 325774 w 1953453"/>
                <a:gd name="connsiteY152" fmla="*/ 1021761 h 1348521"/>
                <a:gd name="connsiteX153" fmla="*/ 314277 w 1953453"/>
                <a:gd name="connsiteY153" fmla="*/ 1005985 h 1348521"/>
                <a:gd name="connsiteX154" fmla="*/ 327704 w 1953453"/>
                <a:gd name="connsiteY154" fmla="*/ 1000027 h 1348521"/>
                <a:gd name="connsiteX155" fmla="*/ 295564 w 1953453"/>
                <a:gd name="connsiteY155" fmla="*/ 956476 h 1348521"/>
                <a:gd name="connsiteX156" fmla="*/ 287257 w 1953453"/>
                <a:gd name="connsiteY156" fmla="*/ 941959 h 1348521"/>
                <a:gd name="connsiteX157" fmla="*/ 282558 w 1953453"/>
                <a:gd name="connsiteY157" fmla="*/ 938602 h 1348521"/>
                <a:gd name="connsiteX158" fmla="*/ 278362 w 1953453"/>
                <a:gd name="connsiteY158" fmla="*/ 927694 h 1348521"/>
                <a:gd name="connsiteX159" fmla="*/ 258475 w 1953453"/>
                <a:gd name="connsiteY159" fmla="*/ 911750 h 1348521"/>
                <a:gd name="connsiteX160" fmla="*/ 259146 w 1953453"/>
                <a:gd name="connsiteY160" fmla="*/ 906715 h 1348521"/>
                <a:gd name="connsiteX161" fmla="*/ 248489 w 1953453"/>
                <a:gd name="connsiteY161" fmla="*/ 901345 h 1348521"/>
                <a:gd name="connsiteX162" fmla="*/ 229273 w 1953453"/>
                <a:gd name="connsiteY162" fmla="*/ 874073 h 1348521"/>
                <a:gd name="connsiteX163" fmla="*/ 165666 w 1953453"/>
                <a:gd name="connsiteY163" fmla="*/ 799557 h 1348521"/>
                <a:gd name="connsiteX164" fmla="*/ 125471 w 1953453"/>
                <a:gd name="connsiteY164" fmla="*/ 756761 h 1348521"/>
                <a:gd name="connsiteX165" fmla="*/ 78396 w 1953453"/>
                <a:gd name="connsiteY165" fmla="*/ 688203 h 1348521"/>
                <a:gd name="connsiteX166" fmla="*/ 51879 w 1953453"/>
                <a:gd name="connsiteY166" fmla="*/ 636680 h 1348521"/>
                <a:gd name="connsiteX167" fmla="*/ 33250 w 1953453"/>
                <a:gd name="connsiteY167" fmla="*/ 585912 h 1348521"/>
                <a:gd name="connsiteX168" fmla="*/ 12020 w 1953453"/>
                <a:gd name="connsiteY168" fmla="*/ 537746 h 1348521"/>
                <a:gd name="connsiteX169" fmla="*/ 10257 w 1953453"/>
                <a:gd name="connsiteY169" fmla="*/ 515676 h 1348521"/>
                <a:gd name="connsiteX170" fmla="*/ 188 w 1953453"/>
                <a:gd name="connsiteY170" fmla="*/ 505187 h 1348521"/>
                <a:gd name="connsiteX171" fmla="*/ 7908 w 1953453"/>
                <a:gd name="connsiteY171" fmla="*/ 511313 h 1348521"/>
                <a:gd name="connsiteX172" fmla="*/ 6565 w 1953453"/>
                <a:gd name="connsiteY172" fmla="*/ 489076 h 1348521"/>
                <a:gd name="connsiteX173" fmla="*/ 2873 w 1953453"/>
                <a:gd name="connsiteY173" fmla="*/ 474223 h 1348521"/>
                <a:gd name="connsiteX174" fmla="*/ 12607 w 1953453"/>
                <a:gd name="connsiteY174" fmla="*/ 477328 h 1348521"/>
                <a:gd name="connsiteX175" fmla="*/ 26201 w 1953453"/>
                <a:gd name="connsiteY175" fmla="*/ 498810 h 1348521"/>
                <a:gd name="connsiteX176" fmla="*/ 43236 w 1953453"/>
                <a:gd name="connsiteY176" fmla="*/ 515844 h 1348521"/>
                <a:gd name="connsiteX177" fmla="*/ 58004 w 1953453"/>
                <a:gd name="connsiteY177" fmla="*/ 525327 h 1348521"/>
                <a:gd name="connsiteX178" fmla="*/ 66060 w 1953453"/>
                <a:gd name="connsiteY178" fmla="*/ 534977 h 1348521"/>
                <a:gd name="connsiteX179" fmla="*/ 81500 w 1953453"/>
                <a:gd name="connsiteY179" fmla="*/ 543620 h 1348521"/>
                <a:gd name="connsiteX180" fmla="*/ 101975 w 1953453"/>
                <a:gd name="connsiteY180" fmla="*/ 568290 h 1348521"/>
                <a:gd name="connsiteX181" fmla="*/ 116996 w 1953453"/>
                <a:gd name="connsiteY181" fmla="*/ 572486 h 1348521"/>
                <a:gd name="connsiteX182" fmla="*/ 173889 w 1953453"/>
                <a:gd name="connsiteY182" fmla="*/ 589185 h 1348521"/>
                <a:gd name="connsiteX183" fmla="*/ 191511 w 1953453"/>
                <a:gd name="connsiteY183" fmla="*/ 597576 h 1348521"/>
                <a:gd name="connsiteX184" fmla="*/ 170869 w 1953453"/>
                <a:gd name="connsiteY184" fmla="*/ 574500 h 1348521"/>
                <a:gd name="connsiteX185" fmla="*/ 226168 w 1953453"/>
                <a:gd name="connsiteY185" fmla="*/ 535144 h 1348521"/>
                <a:gd name="connsiteX186" fmla="*/ 251090 w 1953453"/>
                <a:gd name="connsiteY186" fmla="*/ 537746 h 1348521"/>
                <a:gd name="connsiteX187" fmla="*/ 258894 w 1953453"/>
                <a:gd name="connsiteY187" fmla="*/ 526837 h 1348521"/>
                <a:gd name="connsiteX188" fmla="*/ 262502 w 1953453"/>
                <a:gd name="connsiteY188" fmla="*/ 539676 h 1348521"/>
                <a:gd name="connsiteX189" fmla="*/ 296068 w 1953453"/>
                <a:gd name="connsiteY189" fmla="*/ 472629 h 1348521"/>
                <a:gd name="connsiteX190" fmla="*/ 318893 w 1953453"/>
                <a:gd name="connsiteY190" fmla="*/ 462223 h 1348521"/>
                <a:gd name="connsiteX191" fmla="*/ 327787 w 1953453"/>
                <a:gd name="connsiteY191" fmla="*/ 461300 h 1348521"/>
                <a:gd name="connsiteX192" fmla="*/ 334249 w 1953453"/>
                <a:gd name="connsiteY192" fmla="*/ 435119 h 1348521"/>
                <a:gd name="connsiteX193" fmla="*/ 343479 w 1953453"/>
                <a:gd name="connsiteY193" fmla="*/ 402896 h 1348521"/>
                <a:gd name="connsiteX194" fmla="*/ 338445 w 1953453"/>
                <a:gd name="connsiteY194" fmla="*/ 399959 h 1348521"/>
                <a:gd name="connsiteX195" fmla="*/ 349689 w 1953453"/>
                <a:gd name="connsiteY195" fmla="*/ 387540 h 1348521"/>
                <a:gd name="connsiteX196" fmla="*/ 351116 w 1953453"/>
                <a:gd name="connsiteY196" fmla="*/ 375456 h 1348521"/>
                <a:gd name="connsiteX197" fmla="*/ 370500 w 1953453"/>
                <a:gd name="connsiteY197" fmla="*/ 364128 h 1348521"/>
                <a:gd name="connsiteX198" fmla="*/ 388289 w 1953453"/>
                <a:gd name="connsiteY198" fmla="*/ 354981 h 1348521"/>
                <a:gd name="connsiteX199" fmla="*/ 386108 w 1953453"/>
                <a:gd name="connsiteY199" fmla="*/ 329807 h 1348521"/>
                <a:gd name="connsiteX200" fmla="*/ 406331 w 1953453"/>
                <a:gd name="connsiteY200" fmla="*/ 317808 h 1348521"/>
                <a:gd name="connsiteX201" fmla="*/ 426638 w 1953453"/>
                <a:gd name="connsiteY201" fmla="*/ 286256 h 1348521"/>
                <a:gd name="connsiteX202" fmla="*/ 446861 w 1953453"/>
                <a:gd name="connsiteY202" fmla="*/ 262760 h 1348521"/>
                <a:gd name="connsiteX203" fmla="*/ 446274 w 1953453"/>
                <a:gd name="connsiteY203" fmla="*/ 254453 h 1348521"/>
                <a:gd name="connsiteX204" fmla="*/ 464567 w 1953453"/>
                <a:gd name="connsiteY204" fmla="*/ 229698 h 1348521"/>
                <a:gd name="connsiteX205" fmla="*/ 461630 w 1953453"/>
                <a:gd name="connsiteY205" fmla="*/ 228271 h 1348521"/>
                <a:gd name="connsiteX206" fmla="*/ 502916 w 1953453"/>
                <a:gd name="connsiteY206" fmla="*/ 182538 h 13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53453" h="1348521">
                  <a:moveTo>
                    <a:pt x="524314" y="123631"/>
                  </a:moveTo>
                  <a:cubicBezTo>
                    <a:pt x="531866" y="124890"/>
                    <a:pt x="540341" y="123799"/>
                    <a:pt x="547138" y="127323"/>
                  </a:cubicBezTo>
                  <a:cubicBezTo>
                    <a:pt x="554439" y="131015"/>
                    <a:pt x="558131" y="139491"/>
                    <a:pt x="564844" y="144190"/>
                  </a:cubicBezTo>
                  <a:cubicBezTo>
                    <a:pt x="567194" y="145784"/>
                    <a:pt x="571054" y="143938"/>
                    <a:pt x="573319" y="145700"/>
                  </a:cubicBezTo>
                  <a:cubicBezTo>
                    <a:pt x="575165" y="147043"/>
                    <a:pt x="587165" y="165084"/>
                    <a:pt x="593794" y="165084"/>
                  </a:cubicBezTo>
                  <a:cubicBezTo>
                    <a:pt x="619724" y="164749"/>
                    <a:pt x="645485" y="160217"/>
                    <a:pt x="671331" y="157952"/>
                  </a:cubicBezTo>
                  <a:cubicBezTo>
                    <a:pt x="675526" y="157616"/>
                    <a:pt x="679890" y="156106"/>
                    <a:pt x="684002" y="156945"/>
                  </a:cubicBezTo>
                  <a:cubicBezTo>
                    <a:pt x="689708" y="158120"/>
                    <a:pt x="694239" y="164329"/>
                    <a:pt x="699945" y="163826"/>
                  </a:cubicBezTo>
                  <a:cubicBezTo>
                    <a:pt x="713539" y="162483"/>
                    <a:pt x="726043" y="156357"/>
                    <a:pt x="738881" y="151910"/>
                  </a:cubicBezTo>
                  <a:cubicBezTo>
                    <a:pt x="739469" y="151742"/>
                    <a:pt x="738546" y="150399"/>
                    <a:pt x="739049" y="150232"/>
                  </a:cubicBezTo>
                  <a:cubicBezTo>
                    <a:pt x="744839" y="148050"/>
                    <a:pt x="752475" y="155015"/>
                    <a:pt x="757762" y="151490"/>
                  </a:cubicBezTo>
                  <a:cubicBezTo>
                    <a:pt x="762377" y="148301"/>
                    <a:pt x="760279" y="139239"/>
                    <a:pt x="764979" y="136218"/>
                  </a:cubicBezTo>
                  <a:cubicBezTo>
                    <a:pt x="773118" y="131183"/>
                    <a:pt x="783356" y="130680"/>
                    <a:pt x="792838" y="129421"/>
                  </a:cubicBezTo>
                  <a:cubicBezTo>
                    <a:pt x="800390" y="128414"/>
                    <a:pt x="833872" y="141756"/>
                    <a:pt x="835970" y="147798"/>
                  </a:cubicBezTo>
                  <a:cubicBezTo>
                    <a:pt x="853088" y="197391"/>
                    <a:pt x="827914" y="197475"/>
                    <a:pt x="865507" y="227600"/>
                  </a:cubicBezTo>
                  <a:cubicBezTo>
                    <a:pt x="876584" y="236495"/>
                    <a:pt x="895045" y="216188"/>
                    <a:pt x="899325" y="214090"/>
                  </a:cubicBezTo>
                  <a:cubicBezTo>
                    <a:pt x="907045" y="210314"/>
                    <a:pt x="915436" y="207713"/>
                    <a:pt x="923995" y="206118"/>
                  </a:cubicBezTo>
                  <a:cubicBezTo>
                    <a:pt x="940778" y="203013"/>
                    <a:pt x="967211" y="208971"/>
                    <a:pt x="978875" y="190762"/>
                  </a:cubicBezTo>
                  <a:cubicBezTo>
                    <a:pt x="983742" y="183294"/>
                    <a:pt x="981392" y="170707"/>
                    <a:pt x="989029" y="166091"/>
                  </a:cubicBezTo>
                  <a:cubicBezTo>
                    <a:pt x="1066229" y="119100"/>
                    <a:pt x="1019573" y="162147"/>
                    <a:pt x="1071432" y="154176"/>
                  </a:cubicBezTo>
                  <a:cubicBezTo>
                    <a:pt x="1092746" y="150903"/>
                    <a:pt x="1100047" y="134456"/>
                    <a:pt x="1117920" y="125141"/>
                  </a:cubicBezTo>
                  <a:cubicBezTo>
                    <a:pt x="1121109" y="123463"/>
                    <a:pt x="1125976" y="127323"/>
                    <a:pt x="1128829" y="125141"/>
                  </a:cubicBezTo>
                  <a:cubicBezTo>
                    <a:pt x="1159709" y="100722"/>
                    <a:pt x="1104746" y="98289"/>
                    <a:pt x="1105585" y="73031"/>
                  </a:cubicBezTo>
                  <a:cubicBezTo>
                    <a:pt x="1105753" y="67241"/>
                    <a:pt x="1126228" y="46598"/>
                    <a:pt x="1125053" y="42822"/>
                  </a:cubicBezTo>
                  <a:cubicBezTo>
                    <a:pt x="1114564" y="10935"/>
                    <a:pt x="1078397" y="16641"/>
                    <a:pt x="1141164" y="949"/>
                  </a:cubicBezTo>
                  <a:cubicBezTo>
                    <a:pt x="1160045" y="-3750"/>
                    <a:pt x="1159290" y="10347"/>
                    <a:pt x="1175149" y="13956"/>
                  </a:cubicBezTo>
                  <a:cubicBezTo>
                    <a:pt x="1182702" y="15718"/>
                    <a:pt x="1190674" y="13368"/>
                    <a:pt x="1198394" y="13200"/>
                  </a:cubicBezTo>
                  <a:cubicBezTo>
                    <a:pt x="1203932" y="13032"/>
                    <a:pt x="1209470" y="14123"/>
                    <a:pt x="1214841" y="13116"/>
                  </a:cubicBezTo>
                  <a:cubicBezTo>
                    <a:pt x="1221386" y="11858"/>
                    <a:pt x="1227092" y="6823"/>
                    <a:pt x="1233721" y="6487"/>
                  </a:cubicBezTo>
                  <a:cubicBezTo>
                    <a:pt x="1236490" y="6319"/>
                    <a:pt x="1237749" y="10683"/>
                    <a:pt x="1240350" y="11858"/>
                  </a:cubicBezTo>
                  <a:cubicBezTo>
                    <a:pt x="1248490" y="15298"/>
                    <a:pt x="1256714" y="20501"/>
                    <a:pt x="1265441" y="20081"/>
                  </a:cubicBezTo>
                  <a:cubicBezTo>
                    <a:pt x="1280126" y="19326"/>
                    <a:pt x="1293552" y="10683"/>
                    <a:pt x="1307985" y="8333"/>
                  </a:cubicBezTo>
                  <a:cubicBezTo>
                    <a:pt x="1327873" y="4977"/>
                    <a:pt x="1385689" y="11606"/>
                    <a:pt x="1401801" y="21927"/>
                  </a:cubicBezTo>
                  <a:cubicBezTo>
                    <a:pt x="1406164" y="24697"/>
                    <a:pt x="1407675" y="31577"/>
                    <a:pt x="1412542" y="33088"/>
                  </a:cubicBezTo>
                  <a:cubicBezTo>
                    <a:pt x="1419591" y="35354"/>
                    <a:pt x="1427730" y="29899"/>
                    <a:pt x="1434695" y="32416"/>
                  </a:cubicBezTo>
                  <a:cubicBezTo>
                    <a:pt x="1445352" y="36025"/>
                    <a:pt x="1452904" y="45927"/>
                    <a:pt x="1463226" y="50458"/>
                  </a:cubicBezTo>
                  <a:cubicBezTo>
                    <a:pt x="1476652" y="56332"/>
                    <a:pt x="1484204" y="37367"/>
                    <a:pt x="1493435" y="34766"/>
                  </a:cubicBezTo>
                  <a:cubicBezTo>
                    <a:pt x="1497547" y="33591"/>
                    <a:pt x="1500064" y="41060"/>
                    <a:pt x="1504260" y="41479"/>
                  </a:cubicBezTo>
                  <a:cubicBezTo>
                    <a:pt x="1505686" y="41647"/>
                    <a:pt x="1533210" y="39969"/>
                    <a:pt x="1540091" y="33843"/>
                  </a:cubicBezTo>
                  <a:cubicBezTo>
                    <a:pt x="1544958" y="29479"/>
                    <a:pt x="1549405" y="24529"/>
                    <a:pt x="1552594" y="18822"/>
                  </a:cubicBezTo>
                  <a:cubicBezTo>
                    <a:pt x="1554944" y="14543"/>
                    <a:pt x="1552510" y="-7443"/>
                    <a:pt x="1568789" y="8753"/>
                  </a:cubicBezTo>
                  <a:cubicBezTo>
                    <a:pt x="1578859" y="18655"/>
                    <a:pt x="1589180" y="58933"/>
                    <a:pt x="1605124" y="64304"/>
                  </a:cubicBezTo>
                  <a:cubicBezTo>
                    <a:pt x="1619725" y="69255"/>
                    <a:pt x="1637515" y="67241"/>
                    <a:pt x="1649766" y="76639"/>
                  </a:cubicBezTo>
                  <a:cubicBezTo>
                    <a:pt x="1653962" y="79828"/>
                    <a:pt x="1657235" y="84107"/>
                    <a:pt x="1661430" y="87296"/>
                  </a:cubicBezTo>
                  <a:cubicBezTo>
                    <a:pt x="1665123" y="90233"/>
                    <a:pt x="1670745" y="91156"/>
                    <a:pt x="1673514" y="95016"/>
                  </a:cubicBezTo>
                  <a:cubicBezTo>
                    <a:pt x="1675947" y="98289"/>
                    <a:pt x="1673514" y="103408"/>
                    <a:pt x="1675612" y="106932"/>
                  </a:cubicBezTo>
                  <a:cubicBezTo>
                    <a:pt x="1678968" y="112806"/>
                    <a:pt x="1686856" y="115659"/>
                    <a:pt x="1689038" y="122037"/>
                  </a:cubicBezTo>
                  <a:cubicBezTo>
                    <a:pt x="1704226" y="168021"/>
                    <a:pt x="1680143" y="156525"/>
                    <a:pt x="1710520" y="187070"/>
                  </a:cubicBezTo>
                  <a:cubicBezTo>
                    <a:pt x="1721932" y="198566"/>
                    <a:pt x="1754910" y="214342"/>
                    <a:pt x="1769260" y="217195"/>
                  </a:cubicBezTo>
                  <a:cubicBezTo>
                    <a:pt x="1787385" y="220803"/>
                    <a:pt x="1789063" y="206789"/>
                    <a:pt x="1799552" y="221223"/>
                  </a:cubicBezTo>
                  <a:cubicBezTo>
                    <a:pt x="1804336" y="227684"/>
                    <a:pt x="1805342" y="237082"/>
                    <a:pt x="1811468" y="242201"/>
                  </a:cubicBezTo>
                  <a:cubicBezTo>
                    <a:pt x="1819608" y="249082"/>
                    <a:pt x="1834880" y="246817"/>
                    <a:pt x="1840418" y="255963"/>
                  </a:cubicBezTo>
                  <a:cubicBezTo>
                    <a:pt x="1844866" y="263431"/>
                    <a:pt x="1849901" y="270648"/>
                    <a:pt x="1853257" y="278620"/>
                  </a:cubicBezTo>
                  <a:cubicBezTo>
                    <a:pt x="1855775" y="284410"/>
                    <a:pt x="1853845" y="292130"/>
                    <a:pt x="1857873" y="296997"/>
                  </a:cubicBezTo>
                  <a:cubicBezTo>
                    <a:pt x="1863075" y="303458"/>
                    <a:pt x="1871550" y="306311"/>
                    <a:pt x="1878851" y="310255"/>
                  </a:cubicBezTo>
                  <a:cubicBezTo>
                    <a:pt x="1882459" y="312185"/>
                    <a:pt x="1896724" y="312521"/>
                    <a:pt x="1889927" y="316968"/>
                  </a:cubicBezTo>
                  <a:cubicBezTo>
                    <a:pt x="1887830" y="318311"/>
                    <a:pt x="1882291" y="310927"/>
                    <a:pt x="1883298" y="313276"/>
                  </a:cubicBezTo>
                  <a:cubicBezTo>
                    <a:pt x="1886739" y="321668"/>
                    <a:pt x="1892697" y="329052"/>
                    <a:pt x="1897983" y="336520"/>
                  </a:cubicBezTo>
                  <a:cubicBezTo>
                    <a:pt x="1898990" y="338031"/>
                    <a:pt x="1901004" y="338618"/>
                    <a:pt x="1901927" y="340129"/>
                  </a:cubicBezTo>
                  <a:cubicBezTo>
                    <a:pt x="1904193" y="343653"/>
                    <a:pt x="1904445" y="348352"/>
                    <a:pt x="1907382" y="351289"/>
                  </a:cubicBezTo>
                  <a:cubicBezTo>
                    <a:pt x="1910654" y="354562"/>
                    <a:pt x="1916109" y="354814"/>
                    <a:pt x="1919633" y="358002"/>
                  </a:cubicBezTo>
                  <a:cubicBezTo>
                    <a:pt x="1921143" y="359429"/>
                    <a:pt x="1920808" y="361946"/>
                    <a:pt x="1921311" y="363960"/>
                  </a:cubicBezTo>
                  <a:cubicBezTo>
                    <a:pt x="1923325" y="372855"/>
                    <a:pt x="1928024" y="381666"/>
                    <a:pt x="1927185" y="390645"/>
                  </a:cubicBezTo>
                  <a:cubicBezTo>
                    <a:pt x="1926850" y="394253"/>
                    <a:pt x="1920556" y="394001"/>
                    <a:pt x="1918290" y="396771"/>
                  </a:cubicBezTo>
                  <a:cubicBezTo>
                    <a:pt x="1913843" y="402225"/>
                    <a:pt x="1907549" y="407931"/>
                    <a:pt x="1907549" y="414980"/>
                  </a:cubicBezTo>
                  <a:cubicBezTo>
                    <a:pt x="1907717" y="422616"/>
                    <a:pt x="1918290" y="427483"/>
                    <a:pt x="1918458" y="435119"/>
                  </a:cubicBezTo>
                  <a:cubicBezTo>
                    <a:pt x="1918878" y="452405"/>
                    <a:pt x="1903605" y="470111"/>
                    <a:pt x="1909983" y="486223"/>
                  </a:cubicBezTo>
                  <a:cubicBezTo>
                    <a:pt x="1913591" y="495285"/>
                    <a:pt x="1919801" y="503089"/>
                    <a:pt x="1923241" y="512152"/>
                  </a:cubicBezTo>
                  <a:cubicBezTo>
                    <a:pt x="1929283" y="528180"/>
                    <a:pt x="1919297" y="531117"/>
                    <a:pt x="1936080" y="545130"/>
                  </a:cubicBezTo>
                  <a:cubicBezTo>
                    <a:pt x="1940612" y="548906"/>
                    <a:pt x="1949674" y="545550"/>
                    <a:pt x="1953115" y="550333"/>
                  </a:cubicBezTo>
                  <a:cubicBezTo>
                    <a:pt x="1955212" y="553270"/>
                    <a:pt x="1946989" y="554277"/>
                    <a:pt x="1944388" y="556794"/>
                  </a:cubicBezTo>
                  <a:cubicBezTo>
                    <a:pt x="1937339" y="563591"/>
                    <a:pt x="1929619" y="570053"/>
                    <a:pt x="1924248" y="578276"/>
                  </a:cubicBezTo>
                  <a:cubicBezTo>
                    <a:pt x="1923241" y="579703"/>
                    <a:pt x="1926682" y="580961"/>
                    <a:pt x="1927437" y="582640"/>
                  </a:cubicBezTo>
                  <a:cubicBezTo>
                    <a:pt x="1928612" y="585409"/>
                    <a:pt x="1930206" y="588262"/>
                    <a:pt x="1929871" y="591199"/>
                  </a:cubicBezTo>
                  <a:cubicBezTo>
                    <a:pt x="1929619" y="594220"/>
                    <a:pt x="1927773" y="596989"/>
                    <a:pt x="1925843" y="599422"/>
                  </a:cubicBezTo>
                  <a:cubicBezTo>
                    <a:pt x="1924332" y="601353"/>
                    <a:pt x="1919549" y="601269"/>
                    <a:pt x="1919969" y="603702"/>
                  </a:cubicBezTo>
                  <a:cubicBezTo>
                    <a:pt x="1922234" y="617967"/>
                    <a:pt x="1928864" y="592458"/>
                    <a:pt x="1934234" y="592877"/>
                  </a:cubicBezTo>
                  <a:cubicBezTo>
                    <a:pt x="1937758" y="593045"/>
                    <a:pt x="1937171" y="600513"/>
                    <a:pt x="1934989" y="603366"/>
                  </a:cubicBezTo>
                  <a:cubicBezTo>
                    <a:pt x="1927269" y="613184"/>
                    <a:pt x="1915689" y="619310"/>
                    <a:pt x="1906627" y="628121"/>
                  </a:cubicBezTo>
                  <a:cubicBezTo>
                    <a:pt x="1903857" y="630890"/>
                    <a:pt x="1913004" y="623338"/>
                    <a:pt x="1916528" y="621492"/>
                  </a:cubicBezTo>
                  <a:cubicBezTo>
                    <a:pt x="1918290" y="620569"/>
                    <a:pt x="1941367" y="607478"/>
                    <a:pt x="1934570" y="621911"/>
                  </a:cubicBezTo>
                  <a:cubicBezTo>
                    <a:pt x="1931297" y="628708"/>
                    <a:pt x="1925927" y="634750"/>
                    <a:pt x="1919801" y="639114"/>
                  </a:cubicBezTo>
                  <a:cubicBezTo>
                    <a:pt x="1916696" y="641295"/>
                    <a:pt x="1910906" y="637435"/>
                    <a:pt x="1908640" y="640372"/>
                  </a:cubicBezTo>
                  <a:cubicBezTo>
                    <a:pt x="1906962" y="642554"/>
                    <a:pt x="1918039" y="643393"/>
                    <a:pt x="1915605" y="644652"/>
                  </a:cubicBezTo>
                  <a:cubicBezTo>
                    <a:pt x="1907885" y="648260"/>
                    <a:pt x="1896137" y="642638"/>
                    <a:pt x="1890431" y="649016"/>
                  </a:cubicBezTo>
                  <a:cubicBezTo>
                    <a:pt x="1886907" y="652876"/>
                    <a:pt x="1903102" y="653211"/>
                    <a:pt x="1903186" y="658498"/>
                  </a:cubicBezTo>
                  <a:cubicBezTo>
                    <a:pt x="1903354" y="665043"/>
                    <a:pt x="1894795" y="668651"/>
                    <a:pt x="1891018" y="674190"/>
                  </a:cubicBezTo>
                  <a:cubicBezTo>
                    <a:pt x="1887662" y="678973"/>
                    <a:pt x="1885816" y="684931"/>
                    <a:pt x="1881788" y="689294"/>
                  </a:cubicBezTo>
                  <a:cubicBezTo>
                    <a:pt x="1876669" y="694832"/>
                    <a:pt x="1869033" y="697518"/>
                    <a:pt x="1864166" y="703056"/>
                  </a:cubicBezTo>
                  <a:cubicBezTo>
                    <a:pt x="1856698" y="711447"/>
                    <a:pt x="1850488" y="720846"/>
                    <a:pt x="1845118" y="730664"/>
                  </a:cubicBezTo>
                  <a:cubicBezTo>
                    <a:pt x="1843943" y="732929"/>
                    <a:pt x="1845873" y="735866"/>
                    <a:pt x="1845034" y="738216"/>
                  </a:cubicBezTo>
                  <a:cubicBezTo>
                    <a:pt x="1841761" y="747279"/>
                    <a:pt x="1836139" y="755334"/>
                    <a:pt x="1833118" y="764481"/>
                  </a:cubicBezTo>
                  <a:cubicBezTo>
                    <a:pt x="1832698" y="765823"/>
                    <a:pt x="1836223" y="767250"/>
                    <a:pt x="1835216" y="768257"/>
                  </a:cubicBezTo>
                  <a:cubicBezTo>
                    <a:pt x="1829426" y="774131"/>
                    <a:pt x="1813398" y="777236"/>
                    <a:pt x="1813734" y="782942"/>
                  </a:cubicBezTo>
                  <a:cubicBezTo>
                    <a:pt x="1813902" y="785795"/>
                    <a:pt x="1823804" y="782606"/>
                    <a:pt x="1822125" y="784956"/>
                  </a:cubicBezTo>
                  <a:cubicBezTo>
                    <a:pt x="1817846" y="790830"/>
                    <a:pt x="1809622" y="792424"/>
                    <a:pt x="1803748" y="796788"/>
                  </a:cubicBezTo>
                  <a:cubicBezTo>
                    <a:pt x="1774210" y="818102"/>
                    <a:pt x="1805510" y="795697"/>
                    <a:pt x="1790406" y="811389"/>
                  </a:cubicBezTo>
                  <a:cubicBezTo>
                    <a:pt x="1739974" y="863919"/>
                    <a:pt x="1798210" y="802242"/>
                    <a:pt x="1761120" y="833710"/>
                  </a:cubicBezTo>
                  <a:cubicBezTo>
                    <a:pt x="1744169" y="848143"/>
                    <a:pt x="1715219" y="886995"/>
                    <a:pt x="1691555" y="890184"/>
                  </a:cubicBezTo>
                  <a:cubicBezTo>
                    <a:pt x="1642969" y="896561"/>
                    <a:pt x="1590020" y="895554"/>
                    <a:pt x="1542608" y="912085"/>
                  </a:cubicBezTo>
                  <a:cubicBezTo>
                    <a:pt x="1540175" y="912925"/>
                    <a:pt x="1552426" y="911834"/>
                    <a:pt x="1549993" y="912421"/>
                  </a:cubicBezTo>
                  <a:cubicBezTo>
                    <a:pt x="1531616" y="916617"/>
                    <a:pt x="1513322" y="921652"/>
                    <a:pt x="1494610" y="923162"/>
                  </a:cubicBezTo>
                  <a:cubicBezTo>
                    <a:pt x="1485631" y="923833"/>
                    <a:pt x="1476904" y="919302"/>
                    <a:pt x="1467925" y="918882"/>
                  </a:cubicBezTo>
                  <a:cubicBezTo>
                    <a:pt x="1421856" y="916952"/>
                    <a:pt x="1375703" y="916365"/>
                    <a:pt x="1329635" y="916113"/>
                  </a:cubicBezTo>
                  <a:cubicBezTo>
                    <a:pt x="1313775" y="916029"/>
                    <a:pt x="1315621" y="926267"/>
                    <a:pt x="1298922" y="933987"/>
                  </a:cubicBezTo>
                  <a:cubicBezTo>
                    <a:pt x="1296489" y="935078"/>
                    <a:pt x="1292965" y="929036"/>
                    <a:pt x="1291622" y="931134"/>
                  </a:cubicBezTo>
                  <a:cubicBezTo>
                    <a:pt x="1281888" y="946406"/>
                    <a:pt x="1293636" y="966881"/>
                    <a:pt x="1265189" y="969147"/>
                  </a:cubicBezTo>
                  <a:cubicBezTo>
                    <a:pt x="1257805" y="969734"/>
                    <a:pt x="1253273" y="958406"/>
                    <a:pt x="1245889" y="958154"/>
                  </a:cubicBezTo>
                  <a:cubicBezTo>
                    <a:pt x="1235400" y="957650"/>
                    <a:pt x="1226085" y="965287"/>
                    <a:pt x="1215764" y="967049"/>
                  </a:cubicBezTo>
                  <a:cubicBezTo>
                    <a:pt x="1209218" y="968224"/>
                    <a:pt x="1201415" y="970322"/>
                    <a:pt x="1195708" y="966881"/>
                  </a:cubicBezTo>
                  <a:cubicBezTo>
                    <a:pt x="1192855" y="965035"/>
                    <a:pt x="1202505" y="958909"/>
                    <a:pt x="1199484" y="957147"/>
                  </a:cubicBezTo>
                  <a:cubicBezTo>
                    <a:pt x="1187988" y="950602"/>
                    <a:pt x="1182870" y="973762"/>
                    <a:pt x="1169695" y="979216"/>
                  </a:cubicBezTo>
                  <a:cubicBezTo>
                    <a:pt x="1163486" y="981818"/>
                    <a:pt x="1155010" y="973091"/>
                    <a:pt x="1149640" y="977119"/>
                  </a:cubicBezTo>
                  <a:cubicBezTo>
                    <a:pt x="1132941" y="989622"/>
                    <a:pt x="1145864" y="1002041"/>
                    <a:pt x="1147374" y="1014544"/>
                  </a:cubicBezTo>
                  <a:cubicBezTo>
                    <a:pt x="1148381" y="1023523"/>
                    <a:pt x="1144689" y="1033089"/>
                    <a:pt x="1147626" y="1041564"/>
                  </a:cubicBezTo>
                  <a:cubicBezTo>
                    <a:pt x="1192352" y="1165589"/>
                    <a:pt x="1130340" y="939357"/>
                    <a:pt x="1181107" y="1071858"/>
                  </a:cubicBezTo>
                  <a:cubicBezTo>
                    <a:pt x="1182786" y="1076305"/>
                    <a:pt x="1175401" y="1079410"/>
                    <a:pt x="1172632" y="1083186"/>
                  </a:cubicBezTo>
                  <a:cubicBezTo>
                    <a:pt x="1169695" y="1086878"/>
                    <a:pt x="1167681" y="1091326"/>
                    <a:pt x="1164157" y="1094430"/>
                  </a:cubicBezTo>
                  <a:cubicBezTo>
                    <a:pt x="1161723" y="1096612"/>
                    <a:pt x="1158115" y="1096864"/>
                    <a:pt x="1155346" y="1098542"/>
                  </a:cubicBezTo>
                  <a:cubicBezTo>
                    <a:pt x="1152745" y="1100053"/>
                    <a:pt x="1166422" y="1093591"/>
                    <a:pt x="1163653" y="1094766"/>
                  </a:cubicBezTo>
                  <a:cubicBezTo>
                    <a:pt x="1154674" y="1098794"/>
                    <a:pt x="1144437" y="1100724"/>
                    <a:pt x="1136717" y="1106766"/>
                  </a:cubicBezTo>
                  <a:cubicBezTo>
                    <a:pt x="1133193" y="1109535"/>
                    <a:pt x="1153500" y="1102402"/>
                    <a:pt x="1150143" y="1105339"/>
                  </a:cubicBezTo>
                  <a:cubicBezTo>
                    <a:pt x="1138227" y="1115912"/>
                    <a:pt x="1101893" y="1130429"/>
                    <a:pt x="1086536" y="1140583"/>
                  </a:cubicBezTo>
                  <a:cubicBezTo>
                    <a:pt x="1070677" y="1151072"/>
                    <a:pt x="1087208" y="1148135"/>
                    <a:pt x="1072103" y="1164834"/>
                  </a:cubicBezTo>
                  <a:cubicBezTo>
                    <a:pt x="1066817" y="1170792"/>
                    <a:pt x="1040468" y="1193113"/>
                    <a:pt x="1039209" y="1201672"/>
                  </a:cubicBezTo>
                  <a:cubicBezTo>
                    <a:pt x="1038622" y="1206036"/>
                    <a:pt x="1051964" y="1202428"/>
                    <a:pt x="1051293" y="1206791"/>
                  </a:cubicBezTo>
                  <a:cubicBezTo>
                    <a:pt x="1050034" y="1214511"/>
                    <a:pt x="1017979" y="1227937"/>
                    <a:pt x="1028972" y="1239769"/>
                  </a:cubicBezTo>
                  <a:cubicBezTo>
                    <a:pt x="1035601" y="1246986"/>
                    <a:pt x="1045838" y="1249755"/>
                    <a:pt x="1054649" y="1254202"/>
                  </a:cubicBezTo>
                  <a:cubicBezTo>
                    <a:pt x="1058509" y="1256216"/>
                    <a:pt x="1063628" y="1256049"/>
                    <a:pt x="1066733" y="1259153"/>
                  </a:cubicBezTo>
                  <a:cubicBezTo>
                    <a:pt x="1071684" y="1264020"/>
                    <a:pt x="1072942" y="1271824"/>
                    <a:pt x="1077726" y="1276859"/>
                  </a:cubicBezTo>
                  <a:cubicBezTo>
                    <a:pt x="1080830" y="1280132"/>
                    <a:pt x="1087208" y="1279460"/>
                    <a:pt x="1089558" y="1283321"/>
                  </a:cubicBezTo>
                  <a:cubicBezTo>
                    <a:pt x="1091655" y="1286845"/>
                    <a:pt x="1089222" y="1291544"/>
                    <a:pt x="1088970" y="1295740"/>
                  </a:cubicBezTo>
                  <a:cubicBezTo>
                    <a:pt x="1088802" y="1297922"/>
                    <a:pt x="1090145" y="1301194"/>
                    <a:pt x="1088215" y="1302453"/>
                  </a:cubicBezTo>
                  <a:cubicBezTo>
                    <a:pt x="1082257" y="1306480"/>
                    <a:pt x="1074537" y="1307068"/>
                    <a:pt x="1067740" y="1309753"/>
                  </a:cubicBezTo>
                  <a:cubicBezTo>
                    <a:pt x="1052551" y="1315627"/>
                    <a:pt x="1037447" y="1321921"/>
                    <a:pt x="1022342" y="1328046"/>
                  </a:cubicBezTo>
                  <a:cubicBezTo>
                    <a:pt x="1021167" y="1328550"/>
                    <a:pt x="1019154" y="1328718"/>
                    <a:pt x="1018902" y="1329977"/>
                  </a:cubicBezTo>
                  <a:cubicBezTo>
                    <a:pt x="1018650" y="1331151"/>
                    <a:pt x="1022678" y="1332075"/>
                    <a:pt x="1021503" y="1332410"/>
                  </a:cubicBezTo>
                  <a:cubicBezTo>
                    <a:pt x="996833" y="1338704"/>
                    <a:pt x="971574" y="1343067"/>
                    <a:pt x="946652" y="1348521"/>
                  </a:cubicBezTo>
                  <a:lnTo>
                    <a:pt x="951855" y="1348102"/>
                  </a:lnTo>
                  <a:cubicBezTo>
                    <a:pt x="925841" y="1345836"/>
                    <a:pt x="899744" y="1342899"/>
                    <a:pt x="873899" y="1338368"/>
                  </a:cubicBezTo>
                  <a:cubicBezTo>
                    <a:pt x="804670" y="1326368"/>
                    <a:pt x="736532" y="1309837"/>
                    <a:pt x="670072" y="1288607"/>
                  </a:cubicBezTo>
                  <a:lnTo>
                    <a:pt x="667303" y="1288523"/>
                  </a:lnTo>
                  <a:cubicBezTo>
                    <a:pt x="628199" y="1275516"/>
                    <a:pt x="592116" y="1257978"/>
                    <a:pt x="554271" y="1242203"/>
                  </a:cubicBezTo>
                  <a:cubicBezTo>
                    <a:pt x="547893" y="1239601"/>
                    <a:pt x="525405" y="1232049"/>
                    <a:pt x="520957" y="1226930"/>
                  </a:cubicBezTo>
                  <a:cubicBezTo>
                    <a:pt x="515503" y="1220553"/>
                    <a:pt x="515335" y="1210483"/>
                    <a:pt x="509461" y="1204357"/>
                  </a:cubicBezTo>
                  <a:cubicBezTo>
                    <a:pt x="505769" y="1200246"/>
                    <a:pt x="499056" y="1200581"/>
                    <a:pt x="494189" y="1198148"/>
                  </a:cubicBezTo>
                  <a:cubicBezTo>
                    <a:pt x="472455" y="1187407"/>
                    <a:pt x="463980" y="1180022"/>
                    <a:pt x="445770" y="1168107"/>
                  </a:cubicBezTo>
                  <a:cubicBezTo>
                    <a:pt x="412289" y="1146121"/>
                    <a:pt x="359759" y="1129254"/>
                    <a:pt x="337018" y="1093927"/>
                  </a:cubicBezTo>
                  <a:cubicBezTo>
                    <a:pt x="332655" y="1086962"/>
                    <a:pt x="327536" y="1080165"/>
                    <a:pt x="324011" y="1072613"/>
                  </a:cubicBezTo>
                  <a:cubicBezTo>
                    <a:pt x="321914" y="1068081"/>
                    <a:pt x="323424" y="1062291"/>
                    <a:pt x="321074" y="1057844"/>
                  </a:cubicBezTo>
                  <a:cubicBezTo>
                    <a:pt x="318725" y="1053061"/>
                    <a:pt x="313019" y="1050627"/>
                    <a:pt x="310249" y="1046012"/>
                  </a:cubicBezTo>
                  <a:cubicBezTo>
                    <a:pt x="309578" y="1045005"/>
                    <a:pt x="313270" y="1046851"/>
                    <a:pt x="313942" y="1045844"/>
                  </a:cubicBezTo>
                  <a:cubicBezTo>
                    <a:pt x="318725" y="1038292"/>
                    <a:pt x="325690" y="1030656"/>
                    <a:pt x="325774" y="1021761"/>
                  </a:cubicBezTo>
                  <a:cubicBezTo>
                    <a:pt x="325858" y="1015216"/>
                    <a:pt x="313690" y="1012530"/>
                    <a:pt x="314277" y="1005985"/>
                  </a:cubicBezTo>
                  <a:cubicBezTo>
                    <a:pt x="314613" y="1001118"/>
                    <a:pt x="328291" y="1004894"/>
                    <a:pt x="327704" y="1000027"/>
                  </a:cubicBezTo>
                  <a:cubicBezTo>
                    <a:pt x="326025" y="984839"/>
                    <a:pt x="304292" y="967888"/>
                    <a:pt x="295564" y="956476"/>
                  </a:cubicBezTo>
                  <a:cubicBezTo>
                    <a:pt x="292208" y="952028"/>
                    <a:pt x="290530" y="946490"/>
                    <a:pt x="287257" y="941959"/>
                  </a:cubicBezTo>
                  <a:cubicBezTo>
                    <a:pt x="286082" y="940448"/>
                    <a:pt x="283565" y="940281"/>
                    <a:pt x="282558" y="938602"/>
                  </a:cubicBezTo>
                  <a:cubicBezTo>
                    <a:pt x="280544" y="935330"/>
                    <a:pt x="280964" y="930630"/>
                    <a:pt x="278362" y="927694"/>
                  </a:cubicBezTo>
                  <a:cubicBezTo>
                    <a:pt x="272740" y="921316"/>
                    <a:pt x="264265" y="917959"/>
                    <a:pt x="258475" y="911750"/>
                  </a:cubicBezTo>
                  <a:cubicBezTo>
                    <a:pt x="257300" y="910491"/>
                    <a:pt x="260237" y="907974"/>
                    <a:pt x="259146" y="906715"/>
                  </a:cubicBezTo>
                  <a:cubicBezTo>
                    <a:pt x="256293" y="903862"/>
                    <a:pt x="251594" y="903778"/>
                    <a:pt x="248489" y="901345"/>
                  </a:cubicBezTo>
                  <a:cubicBezTo>
                    <a:pt x="239762" y="894464"/>
                    <a:pt x="236070" y="882883"/>
                    <a:pt x="229273" y="874073"/>
                  </a:cubicBezTo>
                  <a:cubicBezTo>
                    <a:pt x="209721" y="848814"/>
                    <a:pt x="186644" y="824144"/>
                    <a:pt x="165666" y="799557"/>
                  </a:cubicBezTo>
                  <a:cubicBezTo>
                    <a:pt x="152995" y="784620"/>
                    <a:pt x="138142" y="771782"/>
                    <a:pt x="125471" y="756761"/>
                  </a:cubicBezTo>
                  <a:cubicBezTo>
                    <a:pt x="108017" y="736286"/>
                    <a:pt x="91738" y="711867"/>
                    <a:pt x="78396" y="688203"/>
                  </a:cubicBezTo>
                  <a:cubicBezTo>
                    <a:pt x="69165" y="671756"/>
                    <a:pt x="59179" y="653966"/>
                    <a:pt x="51879" y="636680"/>
                  </a:cubicBezTo>
                  <a:cubicBezTo>
                    <a:pt x="44998" y="620065"/>
                    <a:pt x="40634" y="602275"/>
                    <a:pt x="33250" y="585912"/>
                  </a:cubicBezTo>
                  <a:cubicBezTo>
                    <a:pt x="26285" y="570640"/>
                    <a:pt x="15880" y="554109"/>
                    <a:pt x="12020" y="537746"/>
                  </a:cubicBezTo>
                  <a:cubicBezTo>
                    <a:pt x="10257" y="530613"/>
                    <a:pt x="12691" y="522641"/>
                    <a:pt x="10257" y="515676"/>
                  </a:cubicBezTo>
                  <a:cubicBezTo>
                    <a:pt x="8579" y="511145"/>
                    <a:pt x="2537" y="509467"/>
                    <a:pt x="188" y="505187"/>
                  </a:cubicBezTo>
                  <a:cubicBezTo>
                    <a:pt x="-1322" y="502250"/>
                    <a:pt x="6733" y="514334"/>
                    <a:pt x="7908" y="511313"/>
                  </a:cubicBezTo>
                  <a:cubicBezTo>
                    <a:pt x="10593" y="504432"/>
                    <a:pt x="7572" y="496376"/>
                    <a:pt x="6565" y="489076"/>
                  </a:cubicBezTo>
                  <a:cubicBezTo>
                    <a:pt x="5894" y="483957"/>
                    <a:pt x="523" y="478754"/>
                    <a:pt x="2873" y="474223"/>
                  </a:cubicBezTo>
                  <a:cubicBezTo>
                    <a:pt x="4384" y="471202"/>
                    <a:pt x="10257" y="474810"/>
                    <a:pt x="12607" y="477328"/>
                  </a:cubicBezTo>
                  <a:cubicBezTo>
                    <a:pt x="18481" y="483370"/>
                    <a:pt x="20915" y="492181"/>
                    <a:pt x="26201" y="498810"/>
                  </a:cubicBezTo>
                  <a:cubicBezTo>
                    <a:pt x="31236" y="505103"/>
                    <a:pt x="37613" y="510222"/>
                    <a:pt x="43236" y="515844"/>
                  </a:cubicBezTo>
                  <a:cubicBezTo>
                    <a:pt x="63123" y="535312"/>
                    <a:pt x="27460" y="500236"/>
                    <a:pt x="58004" y="525327"/>
                  </a:cubicBezTo>
                  <a:cubicBezTo>
                    <a:pt x="61277" y="528012"/>
                    <a:pt x="62704" y="532459"/>
                    <a:pt x="66060" y="534977"/>
                  </a:cubicBezTo>
                  <a:cubicBezTo>
                    <a:pt x="70759" y="538585"/>
                    <a:pt x="77137" y="539592"/>
                    <a:pt x="81500" y="543620"/>
                  </a:cubicBezTo>
                  <a:cubicBezTo>
                    <a:pt x="89304" y="550920"/>
                    <a:pt x="93668" y="561577"/>
                    <a:pt x="101975" y="568290"/>
                  </a:cubicBezTo>
                  <a:cubicBezTo>
                    <a:pt x="106003" y="571563"/>
                    <a:pt x="111961" y="571060"/>
                    <a:pt x="116996" y="572486"/>
                  </a:cubicBezTo>
                  <a:cubicBezTo>
                    <a:pt x="135960" y="578025"/>
                    <a:pt x="155177" y="582891"/>
                    <a:pt x="173889" y="589185"/>
                  </a:cubicBezTo>
                  <a:cubicBezTo>
                    <a:pt x="180015" y="591283"/>
                    <a:pt x="192854" y="603954"/>
                    <a:pt x="191511" y="597576"/>
                  </a:cubicBezTo>
                  <a:cubicBezTo>
                    <a:pt x="189498" y="587507"/>
                    <a:pt x="174561" y="584150"/>
                    <a:pt x="170869" y="574500"/>
                  </a:cubicBezTo>
                  <a:cubicBezTo>
                    <a:pt x="166757" y="563423"/>
                    <a:pt x="221301" y="536235"/>
                    <a:pt x="226168" y="535144"/>
                  </a:cubicBezTo>
                  <a:cubicBezTo>
                    <a:pt x="234307" y="533047"/>
                    <a:pt x="243035" y="539844"/>
                    <a:pt x="251090" y="537746"/>
                  </a:cubicBezTo>
                  <a:cubicBezTo>
                    <a:pt x="255454" y="536655"/>
                    <a:pt x="254531" y="526082"/>
                    <a:pt x="258894" y="526837"/>
                  </a:cubicBezTo>
                  <a:cubicBezTo>
                    <a:pt x="263342" y="527676"/>
                    <a:pt x="258307" y="541270"/>
                    <a:pt x="262502" y="539676"/>
                  </a:cubicBezTo>
                  <a:cubicBezTo>
                    <a:pt x="278278" y="533802"/>
                    <a:pt x="280124" y="486810"/>
                    <a:pt x="296068" y="472629"/>
                  </a:cubicBezTo>
                  <a:cubicBezTo>
                    <a:pt x="302278" y="467006"/>
                    <a:pt x="311005" y="464993"/>
                    <a:pt x="318893" y="462223"/>
                  </a:cubicBezTo>
                  <a:cubicBezTo>
                    <a:pt x="321662" y="461216"/>
                    <a:pt x="326361" y="463902"/>
                    <a:pt x="327787" y="461300"/>
                  </a:cubicBezTo>
                  <a:cubicBezTo>
                    <a:pt x="332235" y="453496"/>
                    <a:pt x="331983" y="443762"/>
                    <a:pt x="334249" y="435119"/>
                  </a:cubicBezTo>
                  <a:cubicBezTo>
                    <a:pt x="337186" y="424294"/>
                    <a:pt x="342137" y="413973"/>
                    <a:pt x="343479" y="402896"/>
                  </a:cubicBezTo>
                  <a:cubicBezTo>
                    <a:pt x="343731" y="400882"/>
                    <a:pt x="337773" y="401721"/>
                    <a:pt x="338445" y="399959"/>
                  </a:cubicBezTo>
                  <a:cubicBezTo>
                    <a:pt x="340542" y="394757"/>
                    <a:pt x="347088" y="392491"/>
                    <a:pt x="349689" y="387540"/>
                  </a:cubicBezTo>
                  <a:cubicBezTo>
                    <a:pt x="351535" y="383932"/>
                    <a:pt x="348430" y="378477"/>
                    <a:pt x="351116" y="375456"/>
                  </a:cubicBezTo>
                  <a:cubicBezTo>
                    <a:pt x="356067" y="369834"/>
                    <a:pt x="363954" y="367736"/>
                    <a:pt x="370500" y="364128"/>
                  </a:cubicBezTo>
                  <a:cubicBezTo>
                    <a:pt x="376374" y="360939"/>
                    <a:pt x="385520" y="361107"/>
                    <a:pt x="388289" y="354981"/>
                  </a:cubicBezTo>
                  <a:cubicBezTo>
                    <a:pt x="391814" y="347345"/>
                    <a:pt x="382499" y="337359"/>
                    <a:pt x="386108" y="329807"/>
                  </a:cubicBezTo>
                  <a:cubicBezTo>
                    <a:pt x="389548" y="322758"/>
                    <a:pt x="400793" y="323346"/>
                    <a:pt x="406331" y="317808"/>
                  </a:cubicBezTo>
                  <a:cubicBezTo>
                    <a:pt x="426134" y="298256"/>
                    <a:pt x="415477" y="300689"/>
                    <a:pt x="426638" y="286256"/>
                  </a:cubicBezTo>
                  <a:cubicBezTo>
                    <a:pt x="436372" y="273669"/>
                    <a:pt x="436204" y="283487"/>
                    <a:pt x="446861" y="262760"/>
                  </a:cubicBezTo>
                  <a:cubicBezTo>
                    <a:pt x="448120" y="260243"/>
                    <a:pt x="445015" y="256886"/>
                    <a:pt x="446274" y="254453"/>
                  </a:cubicBezTo>
                  <a:cubicBezTo>
                    <a:pt x="451057" y="245390"/>
                    <a:pt x="459448" y="238509"/>
                    <a:pt x="464567" y="229698"/>
                  </a:cubicBezTo>
                  <a:cubicBezTo>
                    <a:pt x="465071" y="228775"/>
                    <a:pt x="460875" y="229027"/>
                    <a:pt x="461630" y="228271"/>
                  </a:cubicBezTo>
                  <a:cubicBezTo>
                    <a:pt x="479168" y="209055"/>
                    <a:pt x="494105" y="212748"/>
                    <a:pt x="502916" y="182538"/>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noAutofit/>
            </a:bodyPr>
            <a:lstStyle/>
            <a:p>
              <a:pPr lvl="0" algn="l">
                <a:buClrTx/>
                <a:buSzTx/>
                <a:buFontTx/>
              </a:pPr>
              <a:endParaRPr lang="zh-CN" altLang="en-US">
                <a:sym typeface="+mn-ea"/>
              </a:endParaRPr>
            </a:p>
          </p:txBody>
        </p:sp>
        <p:sp>
          <p:nvSpPr>
            <p:cNvPr id="921" name="任意多边形: 形状 920"/>
            <p:cNvSpPr/>
            <p:nvPr/>
          </p:nvSpPr>
          <p:spPr>
            <a:xfrm rot="19980000">
              <a:off x="1123" y="2927"/>
              <a:ext cx="3460" cy="3689"/>
            </a:xfrm>
            <a:custGeom>
              <a:avLst/>
              <a:gdLst>
                <a:gd name="connsiteX0" fmla="*/ 827856 w 1964363"/>
                <a:gd name="connsiteY0" fmla="*/ 1719982 h 2094570"/>
                <a:gd name="connsiteX1" fmla="*/ 817787 w 1964363"/>
                <a:gd name="connsiteY1" fmla="*/ 1717717 h 2094570"/>
                <a:gd name="connsiteX2" fmla="*/ 770627 w 1964363"/>
                <a:gd name="connsiteY2" fmla="*/ 1763030 h 2094570"/>
                <a:gd name="connsiteX3" fmla="*/ 758712 w 1964363"/>
                <a:gd name="connsiteY3" fmla="*/ 1734583 h 2094570"/>
                <a:gd name="connsiteX4" fmla="*/ 762320 w 1964363"/>
                <a:gd name="connsiteY4" fmla="*/ 1750527 h 2094570"/>
                <a:gd name="connsiteX5" fmla="*/ 745621 w 1964363"/>
                <a:gd name="connsiteY5" fmla="*/ 1746247 h 2094570"/>
                <a:gd name="connsiteX6" fmla="*/ 717426 w 1964363"/>
                <a:gd name="connsiteY6" fmla="*/ 1779142 h 2094570"/>
                <a:gd name="connsiteX7" fmla="*/ 704839 w 1964363"/>
                <a:gd name="connsiteY7" fmla="*/ 1794162 h 2094570"/>
                <a:gd name="connsiteX8" fmla="*/ 699300 w 1964363"/>
                <a:gd name="connsiteY8" fmla="*/ 1794917 h 2094570"/>
                <a:gd name="connsiteX9" fmla="*/ 697538 w 1964363"/>
                <a:gd name="connsiteY9" fmla="*/ 1803393 h 2094570"/>
                <a:gd name="connsiteX10" fmla="*/ 681930 w 1964363"/>
                <a:gd name="connsiteY10" fmla="*/ 1815812 h 2094570"/>
                <a:gd name="connsiteX11" fmla="*/ 658602 w 1964363"/>
                <a:gd name="connsiteY11" fmla="*/ 1838720 h 2094570"/>
                <a:gd name="connsiteX12" fmla="*/ 643917 w 1964363"/>
                <a:gd name="connsiteY12" fmla="*/ 1846524 h 2094570"/>
                <a:gd name="connsiteX13" fmla="*/ 620925 w 1964363"/>
                <a:gd name="connsiteY13" fmla="*/ 1880090 h 2094570"/>
                <a:gd name="connsiteX14" fmla="*/ 623946 w 1964363"/>
                <a:gd name="connsiteY14" fmla="*/ 1896201 h 2094570"/>
                <a:gd name="connsiteX15" fmla="*/ 615219 w 1964363"/>
                <a:gd name="connsiteY15" fmla="*/ 1917348 h 2094570"/>
                <a:gd name="connsiteX16" fmla="*/ 572507 w 1964363"/>
                <a:gd name="connsiteY16" fmla="*/ 1938494 h 2094570"/>
                <a:gd name="connsiteX17" fmla="*/ 542214 w 1964363"/>
                <a:gd name="connsiteY17" fmla="*/ 1980451 h 2094570"/>
                <a:gd name="connsiteX18" fmla="*/ 528955 w 1964363"/>
                <a:gd name="connsiteY18" fmla="*/ 1984982 h 2094570"/>
                <a:gd name="connsiteX19" fmla="*/ 517124 w 1964363"/>
                <a:gd name="connsiteY19" fmla="*/ 2040114 h 2094570"/>
                <a:gd name="connsiteX20" fmla="*/ 509236 w 1964363"/>
                <a:gd name="connsiteY20" fmla="*/ 2043722 h 2094570"/>
                <a:gd name="connsiteX21" fmla="*/ 499502 w 1964363"/>
                <a:gd name="connsiteY21" fmla="*/ 2071330 h 2094570"/>
                <a:gd name="connsiteX22" fmla="*/ 492872 w 1964363"/>
                <a:gd name="connsiteY22" fmla="*/ 2094322 h 2094570"/>
                <a:gd name="connsiteX23" fmla="*/ 445377 w 1964363"/>
                <a:gd name="connsiteY23" fmla="*/ 2051358 h 2094570"/>
                <a:gd name="connsiteX24" fmla="*/ 422888 w 1964363"/>
                <a:gd name="connsiteY24" fmla="*/ 2035498 h 2094570"/>
                <a:gd name="connsiteX25" fmla="*/ 395532 w 1964363"/>
                <a:gd name="connsiteY25" fmla="*/ 2002604 h 2094570"/>
                <a:gd name="connsiteX26" fmla="*/ 380931 w 1964363"/>
                <a:gd name="connsiteY26" fmla="*/ 1993625 h 2094570"/>
                <a:gd name="connsiteX27" fmla="*/ 368176 w 1964363"/>
                <a:gd name="connsiteY27" fmla="*/ 1969458 h 2094570"/>
                <a:gd name="connsiteX28" fmla="*/ 345268 w 1964363"/>
                <a:gd name="connsiteY28" fmla="*/ 1942774 h 2094570"/>
                <a:gd name="connsiteX29" fmla="*/ 314388 w 1964363"/>
                <a:gd name="connsiteY29" fmla="*/ 1905180 h 2094570"/>
                <a:gd name="connsiteX30" fmla="*/ 314304 w 1964363"/>
                <a:gd name="connsiteY30" fmla="*/ 1887474 h 2094570"/>
                <a:gd name="connsiteX31" fmla="*/ 283507 w 1964363"/>
                <a:gd name="connsiteY31" fmla="*/ 1842916 h 2094570"/>
                <a:gd name="connsiteX32" fmla="*/ 266725 w 1964363"/>
                <a:gd name="connsiteY32" fmla="*/ 1829070 h 2094570"/>
                <a:gd name="connsiteX33" fmla="*/ 262865 w 1964363"/>
                <a:gd name="connsiteY33" fmla="*/ 1802889 h 2094570"/>
                <a:gd name="connsiteX34" fmla="*/ 247928 w 1964363"/>
                <a:gd name="connsiteY34" fmla="*/ 1787113 h 2094570"/>
                <a:gd name="connsiteX35" fmla="*/ 243145 w 1964363"/>
                <a:gd name="connsiteY35" fmla="*/ 1759422 h 2094570"/>
                <a:gd name="connsiteX36" fmla="*/ 213355 w 1964363"/>
                <a:gd name="connsiteY36" fmla="*/ 1626502 h 2094570"/>
                <a:gd name="connsiteX37" fmla="*/ 262948 w 1964363"/>
                <a:gd name="connsiteY37" fmla="*/ 1617943 h 2094570"/>
                <a:gd name="connsiteX38" fmla="*/ 288542 w 1964363"/>
                <a:gd name="connsiteY38" fmla="*/ 1582951 h 2094570"/>
                <a:gd name="connsiteX39" fmla="*/ 299619 w 1964363"/>
                <a:gd name="connsiteY39" fmla="*/ 1594783 h 2094570"/>
                <a:gd name="connsiteX40" fmla="*/ 300626 w 1964363"/>
                <a:gd name="connsiteY40" fmla="*/ 1608209 h 2094570"/>
                <a:gd name="connsiteX41" fmla="*/ 310192 w 1964363"/>
                <a:gd name="connsiteY41" fmla="*/ 1645467 h 2094570"/>
                <a:gd name="connsiteX42" fmla="*/ 356345 w 1964363"/>
                <a:gd name="connsiteY42" fmla="*/ 1684654 h 2094570"/>
                <a:gd name="connsiteX43" fmla="*/ 364568 w 1964363"/>
                <a:gd name="connsiteY43" fmla="*/ 1661410 h 2094570"/>
                <a:gd name="connsiteX44" fmla="*/ 383701 w 1964363"/>
                <a:gd name="connsiteY44" fmla="*/ 1659145 h 2094570"/>
                <a:gd name="connsiteX45" fmla="*/ 377491 w 1964363"/>
                <a:gd name="connsiteY45" fmla="*/ 1678697 h 2094570"/>
                <a:gd name="connsiteX46" fmla="*/ 402497 w 1964363"/>
                <a:gd name="connsiteY46" fmla="*/ 1633048 h 2094570"/>
                <a:gd name="connsiteX47" fmla="*/ 426329 w 1964363"/>
                <a:gd name="connsiteY47" fmla="*/ 1618698 h 2094570"/>
                <a:gd name="connsiteX48" fmla="*/ 435056 w 1964363"/>
                <a:gd name="connsiteY48" fmla="*/ 1621132 h 2094570"/>
                <a:gd name="connsiteX49" fmla="*/ 450076 w 1964363"/>
                <a:gd name="connsiteY49" fmla="*/ 1598811 h 2094570"/>
                <a:gd name="connsiteX50" fmla="*/ 470887 w 1964363"/>
                <a:gd name="connsiteY50" fmla="*/ 1582615 h 2094570"/>
                <a:gd name="connsiteX51" fmla="*/ 462664 w 1964363"/>
                <a:gd name="connsiteY51" fmla="*/ 1572294 h 2094570"/>
                <a:gd name="connsiteX52" fmla="*/ 470635 w 1964363"/>
                <a:gd name="connsiteY52" fmla="*/ 1560966 h 2094570"/>
                <a:gd name="connsiteX53" fmla="*/ 458887 w 1964363"/>
                <a:gd name="connsiteY53" fmla="*/ 1555931 h 2094570"/>
                <a:gd name="connsiteX54" fmla="*/ 430524 w 1964363"/>
                <a:gd name="connsiteY54" fmla="*/ 1532687 h 2094570"/>
                <a:gd name="connsiteX55" fmla="*/ 401406 w 1964363"/>
                <a:gd name="connsiteY55" fmla="*/ 1562560 h 2094570"/>
                <a:gd name="connsiteX56" fmla="*/ 391337 w 1964363"/>
                <a:gd name="connsiteY56" fmla="*/ 1578587 h 2094570"/>
                <a:gd name="connsiteX57" fmla="*/ 366582 w 1964363"/>
                <a:gd name="connsiteY57" fmla="*/ 1576909 h 2094570"/>
                <a:gd name="connsiteX58" fmla="*/ 321436 w 1964363"/>
                <a:gd name="connsiteY58" fmla="*/ 1581273 h 2094570"/>
                <a:gd name="connsiteX59" fmla="*/ 290724 w 1964363"/>
                <a:gd name="connsiteY59" fmla="*/ 1535288 h 2094570"/>
                <a:gd name="connsiteX60" fmla="*/ 272934 w 1964363"/>
                <a:gd name="connsiteY60" fmla="*/ 1565581 h 2094570"/>
                <a:gd name="connsiteX61" fmla="*/ 244236 w 1964363"/>
                <a:gd name="connsiteY61" fmla="*/ 1552406 h 2094570"/>
                <a:gd name="connsiteX62" fmla="*/ 223173 w 1964363"/>
                <a:gd name="connsiteY62" fmla="*/ 1530840 h 2094570"/>
                <a:gd name="connsiteX63" fmla="*/ 207062 w 1964363"/>
                <a:gd name="connsiteY63" fmla="*/ 1522197 h 2094570"/>
                <a:gd name="connsiteX64" fmla="*/ 168881 w 1964363"/>
                <a:gd name="connsiteY64" fmla="*/ 1479821 h 2094570"/>
                <a:gd name="connsiteX65" fmla="*/ 169049 w 1964363"/>
                <a:gd name="connsiteY65" fmla="*/ 1474786 h 2094570"/>
                <a:gd name="connsiteX66" fmla="*/ 157385 w 1964363"/>
                <a:gd name="connsiteY66" fmla="*/ 1456409 h 2094570"/>
                <a:gd name="connsiteX67" fmla="*/ 153189 w 1964363"/>
                <a:gd name="connsiteY67" fmla="*/ 1443822 h 2094570"/>
                <a:gd name="connsiteX68" fmla="*/ 145973 w 1964363"/>
                <a:gd name="connsiteY68" fmla="*/ 1451794 h 2094570"/>
                <a:gd name="connsiteX69" fmla="*/ 121386 w 1964363"/>
                <a:gd name="connsiteY69" fmla="*/ 1463877 h 2094570"/>
                <a:gd name="connsiteX70" fmla="*/ 105778 w 1964363"/>
                <a:gd name="connsiteY70" fmla="*/ 1472017 h 2094570"/>
                <a:gd name="connsiteX71" fmla="*/ 95960 w 1964363"/>
                <a:gd name="connsiteY71" fmla="*/ 1446171 h 2094570"/>
                <a:gd name="connsiteX72" fmla="*/ 95540 w 1964363"/>
                <a:gd name="connsiteY72" fmla="*/ 1464632 h 2094570"/>
                <a:gd name="connsiteX73" fmla="*/ 102337 w 1964363"/>
                <a:gd name="connsiteY73" fmla="*/ 1485695 h 2094570"/>
                <a:gd name="connsiteX74" fmla="*/ 105190 w 1964363"/>
                <a:gd name="connsiteY74" fmla="*/ 1489135 h 2094570"/>
                <a:gd name="connsiteX75" fmla="*/ 71793 w 1964363"/>
                <a:gd name="connsiteY75" fmla="*/ 1429808 h 2094570"/>
                <a:gd name="connsiteX76" fmla="*/ 69443 w 1964363"/>
                <a:gd name="connsiteY76" fmla="*/ 1456409 h 2094570"/>
                <a:gd name="connsiteX77" fmla="*/ 56520 w 1964363"/>
                <a:gd name="connsiteY77" fmla="*/ 1511205 h 2094570"/>
                <a:gd name="connsiteX78" fmla="*/ 55933 w 1964363"/>
                <a:gd name="connsiteY78" fmla="*/ 1502981 h 2094570"/>
                <a:gd name="connsiteX79" fmla="*/ 48381 w 1964363"/>
                <a:gd name="connsiteY79" fmla="*/ 1536379 h 2094570"/>
                <a:gd name="connsiteX80" fmla="*/ 44353 w 1964363"/>
                <a:gd name="connsiteY80" fmla="*/ 1559539 h 2094570"/>
                <a:gd name="connsiteX81" fmla="*/ 28829 w 1964363"/>
                <a:gd name="connsiteY81" fmla="*/ 1601412 h 2094570"/>
                <a:gd name="connsiteX82" fmla="*/ 17500 w 1964363"/>
                <a:gd name="connsiteY82" fmla="*/ 1674081 h 2094570"/>
                <a:gd name="connsiteX83" fmla="*/ 15738 w 1964363"/>
                <a:gd name="connsiteY83" fmla="*/ 1678025 h 2094570"/>
                <a:gd name="connsiteX84" fmla="*/ 10200 w 1964363"/>
                <a:gd name="connsiteY84" fmla="*/ 1249477 h 2094570"/>
                <a:gd name="connsiteX85" fmla="*/ 13724 w 1964363"/>
                <a:gd name="connsiteY85" fmla="*/ 1235883 h 2094570"/>
                <a:gd name="connsiteX86" fmla="*/ 17752 w 1964363"/>
                <a:gd name="connsiteY86" fmla="*/ 1174878 h 2094570"/>
                <a:gd name="connsiteX87" fmla="*/ 16158 w 1964363"/>
                <a:gd name="connsiteY87" fmla="*/ 1156333 h 2094570"/>
                <a:gd name="connsiteX88" fmla="*/ 19514 w 1964363"/>
                <a:gd name="connsiteY88" fmla="*/ 1141312 h 2094570"/>
                <a:gd name="connsiteX89" fmla="*/ 106365 w 1964363"/>
                <a:gd name="connsiteY89" fmla="*/ 870942 h 2094570"/>
                <a:gd name="connsiteX90" fmla="*/ 394442 w 1964363"/>
                <a:gd name="connsiteY90" fmla="*/ 439792 h 2094570"/>
                <a:gd name="connsiteX91" fmla="*/ 1129359 w 1964363"/>
                <a:gd name="connsiteY91" fmla="*/ 31384 h 2094570"/>
                <a:gd name="connsiteX92" fmla="*/ 1375562 w 1964363"/>
                <a:gd name="connsiteY92" fmla="*/ 2098 h 2094570"/>
                <a:gd name="connsiteX93" fmla="*/ 1374723 w 1964363"/>
                <a:gd name="connsiteY93" fmla="*/ 0 h 2094570"/>
                <a:gd name="connsiteX94" fmla="*/ 1164351 w 1964363"/>
                <a:gd name="connsiteY94" fmla="*/ 32894 h 2094570"/>
                <a:gd name="connsiteX95" fmla="*/ 1112660 w 1964363"/>
                <a:gd name="connsiteY95" fmla="*/ 47160 h 2094570"/>
                <a:gd name="connsiteX96" fmla="*/ 1098395 w 1964363"/>
                <a:gd name="connsiteY96" fmla="*/ 60250 h 2094570"/>
                <a:gd name="connsiteX97" fmla="*/ 1045193 w 1964363"/>
                <a:gd name="connsiteY97" fmla="*/ 80389 h 2094570"/>
                <a:gd name="connsiteX98" fmla="*/ 1040075 w 1964363"/>
                <a:gd name="connsiteY98" fmla="*/ 79131 h 2094570"/>
                <a:gd name="connsiteX99" fmla="*/ 1019180 w 1964363"/>
                <a:gd name="connsiteY99" fmla="*/ 91130 h 2094570"/>
                <a:gd name="connsiteX100" fmla="*/ 1009026 w 1964363"/>
                <a:gd name="connsiteY100" fmla="*/ 100109 h 2094570"/>
                <a:gd name="connsiteX101" fmla="*/ 974118 w 1964363"/>
                <a:gd name="connsiteY101" fmla="*/ 109088 h 2094570"/>
                <a:gd name="connsiteX102" fmla="*/ 984943 w 1964363"/>
                <a:gd name="connsiteY102" fmla="*/ 132248 h 2094570"/>
                <a:gd name="connsiteX103" fmla="*/ 980076 w 1964363"/>
                <a:gd name="connsiteY103" fmla="*/ 142821 h 2094570"/>
                <a:gd name="connsiteX104" fmla="*/ 989139 w 1964363"/>
                <a:gd name="connsiteY104" fmla="*/ 140640 h 2094570"/>
                <a:gd name="connsiteX105" fmla="*/ 963042 w 1964363"/>
                <a:gd name="connsiteY105" fmla="*/ 160443 h 2094570"/>
                <a:gd name="connsiteX106" fmla="*/ 982678 w 1964363"/>
                <a:gd name="connsiteY106" fmla="*/ 157674 h 2094570"/>
                <a:gd name="connsiteX107" fmla="*/ 978230 w 1964363"/>
                <a:gd name="connsiteY107" fmla="*/ 164052 h 2094570"/>
                <a:gd name="connsiteX108" fmla="*/ 966063 w 1964363"/>
                <a:gd name="connsiteY108" fmla="*/ 170345 h 2094570"/>
                <a:gd name="connsiteX109" fmla="*/ 951126 w 1964363"/>
                <a:gd name="connsiteY109" fmla="*/ 185869 h 2094570"/>
                <a:gd name="connsiteX110" fmla="*/ 938455 w 1964363"/>
                <a:gd name="connsiteY110" fmla="*/ 193421 h 2094570"/>
                <a:gd name="connsiteX111" fmla="*/ 1024215 w 1964363"/>
                <a:gd name="connsiteY111" fmla="*/ 148611 h 2094570"/>
                <a:gd name="connsiteX112" fmla="*/ 1075402 w 1964363"/>
                <a:gd name="connsiteY112" fmla="*/ 165478 h 2094570"/>
                <a:gd name="connsiteX113" fmla="*/ 1000383 w 1964363"/>
                <a:gd name="connsiteY113" fmla="*/ 193337 h 2094570"/>
                <a:gd name="connsiteX114" fmla="*/ 1010789 w 1964363"/>
                <a:gd name="connsiteY114" fmla="*/ 194009 h 2094570"/>
                <a:gd name="connsiteX115" fmla="*/ 1031096 w 1964363"/>
                <a:gd name="connsiteY115" fmla="*/ 189813 h 2094570"/>
                <a:gd name="connsiteX116" fmla="*/ 1021529 w 1964363"/>
                <a:gd name="connsiteY116" fmla="*/ 207351 h 2094570"/>
                <a:gd name="connsiteX117" fmla="*/ 1013054 w 1964363"/>
                <a:gd name="connsiteY117" fmla="*/ 226484 h 2094570"/>
                <a:gd name="connsiteX118" fmla="*/ 990230 w 1964363"/>
                <a:gd name="connsiteY118" fmla="*/ 243266 h 2094570"/>
                <a:gd name="connsiteX119" fmla="*/ 995097 w 1964363"/>
                <a:gd name="connsiteY119" fmla="*/ 245784 h 2094570"/>
                <a:gd name="connsiteX120" fmla="*/ 945000 w 1964363"/>
                <a:gd name="connsiteY120" fmla="*/ 261643 h 2094570"/>
                <a:gd name="connsiteX121" fmla="*/ 960105 w 1964363"/>
                <a:gd name="connsiteY121" fmla="*/ 259881 h 2094570"/>
                <a:gd name="connsiteX122" fmla="*/ 970762 w 1964363"/>
                <a:gd name="connsiteY122" fmla="*/ 251406 h 2094570"/>
                <a:gd name="connsiteX123" fmla="*/ 973447 w 1964363"/>
                <a:gd name="connsiteY123" fmla="*/ 278007 h 2094570"/>
                <a:gd name="connsiteX124" fmla="*/ 956245 w 1964363"/>
                <a:gd name="connsiteY124" fmla="*/ 284468 h 2094570"/>
                <a:gd name="connsiteX125" fmla="*/ 912777 w 1964363"/>
                <a:gd name="connsiteY125" fmla="*/ 290510 h 2094570"/>
                <a:gd name="connsiteX126" fmla="*/ 900190 w 1964363"/>
                <a:gd name="connsiteY126" fmla="*/ 299153 h 2094570"/>
                <a:gd name="connsiteX127" fmla="*/ 871911 w 1964363"/>
                <a:gd name="connsiteY127" fmla="*/ 312663 h 2094570"/>
                <a:gd name="connsiteX128" fmla="*/ 887603 w 1964363"/>
                <a:gd name="connsiteY128" fmla="*/ 310901 h 2094570"/>
                <a:gd name="connsiteX129" fmla="*/ 946846 w 1964363"/>
                <a:gd name="connsiteY129" fmla="*/ 300663 h 2094570"/>
                <a:gd name="connsiteX130" fmla="*/ 905980 w 1964363"/>
                <a:gd name="connsiteY130" fmla="*/ 322061 h 2094570"/>
                <a:gd name="connsiteX131" fmla="*/ 926959 w 1964363"/>
                <a:gd name="connsiteY131" fmla="*/ 328439 h 2094570"/>
                <a:gd name="connsiteX132" fmla="*/ 959350 w 1964363"/>
                <a:gd name="connsiteY132" fmla="*/ 309306 h 2094570"/>
                <a:gd name="connsiteX133" fmla="*/ 970678 w 1964363"/>
                <a:gd name="connsiteY133" fmla="*/ 307293 h 2094570"/>
                <a:gd name="connsiteX134" fmla="*/ 950371 w 1964363"/>
                <a:gd name="connsiteY134" fmla="*/ 318453 h 2094570"/>
                <a:gd name="connsiteX135" fmla="*/ 939042 w 1964363"/>
                <a:gd name="connsiteY135" fmla="*/ 336494 h 2094570"/>
                <a:gd name="connsiteX136" fmla="*/ 914791 w 1964363"/>
                <a:gd name="connsiteY136" fmla="*/ 342453 h 2094570"/>
                <a:gd name="connsiteX137" fmla="*/ 908330 w 1964363"/>
                <a:gd name="connsiteY137" fmla="*/ 347152 h 2094570"/>
                <a:gd name="connsiteX138" fmla="*/ 876275 w 1964363"/>
                <a:gd name="connsiteY138" fmla="*/ 369053 h 2094570"/>
                <a:gd name="connsiteX139" fmla="*/ 855800 w 1964363"/>
                <a:gd name="connsiteY139" fmla="*/ 355123 h 2094570"/>
                <a:gd name="connsiteX140" fmla="*/ 826598 w 1964363"/>
                <a:gd name="connsiteY140" fmla="*/ 373585 h 2094570"/>
                <a:gd name="connsiteX141" fmla="*/ 816025 w 1964363"/>
                <a:gd name="connsiteY141" fmla="*/ 368801 h 2094570"/>
                <a:gd name="connsiteX142" fmla="*/ 828360 w 1964363"/>
                <a:gd name="connsiteY142" fmla="*/ 375095 h 2094570"/>
                <a:gd name="connsiteX143" fmla="*/ 861758 w 1964363"/>
                <a:gd name="connsiteY143" fmla="*/ 358816 h 2094570"/>
                <a:gd name="connsiteX144" fmla="*/ 862681 w 1964363"/>
                <a:gd name="connsiteY144" fmla="*/ 372661 h 2094570"/>
                <a:gd name="connsiteX145" fmla="*/ 834905 w 1964363"/>
                <a:gd name="connsiteY145" fmla="*/ 388353 h 2094570"/>
                <a:gd name="connsiteX146" fmla="*/ 817367 w 1964363"/>
                <a:gd name="connsiteY146" fmla="*/ 418143 h 2094570"/>
                <a:gd name="connsiteX147" fmla="*/ 810319 w 1964363"/>
                <a:gd name="connsiteY147" fmla="*/ 424017 h 2094570"/>
                <a:gd name="connsiteX148" fmla="*/ 840276 w 1964363"/>
                <a:gd name="connsiteY148" fmla="*/ 432072 h 2094570"/>
                <a:gd name="connsiteX149" fmla="*/ 831716 w 1964363"/>
                <a:gd name="connsiteY149" fmla="*/ 417723 h 2094570"/>
                <a:gd name="connsiteX150" fmla="*/ 860079 w 1964363"/>
                <a:gd name="connsiteY150" fmla="*/ 380298 h 2094570"/>
                <a:gd name="connsiteX151" fmla="*/ 877701 w 1964363"/>
                <a:gd name="connsiteY151" fmla="*/ 377109 h 2094570"/>
                <a:gd name="connsiteX152" fmla="*/ 911435 w 1964363"/>
                <a:gd name="connsiteY152" fmla="*/ 356886 h 2094570"/>
                <a:gd name="connsiteX153" fmla="*/ 925364 w 1964363"/>
                <a:gd name="connsiteY153" fmla="*/ 345725 h 2094570"/>
                <a:gd name="connsiteX154" fmla="*/ 945168 w 1964363"/>
                <a:gd name="connsiteY154" fmla="*/ 340438 h 2094570"/>
                <a:gd name="connsiteX155" fmla="*/ 973363 w 1964363"/>
                <a:gd name="connsiteY155" fmla="*/ 317866 h 2094570"/>
                <a:gd name="connsiteX156" fmla="*/ 965307 w 1964363"/>
                <a:gd name="connsiteY156" fmla="*/ 350592 h 2094570"/>
                <a:gd name="connsiteX157" fmla="*/ 958175 w 1964363"/>
                <a:gd name="connsiteY157" fmla="*/ 367459 h 2094570"/>
                <a:gd name="connsiteX158" fmla="*/ 947098 w 1964363"/>
                <a:gd name="connsiteY158" fmla="*/ 369725 h 2094570"/>
                <a:gd name="connsiteX159" fmla="*/ 897169 w 1964363"/>
                <a:gd name="connsiteY159" fmla="*/ 395402 h 2094570"/>
                <a:gd name="connsiteX160" fmla="*/ 892554 w 1964363"/>
                <a:gd name="connsiteY160" fmla="*/ 392633 h 2094570"/>
                <a:gd name="connsiteX161" fmla="*/ 922763 w 1964363"/>
                <a:gd name="connsiteY161" fmla="*/ 405052 h 2094570"/>
                <a:gd name="connsiteX162" fmla="*/ 962286 w 1964363"/>
                <a:gd name="connsiteY162" fmla="*/ 410926 h 2094570"/>
                <a:gd name="connsiteX163" fmla="*/ 948860 w 1964363"/>
                <a:gd name="connsiteY163" fmla="*/ 424269 h 2094570"/>
                <a:gd name="connsiteX164" fmla="*/ 941811 w 1964363"/>
                <a:gd name="connsiteY164" fmla="*/ 437695 h 2094570"/>
                <a:gd name="connsiteX165" fmla="*/ 935014 w 1964363"/>
                <a:gd name="connsiteY165" fmla="*/ 445247 h 2094570"/>
                <a:gd name="connsiteX166" fmla="*/ 956748 w 1964363"/>
                <a:gd name="connsiteY166" fmla="*/ 450617 h 2094570"/>
                <a:gd name="connsiteX167" fmla="*/ 980412 w 1964363"/>
                <a:gd name="connsiteY167" fmla="*/ 472603 h 2094570"/>
                <a:gd name="connsiteX168" fmla="*/ 978901 w 1964363"/>
                <a:gd name="connsiteY168" fmla="*/ 466729 h 2094570"/>
                <a:gd name="connsiteX169" fmla="*/ 986789 w 1964363"/>
                <a:gd name="connsiteY169" fmla="*/ 451960 h 2094570"/>
                <a:gd name="connsiteX170" fmla="*/ 994425 w 1964363"/>
                <a:gd name="connsiteY170" fmla="*/ 459764 h 2094570"/>
                <a:gd name="connsiteX171" fmla="*/ 996775 w 1964363"/>
                <a:gd name="connsiteY171" fmla="*/ 469414 h 2094570"/>
                <a:gd name="connsiteX172" fmla="*/ 1015236 w 1964363"/>
                <a:gd name="connsiteY172" fmla="*/ 507091 h 2094570"/>
                <a:gd name="connsiteX173" fmla="*/ 1019600 w 1964363"/>
                <a:gd name="connsiteY173" fmla="*/ 530503 h 2094570"/>
                <a:gd name="connsiteX174" fmla="*/ 1038984 w 1964363"/>
                <a:gd name="connsiteY174" fmla="*/ 522616 h 2094570"/>
                <a:gd name="connsiteX175" fmla="*/ 1030005 w 1964363"/>
                <a:gd name="connsiteY175" fmla="*/ 505749 h 2094570"/>
                <a:gd name="connsiteX176" fmla="*/ 1057025 w 1964363"/>
                <a:gd name="connsiteY176" fmla="*/ 511371 h 2094570"/>
                <a:gd name="connsiteX177" fmla="*/ 1030592 w 1964363"/>
                <a:gd name="connsiteY177" fmla="*/ 539734 h 2094570"/>
                <a:gd name="connsiteX178" fmla="*/ 1052745 w 1964363"/>
                <a:gd name="connsiteY178" fmla="*/ 550895 h 2094570"/>
                <a:gd name="connsiteX179" fmla="*/ 1052829 w 1964363"/>
                <a:gd name="connsiteY179" fmla="*/ 561635 h 2094570"/>
                <a:gd name="connsiteX180" fmla="*/ 1064242 w 1964363"/>
                <a:gd name="connsiteY180" fmla="*/ 581020 h 2094570"/>
                <a:gd name="connsiteX181" fmla="*/ 1043515 w 1964363"/>
                <a:gd name="connsiteY181" fmla="*/ 600068 h 2094570"/>
                <a:gd name="connsiteX182" fmla="*/ 1070787 w 1964363"/>
                <a:gd name="connsiteY182" fmla="*/ 611648 h 2094570"/>
                <a:gd name="connsiteX183" fmla="*/ 1069780 w 1964363"/>
                <a:gd name="connsiteY183" fmla="*/ 604515 h 2094570"/>
                <a:gd name="connsiteX184" fmla="*/ 1092940 w 1964363"/>
                <a:gd name="connsiteY184" fmla="*/ 601327 h 2094570"/>
                <a:gd name="connsiteX185" fmla="*/ 1090675 w 1964363"/>
                <a:gd name="connsiteY185" fmla="*/ 613326 h 2094570"/>
                <a:gd name="connsiteX186" fmla="*/ 1066423 w 1964363"/>
                <a:gd name="connsiteY186" fmla="*/ 620291 h 2094570"/>
                <a:gd name="connsiteX187" fmla="*/ 1065584 w 1964363"/>
                <a:gd name="connsiteY187" fmla="*/ 634389 h 2094570"/>
                <a:gd name="connsiteX188" fmla="*/ 1098898 w 1964363"/>
                <a:gd name="connsiteY188" fmla="*/ 627508 h 2094570"/>
                <a:gd name="connsiteX189" fmla="*/ 1110311 w 1964363"/>
                <a:gd name="connsiteY189" fmla="*/ 623899 h 2094570"/>
                <a:gd name="connsiteX190" fmla="*/ 1126338 w 1964363"/>
                <a:gd name="connsiteY190" fmla="*/ 603592 h 2094570"/>
                <a:gd name="connsiteX191" fmla="*/ 1122562 w 1964363"/>
                <a:gd name="connsiteY191" fmla="*/ 593271 h 2094570"/>
                <a:gd name="connsiteX192" fmla="*/ 1138254 w 1964363"/>
                <a:gd name="connsiteY192" fmla="*/ 583033 h 2094570"/>
                <a:gd name="connsiteX193" fmla="*/ 1104185 w 1964363"/>
                <a:gd name="connsiteY193" fmla="*/ 573635 h 2094570"/>
                <a:gd name="connsiteX194" fmla="*/ 1097388 w 1964363"/>
                <a:gd name="connsiteY194" fmla="*/ 575313 h 2094570"/>
                <a:gd name="connsiteX195" fmla="*/ 1092437 w 1964363"/>
                <a:gd name="connsiteY195" fmla="*/ 575397 h 2094570"/>
                <a:gd name="connsiteX196" fmla="*/ 1084297 w 1964363"/>
                <a:gd name="connsiteY196" fmla="*/ 526727 h 2094570"/>
                <a:gd name="connsiteX197" fmla="*/ 1100912 w 1964363"/>
                <a:gd name="connsiteY197" fmla="*/ 522532 h 2094570"/>
                <a:gd name="connsiteX198" fmla="*/ 1156883 w 1964363"/>
                <a:gd name="connsiteY198" fmla="*/ 505833 h 2094570"/>
                <a:gd name="connsiteX199" fmla="*/ 1179875 w 1964363"/>
                <a:gd name="connsiteY199" fmla="*/ 506504 h 2094570"/>
                <a:gd name="connsiteX200" fmla="*/ 1183399 w 1964363"/>
                <a:gd name="connsiteY200" fmla="*/ 512126 h 2094570"/>
                <a:gd name="connsiteX201" fmla="*/ 1206392 w 1964363"/>
                <a:gd name="connsiteY201" fmla="*/ 502644 h 2094570"/>
                <a:gd name="connsiteX202" fmla="*/ 1217888 w 1964363"/>
                <a:gd name="connsiteY202" fmla="*/ 502141 h 2094570"/>
                <a:gd name="connsiteX203" fmla="*/ 1235090 w 1964363"/>
                <a:gd name="connsiteY203" fmla="*/ 481162 h 2094570"/>
                <a:gd name="connsiteX204" fmla="*/ 1246587 w 1964363"/>
                <a:gd name="connsiteY204" fmla="*/ 479316 h 2094570"/>
                <a:gd name="connsiteX205" fmla="*/ 1263369 w 1964363"/>
                <a:gd name="connsiteY205" fmla="*/ 475624 h 2094570"/>
                <a:gd name="connsiteX206" fmla="*/ 1298697 w 1964363"/>
                <a:gd name="connsiteY206" fmla="*/ 509693 h 2094570"/>
                <a:gd name="connsiteX207" fmla="*/ 1323368 w 1964363"/>
                <a:gd name="connsiteY207" fmla="*/ 505329 h 2094570"/>
                <a:gd name="connsiteX208" fmla="*/ 1310697 w 1964363"/>
                <a:gd name="connsiteY208" fmla="*/ 515986 h 2094570"/>
                <a:gd name="connsiteX209" fmla="*/ 1324794 w 1964363"/>
                <a:gd name="connsiteY209" fmla="*/ 512630 h 2094570"/>
                <a:gd name="connsiteX210" fmla="*/ 1336878 w 1964363"/>
                <a:gd name="connsiteY210" fmla="*/ 516574 h 2094570"/>
                <a:gd name="connsiteX211" fmla="*/ 1358024 w 1964363"/>
                <a:gd name="connsiteY211" fmla="*/ 559705 h 2094570"/>
                <a:gd name="connsiteX212" fmla="*/ 1372206 w 1964363"/>
                <a:gd name="connsiteY212" fmla="*/ 559538 h 2094570"/>
                <a:gd name="connsiteX213" fmla="*/ 1368094 w 1964363"/>
                <a:gd name="connsiteY213" fmla="*/ 565411 h 2094570"/>
                <a:gd name="connsiteX214" fmla="*/ 1392177 w 1964363"/>
                <a:gd name="connsiteY214" fmla="*/ 587733 h 2094570"/>
                <a:gd name="connsiteX215" fmla="*/ 1396205 w 1964363"/>
                <a:gd name="connsiteY215" fmla="*/ 597634 h 2094570"/>
                <a:gd name="connsiteX216" fmla="*/ 1406359 w 1964363"/>
                <a:gd name="connsiteY216" fmla="*/ 600907 h 2094570"/>
                <a:gd name="connsiteX217" fmla="*/ 1400065 w 1964363"/>
                <a:gd name="connsiteY217" fmla="*/ 612403 h 2094570"/>
                <a:gd name="connsiteX218" fmla="*/ 1408121 w 1964363"/>
                <a:gd name="connsiteY218" fmla="*/ 637913 h 2094570"/>
                <a:gd name="connsiteX219" fmla="*/ 1429099 w 1964363"/>
                <a:gd name="connsiteY219" fmla="*/ 654612 h 2094570"/>
                <a:gd name="connsiteX220" fmla="*/ 1425491 w 1964363"/>
                <a:gd name="connsiteY220" fmla="*/ 661073 h 2094570"/>
                <a:gd name="connsiteX221" fmla="*/ 1441938 w 1964363"/>
                <a:gd name="connsiteY221" fmla="*/ 662080 h 2094570"/>
                <a:gd name="connsiteX222" fmla="*/ 1456035 w 1964363"/>
                <a:gd name="connsiteY222" fmla="*/ 680625 h 2094570"/>
                <a:gd name="connsiteX223" fmla="*/ 1430442 w 1964363"/>
                <a:gd name="connsiteY223" fmla="*/ 670975 h 2094570"/>
                <a:gd name="connsiteX224" fmla="*/ 1428176 w 1964363"/>
                <a:gd name="connsiteY224" fmla="*/ 680290 h 2094570"/>
                <a:gd name="connsiteX225" fmla="*/ 1453686 w 1964363"/>
                <a:gd name="connsiteY225" fmla="*/ 684401 h 2094570"/>
                <a:gd name="connsiteX226" fmla="*/ 1465769 w 1964363"/>
                <a:gd name="connsiteY226" fmla="*/ 696569 h 2094570"/>
                <a:gd name="connsiteX227" fmla="*/ 1477350 w 1964363"/>
                <a:gd name="connsiteY227" fmla="*/ 698583 h 2094570"/>
                <a:gd name="connsiteX228" fmla="*/ 1480371 w 1964363"/>
                <a:gd name="connsiteY228" fmla="*/ 702778 h 2094570"/>
                <a:gd name="connsiteX229" fmla="*/ 1497069 w 1964363"/>
                <a:gd name="connsiteY229" fmla="*/ 703702 h 2094570"/>
                <a:gd name="connsiteX230" fmla="*/ 1507307 w 1964363"/>
                <a:gd name="connsiteY230" fmla="*/ 728288 h 2094570"/>
                <a:gd name="connsiteX231" fmla="*/ 1526523 w 1964363"/>
                <a:gd name="connsiteY231" fmla="*/ 723505 h 2094570"/>
                <a:gd name="connsiteX232" fmla="*/ 1526439 w 1964363"/>
                <a:gd name="connsiteY232" fmla="*/ 731729 h 2094570"/>
                <a:gd name="connsiteX233" fmla="*/ 1500510 w 1964363"/>
                <a:gd name="connsiteY233" fmla="*/ 733827 h 2094570"/>
                <a:gd name="connsiteX234" fmla="*/ 1531726 w 1964363"/>
                <a:gd name="connsiteY234" fmla="*/ 750442 h 2094570"/>
                <a:gd name="connsiteX235" fmla="*/ 1528201 w 1964363"/>
                <a:gd name="connsiteY235" fmla="*/ 755057 h 2094570"/>
                <a:gd name="connsiteX236" fmla="*/ 1494132 w 1964363"/>
                <a:gd name="connsiteY236" fmla="*/ 751197 h 2094570"/>
                <a:gd name="connsiteX237" fmla="*/ 1487839 w 1964363"/>
                <a:gd name="connsiteY237" fmla="*/ 752875 h 2094570"/>
                <a:gd name="connsiteX238" fmla="*/ 1531558 w 1964363"/>
                <a:gd name="connsiteY238" fmla="*/ 762777 h 2094570"/>
                <a:gd name="connsiteX239" fmla="*/ 1523670 w 1964363"/>
                <a:gd name="connsiteY239" fmla="*/ 762190 h 2094570"/>
                <a:gd name="connsiteX240" fmla="*/ 1533572 w 1964363"/>
                <a:gd name="connsiteY240" fmla="*/ 763616 h 2094570"/>
                <a:gd name="connsiteX241" fmla="*/ 1514188 w 1964363"/>
                <a:gd name="connsiteY241" fmla="*/ 774525 h 2094570"/>
                <a:gd name="connsiteX242" fmla="*/ 1498999 w 1964363"/>
                <a:gd name="connsiteY242" fmla="*/ 774189 h 2094570"/>
                <a:gd name="connsiteX243" fmla="*/ 1531306 w 1964363"/>
                <a:gd name="connsiteY243" fmla="*/ 825377 h 2094570"/>
                <a:gd name="connsiteX244" fmla="*/ 1487587 w 1964363"/>
                <a:gd name="connsiteY244" fmla="*/ 843418 h 2094570"/>
                <a:gd name="connsiteX245" fmla="*/ 1484231 w 1964363"/>
                <a:gd name="connsiteY245" fmla="*/ 846607 h 2094570"/>
                <a:gd name="connsiteX246" fmla="*/ 1464343 w 1964363"/>
                <a:gd name="connsiteY246" fmla="*/ 824202 h 2094570"/>
                <a:gd name="connsiteX247" fmla="*/ 1460063 w 1964363"/>
                <a:gd name="connsiteY247" fmla="*/ 816650 h 2094570"/>
                <a:gd name="connsiteX248" fmla="*/ 1444120 w 1964363"/>
                <a:gd name="connsiteY248" fmla="*/ 804734 h 2094570"/>
                <a:gd name="connsiteX249" fmla="*/ 1442022 w 1964363"/>
                <a:gd name="connsiteY249" fmla="*/ 793741 h 2094570"/>
                <a:gd name="connsiteX250" fmla="*/ 1439337 w 1964363"/>
                <a:gd name="connsiteY250" fmla="*/ 813881 h 2094570"/>
                <a:gd name="connsiteX251" fmla="*/ 1419113 w 1964363"/>
                <a:gd name="connsiteY251" fmla="*/ 840649 h 2094570"/>
                <a:gd name="connsiteX252" fmla="*/ 1422134 w 1964363"/>
                <a:gd name="connsiteY252" fmla="*/ 860033 h 2094570"/>
                <a:gd name="connsiteX253" fmla="*/ 1399813 w 1964363"/>
                <a:gd name="connsiteY253" fmla="*/ 892843 h 2094570"/>
                <a:gd name="connsiteX254" fmla="*/ 1400652 w 1964363"/>
                <a:gd name="connsiteY254" fmla="*/ 905431 h 2094570"/>
                <a:gd name="connsiteX255" fmla="*/ 1407617 w 1964363"/>
                <a:gd name="connsiteY255" fmla="*/ 903500 h 2094570"/>
                <a:gd name="connsiteX256" fmla="*/ 1399562 w 1964363"/>
                <a:gd name="connsiteY256" fmla="*/ 932199 h 2094570"/>
                <a:gd name="connsiteX257" fmla="*/ 1373296 w 1964363"/>
                <a:gd name="connsiteY257" fmla="*/ 931528 h 2094570"/>
                <a:gd name="connsiteX258" fmla="*/ 1365241 w 1964363"/>
                <a:gd name="connsiteY258" fmla="*/ 906521 h 2094570"/>
                <a:gd name="connsiteX259" fmla="*/ 1333605 w 1964363"/>
                <a:gd name="connsiteY259" fmla="*/ 886298 h 2094570"/>
                <a:gd name="connsiteX260" fmla="*/ 1335451 w 1964363"/>
                <a:gd name="connsiteY260" fmla="*/ 870354 h 2094570"/>
                <a:gd name="connsiteX261" fmla="*/ 1331759 w 1964363"/>
                <a:gd name="connsiteY261" fmla="*/ 864481 h 2094570"/>
                <a:gd name="connsiteX262" fmla="*/ 1338137 w 1964363"/>
                <a:gd name="connsiteY262" fmla="*/ 851558 h 2094570"/>
                <a:gd name="connsiteX263" fmla="*/ 1331843 w 1964363"/>
                <a:gd name="connsiteY263" fmla="*/ 851725 h 2094570"/>
                <a:gd name="connsiteX264" fmla="*/ 1332598 w 1964363"/>
                <a:gd name="connsiteY264" fmla="*/ 838467 h 2094570"/>
                <a:gd name="connsiteX265" fmla="*/ 1344346 w 1964363"/>
                <a:gd name="connsiteY265" fmla="*/ 829321 h 2094570"/>
                <a:gd name="connsiteX266" fmla="*/ 1324123 w 1964363"/>
                <a:gd name="connsiteY266" fmla="*/ 824621 h 2094570"/>
                <a:gd name="connsiteX267" fmla="*/ 1307592 w 1964363"/>
                <a:gd name="connsiteY267" fmla="*/ 811866 h 2094570"/>
                <a:gd name="connsiteX268" fmla="*/ 1317242 w 1964363"/>
                <a:gd name="connsiteY268" fmla="*/ 810021 h 2094570"/>
                <a:gd name="connsiteX269" fmla="*/ 1323871 w 1964363"/>
                <a:gd name="connsiteY269" fmla="*/ 792818 h 2094570"/>
                <a:gd name="connsiteX270" fmla="*/ 1318668 w 1964363"/>
                <a:gd name="connsiteY270" fmla="*/ 805573 h 2094570"/>
                <a:gd name="connsiteX271" fmla="*/ 1298865 w 1964363"/>
                <a:gd name="connsiteY271" fmla="*/ 793070 h 2094570"/>
                <a:gd name="connsiteX272" fmla="*/ 1320766 w 1964363"/>
                <a:gd name="connsiteY272" fmla="*/ 768735 h 2094570"/>
                <a:gd name="connsiteX273" fmla="*/ 1337633 w 1964363"/>
                <a:gd name="connsiteY273" fmla="*/ 714610 h 2094570"/>
                <a:gd name="connsiteX274" fmla="*/ 1324794 w 1964363"/>
                <a:gd name="connsiteY274" fmla="*/ 704205 h 2094570"/>
                <a:gd name="connsiteX275" fmla="*/ 1310529 w 1964363"/>
                <a:gd name="connsiteY275" fmla="*/ 681800 h 2094570"/>
                <a:gd name="connsiteX276" fmla="*/ 1293830 w 1964363"/>
                <a:gd name="connsiteY276" fmla="*/ 673744 h 2094570"/>
                <a:gd name="connsiteX277" fmla="*/ 1294585 w 1964363"/>
                <a:gd name="connsiteY277" fmla="*/ 644878 h 2094570"/>
                <a:gd name="connsiteX278" fmla="*/ 1288459 w 1964363"/>
                <a:gd name="connsiteY278" fmla="*/ 635480 h 2094570"/>
                <a:gd name="connsiteX279" fmla="*/ 1294250 w 1964363"/>
                <a:gd name="connsiteY279" fmla="*/ 631032 h 2094570"/>
                <a:gd name="connsiteX280" fmla="*/ 1259006 w 1964363"/>
                <a:gd name="connsiteY280" fmla="*/ 613914 h 2094570"/>
                <a:gd name="connsiteX281" fmla="*/ 1235342 w 1964363"/>
                <a:gd name="connsiteY281" fmla="*/ 634976 h 2094570"/>
                <a:gd name="connsiteX282" fmla="*/ 1246335 w 1964363"/>
                <a:gd name="connsiteY282" fmla="*/ 640598 h 2094570"/>
                <a:gd name="connsiteX283" fmla="*/ 1253468 w 1964363"/>
                <a:gd name="connsiteY283" fmla="*/ 663507 h 2094570"/>
                <a:gd name="connsiteX284" fmla="*/ 1262698 w 1964363"/>
                <a:gd name="connsiteY284" fmla="*/ 675423 h 2094570"/>
                <a:gd name="connsiteX285" fmla="*/ 1269159 w 1964363"/>
                <a:gd name="connsiteY285" fmla="*/ 679450 h 2094570"/>
                <a:gd name="connsiteX286" fmla="*/ 1266810 w 1964363"/>
                <a:gd name="connsiteY286" fmla="*/ 686331 h 2094570"/>
                <a:gd name="connsiteX287" fmla="*/ 1281914 w 1964363"/>
                <a:gd name="connsiteY287" fmla="*/ 702275 h 2094570"/>
                <a:gd name="connsiteX288" fmla="*/ 1269159 w 1964363"/>
                <a:gd name="connsiteY288" fmla="*/ 751281 h 2094570"/>
                <a:gd name="connsiteX289" fmla="*/ 1264712 w 1964363"/>
                <a:gd name="connsiteY289" fmla="*/ 764707 h 2094570"/>
                <a:gd name="connsiteX290" fmla="*/ 1230643 w 1964363"/>
                <a:gd name="connsiteY290" fmla="*/ 778049 h 2094570"/>
                <a:gd name="connsiteX291" fmla="*/ 1236265 w 1964363"/>
                <a:gd name="connsiteY291" fmla="*/ 785266 h 2094570"/>
                <a:gd name="connsiteX292" fmla="*/ 1211762 w 1964363"/>
                <a:gd name="connsiteY292" fmla="*/ 771756 h 2094570"/>
                <a:gd name="connsiteX293" fmla="*/ 1203455 w 1964363"/>
                <a:gd name="connsiteY293" fmla="*/ 770665 h 2094570"/>
                <a:gd name="connsiteX294" fmla="*/ 1183483 w 1964363"/>
                <a:gd name="connsiteY294" fmla="*/ 754218 h 2094570"/>
                <a:gd name="connsiteX295" fmla="*/ 1179791 w 1964363"/>
                <a:gd name="connsiteY295" fmla="*/ 759169 h 2094570"/>
                <a:gd name="connsiteX296" fmla="*/ 1163176 w 1964363"/>
                <a:gd name="connsiteY296" fmla="*/ 752120 h 2094570"/>
                <a:gd name="connsiteX297" fmla="*/ 1120464 w 1964363"/>
                <a:gd name="connsiteY297" fmla="*/ 762777 h 2094570"/>
                <a:gd name="connsiteX298" fmla="*/ 1139093 w 1964363"/>
                <a:gd name="connsiteY298" fmla="*/ 766218 h 2094570"/>
                <a:gd name="connsiteX299" fmla="*/ 1152687 w 1964363"/>
                <a:gd name="connsiteY299" fmla="*/ 773602 h 2094570"/>
                <a:gd name="connsiteX300" fmla="*/ 1210336 w 1964363"/>
                <a:gd name="connsiteY300" fmla="*/ 793238 h 2094570"/>
                <a:gd name="connsiteX301" fmla="*/ 1212937 w 1964363"/>
                <a:gd name="connsiteY301" fmla="*/ 798608 h 2094570"/>
                <a:gd name="connsiteX302" fmla="*/ 1222839 w 1964363"/>
                <a:gd name="connsiteY302" fmla="*/ 801377 h 2094570"/>
                <a:gd name="connsiteX303" fmla="*/ 1212434 w 1964363"/>
                <a:gd name="connsiteY303" fmla="*/ 827139 h 2094570"/>
                <a:gd name="connsiteX304" fmla="*/ 1198084 w 1964363"/>
                <a:gd name="connsiteY304" fmla="*/ 825880 h 2094570"/>
                <a:gd name="connsiteX305" fmla="*/ 1199343 w 1964363"/>
                <a:gd name="connsiteY305" fmla="*/ 841572 h 2094570"/>
                <a:gd name="connsiteX306" fmla="*/ 1193217 w 1964363"/>
                <a:gd name="connsiteY306" fmla="*/ 858942 h 2094570"/>
                <a:gd name="connsiteX307" fmla="*/ 1242475 w 1964363"/>
                <a:gd name="connsiteY307" fmla="*/ 854327 h 2094570"/>
                <a:gd name="connsiteX308" fmla="*/ 1245747 w 1964363"/>
                <a:gd name="connsiteY308" fmla="*/ 866075 h 2094570"/>
                <a:gd name="connsiteX309" fmla="*/ 1249356 w 1964363"/>
                <a:gd name="connsiteY309" fmla="*/ 892592 h 2094570"/>
                <a:gd name="connsiteX310" fmla="*/ 1239286 w 1964363"/>
                <a:gd name="connsiteY310" fmla="*/ 928591 h 2094570"/>
                <a:gd name="connsiteX311" fmla="*/ 1236769 w 1964363"/>
                <a:gd name="connsiteY311" fmla="*/ 936311 h 2094570"/>
                <a:gd name="connsiteX312" fmla="*/ 1261187 w 1964363"/>
                <a:gd name="connsiteY312" fmla="*/ 938660 h 2094570"/>
                <a:gd name="connsiteX313" fmla="*/ 1265971 w 1964363"/>
                <a:gd name="connsiteY313" fmla="*/ 954520 h 2094570"/>
                <a:gd name="connsiteX314" fmla="*/ 1291984 w 1964363"/>
                <a:gd name="connsiteY314" fmla="*/ 944870 h 2094570"/>
                <a:gd name="connsiteX315" fmla="*/ 1318668 w 1964363"/>
                <a:gd name="connsiteY315" fmla="*/ 954016 h 2094570"/>
                <a:gd name="connsiteX316" fmla="*/ 1325633 w 1964363"/>
                <a:gd name="connsiteY316" fmla="*/ 956031 h 2094570"/>
                <a:gd name="connsiteX317" fmla="*/ 1332346 w 1964363"/>
                <a:gd name="connsiteY317" fmla="*/ 965513 h 2094570"/>
                <a:gd name="connsiteX318" fmla="*/ 1348877 w 1964363"/>
                <a:gd name="connsiteY318" fmla="*/ 970044 h 2094570"/>
                <a:gd name="connsiteX319" fmla="*/ 1370108 w 1964363"/>
                <a:gd name="connsiteY319" fmla="*/ 979946 h 2094570"/>
                <a:gd name="connsiteX320" fmla="*/ 1368933 w 1964363"/>
                <a:gd name="connsiteY320" fmla="*/ 984142 h 2094570"/>
                <a:gd name="connsiteX321" fmla="*/ 1404261 w 1964363"/>
                <a:gd name="connsiteY321" fmla="*/ 960981 h 2094570"/>
                <a:gd name="connsiteX322" fmla="*/ 1412316 w 1964363"/>
                <a:gd name="connsiteY322" fmla="*/ 973317 h 2094570"/>
                <a:gd name="connsiteX323" fmla="*/ 1456875 w 1964363"/>
                <a:gd name="connsiteY323" fmla="*/ 962156 h 2094570"/>
                <a:gd name="connsiteX324" fmla="*/ 1454777 w 1964363"/>
                <a:gd name="connsiteY324" fmla="*/ 952087 h 2094570"/>
                <a:gd name="connsiteX325" fmla="*/ 1464930 w 1964363"/>
                <a:gd name="connsiteY325" fmla="*/ 950408 h 2094570"/>
                <a:gd name="connsiteX326" fmla="*/ 1462245 w 1964363"/>
                <a:gd name="connsiteY326" fmla="*/ 922465 h 2094570"/>
                <a:gd name="connsiteX327" fmla="*/ 1453350 w 1964363"/>
                <a:gd name="connsiteY327" fmla="*/ 922549 h 2094570"/>
                <a:gd name="connsiteX328" fmla="*/ 1447057 w 1964363"/>
                <a:gd name="connsiteY328" fmla="*/ 905347 h 2094570"/>
                <a:gd name="connsiteX329" fmla="*/ 1440176 w 1964363"/>
                <a:gd name="connsiteY329" fmla="*/ 909039 h 2094570"/>
                <a:gd name="connsiteX330" fmla="*/ 1442693 w 1964363"/>
                <a:gd name="connsiteY330" fmla="*/ 859278 h 2094570"/>
                <a:gd name="connsiteX331" fmla="*/ 1453518 w 1964363"/>
                <a:gd name="connsiteY331" fmla="*/ 864397 h 2094570"/>
                <a:gd name="connsiteX332" fmla="*/ 1463840 w 1964363"/>
                <a:gd name="connsiteY332" fmla="*/ 877152 h 2094570"/>
                <a:gd name="connsiteX333" fmla="*/ 1453854 w 1964363"/>
                <a:gd name="connsiteY333" fmla="*/ 880340 h 2094570"/>
                <a:gd name="connsiteX334" fmla="*/ 1470637 w 1964363"/>
                <a:gd name="connsiteY334" fmla="*/ 887893 h 2094570"/>
                <a:gd name="connsiteX335" fmla="*/ 1490440 w 1964363"/>
                <a:gd name="connsiteY335" fmla="*/ 926661 h 2094570"/>
                <a:gd name="connsiteX336" fmla="*/ 1474832 w 1964363"/>
                <a:gd name="connsiteY336" fmla="*/ 966268 h 2094570"/>
                <a:gd name="connsiteX337" fmla="*/ 1476594 w 1964363"/>
                <a:gd name="connsiteY337" fmla="*/ 978016 h 2094570"/>
                <a:gd name="connsiteX338" fmla="*/ 1458217 w 1964363"/>
                <a:gd name="connsiteY338" fmla="*/ 991694 h 2094570"/>
                <a:gd name="connsiteX339" fmla="*/ 1481294 w 1964363"/>
                <a:gd name="connsiteY339" fmla="*/ 979442 h 2094570"/>
                <a:gd name="connsiteX340" fmla="*/ 1485321 w 1964363"/>
                <a:gd name="connsiteY340" fmla="*/ 997148 h 2094570"/>
                <a:gd name="connsiteX341" fmla="*/ 1495559 w 1964363"/>
                <a:gd name="connsiteY341" fmla="*/ 984981 h 2094570"/>
                <a:gd name="connsiteX342" fmla="*/ 1511838 w 1964363"/>
                <a:gd name="connsiteY342" fmla="*/ 1000001 h 2094570"/>
                <a:gd name="connsiteX343" fmla="*/ 1536089 w 1964363"/>
                <a:gd name="connsiteY343" fmla="*/ 993540 h 2094570"/>
                <a:gd name="connsiteX344" fmla="*/ 1555138 w 1964363"/>
                <a:gd name="connsiteY344" fmla="*/ 1006547 h 2094570"/>
                <a:gd name="connsiteX345" fmla="*/ 1562606 w 1964363"/>
                <a:gd name="connsiteY345" fmla="*/ 1006043 h 2094570"/>
                <a:gd name="connsiteX346" fmla="*/ 1571165 w 1964363"/>
                <a:gd name="connsiteY346" fmla="*/ 1029455 h 2094570"/>
                <a:gd name="connsiteX347" fmla="*/ 1579725 w 1964363"/>
                <a:gd name="connsiteY347" fmla="*/ 1041958 h 2094570"/>
                <a:gd name="connsiteX348" fmla="*/ 1576704 w 1964363"/>
                <a:gd name="connsiteY348" fmla="*/ 1053622 h 2094570"/>
                <a:gd name="connsiteX349" fmla="*/ 1594325 w 1964363"/>
                <a:gd name="connsiteY349" fmla="*/ 1050685 h 2094570"/>
                <a:gd name="connsiteX350" fmla="*/ 1614716 w 1964363"/>
                <a:gd name="connsiteY350" fmla="*/ 1063860 h 2094570"/>
                <a:gd name="connsiteX351" fmla="*/ 1635947 w 1964363"/>
                <a:gd name="connsiteY351" fmla="*/ 1069063 h 2094570"/>
                <a:gd name="connsiteX352" fmla="*/ 1637289 w 1964363"/>
                <a:gd name="connsiteY352" fmla="*/ 1091635 h 2094570"/>
                <a:gd name="connsiteX353" fmla="*/ 1660953 w 1964363"/>
                <a:gd name="connsiteY353" fmla="*/ 1099775 h 2094570"/>
                <a:gd name="connsiteX354" fmla="*/ 1674547 w 1964363"/>
                <a:gd name="connsiteY354" fmla="*/ 1110013 h 2094570"/>
                <a:gd name="connsiteX355" fmla="*/ 1677316 w 1964363"/>
                <a:gd name="connsiteY355" fmla="*/ 1115886 h 2094570"/>
                <a:gd name="connsiteX356" fmla="*/ 1701651 w 1964363"/>
                <a:gd name="connsiteY356" fmla="*/ 1112866 h 2094570"/>
                <a:gd name="connsiteX357" fmla="*/ 1701987 w 1964363"/>
                <a:gd name="connsiteY357" fmla="*/ 1100530 h 2094570"/>
                <a:gd name="connsiteX358" fmla="*/ 1716336 w 1964363"/>
                <a:gd name="connsiteY358" fmla="*/ 1097593 h 2094570"/>
                <a:gd name="connsiteX359" fmla="*/ 1722546 w 1964363"/>
                <a:gd name="connsiteY359" fmla="*/ 1131411 h 2094570"/>
                <a:gd name="connsiteX360" fmla="*/ 1740084 w 1964363"/>
                <a:gd name="connsiteY360" fmla="*/ 1135690 h 2094570"/>
                <a:gd name="connsiteX361" fmla="*/ 1749147 w 1964363"/>
                <a:gd name="connsiteY361" fmla="*/ 1121928 h 2094570"/>
                <a:gd name="connsiteX362" fmla="*/ 1784978 w 1964363"/>
                <a:gd name="connsiteY362" fmla="*/ 1128054 h 2094570"/>
                <a:gd name="connsiteX363" fmla="*/ 1756363 w 1964363"/>
                <a:gd name="connsiteY363" fmla="*/ 1168249 h 2094570"/>
                <a:gd name="connsiteX364" fmla="*/ 1739245 w 1964363"/>
                <a:gd name="connsiteY364" fmla="*/ 1169675 h 2094570"/>
                <a:gd name="connsiteX365" fmla="*/ 1744196 w 1964363"/>
                <a:gd name="connsiteY365" fmla="*/ 1175801 h 2094570"/>
                <a:gd name="connsiteX366" fmla="*/ 1726909 w 1964363"/>
                <a:gd name="connsiteY366" fmla="*/ 1181087 h 2094570"/>
                <a:gd name="connsiteX367" fmla="*/ 1738070 w 1964363"/>
                <a:gd name="connsiteY367" fmla="*/ 1192584 h 2094570"/>
                <a:gd name="connsiteX368" fmla="*/ 1732616 w 1964363"/>
                <a:gd name="connsiteY368" fmla="*/ 1205255 h 2094570"/>
                <a:gd name="connsiteX369" fmla="*/ 1721371 w 1964363"/>
                <a:gd name="connsiteY369" fmla="*/ 1238652 h 2094570"/>
                <a:gd name="connsiteX370" fmla="*/ 1732783 w 1964363"/>
                <a:gd name="connsiteY370" fmla="*/ 1281197 h 2094570"/>
                <a:gd name="connsiteX371" fmla="*/ 1741678 w 1964363"/>
                <a:gd name="connsiteY371" fmla="*/ 1305112 h 2094570"/>
                <a:gd name="connsiteX372" fmla="*/ 1771887 w 1964363"/>
                <a:gd name="connsiteY372" fmla="*/ 1303014 h 2094570"/>
                <a:gd name="connsiteX373" fmla="*/ 1778936 w 1964363"/>
                <a:gd name="connsiteY373" fmla="*/ 1306455 h 2094570"/>
                <a:gd name="connsiteX374" fmla="*/ 1791104 w 1964363"/>
                <a:gd name="connsiteY374" fmla="*/ 1297644 h 2094570"/>
                <a:gd name="connsiteX375" fmla="*/ 1813089 w 1964363"/>
                <a:gd name="connsiteY375" fmla="*/ 1298567 h 2094570"/>
                <a:gd name="connsiteX376" fmla="*/ 1870654 w 1964363"/>
                <a:gd name="connsiteY376" fmla="*/ 1281952 h 2094570"/>
                <a:gd name="connsiteX377" fmla="*/ 1871829 w 1964363"/>
                <a:gd name="connsiteY377" fmla="*/ 1283966 h 2094570"/>
                <a:gd name="connsiteX378" fmla="*/ 1889031 w 1964363"/>
                <a:gd name="connsiteY378" fmla="*/ 1270624 h 2094570"/>
                <a:gd name="connsiteX379" fmla="*/ 1916387 w 1964363"/>
                <a:gd name="connsiteY379" fmla="*/ 1314259 h 2094570"/>
                <a:gd name="connsiteX380" fmla="*/ 1928638 w 1964363"/>
                <a:gd name="connsiteY380" fmla="*/ 1364271 h 2094570"/>
                <a:gd name="connsiteX381" fmla="*/ 1927296 w 1964363"/>
                <a:gd name="connsiteY381" fmla="*/ 1367460 h 2094570"/>
                <a:gd name="connsiteX382" fmla="*/ 1952050 w 1964363"/>
                <a:gd name="connsiteY382" fmla="*/ 1407990 h 2094570"/>
                <a:gd name="connsiteX383" fmla="*/ 1957589 w 1964363"/>
                <a:gd name="connsiteY383" fmla="*/ 1408326 h 2094570"/>
                <a:gd name="connsiteX384" fmla="*/ 1964302 w 1964363"/>
                <a:gd name="connsiteY384" fmla="*/ 1429389 h 2094570"/>
                <a:gd name="connsiteX385" fmla="*/ 1923687 w 1964363"/>
                <a:gd name="connsiteY385" fmla="*/ 1491988 h 2094570"/>
                <a:gd name="connsiteX386" fmla="*/ 1908918 w 1964363"/>
                <a:gd name="connsiteY386" fmla="*/ 1491737 h 2094570"/>
                <a:gd name="connsiteX387" fmla="*/ 1901702 w 1964363"/>
                <a:gd name="connsiteY387" fmla="*/ 1512212 h 2094570"/>
                <a:gd name="connsiteX388" fmla="*/ 1878122 w 1964363"/>
                <a:gd name="connsiteY388" fmla="*/ 1537050 h 2094570"/>
                <a:gd name="connsiteX389" fmla="*/ 1877702 w 1964363"/>
                <a:gd name="connsiteY389" fmla="*/ 1537218 h 2094570"/>
                <a:gd name="connsiteX390" fmla="*/ 1796306 w 1964363"/>
                <a:gd name="connsiteY390" fmla="*/ 1528155 h 2094570"/>
                <a:gd name="connsiteX391" fmla="*/ 1790684 w 1964363"/>
                <a:gd name="connsiteY391" fmla="*/ 1532435 h 2094570"/>
                <a:gd name="connsiteX392" fmla="*/ 1775160 w 1964363"/>
                <a:gd name="connsiteY392" fmla="*/ 1512463 h 2094570"/>
                <a:gd name="connsiteX393" fmla="*/ 1749734 w 1964363"/>
                <a:gd name="connsiteY393" fmla="*/ 1508016 h 2094570"/>
                <a:gd name="connsiteX394" fmla="*/ 1746210 w 1964363"/>
                <a:gd name="connsiteY394" fmla="*/ 1490142 h 2094570"/>
                <a:gd name="connsiteX395" fmla="*/ 1726993 w 1964363"/>
                <a:gd name="connsiteY395" fmla="*/ 1476632 h 2094570"/>
                <a:gd name="connsiteX396" fmla="*/ 1731944 w 1964363"/>
                <a:gd name="connsiteY396" fmla="*/ 1445584 h 2094570"/>
                <a:gd name="connsiteX397" fmla="*/ 1721539 w 1964363"/>
                <a:gd name="connsiteY397" fmla="*/ 1431403 h 2094570"/>
                <a:gd name="connsiteX398" fmla="*/ 1678155 w 1964363"/>
                <a:gd name="connsiteY398" fmla="*/ 1393893 h 2094570"/>
                <a:gd name="connsiteX399" fmla="*/ 1639639 w 1964363"/>
                <a:gd name="connsiteY399" fmla="*/ 1378705 h 2094570"/>
                <a:gd name="connsiteX400" fmla="*/ 1631164 w 1964363"/>
                <a:gd name="connsiteY400" fmla="*/ 1355377 h 2094570"/>
                <a:gd name="connsiteX401" fmla="*/ 1631835 w 1964363"/>
                <a:gd name="connsiteY401" fmla="*/ 1331881 h 2094570"/>
                <a:gd name="connsiteX402" fmla="*/ 1582913 w 1964363"/>
                <a:gd name="connsiteY402" fmla="*/ 1320720 h 2094570"/>
                <a:gd name="connsiteX403" fmla="*/ 1583333 w 1964363"/>
                <a:gd name="connsiteY403" fmla="*/ 1327517 h 2094570"/>
                <a:gd name="connsiteX404" fmla="*/ 1575445 w 1964363"/>
                <a:gd name="connsiteY404" fmla="*/ 1332636 h 2094570"/>
                <a:gd name="connsiteX405" fmla="*/ 1555893 w 1964363"/>
                <a:gd name="connsiteY405" fmla="*/ 1339517 h 2094570"/>
                <a:gd name="connsiteX406" fmla="*/ 1524425 w 1964363"/>
                <a:gd name="connsiteY406" fmla="*/ 1317531 h 2094570"/>
                <a:gd name="connsiteX407" fmla="*/ 1507307 w 1964363"/>
                <a:gd name="connsiteY407" fmla="*/ 1312413 h 2094570"/>
                <a:gd name="connsiteX408" fmla="*/ 1489517 w 1964363"/>
                <a:gd name="connsiteY408" fmla="*/ 1294707 h 2094570"/>
                <a:gd name="connsiteX409" fmla="*/ 1446469 w 1964363"/>
                <a:gd name="connsiteY409" fmla="*/ 1336412 h 2094570"/>
                <a:gd name="connsiteX410" fmla="*/ 1447392 w 1964363"/>
                <a:gd name="connsiteY410" fmla="*/ 1346733 h 2094570"/>
                <a:gd name="connsiteX411" fmla="*/ 1432288 w 1964363"/>
                <a:gd name="connsiteY411" fmla="*/ 1365027 h 2094570"/>
                <a:gd name="connsiteX412" fmla="*/ 1419113 w 1964363"/>
                <a:gd name="connsiteY412" fmla="*/ 1368383 h 2094570"/>
                <a:gd name="connsiteX413" fmla="*/ 1413575 w 1964363"/>
                <a:gd name="connsiteY413" fmla="*/ 1377530 h 2094570"/>
                <a:gd name="connsiteX414" fmla="*/ 1385380 w 1964363"/>
                <a:gd name="connsiteY414" fmla="*/ 1399431 h 2094570"/>
                <a:gd name="connsiteX415" fmla="*/ 1381856 w 1964363"/>
                <a:gd name="connsiteY415" fmla="*/ 1405137 h 2094570"/>
                <a:gd name="connsiteX416" fmla="*/ 1364653 w 1964363"/>
                <a:gd name="connsiteY416" fmla="*/ 1403459 h 2094570"/>
                <a:gd name="connsiteX417" fmla="*/ 1355507 w 1964363"/>
                <a:gd name="connsiteY417" fmla="*/ 1418648 h 2094570"/>
                <a:gd name="connsiteX418" fmla="*/ 1336290 w 1964363"/>
                <a:gd name="connsiteY418" fmla="*/ 1422508 h 2094570"/>
                <a:gd name="connsiteX419" fmla="*/ 1322696 w 1964363"/>
                <a:gd name="connsiteY419" fmla="*/ 1443654 h 2094570"/>
                <a:gd name="connsiteX420" fmla="*/ 1312291 w 1964363"/>
                <a:gd name="connsiteY420" fmla="*/ 1443150 h 2094570"/>
                <a:gd name="connsiteX421" fmla="*/ 1295676 w 1964363"/>
                <a:gd name="connsiteY421" fmla="*/ 1480576 h 2094570"/>
                <a:gd name="connsiteX422" fmla="*/ 1309606 w 1964363"/>
                <a:gd name="connsiteY422" fmla="*/ 1512883 h 2094570"/>
                <a:gd name="connsiteX423" fmla="*/ 1285355 w 1964363"/>
                <a:gd name="connsiteY423" fmla="*/ 1496604 h 2094570"/>
                <a:gd name="connsiteX424" fmla="*/ 1285271 w 1964363"/>
                <a:gd name="connsiteY424" fmla="*/ 1484016 h 2094570"/>
                <a:gd name="connsiteX425" fmla="*/ 1269747 w 1964363"/>
                <a:gd name="connsiteY425" fmla="*/ 1475541 h 2094570"/>
                <a:gd name="connsiteX426" fmla="*/ 1287537 w 1964363"/>
                <a:gd name="connsiteY426" fmla="*/ 1439374 h 2094570"/>
                <a:gd name="connsiteX427" fmla="*/ 1255565 w 1964363"/>
                <a:gd name="connsiteY427" fmla="*/ 1430815 h 2094570"/>
                <a:gd name="connsiteX428" fmla="*/ 1249859 w 1964363"/>
                <a:gd name="connsiteY428" fmla="*/ 1442479 h 2094570"/>
                <a:gd name="connsiteX429" fmla="*/ 1238363 w 1964363"/>
                <a:gd name="connsiteY429" fmla="*/ 1434675 h 2094570"/>
                <a:gd name="connsiteX430" fmla="*/ 1306753 w 1964363"/>
                <a:gd name="connsiteY430" fmla="*/ 1394732 h 2094570"/>
                <a:gd name="connsiteX431" fmla="*/ 1355591 w 1964363"/>
                <a:gd name="connsiteY431" fmla="*/ 1359153 h 2094570"/>
                <a:gd name="connsiteX432" fmla="*/ 1369772 w 1964363"/>
                <a:gd name="connsiteY432" fmla="*/ 1324748 h 2094570"/>
                <a:gd name="connsiteX433" fmla="*/ 1404428 w 1964363"/>
                <a:gd name="connsiteY433" fmla="*/ 1285644 h 2094570"/>
                <a:gd name="connsiteX434" fmla="*/ 1373884 w 1964363"/>
                <a:gd name="connsiteY434" fmla="*/ 1248722 h 2094570"/>
                <a:gd name="connsiteX435" fmla="*/ 1369688 w 1964363"/>
                <a:gd name="connsiteY435" fmla="*/ 1254848 h 2094570"/>
                <a:gd name="connsiteX436" fmla="*/ 1348877 w 1964363"/>
                <a:gd name="connsiteY436" fmla="*/ 1264330 h 2094570"/>
                <a:gd name="connsiteX437" fmla="*/ 1337633 w 1964363"/>
                <a:gd name="connsiteY437" fmla="*/ 1288330 h 2094570"/>
                <a:gd name="connsiteX438" fmla="*/ 1323619 w 1964363"/>
                <a:gd name="connsiteY438" fmla="*/ 1298483 h 2094570"/>
                <a:gd name="connsiteX439" fmla="*/ 1332934 w 1964363"/>
                <a:gd name="connsiteY439" fmla="*/ 1301672 h 2094570"/>
                <a:gd name="connsiteX440" fmla="*/ 1265971 w 1964363"/>
                <a:gd name="connsiteY440" fmla="*/ 1343964 h 2094570"/>
                <a:gd name="connsiteX441" fmla="*/ 1284264 w 1964363"/>
                <a:gd name="connsiteY441" fmla="*/ 1339517 h 2094570"/>
                <a:gd name="connsiteX442" fmla="*/ 1241300 w 1964363"/>
                <a:gd name="connsiteY442" fmla="*/ 1354034 h 2094570"/>
                <a:gd name="connsiteX443" fmla="*/ 1243398 w 1964363"/>
                <a:gd name="connsiteY443" fmla="*/ 1357642 h 2094570"/>
                <a:gd name="connsiteX444" fmla="*/ 1214364 w 1964363"/>
                <a:gd name="connsiteY444" fmla="*/ 1422088 h 2094570"/>
                <a:gd name="connsiteX445" fmla="*/ 1219482 w 1964363"/>
                <a:gd name="connsiteY445" fmla="*/ 1423179 h 2094570"/>
                <a:gd name="connsiteX446" fmla="*/ 1203203 w 1964363"/>
                <a:gd name="connsiteY446" fmla="*/ 1434759 h 2094570"/>
                <a:gd name="connsiteX447" fmla="*/ 1198084 w 1964363"/>
                <a:gd name="connsiteY447" fmla="*/ 1446255 h 2094570"/>
                <a:gd name="connsiteX448" fmla="*/ 1187259 w 1964363"/>
                <a:gd name="connsiteY448" fmla="*/ 1458842 h 2094570"/>
                <a:gd name="connsiteX449" fmla="*/ 1176435 w 1964363"/>
                <a:gd name="connsiteY449" fmla="*/ 1474366 h 2094570"/>
                <a:gd name="connsiteX450" fmla="*/ 1154114 w 1964363"/>
                <a:gd name="connsiteY450" fmla="*/ 1488967 h 2094570"/>
                <a:gd name="connsiteX451" fmla="*/ 1131625 w 1964363"/>
                <a:gd name="connsiteY451" fmla="*/ 1484940 h 2094570"/>
                <a:gd name="connsiteX452" fmla="*/ 1131625 w 1964363"/>
                <a:gd name="connsiteY452" fmla="*/ 1480912 h 2094570"/>
                <a:gd name="connsiteX453" fmla="*/ 1108716 w 1964363"/>
                <a:gd name="connsiteY453" fmla="*/ 1488128 h 2094570"/>
                <a:gd name="connsiteX454" fmla="*/ 1117359 w 1964363"/>
                <a:gd name="connsiteY454" fmla="*/ 1496855 h 2094570"/>
                <a:gd name="connsiteX455" fmla="*/ 1163428 w 1964363"/>
                <a:gd name="connsiteY455" fmla="*/ 1505582 h 2094570"/>
                <a:gd name="connsiteX456" fmla="*/ 1147400 w 1964363"/>
                <a:gd name="connsiteY456" fmla="*/ 1517414 h 2094570"/>
                <a:gd name="connsiteX457" fmla="*/ 1143708 w 1964363"/>
                <a:gd name="connsiteY457" fmla="*/ 1538728 h 2094570"/>
                <a:gd name="connsiteX458" fmla="*/ 1132464 w 1964363"/>
                <a:gd name="connsiteY458" fmla="*/ 1530421 h 2094570"/>
                <a:gd name="connsiteX459" fmla="*/ 1124156 w 1964363"/>
                <a:gd name="connsiteY459" fmla="*/ 1547623 h 2094570"/>
                <a:gd name="connsiteX460" fmla="*/ 1116184 w 1964363"/>
                <a:gd name="connsiteY460" fmla="*/ 1535707 h 2094570"/>
                <a:gd name="connsiteX461" fmla="*/ 1102339 w 1964363"/>
                <a:gd name="connsiteY461" fmla="*/ 1546365 h 2094570"/>
                <a:gd name="connsiteX462" fmla="*/ 1105947 w 1964363"/>
                <a:gd name="connsiteY462" fmla="*/ 1535372 h 2094570"/>
                <a:gd name="connsiteX463" fmla="*/ 1119793 w 1964363"/>
                <a:gd name="connsiteY463" fmla="*/ 1509862 h 2094570"/>
                <a:gd name="connsiteX464" fmla="*/ 1099737 w 1964363"/>
                <a:gd name="connsiteY464" fmla="*/ 1490310 h 2094570"/>
                <a:gd name="connsiteX465" fmla="*/ 1085808 w 1964363"/>
                <a:gd name="connsiteY465" fmla="*/ 1501974 h 2094570"/>
                <a:gd name="connsiteX466" fmla="*/ 1087486 w 1964363"/>
                <a:gd name="connsiteY466" fmla="*/ 1483345 h 2094570"/>
                <a:gd name="connsiteX467" fmla="*/ 1116604 w 1964363"/>
                <a:gd name="connsiteY467" fmla="*/ 1468660 h 2094570"/>
                <a:gd name="connsiteX468" fmla="*/ 1130366 w 1964363"/>
                <a:gd name="connsiteY468" fmla="*/ 1467150 h 2094570"/>
                <a:gd name="connsiteX469" fmla="*/ 1110395 w 1964363"/>
                <a:gd name="connsiteY469" fmla="*/ 1452884 h 2094570"/>
                <a:gd name="connsiteX470" fmla="*/ 1133303 w 1964363"/>
                <a:gd name="connsiteY470" fmla="*/ 1427291 h 2094570"/>
                <a:gd name="connsiteX471" fmla="*/ 1135652 w 1964363"/>
                <a:gd name="connsiteY471" fmla="*/ 1412102 h 2094570"/>
                <a:gd name="connsiteX472" fmla="*/ 1097891 w 1964363"/>
                <a:gd name="connsiteY472" fmla="*/ 1424690 h 2094570"/>
                <a:gd name="connsiteX473" fmla="*/ 1103262 w 1964363"/>
                <a:gd name="connsiteY473" fmla="*/ 1411095 h 2094570"/>
                <a:gd name="connsiteX474" fmla="*/ 1088409 w 1964363"/>
                <a:gd name="connsiteY474" fmla="*/ 1416382 h 2094570"/>
                <a:gd name="connsiteX475" fmla="*/ 1108800 w 1964363"/>
                <a:gd name="connsiteY475" fmla="*/ 1399851 h 2094570"/>
                <a:gd name="connsiteX476" fmla="*/ 1098814 w 1964363"/>
                <a:gd name="connsiteY476" fmla="*/ 1398340 h 2094570"/>
                <a:gd name="connsiteX477" fmla="*/ 1082199 w 1964363"/>
                <a:gd name="connsiteY477" fmla="*/ 1391208 h 2094570"/>
                <a:gd name="connsiteX478" fmla="*/ 1074899 w 1964363"/>
                <a:gd name="connsiteY478" fmla="*/ 1384243 h 2094570"/>
                <a:gd name="connsiteX479" fmla="*/ 1051235 w 1964363"/>
                <a:gd name="connsiteY479" fmla="*/ 1390117 h 2094570"/>
                <a:gd name="connsiteX480" fmla="*/ 1043599 w 1964363"/>
                <a:gd name="connsiteY480" fmla="*/ 1412438 h 2094570"/>
                <a:gd name="connsiteX481" fmla="*/ 1033613 w 1964363"/>
                <a:gd name="connsiteY481" fmla="*/ 1396830 h 2094570"/>
                <a:gd name="connsiteX482" fmla="*/ 1020103 w 1964363"/>
                <a:gd name="connsiteY482" fmla="*/ 1385669 h 2094570"/>
                <a:gd name="connsiteX483" fmla="*/ 1016998 w 1964363"/>
                <a:gd name="connsiteY483" fmla="*/ 1375264 h 2094570"/>
                <a:gd name="connsiteX484" fmla="*/ 985195 w 1964363"/>
                <a:gd name="connsiteY484" fmla="*/ 1370062 h 2094570"/>
                <a:gd name="connsiteX485" fmla="*/ 981503 w 1964363"/>
                <a:gd name="connsiteY485" fmla="*/ 1367544 h 2094570"/>
                <a:gd name="connsiteX486" fmla="*/ 1003824 w 1964363"/>
                <a:gd name="connsiteY486" fmla="*/ 1353530 h 2094570"/>
                <a:gd name="connsiteX487" fmla="*/ 1011124 w 1964363"/>
                <a:gd name="connsiteY487" fmla="*/ 1339433 h 2094570"/>
                <a:gd name="connsiteX488" fmla="*/ 1027823 w 1964363"/>
                <a:gd name="connsiteY488" fmla="*/ 1325335 h 2094570"/>
                <a:gd name="connsiteX489" fmla="*/ 1022117 w 1964363"/>
                <a:gd name="connsiteY489" fmla="*/ 1299490 h 2094570"/>
                <a:gd name="connsiteX490" fmla="*/ 1012803 w 1964363"/>
                <a:gd name="connsiteY490" fmla="*/ 1250400 h 2094570"/>
                <a:gd name="connsiteX491" fmla="*/ 1012635 w 1964363"/>
                <a:gd name="connsiteY491" fmla="*/ 1237226 h 2094570"/>
                <a:gd name="connsiteX492" fmla="*/ 996943 w 1964363"/>
                <a:gd name="connsiteY492" fmla="*/ 1224807 h 2094570"/>
                <a:gd name="connsiteX493" fmla="*/ 989391 w 1964363"/>
                <a:gd name="connsiteY493" fmla="*/ 1200723 h 2094570"/>
                <a:gd name="connsiteX494" fmla="*/ 983685 w 1964363"/>
                <a:gd name="connsiteY494" fmla="*/ 1175969 h 2094570"/>
                <a:gd name="connsiteX495" fmla="*/ 971769 w 1964363"/>
                <a:gd name="connsiteY495" fmla="*/ 1164640 h 2094570"/>
                <a:gd name="connsiteX496" fmla="*/ 960944 w 1964363"/>
                <a:gd name="connsiteY496" fmla="*/ 1167326 h 2094570"/>
                <a:gd name="connsiteX497" fmla="*/ 969503 w 1964363"/>
                <a:gd name="connsiteY497" fmla="*/ 1148613 h 2094570"/>
                <a:gd name="connsiteX498" fmla="*/ 955657 w 1964363"/>
                <a:gd name="connsiteY498" fmla="*/ 1174123 h 2094570"/>
                <a:gd name="connsiteX499" fmla="*/ 959769 w 1964363"/>
                <a:gd name="connsiteY499" fmla="*/ 1179661 h 2094570"/>
                <a:gd name="connsiteX500" fmla="*/ 923182 w 1964363"/>
                <a:gd name="connsiteY500" fmla="*/ 1178738 h 2094570"/>
                <a:gd name="connsiteX501" fmla="*/ 920749 w 1964363"/>
                <a:gd name="connsiteY501" fmla="*/ 1174710 h 2094570"/>
                <a:gd name="connsiteX502" fmla="*/ 915211 w 1964363"/>
                <a:gd name="connsiteY502" fmla="*/ 1180752 h 2094570"/>
                <a:gd name="connsiteX503" fmla="*/ 937280 w 1964363"/>
                <a:gd name="connsiteY503" fmla="*/ 1204835 h 2094570"/>
                <a:gd name="connsiteX504" fmla="*/ 911770 w 1964363"/>
                <a:gd name="connsiteY504" fmla="*/ 1208779 h 2094570"/>
                <a:gd name="connsiteX505" fmla="*/ 903882 w 1964363"/>
                <a:gd name="connsiteY505" fmla="*/ 1229925 h 2094570"/>
                <a:gd name="connsiteX506" fmla="*/ 889113 w 1964363"/>
                <a:gd name="connsiteY506" fmla="*/ 1216164 h 2094570"/>
                <a:gd name="connsiteX507" fmla="*/ 876443 w 1964363"/>
                <a:gd name="connsiteY507" fmla="*/ 1210373 h 2094570"/>
                <a:gd name="connsiteX508" fmla="*/ 870736 w 1964363"/>
                <a:gd name="connsiteY508" fmla="*/ 1197115 h 2094570"/>
                <a:gd name="connsiteX509" fmla="*/ 852359 w 1964363"/>
                <a:gd name="connsiteY509" fmla="*/ 1194682 h 2094570"/>
                <a:gd name="connsiteX510" fmla="*/ 878540 w 1964363"/>
                <a:gd name="connsiteY510" fmla="*/ 1188808 h 2094570"/>
                <a:gd name="connsiteX511" fmla="*/ 895743 w 1964363"/>
                <a:gd name="connsiteY511" fmla="*/ 1166906 h 2094570"/>
                <a:gd name="connsiteX512" fmla="*/ 861170 w 1964363"/>
                <a:gd name="connsiteY512" fmla="*/ 1141312 h 2094570"/>
                <a:gd name="connsiteX513" fmla="*/ 858485 w 1964363"/>
                <a:gd name="connsiteY513" fmla="*/ 1132333 h 2094570"/>
                <a:gd name="connsiteX514" fmla="*/ 837674 w 1964363"/>
                <a:gd name="connsiteY514" fmla="*/ 1117145 h 2094570"/>
                <a:gd name="connsiteX515" fmla="*/ 816109 w 1964363"/>
                <a:gd name="connsiteY515" fmla="*/ 1110096 h 2094570"/>
                <a:gd name="connsiteX516" fmla="*/ 842625 w 1964363"/>
                <a:gd name="connsiteY516" fmla="*/ 1134431 h 2094570"/>
                <a:gd name="connsiteX517" fmla="*/ 819213 w 1964363"/>
                <a:gd name="connsiteY517" fmla="*/ 1149116 h 2094570"/>
                <a:gd name="connsiteX518" fmla="*/ 831633 w 1964363"/>
                <a:gd name="connsiteY518" fmla="*/ 1153144 h 2094570"/>
                <a:gd name="connsiteX519" fmla="*/ 827521 w 1964363"/>
                <a:gd name="connsiteY519" fmla="*/ 1177563 h 2094570"/>
                <a:gd name="connsiteX520" fmla="*/ 849506 w 1964363"/>
                <a:gd name="connsiteY520" fmla="*/ 1188472 h 2094570"/>
                <a:gd name="connsiteX521" fmla="*/ 808305 w 1964363"/>
                <a:gd name="connsiteY521" fmla="*/ 1203576 h 2094570"/>
                <a:gd name="connsiteX522" fmla="*/ 795969 w 1964363"/>
                <a:gd name="connsiteY522" fmla="*/ 1203660 h 2094570"/>
                <a:gd name="connsiteX523" fmla="*/ 765173 w 1964363"/>
                <a:gd name="connsiteY523" fmla="*/ 1220191 h 2094570"/>
                <a:gd name="connsiteX524" fmla="*/ 708699 w 1964363"/>
                <a:gd name="connsiteY524" fmla="*/ 1258204 h 2094570"/>
                <a:gd name="connsiteX525" fmla="*/ 710293 w 1964363"/>
                <a:gd name="connsiteY525" fmla="*/ 1270791 h 2094570"/>
                <a:gd name="connsiteX526" fmla="*/ 731775 w 1964363"/>
                <a:gd name="connsiteY526" fmla="*/ 1299658 h 2094570"/>
                <a:gd name="connsiteX527" fmla="*/ 749061 w 1964363"/>
                <a:gd name="connsiteY527" fmla="*/ 1298735 h 2094570"/>
                <a:gd name="connsiteX528" fmla="*/ 826094 w 1964363"/>
                <a:gd name="connsiteY528" fmla="*/ 1304105 h 2094570"/>
                <a:gd name="connsiteX529" fmla="*/ 843129 w 1964363"/>
                <a:gd name="connsiteY529" fmla="*/ 1308049 h 2094570"/>
                <a:gd name="connsiteX530" fmla="*/ 853954 w 1964363"/>
                <a:gd name="connsiteY530" fmla="*/ 1297728 h 2094570"/>
                <a:gd name="connsiteX531" fmla="*/ 878624 w 1964363"/>
                <a:gd name="connsiteY531" fmla="*/ 1308637 h 2094570"/>
                <a:gd name="connsiteX532" fmla="*/ 888946 w 1964363"/>
                <a:gd name="connsiteY532" fmla="*/ 1310231 h 2094570"/>
                <a:gd name="connsiteX533" fmla="*/ 927126 w 1964363"/>
                <a:gd name="connsiteY533" fmla="*/ 1344300 h 2094570"/>
                <a:gd name="connsiteX534" fmla="*/ 956748 w 1964363"/>
                <a:gd name="connsiteY534" fmla="*/ 1357558 h 2094570"/>
                <a:gd name="connsiteX535" fmla="*/ 967741 w 1964363"/>
                <a:gd name="connsiteY535" fmla="*/ 1358230 h 2094570"/>
                <a:gd name="connsiteX536" fmla="*/ 983013 w 1964363"/>
                <a:gd name="connsiteY536" fmla="*/ 1384578 h 2094570"/>
                <a:gd name="connsiteX537" fmla="*/ 1011376 w 1964363"/>
                <a:gd name="connsiteY537" fmla="*/ 1397753 h 2094570"/>
                <a:gd name="connsiteX538" fmla="*/ 1043683 w 1964363"/>
                <a:gd name="connsiteY538" fmla="*/ 1415878 h 2094570"/>
                <a:gd name="connsiteX539" fmla="*/ 1014649 w 1964363"/>
                <a:gd name="connsiteY539" fmla="*/ 1448018 h 2094570"/>
                <a:gd name="connsiteX540" fmla="*/ 1022201 w 1964363"/>
                <a:gd name="connsiteY540" fmla="*/ 1456912 h 2094570"/>
                <a:gd name="connsiteX541" fmla="*/ 1009782 w 1964363"/>
                <a:gd name="connsiteY541" fmla="*/ 1461528 h 2094570"/>
                <a:gd name="connsiteX542" fmla="*/ 1032270 w 1964363"/>
                <a:gd name="connsiteY542" fmla="*/ 1472017 h 2094570"/>
                <a:gd name="connsiteX543" fmla="*/ 1004327 w 1964363"/>
                <a:gd name="connsiteY543" fmla="*/ 1477723 h 2094570"/>
                <a:gd name="connsiteX544" fmla="*/ 1009446 w 1964363"/>
                <a:gd name="connsiteY544" fmla="*/ 1489051 h 2094570"/>
                <a:gd name="connsiteX545" fmla="*/ 978062 w 1964363"/>
                <a:gd name="connsiteY545" fmla="*/ 1504156 h 2094570"/>
                <a:gd name="connsiteX546" fmla="*/ 972188 w 1964363"/>
                <a:gd name="connsiteY546" fmla="*/ 1502981 h 2094570"/>
                <a:gd name="connsiteX547" fmla="*/ 994761 w 1964363"/>
                <a:gd name="connsiteY547" fmla="*/ 1519596 h 2094570"/>
                <a:gd name="connsiteX548" fmla="*/ 977055 w 1964363"/>
                <a:gd name="connsiteY548" fmla="*/ 1520100 h 2094570"/>
                <a:gd name="connsiteX549" fmla="*/ 967909 w 1964363"/>
                <a:gd name="connsiteY549" fmla="*/ 1507261 h 2094570"/>
                <a:gd name="connsiteX550" fmla="*/ 932665 w 1964363"/>
                <a:gd name="connsiteY550" fmla="*/ 1525973 h 2094570"/>
                <a:gd name="connsiteX551" fmla="*/ 903295 w 1964363"/>
                <a:gd name="connsiteY551" fmla="*/ 1493666 h 2094570"/>
                <a:gd name="connsiteX552" fmla="*/ 877534 w 1964363"/>
                <a:gd name="connsiteY552" fmla="*/ 1497610 h 2094570"/>
                <a:gd name="connsiteX553" fmla="*/ 854793 w 1964363"/>
                <a:gd name="connsiteY553" fmla="*/ 1510030 h 2094570"/>
                <a:gd name="connsiteX554" fmla="*/ 815773 w 1964363"/>
                <a:gd name="connsiteY554" fmla="*/ 1471849 h 2094570"/>
                <a:gd name="connsiteX555" fmla="*/ 798067 w 1964363"/>
                <a:gd name="connsiteY555" fmla="*/ 1475709 h 2094570"/>
                <a:gd name="connsiteX556" fmla="*/ 785312 w 1964363"/>
                <a:gd name="connsiteY556" fmla="*/ 1457751 h 2094570"/>
                <a:gd name="connsiteX557" fmla="*/ 785900 w 1964363"/>
                <a:gd name="connsiteY557" fmla="*/ 1479401 h 2094570"/>
                <a:gd name="connsiteX558" fmla="*/ 781452 w 1964363"/>
                <a:gd name="connsiteY558" fmla="*/ 1503401 h 2094570"/>
                <a:gd name="connsiteX559" fmla="*/ 775830 w 1964363"/>
                <a:gd name="connsiteY559" fmla="*/ 1507344 h 2094570"/>
                <a:gd name="connsiteX560" fmla="*/ 780025 w 1964363"/>
                <a:gd name="connsiteY560" fmla="*/ 1611650 h 2094570"/>
                <a:gd name="connsiteX561" fmla="*/ 789424 w 1964363"/>
                <a:gd name="connsiteY561" fmla="*/ 1651257 h 2094570"/>
                <a:gd name="connsiteX562" fmla="*/ 849422 w 1964363"/>
                <a:gd name="connsiteY562" fmla="*/ 1661746 h 209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Lst>
              <a:rect l="l" t="t" r="r" b="b"/>
              <a:pathLst>
                <a:path w="1964363" h="2094570">
                  <a:moveTo>
                    <a:pt x="827856" y="1719982"/>
                  </a:moveTo>
                  <a:cubicBezTo>
                    <a:pt x="828779" y="1716710"/>
                    <a:pt x="820892" y="1716122"/>
                    <a:pt x="817787" y="1717717"/>
                  </a:cubicBezTo>
                  <a:cubicBezTo>
                    <a:pt x="798067" y="1727954"/>
                    <a:pt x="799913" y="1771673"/>
                    <a:pt x="770627" y="1763030"/>
                  </a:cubicBezTo>
                  <a:cubicBezTo>
                    <a:pt x="760809" y="1760093"/>
                    <a:pt x="764418" y="1743142"/>
                    <a:pt x="758712" y="1734583"/>
                  </a:cubicBezTo>
                  <a:cubicBezTo>
                    <a:pt x="755775" y="1730052"/>
                    <a:pt x="766431" y="1746919"/>
                    <a:pt x="762320" y="1750527"/>
                  </a:cubicBezTo>
                  <a:cubicBezTo>
                    <a:pt x="758040" y="1754387"/>
                    <a:pt x="750907" y="1744066"/>
                    <a:pt x="745621" y="1746247"/>
                  </a:cubicBezTo>
                  <a:cubicBezTo>
                    <a:pt x="736894" y="1749939"/>
                    <a:pt x="723971" y="1770750"/>
                    <a:pt x="717426" y="1779142"/>
                  </a:cubicBezTo>
                  <a:cubicBezTo>
                    <a:pt x="713398" y="1784344"/>
                    <a:pt x="709706" y="1789883"/>
                    <a:pt x="704839" y="1794162"/>
                  </a:cubicBezTo>
                  <a:cubicBezTo>
                    <a:pt x="703412" y="1795421"/>
                    <a:pt x="700559" y="1793491"/>
                    <a:pt x="699300" y="1794917"/>
                  </a:cubicBezTo>
                  <a:cubicBezTo>
                    <a:pt x="697538" y="1797183"/>
                    <a:pt x="699468" y="1801127"/>
                    <a:pt x="697538" y="1803393"/>
                  </a:cubicBezTo>
                  <a:cubicBezTo>
                    <a:pt x="693259" y="1808511"/>
                    <a:pt x="686797" y="1811364"/>
                    <a:pt x="681930" y="1815812"/>
                  </a:cubicBezTo>
                  <a:cubicBezTo>
                    <a:pt x="673875" y="1823112"/>
                    <a:pt x="667078" y="1831923"/>
                    <a:pt x="658602" y="1838720"/>
                  </a:cubicBezTo>
                  <a:cubicBezTo>
                    <a:pt x="654323" y="1842245"/>
                    <a:pt x="647609" y="1842496"/>
                    <a:pt x="643917" y="1846524"/>
                  </a:cubicBezTo>
                  <a:cubicBezTo>
                    <a:pt x="634771" y="1856594"/>
                    <a:pt x="625960" y="1867587"/>
                    <a:pt x="620925" y="1880090"/>
                  </a:cubicBezTo>
                  <a:cubicBezTo>
                    <a:pt x="618911" y="1885209"/>
                    <a:pt x="624785" y="1890747"/>
                    <a:pt x="623946" y="1896201"/>
                  </a:cubicBezTo>
                  <a:cubicBezTo>
                    <a:pt x="622855" y="1903754"/>
                    <a:pt x="619666" y="1911138"/>
                    <a:pt x="615219" y="1917348"/>
                  </a:cubicBezTo>
                  <a:cubicBezTo>
                    <a:pt x="595163" y="1945878"/>
                    <a:pt x="601793" y="1922466"/>
                    <a:pt x="572507" y="1938494"/>
                  </a:cubicBezTo>
                  <a:cubicBezTo>
                    <a:pt x="556479" y="1947305"/>
                    <a:pt x="560843" y="1967193"/>
                    <a:pt x="542214" y="1980451"/>
                  </a:cubicBezTo>
                  <a:cubicBezTo>
                    <a:pt x="538438" y="1983220"/>
                    <a:pt x="530885" y="1980619"/>
                    <a:pt x="528955" y="1984982"/>
                  </a:cubicBezTo>
                  <a:cubicBezTo>
                    <a:pt x="521739" y="2002268"/>
                    <a:pt x="523165" y="2022240"/>
                    <a:pt x="517124" y="2040114"/>
                  </a:cubicBezTo>
                  <a:cubicBezTo>
                    <a:pt x="516284" y="2042799"/>
                    <a:pt x="510746" y="2041204"/>
                    <a:pt x="509236" y="2043722"/>
                  </a:cubicBezTo>
                  <a:cubicBezTo>
                    <a:pt x="504536" y="2052197"/>
                    <a:pt x="501767" y="2061763"/>
                    <a:pt x="499502" y="2071330"/>
                  </a:cubicBezTo>
                  <a:cubicBezTo>
                    <a:pt x="499334" y="2071833"/>
                    <a:pt x="503781" y="2097343"/>
                    <a:pt x="492872" y="2094322"/>
                  </a:cubicBezTo>
                  <a:cubicBezTo>
                    <a:pt x="452174" y="2082658"/>
                    <a:pt x="465097" y="2074434"/>
                    <a:pt x="445377" y="2051358"/>
                  </a:cubicBezTo>
                  <a:cubicBezTo>
                    <a:pt x="441433" y="2046743"/>
                    <a:pt x="428595" y="2040701"/>
                    <a:pt x="422888" y="2035498"/>
                  </a:cubicBezTo>
                  <a:cubicBezTo>
                    <a:pt x="351981" y="1972059"/>
                    <a:pt x="463419" y="2071162"/>
                    <a:pt x="395532" y="2002604"/>
                  </a:cubicBezTo>
                  <a:cubicBezTo>
                    <a:pt x="391504" y="1998660"/>
                    <a:pt x="384540" y="1997989"/>
                    <a:pt x="380931" y="1993625"/>
                  </a:cubicBezTo>
                  <a:cubicBezTo>
                    <a:pt x="375141" y="1986660"/>
                    <a:pt x="373463" y="1976843"/>
                    <a:pt x="368176" y="1969458"/>
                  </a:cubicBezTo>
                  <a:cubicBezTo>
                    <a:pt x="361379" y="1959892"/>
                    <a:pt x="352736" y="1951836"/>
                    <a:pt x="345268" y="1942774"/>
                  </a:cubicBezTo>
                  <a:cubicBezTo>
                    <a:pt x="334863" y="1930018"/>
                    <a:pt x="320765" y="1921459"/>
                    <a:pt x="314388" y="1905180"/>
                  </a:cubicBezTo>
                  <a:cubicBezTo>
                    <a:pt x="312290" y="1899642"/>
                    <a:pt x="316234" y="1893013"/>
                    <a:pt x="314304" y="1887474"/>
                  </a:cubicBezTo>
                  <a:cubicBezTo>
                    <a:pt x="311535" y="1880090"/>
                    <a:pt x="288290" y="1847112"/>
                    <a:pt x="283507" y="1842916"/>
                  </a:cubicBezTo>
                  <a:cubicBezTo>
                    <a:pt x="278053" y="1838133"/>
                    <a:pt x="270081" y="1835532"/>
                    <a:pt x="266725" y="1829070"/>
                  </a:cubicBezTo>
                  <a:cubicBezTo>
                    <a:pt x="262697" y="1821182"/>
                    <a:pt x="266473" y="1810945"/>
                    <a:pt x="262865" y="1802889"/>
                  </a:cubicBezTo>
                  <a:cubicBezTo>
                    <a:pt x="259844" y="1796260"/>
                    <a:pt x="251033" y="1793658"/>
                    <a:pt x="247928" y="1787113"/>
                  </a:cubicBezTo>
                  <a:cubicBezTo>
                    <a:pt x="243900" y="1778722"/>
                    <a:pt x="245746" y="1768401"/>
                    <a:pt x="243145" y="1759422"/>
                  </a:cubicBezTo>
                  <a:cubicBezTo>
                    <a:pt x="231397" y="1719395"/>
                    <a:pt x="215873" y="1669382"/>
                    <a:pt x="213355" y="1626502"/>
                  </a:cubicBezTo>
                  <a:cubicBezTo>
                    <a:pt x="212516" y="1612573"/>
                    <a:pt x="232740" y="1634558"/>
                    <a:pt x="262948" y="1617943"/>
                  </a:cubicBezTo>
                  <a:cubicBezTo>
                    <a:pt x="275535" y="1610978"/>
                    <a:pt x="277885" y="1573301"/>
                    <a:pt x="288542" y="1582951"/>
                  </a:cubicBezTo>
                  <a:cubicBezTo>
                    <a:pt x="292486" y="1586643"/>
                    <a:pt x="297269" y="1589916"/>
                    <a:pt x="299619" y="1594783"/>
                  </a:cubicBezTo>
                  <a:cubicBezTo>
                    <a:pt x="301465" y="1598811"/>
                    <a:pt x="299703" y="1603845"/>
                    <a:pt x="300626" y="1608209"/>
                  </a:cubicBezTo>
                  <a:cubicBezTo>
                    <a:pt x="303227" y="1620712"/>
                    <a:pt x="306416" y="1633215"/>
                    <a:pt x="310192" y="1645467"/>
                  </a:cubicBezTo>
                  <a:cubicBezTo>
                    <a:pt x="312793" y="1653774"/>
                    <a:pt x="352401" y="1683396"/>
                    <a:pt x="356345" y="1684654"/>
                  </a:cubicBezTo>
                  <a:cubicBezTo>
                    <a:pt x="380931" y="1692626"/>
                    <a:pt x="363813" y="1662417"/>
                    <a:pt x="364568" y="1661410"/>
                  </a:cubicBezTo>
                  <a:cubicBezTo>
                    <a:pt x="368428" y="1656292"/>
                    <a:pt x="379840" y="1654026"/>
                    <a:pt x="383701" y="1659145"/>
                  </a:cubicBezTo>
                  <a:cubicBezTo>
                    <a:pt x="387812" y="1664599"/>
                    <a:pt x="370778" y="1677606"/>
                    <a:pt x="377491" y="1678697"/>
                  </a:cubicBezTo>
                  <a:cubicBezTo>
                    <a:pt x="396455" y="1682053"/>
                    <a:pt x="395281" y="1639425"/>
                    <a:pt x="402497" y="1633048"/>
                  </a:cubicBezTo>
                  <a:cubicBezTo>
                    <a:pt x="409462" y="1626922"/>
                    <a:pt x="417602" y="1621803"/>
                    <a:pt x="426329" y="1618698"/>
                  </a:cubicBezTo>
                  <a:cubicBezTo>
                    <a:pt x="429098" y="1617691"/>
                    <a:pt x="432790" y="1623146"/>
                    <a:pt x="435056" y="1621132"/>
                  </a:cubicBezTo>
                  <a:cubicBezTo>
                    <a:pt x="441937" y="1615342"/>
                    <a:pt x="443951" y="1605440"/>
                    <a:pt x="450076" y="1598811"/>
                  </a:cubicBezTo>
                  <a:cubicBezTo>
                    <a:pt x="456034" y="1592433"/>
                    <a:pt x="467111" y="1590587"/>
                    <a:pt x="470887" y="1582615"/>
                  </a:cubicBezTo>
                  <a:cubicBezTo>
                    <a:pt x="472817" y="1578587"/>
                    <a:pt x="462664" y="1576741"/>
                    <a:pt x="462664" y="1572294"/>
                  </a:cubicBezTo>
                  <a:cubicBezTo>
                    <a:pt x="462580" y="1567679"/>
                    <a:pt x="471642" y="1565497"/>
                    <a:pt x="470635" y="1560966"/>
                  </a:cubicBezTo>
                  <a:cubicBezTo>
                    <a:pt x="469628" y="1556770"/>
                    <a:pt x="462244" y="1558532"/>
                    <a:pt x="458887" y="1555931"/>
                  </a:cubicBezTo>
                  <a:cubicBezTo>
                    <a:pt x="446132" y="1546029"/>
                    <a:pt x="448230" y="1536966"/>
                    <a:pt x="430524" y="1532687"/>
                  </a:cubicBezTo>
                  <a:cubicBezTo>
                    <a:pt x="425741" y="1531512"/>
                    <a:pt x="406441" y="1554336"/>
                    <a:pt x="401406" y="1562560"/>
                  </a:cubicBezTo>
                  <a:cubicBezTo>
                    <a:pt x="398134" y="1567930"/>
                    <a:pt x="397127" y="1576154"/>
                    <a:pt x="391337" y="1578587"/>
                  </a:cubicBezTo>
                  <a:cubicBezTo>
                    <a:pt x="383617" y="1581692"/>
                    <a:pt x="374722" y="1575566"/>
                    <a:pt x="366582" y="1576909"/>
                  </a:cubicBezTo>
                  <a:cubicBezTo>
                    <a:pt x="347534" y="1580098"/>
                    <a:pt x="338891" y="1596629"/>
                    <a:pt x="321436" y="1581273"/>
                  </a:cubicBezTo>
                  <a:cubicBezTo>
                    <a:pt x="312458" y="1573469"/>
                    <a:pt x="300878" y="1531931"/>
                    <a:pt x="290724" y="1535288"/>
                  </a:cubicBezTo>
                  <a:cubicBezTo>
                    <a:pt x="279563" y="1538896"/>
                    <a:pt x="281158" y="1557189"/>
                    <a:pt x="272934" y="1565581"/>
                  </a:cubicBezTo>
                  <a:cubicBezTo>
                    <a:pt x="271424" y="1567091"/>
                    <a:pt x="252291" y="1558448"/>
                    <a:pt x="244236" y="1552406"/>
                  </a:cubicBezTo>
                  <a:cubicBezTo>
                    <a:pt x="236096" y="1546532"/>
                    <a:pt x="231481" y="1536463"/>
                    <a:pt x="223173" y="1530840"/>
                  </a:cubicBezTo>
                  <a:cubicBezTo>
                    <a:pt x="218138" y="1527400"/>
                    <a:pt x="211761" y="1526057"/>
                    <a:pt x="207062" y="1522197"/>
                  </a:cubicBezTo>
                  <a:cubicBezTo>
                    <a:pt x="205635" y="1520938"/>
                    <a:pt x="169468" y="1480576"/>
                    <a:pt x="168881" y="1479821"/>
                  </a:cubicBezTo>
                  <a:cubicBezTo>
                    <a:pt x="167958" y="1478394"/>
                    <a:pt x="169804" y="1476212"/>
                    <a:pt x="169049" y="1474786"/>
                  </a:cubicBezTo>
                  <a:cubicBezTo>
                    <a:pt x="165860" y="1468241"/>
                    <a:pt x="160741" y="1462870"/>
                    <a:pt x="157385" y="1456409"/>
                  </a:cubicBezTo>
                  <a:cubicBezTo>
                    <a:pt x="155287" y="1452465"/>
                    <a:pt x="157301" y="1445500"/>
                    <a:pt x="153189" y="1443822"/>
                  </a:cubicBezTo>
                  <a:cubicBezTo>
                    <a:pt x="149916" y="1442479"/>
                    <a:pt x="149077" y="1449864"/>
                    <a:pt x="145973" y="1451794"/>
                  </a:cubicBezTo>
                  <a:cubicBezTo>
                    <a:pt x="138252" y="1456661"/>
                    <a:pt x="129525" y="1459849"/>
                    <a:pt x="121386" y="1463877"/>
                  </a:cubicBezTo>
                  <a:cubicBezTo>
                    <a:pt x="116183" y="1466562"/>
                    <a:pt x="110645" y="1475290"/>
                    <a:pt x="105778" y="1472017"/>
                  </a:cubicBezTo>
                  <a:cubicBezTo>
                    <a:pt x="98226" y="1466730"/>
                    <a:pt x="103428" y="1451458"/>
                    <a:pt x="95960" y="1446171"/>
                  </a:cubicBezTo>
                  <a:cubicBezTo>
                    <a:pt x="90925" y="1442563"/>
                    <a:pt x="94533" y="1458591"/>
                    <a:pt x="95540" y="1464632"/>
                  </a:cubicBezTo>
                  <a:cubicBezTo>
                    <a:pt x="96631" y="1471933"/>
                    <a:pt x="99568" y="1478814"/>
                    <a:pt x="102337" y="1485695"/>
                  </a:cubicBezTo>
                  <a:cubicBezTo>
                    <a:pt x="102841" y="1487037"/>
                    <a:pt x="105862" y="1490478"/>
                    <a:pt x="105190" y="1489135"/>
                  </a:cubicBezTo>
                  <a:cubicBezTo>
                    <a:pt x="94282" y="1469248"/>
                    <a:pt x="88492" y="1445081"/>
                    <a:pt x="71793" y="1429808"/>
                  </a:cubicBezTo>
                  <a:cubicBezTo>
                    <a:pt x="65247" y="1423850"/>
                    <a:pt x="71037" y="1447682"/>
                    <a:pt x="69443" y="1456409"/>
                  </a:cubicBezTo>
                  <a:cubicBezTo>
                    <a:pt x="66003" y="1474786"/>
                    <a:pt x="61723" y="1493163"/>
                    <a:pt x="56520" y="1511205"/>
                  </a:cubicBezTo>
                  <a:cubicBezTo>
                    <a:pt x="55765" y="1513806"/>
                    <a:pt x="56772" y="1500296"/>
                    <a:pt x="55933" y="1502981"/>
                  </a:cubicBezTo>
                  <a:cubicBezTo>
                    <a:pt x="52409" y="1513806"/>
                    <a:pt x="50646" y="1525218"/>
                    <a:pt x="48381" y="1536379"/>
                  </a:cubicBezTo>
                  <a:cubicBezTo>
                    <a:pt x="46786" y="1544015"/>
                    <a:pt x="46703" y="1552071"/>
                    <a:pt x="44353" y="1559539"/>
                  </a:cubicBezTo>
                  <a:cubicBezTo>
                    <a:pt x="34367" y="1591091"/>
                    <a:pt x="32689" y="1578336"/>
                    <a:pt x="28829" y="1601412"/>
                  </a:cubicBezTo>
                  <a:cubicBezTo>
                    <a:pt x="24717" y="1625579"/>
                    <a:pt x="21612" y="1649914"/>
                    <a:pt x="17500" y="1674081"/>
                  </a:cubicBezTo>
                  <a:cubicBezTo>
                    <a:pt x="17249" y="1675508"/>
                    <a:pt x="15990" y="1679452"/>
                    <a:pt x="15738" y="1678025"/>
                  </a:cubicBezTo>
                  <a:cubicBezTo>
                    <a:pt x="-9520" y="1512044"/>
                    <a:pt x="1053" y="1444157"/>
                    <a:pt x="10200" y="1249477"/>
                  </a:cubicBezTo>
                  <a:cubicBezTo>
                    <a:pt x="10452" y="1244778"/>
                    <a:pt x="13221" y="1240499"/>
                    <a:pt x="13724" y="1235883"/>
                  </a:cubicBezTo>
                  <a:cubicBezTo>
                    <a:pt x="15738" y="1215576"/>
                    <a:pt x="15906" y="1195101"/>
                    <a:pt x="17752" y="1174878"/>
                  </a:cubicBezTo>
                  <a:cubicBezTo>
                    <a:pt x="18256" y="1169927"/>
                    <a:pt x="14312" y="1160948"/>
                    <a:pt x="16158" y="1156333"/>
                  </a:cubicBezTo>
                  <a:cubicBezTo>
                    <a:pt x="17249" y="1151298"/>
                    <a:pt x="18423" y="1146263"/>
                    <a:pt x="19514" y="1141312"/>
                  </a:cubicBezTo>
                  <a:cubicBezTo>
                    <a:pt x="40325" y="1048588"/>
                    <a:pt x="68604" y="958128"/>
                    <a:pt x="106365" y="870942"/>
                  </a:cubicBezTo>
                  <a:cubicBezTo>
                    <a:pt x="175510" y="711422"/>
                    <a:pt x="273522" y="564740"/>
                    <a:pt x="394442" y="439792"/>
                  </a:cubicBezTo>
                  <a:cubicBezTo>
                    <a:pt x="591555" y="236050"/>
                    <a:pt x="851268" y="89116"/>
                    <a:pt x="1129359" y="31384"/>
                  </a:cubicBezTo>
                  <a:cubicBezTo>
                    <a:pt x="1220825" y="12419"/>
                    <a:pt x="1287704" y="7217"/>
                    <a:pt x="1375562" y="2098"/>
                  </a:cubicBezTo>
                  <a:lnTo>
                    <a:pt x="1374723" y="0"/>
                  </a:lnTo>
                  <a:cubicBezTo>
                    <a:pt x="1303732" y="7300"/>
                    <a:pt x="1232489" y="10909"/>
                    <a:pt x="1164351" y="32894"/>
                  </a:cubicBezTo>
                  <a:cubicBezTo>
                    <a:pt x="1156211" y="35580"/>
                    <a:pt x="1119373" y="43803"/>
                    <a:pt x="1112660" y="47160"/>
                  </a:cubicBezTo>
                  <a:cubicBezTo>
                    <a:pt x="1106870" y="50013"/>
                    <a:pt x="1103346" y="56054"/>
                    <a:pt x="1098395" y="60250"/>
                  </a:cubicBezTo>
                  <a:cubicBezTo>
                    <a:pt x="1083878" y="72418"/>
                    <a:pt x="1063403" y="75103"/>
                    <a:pt x="1045193" y="80389"/>
                  </a:cubicBezTo>
                  <a:cubicBezTo>
                    <a:pt x="1043515" y="80809"/>
                    <a:pt x="1041753" y="78460"/>
                    <a:pt x="1040075" y="79131"/>
                  </a:cubicBezTo>
                  <a:cubicBezTo>
                    <a:pt x="1032690" y="82236"/>
                    <a:pt x="1025893" y="86599"/>
                    <a:pt x="1019180" y="91130"/>
                  </a:cubicBezTo>
                  <a:cubicBezTo>
                    <a:pt x="1015488" y="93648"/>
                    <a:pt x="1013138" y="98179"/>
                    <a:pt x="1009026" y="100109"/>
                  </a:cubicBezTo>
                  <a:cubicBezTo>
                    <a:pt x="1009026" y="100109"/>
                    <a:pt x="974454" y="107913"/>
                    <a:pt x="974118" y="109088"/>
                  </a:cubicBezTo>
                  <a:cubicBezTo>
                    <a:pt x="972272" y="117479"/>
                    <a:pt x="983517" y="123857"/>
                    <a:pt x="984943" y="132248"/>
                  </a:cubicBezTo>
                  <a:cubicBezTo>
                    <a:pt x="985698" y="136108"/>
                    <a:pt x="978314" y="139381"/>
                    <a:pt x="980076" y="142821"/>
                  </a:cubicBezTo>
                  <a:cubicBezTo>
                    <a:pt x="981503" y="145674"/>
                    <a:pt x="991321" y="138374"/>
                    <a:pt x="989139" y="140640"/>
                  </a:cubicBezTo>
                  <a:cubicBezTo>
                    <a:pt x="981587" y="148527"/>
                    <a:pt x="966902" y="150206"/>
                    <a:pt x="963042" y="160443"/>
                  </a:cubicBezTo>
                  <a:cubicBezTo>
                    <a:pt x="960608" y="166653"/>
                    <a:pt x="976216" y="156248"/>
                    <a:pt x="982678" y="157674"/>
                  </a:cubicBezTo>
                  <a:cubicBezTo>
                    <a:pt x="985195" y="158262"/>
                    <a:pt x="980328" y="162457"/>
                    <a:pt x="978230" y="164052"/>
                  </a:cubicBezTo>
                  <a:cubicBezTo>
                    <a:pt x="974622" y="166821"/>
                    <a:pt x="969671" y="167492"/>
                    <a:pt x="966063" y="170345"/>
                  </a:cubicBezTo>
                  <a:cubicBezTo>
                    <a:pt x="960440" y="174876"/>
                    <a:pt x="956664" y="181338"/>
                    <a:pt x="951126" y="185869"/>
                  </a:cubicBezTo>
                  <a:cubicBezTo>
                    <a:pt x="947350" y="189058"/>
                    <a:pt x="934175" y="195939"/>
                    <a:pt x="938455" y="193421"/>
                  </a:cubicBezTo>
                  <a:cubicBezTo>
                    <a:pt x="956664" y="183268"/>
                    <a:pt x="1007684" y="151548"/>
                    <a:pt x="1024215" y="148611"/>
                  </a:cubicBezTo>
                  <a:cubicBezTo>
                    <a:pt x="1025473" y="148444"/>
                    <a:pt x="1083542" y="148611"/>
                    <a:pt x="1075402" y="165478"/>
                  </a:cubicBezTo>
                  <a:cubicBezTo>
                    <a:pt x="1060550" y="196107"/>
                    <a:pt x="1023879" y="183687"/>
                    <a:pt x="1000383" y="193337"/>
                  </a:cubicBezTo>
                  <a:cubicBezTo>
                    <a:pt x="997195" y="194680"/>
                    <a:pt x="1007348" y="194428"/>
                    <a:pt x="1010789" y="194009"/>
                  </a:cubicBezTo>
                  <a:cubicBezTo>
                    <a:pt x="1017670" y="193254"/>
                    <a:pt x="1026732" y="184443"/>
                    <a:pt x="1031096" y="189813"/>
                  </a:cubicBezTo>
                  <a:cubicBezTo>
                    <a:pt x="1035291" y="194932"/>
                    <a:pt x="1024467" y="201309"/>
                    <a:pt x="1021529" y="207351"/>
                  </a:cubicBezTo>
                  <a:cubicBezTo>
                    <a:pt x="1018425" y="213561"/>
                    <a:pt x="1017586" y="221197"/>
                    <a:pt x="1013054" y="226484"/>
                  </a:cubicBezTo>
                  <a:cubicBezTo>
                    <a:pt x="1006845" y="233616"/>
                    <a:pt x="996607" y="236385"/>
                    <a:pt x="990230" y="243266"/>
                  </a:cubicBezTo>
                  <a:cubicBezTo>
                    <a:pt x="988971" y="244609"/>
                    <a:pt x="996775" y="245028"/>
                    <a:pt x="995097" y="245784"/>
                  </a:cubicBezTo>
                  <a:cubicBezTo>
                    <a:pt x="978901" y="252413"/>
                    <a:pt x="961363" y="255098"/>
                    <a:pt x="945000" y="261643"/>
                  </a:cubicBezTo>
                  <a:cubicBezTo>
                    <a:pt x="940385" y="263573"/>
                    <a:pt x="955406" y="261727"/>
                    <a:pt x="960105" y="259881"/>
                  </a:cubicBezTo>
                  <a:cubicBezTo>
                    <a:pt x="964300" y="258203"/>
                    <a:pt x="968076" y="247714"/>
                    <a:pt x="970762" y="251406"/>
                  </a:cubicBezTo>
                  <a:cubicBezTo>
                    <a:pt x="976048" y="258622"/>
                    <a:pt x="977055" y="269867"/>
                    <a:pt x="973447" y="278007"/>
                  </a:cubicBezTo>
                  <a:cubicBezTo>
                    <a:pt x="971013" y="283629"/>
                    <a:pt x="962286" y="283209"/>
                    <a:pt x="956245" y="284468"/>
                  </a:cubicBezTo>
                  <a:cubicBezTo>
                    <a:pt x="941979" y="287405"/>
                    <a:pt x="927043" y="286818"/>
                    <a:pt x="912777" y="290510"/>
                  </a:cubicBezTo>
                  <a:cubicBezTo>
                    <a:pt x="907910" y="291853"/>
                    <a:pt x="904638" y="296803"/>
                    <a:pt x="900190" y="299153"/>
                  </a:cubicBezTo>
                  <a:cubicBezTo>
                    <a:pt x="891044" y="304104"/>
                    <a:pt x="879547" y="305530"/>
                    <a:pt x="871911" y="312663"/>
                  </a:cubicBezTo>
                  <a:cubicBezTo>
                    <a:pt x="868051" y="316271"/>
                    <a:pt x="882568" y="312495"/>
                    <a:pt x="887603" y="310901"/>
                  </a:cubicBezTo>
                  <a:cubicBezTo>
                    <a:pt x="889533" y="310313"/>
                    <a:pt x="938287" y="283545"/>
                    <a:pt x="946846" y="300663"/>
                  </a:cubicBezTo>
                  <a:cubicBezTo>
                    <a:pt x="959937" y="327096"/>
                    <a:pt x="906400" y="321558"/>
                    <a:pt x="905980" y="322061"/>
                  </a:cubicBezTo>
                  <a:cubicBezTo>
                    <a:pt x="902036" y="328187"/>
                    <a:pt x="919658" y="327768"/>
                    <a:pt x="926959" y="328439"/>
                  </a:cubicBezTo>
                  <a:cubicBezTo>
                    <a:pt x="930903" y="328775"/>
                    <a:pt x="956832" y="310481"/>
                    <a:pt x="959350" y="309306"/>
                  </a:cubicBezTo>
                  <a:cubicBezTo>
                    <a:pt x="962790" y="307628"/>
                    <a:pt x="973279" y="304523"/>
                    <a:pt x="970678" y="307293"/>
                  </a:cubicBezTo>
                  <a:cubicBezTo>
                    <a:pt x="965223" y="312831"/>
                    <a:pt x="956077" y="313250"/>
                    <a:pt x="950371" y="318453"/>
                  </a:cubicBezTo>
                  <a:cubicBezTo>
                    <a:pt x="945168" y="323320"/>
                    <a:pt x="944916" y="332551"/>
                    <a:pt x="939042" y="336494"/>
                  </a:cubicBezTo>
                  <a:cubicBezTo>
                    <a:pt x="932161" y="341110"/>
                    <a:pt x="922679" y="339767"/>
                    <a:pt x="914791" y="342453"/>
                  </a:cubicBezTo>
                  <a:cubicBezTo>
                    <a:pt x="912274" y="343375"/>
                    <a:pt x="910428" y="345389"/>
                    <a:pt x="908330" y="347152"/>
                  </a:cubicBezTo>
                  <a:cubicBezTo>
                    <a:pt x="903295" y="351347"/>
                    <a:pt x="885337" y="370312"/>
                    <a:pt x="876275" y="369053"/>
                  </a:cubicBezTo>
                  <a:cubicBezTo>
                    <a:pt x="868135" y="367878"/>
                    <a:pt x="863856" y="356466"/>
                    <a:pt x="855800" y="355123"/>
                  </a:cubicBezTo>
                  <a:cubicBezTo>
                    <a:pt x="829451" y="350592"/>
                    <a:pt x="844136" y="368214"/>
                    <a:pt x="826598" y="373585"/>
                  </a:cubicBezTo>
                  <a:cubicBezTo>
                    <a:pt x="822906" y="374759"/>
                    <a:pt x="813088" y="366284"/>
                    <a:pt x="816025" y="368801"/>
                  </a:cubicBezTo>
                  <a:cubicBezTo>
                    <a:pt x="819465" y="371906"/>
                    <a:pt x="823829" y="376018"/>
                    <a:pt x="828360" y="375095"/>
                  </a:cubicBezTo>
                  <a:cubicBezTo>
                    <a:pt x="830290" y="374759"/>
                    <a:pt x="853954" y="353781"/>
                    <a:pt x="861758" y="358816"/>
                  </a:cubicBezTo>
                  <a:cubicBezTo>
                    <a:pt x="865618" y="361249"/>
                    <a:pt x="865282" y="368801"/>
                    <a:pt x="862681" y="372661"/>
                  </a:cubicBezTo>
                  <a:cubicBezTo>
                    <a:pt x="856723" y="381556"/>
                    <a:pt x="842793" y="381221"/>
                    <a:pt x="834905" y="388353"/>
                  </a:cubicBezTo>
                  <a:cubicBezTo>
                    <a:pt x="804444" y="416045"/>
                    <a:pt x="831129" y="392297"/>
                    <a:pt x="817367" y="418143"/>
                  </a:cubicBezTo>
                  <a:cubicBezTo>
                    <a:pt x="815941" y="420828"/>
                    <a:pt x="808556" y="421583"/>
                    <a:pt x="810319" y="424017"/>
                  </a:cubicBezTo>
                  <a:cubicBezTo>
                    <a:pt x="823073" y="440800"/>
                    <a:pt x="840024" y="435177"/>
                    <a:pt x="840276" y="432072"/>
                  </a:cubicBezTo>
                  <a:cubicBezTo>
                    <a:pt x="840611" y="426534"/>
                    <a:pt x="831297" y="423261"/>
                    <a:pt x="831716" y="417723"/>
                  </a:cubicBezTo>
                  <a:cubicBezTo>
                    <a:pt x="832556" y="404213"/>
                    <a:pt x="848835" y="386172"/>
                    <a:pt x="860079" y="380298"/>
                  </a:cubicBezTo>
                  <a:cubicBezTo>
                    <a:pt x="865366" y="377528"/>
                    <a:pt x="872331" y="379710"/>
                    <a:pt x="877701" y="377109"/>
                  </a:cubicBezTo>
                  <a:cubicBezTo>
                    <a:pt x="889533" y="371487"/>
                    <a:pt x="900694" y="364354"/>
                    <a:pt x="911435" y="356886"/>
                  </a:cubicBezTo>
                  <a:cubicBezTo>
                    <a:pt x="916302" y="353529"/>
                    <a:pt x="919994" y="348242"/>
                    <a:pt x="925364" y="345725"/>
                  </a:cubicBezTo>
                  <a:cubicBezTo>
                    <a:pt x="931490" y="342704"/>
                    <a:pt x="939294" y="343963"/>
                    <a:pt x="945168" y="340438"/>
                  </a:cubicBezTo>
                  <a:cubicBezTo>
                    <a:pt x="954315" y="335068"/>
                    <a:pt x="966063" y="315348"/>
                    <a:pt x="973363" y="317866"/>
                  </a:cubicBezTo>
                  <a:cubicBezTo>
                    <a:pt x="1011040" y="330285"/>
                    <a:pt x="970258" y="340690"/>
                    <a:pt x="965307" y="350592"/>
                  </a:cubicBezTo>
                  <a:cubicBezTo>
                    <a:pt x="962622" y="356047"/>
                    <a:pt x="962370" y="363011"/>
                    <a:pt x="958175" y="367459"/>
                  </a:cubicBezTo>
                  <a:cubicBezTo>
                    <a:pt x="955573" y="370228"/>
                    <a:pt x="950538" y="368130"/>
                    <a:pt x="947098" y="369725"/>
                  </a:cubicBezTo>
                  <a:cubicBezTo>
                    <a:pt x="930063" y="377528"/>
                    <a:pt x="914456" y="388101"/>
                    <a:pt x="897169" y="395402"/>
                  </a:cubicBezTo>
                  <a:cubicBezTo>
                    <a:pt x="895575" y="396073"/>
                    <a:pt x="890876" y="391962"/>
                    <a:pt x="892554" y="392633"/>
                  </a:cubicBezTo>
                  <a:cubicBezTo>
                    <a:pt x="902791" y="396493"/>
                    <a:pt x="912190" y="402451"/>
                    <a:pt x="922763" y="405052"/>
                  </a:cubicBezTo>
                  <a:cubicBezTo>
                    <a:pt x="944581" y="410339"/>
                    <a:pt x="940804" y="395906"/>
                    <a:pt x="962286" y="410926"/>
                  </a:cubicBezTo>
                  <a:cubicBezTo>
                    <a:pt x="972020" y="417807"/>
                    <a:pt x="953979" y="419234"/>
                    <a:pt x="948860" y="424269"/>
                  </a:cubicBezTo>
                  <a:cubicBezTo>
                    <a:pt x="945252" y="427877"/>
                    <a:pt x="944665" y="433499"/>
                    <a:pt x="941811" y="437695"/>
                  </a:cubicBezTo>
                  <a:cubicBezTo>
                    <a:pt x="939965" y="440548"/>
                    <a:pt x="932413" y="443065"/>
                    <a:pt x="935014" y="445247"/>
                  </a:cubicBezTo>
                  <a:cubicBezTo>
                    <a:pt x="940637" y="450198"/>
                    <a:pt x="949783" y="448100"/>
                    <a:pt x="956748" y="450617"/>
                  </a:cubicBezTo>
                  <a:cubicBezTo>
                    <a:pt x="979489" y="458757"/>
                    <a:pt x="965559" y="455904"/>
                    <a:pt x="980412" y="472603"/>
                  </a:cubicBezTo>
                  <a:cubicBezTo>
                    <a:pt x="981838" y="474113"/>
                    <a:pt x="978314" y="468659"/>
                    <a:pt x="978901" y="466729"/>
                  </a:cubicBezTo>
                  <a:cubicBezTo>
                    <a:pt x="980580" y="461442"/>
                    <a:pt x="981754" y="454310"/>
                    <a:pt x="986789" y="451960"/>
                  </a:cubicBezTo>
                  <a:cubicBezTo>
                    <a:pt x="990062" y="450450"/>
                    <a:pt x="992663" y="456575"/>
                    <a:pt x="994425" y="459764"/>
                  </a:cubicBezTo>
                  <a:cubicBezTo>
                    <a:pt x="996104" y="462617"/>
                    <a:pt x="995432" y="466393"/>
                    <a:pt x="996775" y="469414"/>
                  </a:cubicBezTo>
                  <a:cubicBezTo>
                    <a:pt x="1002397" y="482253"/>
                    <a:pt x="1010369" y="494001"/>
                    <a:pt x="1015236" y="507091"/>
                  </a:cubicBezTo>
                  <a:cubicBezTo>
                    <a:pt x="1018089" y="514476"/>
                    <a:pt x="1012970" y="526140"/>
                    <a:pt x="1019600" y="530503"/>
                  </a:cubicBezTo>
                  <a:cubicBezTo>
                    <a:pt x="1025473" y="534279"/>
                    <a:pt x="1036214" y="528993"/>
                    <a:pt x="1038984" y="522616"/>
                  </a:cubicBezTo>
                  <a:cubicBezTo>
                    <a:pt x="1041417" y="516826"/>
                    <a:pt x="1024718" y="509105"/>
                    <a:pt x="1030005" y="505749"/>
                  </a:cubicBezTo>
                  <a:cubicBezTo>
                    <a:pt x="1037893" y="500882"/>
                    <a:pt x="1051403" y="503987"/>
                    <a:pt x="1057025" y="511371"/>
                  </a:cubicBezTo>
                  <a:cubicBezTo>
                    <a:pt x="1067598" y="525133"/>
                    <a:pt x="1031767" y="536965"/>
                    <a:pt x="1030592" y="539734"/>
                  </a:cubicBezTo>
                  <a:cubicBezTo>
                    <a:pt x="1024886" y="552908"/>
                    <a:pt x="1051990" y="550307"/>
                    <a:pt x="1052745" y="550895"/>
                  </a:cubicBezTo>
                  <a:cubicBezTo>
                    <a:pt x="1055431" y="553160"/>
                    <a:pt x="1051655" y="558279"/>
                    <a:pt x="1052829" y="561635"/>
                  </a:cubicBezTo>
                  <a:cubicBezTo>
                    <a:pt x="1055515" y="568600"/>
                    <a:pt x="1061640" y="573971"/>
                    <a:pt x="1064242" y="581020"/>
                  </a:cubicBezTo>
                  <a:cubicBezTo>
                    <a:pt x="1067430" y="589830"/>
                    <a:pt x="1040494" y="591173"/>
                    <a:pt x="1043515" y="600068"/>
                  </a:cubicBezTo>
                  <a:cubicBezTo>
                    <a:pt x="1046788" y="609382"/>
                    <a:pt x="1061053" y="609970"/>
                    <a:pt x="1070787" y="611648"/>
                  </a:cubicBezTo>
                  <a:cubicBezTo>
                    <a:pt x="1073137" y="612068"/>
                    <a:pt x="1067514" y="605522"/>
                    <a:pt x="1069780" y="604515"/>
                  </a:cubicBezTo>
                  <a:cubicBezTo>
                    <a:pt x="1076829" y="601243"/>
                    <a:pt x="1085724" y="598306"/>
                    <a:pt x="1092940" y="601327"/>
                  </a:cubicBezTo>
                  <a:cubicBezTo>
                    <a:pt x="1096717" y="602921"/>
                    <a:pt x="1093947" y="610977"/>
                    <a:pt x="1090675" y="613326"/>
                  </a:cubicBezTo>
                  <a:cubicBezTo>
                    <a:pt x="1083794" y="618277"/>
                    <a:pt x="1072885" y="614921"/>
                    <a:pt x="1066423" y="620291"/>
                  </a:cubicBezTo>
                  <a:cubicBezTo>
                    <a:pt x="1062899" y="623312"/>
                    <a:pt x="1060969" y="633298"/>
                    <a:pt x="1065584" y="634389"/>
                  </a:cubicBezTo>
                  <a:cubicBezTo>
                    <a:pt x="1076745" y="636906"/>
                    <a:pt x="1087905" y="630109"/>
                    <a:pt x="1098898" y="627508"/>
                  </a:cubicBezTo>
                  <a:cubicBezTo>
                    <a:pt x="1102842" y="626669"/>
                    <a:pt x="1107373" y="626501"/>
                    <a:pt x="1110311" y="623899"/>
                  </a:cubicBezTo>
                  <a:cubicBezTo>
                    <a:pt x="1116856" y="618193"/>
                    <a:pt x="1123149" y="611564"/>
                    <a:pt x="1126338" y="603592"/>
                  </a:cubicBezTo>
                  <a:cubicBezTo>
                    <a:pt x="1127764" y="600236"/>
                    <a:pt x="1120716" y="596460"/>
                    <a:pt x="1122562" y="593271"/>
                  </a:cubicBezTo>
                  <a:cubicBezTo>
                    <a:pt x="1125667" y="587817"/>
                    <a:pt x="1142449" y="587565"/>
                    <a:pt x="1138254" y="583033"/>
                  </a:cubicBezTo>
                  <a:cubicBezTo>
                    <a:pt x="1130198" y="574474"/>
                    <a:pt x="1115765" y="575901"/>
                    <a:pt x="1104185" y="573635"/>
                  </a:cubicBezTo>
                  <a:cubicBezTo>
                    <a:pt x="1101919" y="573216"/>
                    <a:pt x="1099737" y="574894"/>
                    <a:pt x="1097388" y="575313"/>
                  </a:cubicBezTo>
                  <a:cubicBezTo>
                    <a:pt x="1095793" y="575565"/>
                    <a:pt x="1093360" y="576824"/>
                    <a:pt x="1092437" y="575397"/>
                  </a:cubicBezTo>
                  <a:cubicBezTo>
                    <a:pt x="1076997" y="552321"/>
                    <a:pt x="1059039" y="540070"/>
                    <a:pt x="1084297" y="526727"/>
                  </a:cubicBezTo>
                  <a:cubicBezTo>
                    <a:pt x="1089332" y="524042"/>
                    <a:pt x="1095458" y="524126"/>
                    <a:pt x="1100912" y="522532"/>
                  </a:cubicBezTo>
                  <a:cubicBezTo>
                    <a:pt x="1119625" y="517161"/>
                    <a:pt x="1137499" y="506085"/>
                    <a:pt x="1156883" y="505833"/>
                  </a:cubicBezTo>
                  <a:cubicBezTo>
                    <a:pt x="1164603" y="505749"/>
                    <a:pt x="1172407" y="504658"/>
                    <a:pt x="1179875" y="506504"/>
                  </a:cubicBezTo>
                  <a:cubicBezTo>
                    <a:pt x="1182057" y="507007"/>
                    <a:pt x="1181218" y="512378"/>
                    <a:pt x="1183399" y="512126"/>
                  </a:cubicBezTo>
                  <a:cubicBezTo>
                    <a:pt x="1191539" y="510867"/>
                    <a:pt x="1198420" y="504910"/>
                    <a:pt x="1206392" y="502644"/>
                  </a:cubicBezTo>
                  <a:cubicBezTo>
                    <a:pt x="1210084" y="501553"/>
                    <a:pt x="1214783" y="504490"/>
                    <a:pt x="1217888" y="502141"/>
                  </a:cubicBezTo>
                  <a:cubicBezTo>
                    <a:pt x="1225105" y="496770"/>
                    <a:pt x="1227958" y="486784"/>
                    <a:pt x="1235090" y="481162"/>
                  </a:cubicBezTo>
                  <a:cubicBezTo>
                    <a:pt x="1238111" y="478813"/>
                    <a:pt x="1242811" y="480071"/>
                    <a:pt x="1246587" y="479316"/>
                  </a:cubicBezTo>
                  <a:cubicBezTo>
                    <a:pt x="1252209" y="478141"/>
                    <a:pt x="1257663" y="475120"/>
                    <a:pt x="1263369" y="475624"/>
                  </a:cubicBezTo>
                  <a:cubicBezTo>
                    <a:pt x="1314389" y="479568"/>
                    <a:pt x="1254978" y="483260"/>
                    <a:pt x="1298697" y="509693"/>
                  </a:cubicBezTo>
                  <a:cubicBezTo>
                    <a:pt x="1305830" y="513972"/>
                    <a:pt x="1315144" y="507175"/>
                    <a:pt x="1323368" y="505329"/>
                  </a:cubicBezTo>
                  <a:cubicBezTo>
                    <a:pt x="1332430" y="503399"/>
                    <a:pt x="1292655" y="506504"/>
                    <a:pt x="1310697" y="515986"/>
                  </a:cubicBezTo>
                  <a:cubicBezTo>
                    <a:pt x="1314976" y="518168"/>
                    <a:pt x="1319927" y="512546"/>
                    <a:pt x="1324794" y="512630"/>
                  </a:cubicBezTo>
                  <a:cubicBezTo>
                    <a:pt x="1328990" y="512714"/>
                    <a:pt x="1333018" y="514728"/>
                    <a:pt x="1336878" y="516574"/>
                  </a:cubicBezTo>
                  <a:cubicBezTo>
                    <a:pt x="1370863" y="532769"/>
                    <a:pt x="1335619" y="524461"/>
                    <a:pt x="1358024" y="559705"/>
                  </a:cubicBezTo>
                  <a:cubicBezTo>
                    <a:pt x="1360542" y="563733"/>
                    <a:pt x="1368094" y="557188"/>
                    <a:pt x="1372206" y="559538"/>
                  </a:cubicBezTo>
                  <a:cubicBezTo>
                    <a:pt x="1374303" y="560712"/>
                    <a:pt x="1367842" y="563062"/>
                    <a:pt x="1368094" y="565411"/>
                  </a:cubicBezTo>
                  <a:cubicBezTo>
                    <a:pt x="1371534" y="604012"/>
                    <a:pt x="1371115" y="577076"/>
                    <a:pt x="1392177" y="587733"/>
                  </a:cubicBezTo>
                  <a:cubicBezTo>
                    <a:pt x="1395366" y="589411"/>
                    <a:pt x="1393687" y="595201"/>
                    <a:pt x="1396205" y="597634"/>
                  </a:cubicBezTo>
                  <a:cubicBezTo>
                    <a:pt x="1398806" y="600068"/>
                    <a:pt x="1405519" y="597551"/>
                    <a:pt x="1406359" y="600907"/>
                  </a:cubicBezTo>
                  <a:cubicBezTo>
                    <a:pt x="1407533" y="605103"/>
                    <a:pt x="1399897" y="608040"/>
                    <a:pt x="1400065" y="612403"/>
                  </a:cubicBezTo>
                  <a:cubicBezTo>
                    <a:pt x="1400484" y="621298"/>
                    <a:pt x="1404093" y="629857"/>
                    <a:pt x="1408121" y="637913"/>
                  </a:cubicBezTo>
                  <a:cubicBezTo>
                    <a:pt x="1437910" y="698247"/>
                    <a:pt x="1397631" y="601914"/>
                    <a:pt x="1429099" y="654612"/>
                  </a:cubicBezTo>
                  <a:cubicBezTo>
                    <a:pt x="1430358" y="656710"/>
                    <a:pt x="1423309" y="660066"/>
                    <a:pt x="1425491" y="661073"/>
                  </a:cubicBezTo>
                  <a:cubicBezTo>
                    <a:pt x="1445378" y="670136"/>
                    <a:pt x="1426414" y="644794"/>
                    <a:pt x="1441938" y="662080"/>
                  </a:cubicBezTo>
                  <a:cubicBezTo>
                    <a:pt x="1447141" y="667786"/>
                    <a:pt x="1462161" y="675842"/>
                    <a:pt x="1456035" y="680625"/>
                  </a:cubicBezTo>
                  <a:cubicBezTo>
                    <a:pt x="1448819" y="686164"/>
                    <a:pt x="1439588" y="671059"/>
                    <a:pt x="1430442" y="670975"/>
                  </a:cubicBezTo>
                  <a:cubicBezTo>
                    <a:pt x="1427169" y="670975"/>
                    <a:pt x="1425407" y="678695"/>
                    <a:pt x="1428176" y="680290"/>
                  </a:cubicBezTo>
                  <a:cubicBezTo>
                    <a:pt x="1435644" y="684569"/>
                    <a:pt x="1445798" y="681045"/>
                    <a:pt x="1453686" y="684401"/>
                  </a:cubicBezTo>
                  <a:cubicBezTo>
                    <a:pt x="1458889" y="686667"/>
                    <a:pt x="1460903" y="693632"/>
                    <a:pt x="1465769" y="696569"/>
                  </a:cubicBezTo>
                  <a:cubicBezTo>
                    <a:pt x="1469126" y="698583"/>
                    <a:pt x="1473741" y="697072"/>
                    <a:pt x="1477350" y="698583"/>
                  </a:cubicBezTo>
                  <a:cubicBezTo>
                    <a:pt x="1478944" y="699338"/>
                    <a:pt x="1478692" y="702443"/>
                    <a:pt x="1480371" y="702778"/>
                  </a:cubicBezTo>
                  <a:cubicBezTo>
                    <a:pt x="1485741" y="704205"/>
                    <a:pt x="1493041" y="699842"/>
                    <a:pt x="1497069" y="703702"/>
                  </a:cubicBezTo>
                  <a:cubicBezTo>
                    <a:pt x="1503531" y="709827"/>
                    <a:pt x="1500006" y="723337"/>
                    <a:pt x="1507307" y="728288"/>
                  </a:cubicBezTo>
                  <a:cubicBezTo>
                    <a:pt x="1512845" y="731897"/>
                    <a:pt x="1519978" y="722246"/>
                    <a:pt x="1526523" y="723505"/>
                  </a:cubicBezTo>
                  <a:cubicBezTo>
                    <a:pt x="1529292" y="724009"/>
                    <a:pt x="1529041" y="730638"/>
                    <a:pt x="1526439" y="731729"/>
                  </a:cubicBezTo>
                  <a:cubicBezTo>
                    <a:pt x="1518384" y="735002"/>
                    <a:pt x="1503531" y="725771"/>
                    <a:pt x="1500510" y="733827"/>
                  </a:cubicBezTo>
                  <a:cubicBezTo>
                    <a:pt x="1494384" y="750022"/>
                    <a:pt x="1526691" y="745491"/>
                    <a:pt x="1531726" y="750442"/>
                  </a:cubicBezTo>
                  <a:cubicBezTo>
                    <a:pt x="1533152" y="751784"/>
                    <a:pt x="1530215" y="754889"/>
                    <a:pt x="1528201" y="755057"/>
                  </a:cubicBezTo>
                  <a:cubicBezTo>
                    <a:pt x="1504370" y="757155"/>
                    <a:pt x="1512090" y="750945"/>
                    <a:pt x="1494132" y="751197"/>
                  </a:cubicBezTo>
                  <a:cubicBezTo>
                    <a:pt x="1492034" y="751197"/>
                    <a:pt x="1485741" y="752204"/>
                    <a:pt x="1487839" y="752875"/>
                  </a:cubicBezTo>
                  <a:cubicBezTo>
                    <a:pt x="1502104" y="757239"/>
                    <a:pt x="1517125" y="759001"/>
                    <a:pt x="1531558" y="762777"/>
                  </a:cubicBezTo>
                  <a:cubicBezTo>
                    <a:pt x="1534159" y="763448"/>
                    <a:pt x="1521237" y="761183"/>
                    <a:pt x="1523670" y="762190"/>
                  </a:cubicBezTo>
                  <a:cubicBezTo>
                    <a:pt x="1526691" y="763532"/>
                    <a:pt x="1535586" y="761015"/>
                    <a:pt x="1533572" y="763616"/>
                  </a:cubicBezTo>
                  <a:cubicBezTo>
                    <a:pt x="1529041" y="769490"/>
                    <a:pt x="1521237" y="772343"/>
                    <a:pt x="1514188" y="774525"/>
                  </a:cubicBezTo>
                  <a:cubicBezTo>
                    <a:pt x="1509405" y="776035"/>
                    <a:pt x="1499167" y="769071"/>
                    <a:pt x="1498999" y="774189"/>
                  </a:cubicBezTo>
                  <a:cubicBezTo>
                    <a:pt x="1498580" y="797349"/>
                    <a:pt x="1560928" y="798944"/>
                    <a:pt x="1531306" y="825377"/>
                  </a:cubicBezTo>
                  <a:cubicBezTo>
                    <a:pt x="1519558" y="835866"/>
                    <a:pt x="1502020" y="836957"/>
                    <a:pt x="1487587" y="843418"/>
                  </a:cubicBezTo>
                  <a:cubicBezTo>
                    <a:pt x="1486161" y="844090"/>
                    <a:pt x="1485405" y="847530"/>
                    <a:pt x="1484231" y="846607"/>
                  </a:cubicBezTo>
                  <a:cubicBezTo>
                    <a:pt x="1476510" y="840229"/>
                    <a:pt x="1470637" y="831922"/>
                    <a:pt x="1464343" y="824202"/>
                  </a:cubicBezTo>
                  <a:cubicBezTo>
                    <a:pt x="1462581" y="821936"/>
                    <a:pt x="1462161" y="818664"/>
                    <a:pt x="1460063" y="816650"/>
                  </a:cubicBezTo>
                  <a:cubicBezTo>
                    <a:pt x="1455364" y="812034"/>
                    <a:pt x="1448231" y="810021"/>
                    <a:pt x="1444120" y="804734"/>
                  </a:cubicBezTo>
                  <a:cubicBezTo>
                    <a:pt x="1441854" y="801797"/>
                    <a:pt x="1443784" y="790468"/>
                    <a:pt x="1442022" y="793741"/>
                  </a:cubicBezTo>
                  <a:cubicBezTo>
                    <a:pt x="1438917" y="799699"/>
                    <a:pt x="1442274" y="807755"/>
                    <a:pt x="1439337" y="813881"/>
                  </a:cubicBezTo>
                  <a:cubicBezTo>
                    <a:pt x="1434386" y="823866"/>
                    <a:pt x="1423057" y="830160"/>
                    <a:pt x="1419113" y="840649"/>
                  </a:cubicBezTo>
                  <a:cubicBezTo>
                    <a:pt x="1416848" y="846775"/>
                    <a:pt x="1423477" y="853656"/>
                    <a:pt x="1422134" y="860033"/>
                  </a:cubicBezTo>
                  <a:cubicBezTo>
                    <a:pt x="1403505" y="947303"/>
                    <a:pt x="1418778" y="849208"/>
                    <a:pt x="1399813" y="892843"/>
                  </a:cubicBezTo>
                  <a:cubicBezTo>
                    <a:pt x="1398051" y="896703"/>
                    <a:pt x="1398135" y="901990"/>
                    <a:pt x="1400652" y="905431"/>
                  </a:cubicBezTo>
                  <a:cubicBezTo>
                    <a:pt x="1401995" y="907360"/>
                    <a:pt x="1407701" y="900983"/>
                    <a:pt x="1407617" y="903500"/>
                  </a:cubicBezTo>
                  <a:cubicBezTo>
                    <a:pt x="1407198" y="913402"/>
                    <a:pt x="1404428" y="923640"/>
                    <a:pt x="1399562" y="932199"/>
                  </a:cubicBezTo>
                  <a:cubicBezTo>
                    <a:pt x="1397631" y="935556"/>
                    <a:pt x="1373800" y="932115"/>
                    <a:pt x="1373296" y="931528"/>
                  </a:cubicBezTo>
                  <a:cubicBezTo>
                    <a:pt x="1367339" y="925150"/>
                    <a:pt x="1371031" y="913150"/>
                    <a:pt x="1365241" y="906521"/>
                  </a:cubicBezTo>
                  <a:cubicBezTo>
                    <a:pt x="1356933" y="897123"/>
                    <a:pt x="1341577" y="895948"/>
                    <a:pt x="1333605" y="886298"/>
                  </a:cubicBezTo>
                  <a:cubicBezTo>
                    <a:pt x="1330249" y="882186"/>
                    <a:pt x="1335871" y="875725"/>
                    <a:pt x="1335451" y="870354"/>
                  </a:cubicBezTo>
                  <a:cubicBezTo>
                    <a:pt x="1335283" y="868089"/>
                    <a:pt x="1331424" y="866746"/>
                    <a:pt x="1331759" y="864481"/>
                  </a:cubicBezTo>
                  <a:cubicBezTo>
                    <a:pt x="1332430" y="859781"/>
                    <a:pt x="1338137" y="856257"/>
                    <a:pt x="1338137" y="851558"/>
                  </a:cubicBezTo>
                  <a:cubicBezTo>
                    <a:pt x="1338137" y="849460"/>
                    <a:pt x="1332682" y="853572"/>
                    <a:pt x="1331843" y="851725"/>
                  </a:cubicBezTo>
                  <a:cubicBezTo>
                    <a:pt x="1330165" y="847698"/>
                    <a:pt x="1330500" y="842327"/>
                    <a:pt x="1332598" y="838467"/>
                  </a:cubicBezTo>
                  <a:cubicBezTo>
                    <a:pt x="1335032" y="834104"/>
                    <a:pt x="1346947" y="833600"/>
                    <a:pt x="1344346" y="829321"/>
                  </a:cubicBezTo>
                  <a:cubicBezTo>
                    <a:pt x="1340654" y="823447"/>
                    <a:pt x="1330416" y="827642"/>
                    <a:pt x="1324123" y="824621"/>
                  </a:cubicBezTo>
                  <a:cubicBezTo>
                    <a:pt x="1317829" y="821684"/>
                    <a:pt x="1310529" y="818160"/>
                    <a:pt x="1307592" y="811866"/>
                  </a:cubicBezTo>
                  <a:cubicBezTo>
                    <a:pt x="1306165" y="808930"/>
                    <a:pt x="1315144" y="812538"/>
                    <a:pt x="1317242" y="810021"/>
                  </a:cubicBezTo>
                  <a:cubicBezTo>
                    <a:pt x="1321270" y="805321"/>
                    <a:pt x="1322025" y="798692"/>
                    <a:pt x="1323871" y="792818"/>
                  </a:cubicBezTo>
                  <a:cubicBezTo>
                    <a:pt x="1325214" y="788455"/>
                    <a:pt x="1322612" y="803140"/>
                    <a:pt x="1318668" y="805573"/>
                  </a:cubicBezTo>
                  <a:cubicBezTo>
                    <a:pt x="1314389" y="808174"/>
                    <a:pt x="1299117" y="793490"/>
                    <a:pt x="1298865" y="793070"/>
                  </a:cubicBezTo>
                  <a:cubicBezTo>
                    <a:pt x="1295340" y="788119"/>
                    <a:pt x="1319088" y="771672"/>
                    <a:pt x="1320766" y="768735"/>
                  </a:cubicBezTo>
                  <a:cubicBezTo>
                    <a:pt x="1322696" y="765294"/>
                    <a:pt x="1339227" y="722582"/>
                    <a:pt x="1337633" y="714610"/>
                  </a:cubicBezTo>
                  <a:cubicBezTo>
                    <a:pt x="1336458" y="709156"/>
                    <a:pt x="1328319" y="708485"/>
                    <a:pt x="1324794" y="704205"/>
                  </a:cubicBezTo>
                  <a:cubicBezTo>
                    <a:pt x="1319172" y="697408"/>
                    <a:pt x="1316906" y="688010"/>
                    <a:pt x="1310529" y="681800"/>
                  </a:cubicBezTo>
                  <a:cubicBezTo>
                    <a:pt x="1306165" y="677437"/>
                    <a:pt x="1298110" y="678276"/>
                    <a:pt x="1293830" y="673744"/>
                  </a:cubicBezTo>
                  <a:cubicBezTo>
                    <a:pt x="1265383" y="643955"/>
                    <a:pt x="1290725" y="663759"/>
                    <a:pt x="1294585" y="644878"/>
                  </a:cubicBezTo>
                  <a:cubicBezTo>
                    <a:pt x="1295340" y="641186"/>
                    <a:pt x="1288543" y="639256"/>
                    <a:pt x="1288459" y="635480"/>
                  </a:cubicBezTo>
                  <a:cubicBezTo>
                    <a:pt x="1288376" y="633046"/>
                    <a:pt x="1293998" y="633382"/>
                    <a:pt x="1294250" y="631032"/>
                  </a:cubicBezTo>
                  <a:cubicBezTo>
                    <a:pt x="1295928" y="612152"/>
                    <a:pt x="1268488" y="612823"/>
                    <a:pt x="1259006" y="613914"/>
                  </a:cubicBezTo>
                  <a:cubicBezTo>
                    <a:pt x="1250111" y="614921"/>
                    <a:pt x="1232070" y="620459"/>
                    <a:pt x="1235342" y="634976"/>
                  </a:cubicBezTo>
                  <a:cubicBezTo>
                    <a:pt x="1236265" y="638920"/>
                    <a:pt x="1244069" y="637074"/>
                    <a:pt x="1246335" y="640598"/>
                  </a:cubicBezTo>
                  <a:cubicBezTo>
                    <a:pt x="1250614" y="647311"/>
                    <a:pt x="1250027" y="656290"/>
                    <a:pt x="1253468" y="663507"/>
                  </a:cubicBezTo>
                  <a:cubicBezTo>
                    <a:pt x="1255649" y="668038"/>
                    <a:pt x="1259174" y="671814"/>
                    <a:pt x="1262698" y="675423"/>
                  </a:cubicBezTo>
                  <a:cubicBezTo>
                    <a:pt x="1264460" y="677269"/>
                    <a:pt x="1268236" y="677101"/>
                    <a:pt x="1269159" y="679450"/>
                  </a:cubicBezTo>
                  <a:cubicBezTo>
                    <a:pt x="1269999" y="681716"/>
                    <a:pt x="1265635" y="684234"/>
                    <a:pt x="1266810" y="686331"/>
                  </a:cubicBezTo>
                  <a:cubicBezTo>
                    <a:pt x="1270418" y="692709"/>
                    <a:pt x="1281662" y="694891"/>
                    <a:pt x="1281914" y="702275"/>
                  </a:cubicBezTo>
                  <a:cubicBezTo>
                    <a:pt x="1282502" y="719142"/>
                    <a:pt x="1273691" y="735002"/>
                    <a:pt x="1269159" y="751281"/>
                  </a:cubicBezTo>
                  <a:cubicBezTo>
                    <a:pt x="1267985" y="755812"/>
                    <a:pt x="1268488" y="761854"/>
                    <a:pt x="1264712" y="764707"/>
                  </a:cubicBezTo>
                  <a:cubicBezTo>
                    <a:pt x="1264628" y="764791"/>
                    <a:pt x="1230643" y="777965"/>
                    <a:pt x="1230643" y="778049"/>
                  </a:cubicBezTo>
                  <a:cubicBezTo>
                    <a:pt x="1229972" y="780986"/>
                    <a:pt x="1239202" y="786189"/>
                    <a:pt x="1236265" y="785266"/>
                  </a:cubicBezTo>
                  <a:cubicBezTo>
                    <a:pt x="1227454" y="782245"/>
                    <a:pt x="1220321" y="775532"/>
                    <a:pt x="1211762" y="771756"/>
                  </a:cubicBezTo>
                  <a:cubicBezTo>
                    <a:pt x="1209161" y="770581"/>
                    <a:pt x="1205805" y="772091"/>
                    <a:pt x="1203455" y="770665"/>
                  </a:cubicBezTo>
                  <a:cubicBezTo>
                    <a:pt x="1196154" y="766050"/>
                    <a:pt x="1191203" y="757994"/>
                    <a:pt x="1183483" y="754218"/>
                  </a:cubicBezTo>
                  <a:cubicBezTo>
                    <a:pt x="1181553" y="753379"/>
                    <a:pt x="1181889" y="759420"/>
                    <a:pt x="1179791" y="759169"/>
                  </a:cubicBezTo>
                  <a:cubicBezTo>
                    <a:pt x="1173833" y="758581"/>
                    <a:pt x="1169218" y="751700"/>
                    <a:pt x="1163176" y="752120"/>
                  </a:cubicBezTo>
                  <a:cubicBezTo>
                    <a:pt x="1148575" y="753043"/>
                    <a:pt x="1133135" y="755393"/>
                    <a:pt x="1120464" y="762777"/>
                  </a:cubicBezTo>
                  <a:cubicBezTo>
                    <a:pt x="1115010" y="765966"/>
                    <a:pt x="1133135" y="764287"/>
                    <a:pt x="1139093" y="766218"/>
                  </a:cubicBezTo>
                  <a:cubicBezTo>
                    <a:pt x="1143960" y="767812"/>
                    <a:pt x="1147736" y="771924"/>
                    <a:pt x="1152687" y="773602"/>
                  </a:cubicBezTo>
                  <a:cubicBezTo>
                    <a:pt x="1177526" y="781993"/>
                    <a:pt x="1189861" y="779812"/>
                    <a:pt x="1210336" y="793238"/>
                  </a:cubicBezTo>
                  <a:cubicBezTo>
                    <a:pt x="1212014" y="794328"/>
                    <a:pt x="1211259" y="797517"/>
                    <a:pt x="1212937" y="798608"/>
                  </a:cubicBezTo>
                  <a:cubicBezTo>
                    <a:pt x="1215790" y="800454"/>
                    <a:pt x="1221748" y="798189"/>
                    <a:pt x="1222839" y="801377"/>
                  </a:cubicBezTo>
                  <a:cubicBezTo>
                    <a:pt x="1223678" y="803979"/>
                    <a:pt x="1216965" y="825125"/>
                    <a:pt x="1212434" y="827139"/>
                  </a:cubicBezTo>
                  <a:cubicBezTo>
                    <a:pt x="1207986" y="829069"/>
                    <a:pt x="1201357" y="822272"/>
                    <a:pt x="1198084" y="825880"/>
                  </a:cubicBezTo>
                  <a:cubicBezTo>
                    <a:pt x="1194560" y="829740"/>
                    <a:pt x="1200182" y="836369"/>
                    <a:pt x="1199343" y="841572"/>
                  </a:cubicBezTo>
                  <a:cubicBezTo>
                    <a:pt x="1198504" y="847614"/>
                    <a:pt x="1189525" y="853991"/>
                    <a:pt x="1193217" y="858942"/>
                  </a:cubicBezTo>
                  <a:cubicBezTo>
                    <a:pt x="1216797" y="890494"/>
                    <a:pt x="1216545" y="826384"/>
                    <a:pt x="1242475" y="854327"/>
                  </a:cubicBezTo>
                  <a:cubicBezTo>
                    <a:pt x="1245244" y="857348"/>
                    <a:pt x="1244992" y="862131"/>
                    <a:pt x="1245747" y="866075"/>
                  </a:cubicBezTo>
                  <a:cubicBezTo>
                    <a:pt x="1247342" y="874886"/>
                    <a:pt x="1250279" y="883697"/>
                    <a:pt x="1249356" y="892592"/>
                  </a:cubicBezTo>
                  <a:cubicBezTo>
                    <a:pt x="1248097" y="904927"/>
                    <a:pt x="1242727" y="916507"/>
                    <a:pt x="1239286" y="928591"/>
                  </a:cubicBezTo>
                  <a:cubicBezTo>
                    <a:pt x="1238531" y="931192"/>
                    <a:pt x="1234251" y="935220"/>
                    <a:pt x="1236769" y="936311"/>
                  </a:cubicBezTo>
                  <a:cubicBezTo>
                    <a:pt x="1244237" y="939751"/>
                    <a:pt x="1254223" y="934381"/>
                    <a:pt x="1261187" y="938660"/>
                  </a:cubicBezTo>
                  <a:cubicBezTo>
                    <a:pt x="1265803" y="941597"/>
                    <a:pt x="1261187" y="951751"/>
                    <a:pt x="1265971" y="954520"/>
                  </a:cubicBezTo>
                  <a:cubicBezTo>
                    <a:pt x="1278558" y="961821"/>
                    <a:pt x="1281830" y="943863"/>
                    <a:pt x="1291984" y="944870"/>
                  </a:cubicBezTo>
                  <a:cubicBezTo>
                    <a:pt x="1301298" y="945709"/>
                    <a:pt x="1309774" y="951080"/>
                    <a:pt x="1318668" y="954016"/>
                  </a:cubicBezTo>
                  <a:cubicBezTo>
                    <a:pt x="1320934" y="954772"/>
                    <a:pt x="1323787" y="954436"/>
                    <a:pt x="1325633" y="956031"/>
                  </a:cubicBezTo>
                  <a:cubicBezTo>
                    <a:pt x="1328570" y="958464"/>
                    <a:pt x="1328990" y="963499"/>
                    <a:pt x="1332346" y="965513"/>
                  </a:cubicBezTo>
                  <a:cubicBezTo>
                    <a:pt x="1337214" y="968450"/>
                    <a:pt x="1343507" y="967946"/>
                    <a:pt x="1348877" y="970044"/>
                  </a:cubicBezTo>
                  <a:cubicBezTo>
                    <a:pt x="1356178" y="972813"/>
                    <a:pt x="1363814" y="975415"/>
                    <a:pt x="1370108" y="979946"/>
                  </a:cubicBezTo>
                  <a:cubicBezTo>
                    <a:pt x="1371366" y="980785"/>
                    <a:pt x="1367674" y="984897"/>
                    <a:pt x="1368933" y="984142"/>
                  </a:cubicBezTo>
                  <a:cubicBezTo>
                    <a:pt x="1381268" y="977345"/>
                    <a:pt x="1390583" y="964422"/>
                    <a:pt x="1404261" y="960981"/>
                  </a:cubicBezTo>
                  <a:cubicBezTo>
                    <a:pt x="1409044" y="959807"/>
                    <a:pt x="1407953" y="971051"/>
                    <a:pt x="1412316" y="973317"/>
                  </a:cubicBezTo>
                  <a:cubicBezTo>
                    <a:pt x="1431197" y="983470"/>
                    <a:pt x="1444623" y="979778"/>
                    <a:pt x="1456875" y="962156"/>
                  </a:cubicBezTo>
                  <a:cubicBezTo>
                    <a:pt x="1458889" y="959387"/>
                    <a:pt x="1452847" y="954856"/>
                    <a:pt x="1454777" y="952087"/>
                  </a:cubicBezTo>
                  <a:cubicBezTo>
                    <a:pt x="1456707" y="949317"/>
                    <a:pt x="1464007" y="953681"/>
                    <a:pt x="1464930" y="950408"/>
                  </a:cubicBezTo>
                  <a:cubicBezTo>
                    <a:pt x="1467196" y="941346"/>
                    <a:pt x="1465853" y="931108"/>
                    <a:pt x="1462245" y="922465"/>
                  </a:cubicBezTo>
                  <a:cubicBezTo>
                    <a:pt x="1461070" y="919696"/>
                    <a:pt x="1455280" y="924815"/>
                    <a:pt x="1453350" y="922549"/>
                  </a:cubicBezTo>
                  <a:cubicBezTo>
                    <a:pt x="1449322" y="918018"/>
                    <a:pt x="1451252" y="909794"/>
                    <a:pt x="1447057" y="905347"/>
                  </a:cubicBezTo>
                  <a:cubicBezTo>
                    <a:pt x="1445294" y="903416"/>
                    <a:pt x="1442525" y="910130"/>
                    <a:pt x="1440176" y="909039"/>
                  </a:cubicBezTo>
                  <a:cubicBezTo>
                    <a:pt x="1429267" y="903668"/>
                    <a:pt x="1439672" y="865152"/>
                    <a:pt x="1442693" y="859278"/>
                  </a:cubicBezTo>
                  <a:cubicBezTo>
                    <a:pt x="1444455" y="855753"/>
                    <a:pt x="1450497" y="861795"/>
                    <a:pt x="1453518" y="864397"/>
                  </a:cubicBezTo>
                  <a:cubicBezTo>
                    <a:pt x="1457714" y="867921"/>
                    <a:pt x="1463756" y="871697"/>
                    <a:pt x="1463840" y="877152"/>
                  </a:cubicBezTo>
                  <a:cubicBezTo>
                    <a:pt x="1463923" y="880676"/>
                    <a:pt x="1452008" y="877403"/>
                    <a:pt x="1453854" y="880340"/>
                  </a:cubicBezTo>
                  <a:cubicBezTo>
                    <a:pt x="1457126" y="885543"/>
                    <a:pt x="1466189" y="883613"/>
                    <a:pt x="1470637" y="887893"/>
                  </a:cubicBezTo>
                  <a:cubicBezTo>
                    <a:pt x="1475084" y="892172"/>
                    <a:pt x="1493797" y="913822"/>
                    <a:pt x="1490440" y="926661"/>
                  </a:cubicBezTo>
                  <a:cubicBezTo>
                    <a:pt x="1486832" y="940422"/>
                    <a:pt x="1478524" y="952590"/>
                    <a:pt x="1474832" y="966268"/>
                  </a:cubicBezTo>
                  <a:cubicBezTo>
                    <a:pt x="1473825" y="970128"/>
                    <a:pt x="1478692" y="974743"/>
                    <a:pt x="1476594" y="978016"/>
                  </a:cubicBezTo>
                  <a:cubicBezTo>
                    <a:pt x="1472399" y="984394"/>
                    <a:pt x="1450917" y="989428"/>
                    <a:pt x="1458217" y="991694"/>
                  </a:cubicBezTo>
                  <a:cubicBezTo>
                    <a:pt x="1466525" y="994379"/>
                    <a:pt x="1472818" y="977848"/>
                    <a:pt x="1481294" y="979442"/>
                  </a:cubicBezTo>
                  <a:cubicBezTo>
                    <a:pt x="1487168" y="980617"/>
                    <a:pt x="1479699" y="994883"/>
                    <a:pt x="1485321" y="997148"/>
                  </a:cubicBezTo>
                  <a:cubicBezTo>
                    <a:pt x="1490272" y="999078"/>
                    <a:pt x="1490272" y="984394"/>
                    <a:pt x="1495559" y="984981"/>
                  </a:cubicBezTo>
                  <a:cubicBezTo>
                    <a:pt x="1502859" y="985736"/>
                    <a:pt x="1504622" y="998491"/>
                    <a:pt x="1511838" y="1000001"/>
                  </a:cubicBezTo>
                  <a:cubicBezTo>
                    <a:pt x="1519978" y="1001763"/>
                    <a:pt x="1527782" y="992281"/>
                    <a:pt x="1536089" y="993540"/>
                  </a:cubicBezTo>
                  <a:cubicBezTo>
                    <a:pt x="1543725" y="994715"/>
                    <a:pt x="1548257" y="1003274"/>
                    <a:pt x="1555138" y="1006547"/>
                  </a:cubicBezTo>
                  <a:cubicBezTo>
                    <a:pt x="1557403" y="1007638"/>
                    <a:pt x="1561179" y="1004029"/>
                    <a:pt x="1562606" y="1006043"/>
                  </a:cubicBezTo>
                  <a:cubicBezTo>
                    <a:pt x="1567305" y="1012840"/>
                    <a:pt x="1567557" y="1021903"/>
                    <a:pt x="1571165" y="1029455"/>
                  </a:cubicBezTo>
                  <a:cubicBezTo>
                    <a:pt x="1573347" y="1033986"/>
                    <a:pt x="1578634" y="1037007"/>
                    <a:pt x="1579725" y="1041958"/>
                  </a:cubicBezTo>
                  <a:cubicBezTo>
                    <a:pt x="1580647" y="1045902"/>
                    <a:pt x="1573263" y="1051608"/>
                    <a:pt x="1576704" y="1053622"/>
                  </a:cubicBezTo>
                  <a:cubicBezTo>
                    <a:pt x="1581738" y="1056643"/>
                    <a:pt x="1588619" y="1049091"/>
                    <a:pt x="1594325" y="1050685"/>
                  </a:cubicBezTo>
                  <a:cubicBezTo>
                    <a:pt x="1602129" y="1052783"/>
                    <a:pt x="1607248" y="1060587"/>
                    <a:pt x="1614716" y="1063860"/>
                  </a:cubicBezTo>
                  <a:cubicBezTo>
                    <a:pt x="1621346" y="1066797"/>
                    <a:pt x="1631416" y="1063440"/>
                    <a:pt x="1635947" y="1069063"/>
                  </a:cubicBezTo>
                  <a:cubicBezTo>
                    <a:pt x="1640730" y="1074936"/>
                    <a:pt x="1632590" y="1085761"/>
                    <a:pt x="1637289" y="1091635"/>
                  </a:cubicBezTo>
                  <a:cubicBezTo>
                    <a:pt x="1642576" y="1098097"/>
                    <a:pt x="1653485" y="1096083"/>
                    <a:pt x="1660953" y="1099775"/>
                  </a:cubicBezTo>
                  <a:cubicBezTo>
                    <a:pt x="1665988" y="1102292"/>
                    <a:pt x="1670519" y="1105985"/>
                    <a:pt x="1674547" y="1110013"/>
                  </a:cubicBezTo>
                  <a:cubicBezTo>
                    <a:pt x="1676057" y="1111523"/>
                    <a:pt x="1675219" y="1115635"/>
                    <a:pt x="1677316" y="1115886"/>
                  </a:cubicBezTo>
                  <a:cubicBezTo>
                    <a:pt x="1685372" y="1116642"/>
                    <a:pt x="1694770" y="1117145"/>
                    <a:pt x="1701651" y="1112866"/>
                  </a:cubicBezTo>
                  <a:cubicBezTo>
                    <a:pt x="1705176" y="1110684"/>
                    <a:pt x="1699218" y="1103467"/>
                    <a:pt x="1701987" y="1100530"/>
                  </a:cubicBezTo>
                  <a:cubicBezTo>
                    <a:pt x="1705427" y="1097006"/>
                    <a:pt x="1713735" y="1093398"/>
                    <a:pt x="1716336" y="1097593"/>
                  </a:cubicBezTo>
                  <a:cubicBezTo>
                    <a:pt x="1736811" y="1130907"/>
                    <a:pt x="1679079" y="1101034"/>
                    <a:pt x="1722546" y="1131411"/>
                  </a:cubicBezTo>
                  <a:cubicBezTo>
                    <a:pt x="1727413" y="1134851"/>
                    <a:pt x="1734378" y="1137704"/>
                    <a:pt x="1740084" y="1135690"/>
                  </a:cubicBezTo>
                  <a:cubicBezTo>
                    <a:pt x="1745203" y="1133844"/>
                    <a:pt x="1744196" y="1124194"/>
                    <a:pt x="1749147" y="1121928"/>
                  </a:cubicBezTo>
                  <a:cubicBezTo>
                    <a:pt x="1750154" y="1121509"/>
                    <a:pt x="1785397" y="1125704"/>
                    <a:pt x="1784978" y="1128054"/>
                  </a:cubicBezTo>
                  <a:cubicBezTo>
                    <a:pt x="1781370" y="1144082"/>
                    <a:pt x="1768531" y="1157088"/>
                    <a:pt x="1756363" y="1168249"/>
                  </a:cubicBezTo>
                  <a:cubicBezTo>
                    <a:pt x="1753091" y="1171354"/>
                    <a:pt x="1741259" y="1155578"/>
                    <a:pt x="1739245" y="1169675"/>
                  </a:cubicBezTo>
                  <a:cubicBezTo>
                    <a:pt x="1738825" y="1172277"/>
                    <a:pt x="1746126" y="1174039"/>
                    <a:pt x="1744196" y="1175801"/>
                  </a:cubicBezTo>
                  <a:cubicBezTo>
                    <a:pt x="1739748" y="1179829"/>
                    <a:pt x="1729007" y="1175381"/>
                    <a:pt x="1726909" y="1181087"/>
                  </a:cubicBezTo>
                  <a:cubicBezTo>
                    <a:pt x="1725063" y="1186122"/>
                    <a:pt x="1736811" y="1187381"/>
                    <a:pt x="1738070" y="1192584"/>
                  </a:cubicBezTo>
                  <a:cubicBezTo>
                    <a:pt x="1739161" y="1197031"/>
                    <a:pt x="1734126" y="1200891"/>
                    <a:pt x="1732616" y="1205255"/>
                  </a:cubicBezTo>
                  <a:cubicBezTo>
                    <a:pt x="1728588" y="1216331"/>
                    <a:pt x="1722798" y="1226988"/>
                    <a:pt x="1721371" y="1238652"/>
                  </a:cubicBezTo>
                  <a:cubicBezTo>
                    <a:pt x="1717343" y="1271295"/>
                    <a:pt x="1723469" y="1261141"/>
                    <a:pt x="1732783" y="1281197"/>
                  </a:cubicBezTo>
                  <a:cubicBezTo>
                    <a:pt x="1736308" y="1288917"/>
                    <a:pt x="1737482" y="1297728"/>
                    <a:pt x="1741678" y="1305112"/>
                  </a:cubicBezTo>
                  <a:cubicBezTo>
                    <a:pt x="1746713" y="1313839"/>
                    <a:pt x="1761734" y="1303770"/>
                    <a:pt x="1771887" y="1303014"/>
                  </a:cubicBezTo>
                  <a:cubicBezTo>
                    <a:pt x="1774489" y="1302846"/>
                    <a:pt x="1776419" y="1307210"/>
                    <a:pt x="1778936" y="1306455"/>
                  </a:cubicBezTo>
                  <a:cubicBezTo>
                    <a:pt x="1783803" y="1305112"/>
                    <a:pt x="1786320" y="1298735"/>
                    <a:pt x="1791104" y="1297644"/>
                  </a:cubicBezTo>
                  <a:cubicBezTo>
                    <a:pt x="1798320" y="1295965"/>
                    <a:pt x="1805872" y="1299993"/>
                    <a:pt x="1813089" y="1298567"/>
                  </a:cubicBezTo>
                  <a:cubicBezTo>
                    <a:pt x="1832725" y="1294707"/>
                    <a:pt x="1851186" y="1286651"/>
                    <a:pt x="1870654" y="1281952"/>
                  </a:cubicBezTo>
                  <a:cubicBezTo>
                    <a:pt x="1871325" y="1281784"/>
                    <a:pt x="1871157" y="1284469"/>
                    <a:pt x="1871829" y="1283966"/>
                  </a:cubicBezTo>
                  <a:cubicBezTo>
                    <a:pt x="1878038" y="1280190"/>
                    <a:pt x="1881730" y="1270288"/>
                    <a:pt x="1889031" y="1270624"/>
                  </a:cubicBezTo>
                  <a:cubicBezTo>
                    <a:pt x="1955826" y="1273057"/>
                    <a:pt x="1911352" y="1288833"/>
                    <a:pt x="1916387" y="1314259"/>
                  </a:cubicBezTo>
                  <a:cubicBezTo>
                    <a:pt x="1919659" y="1331042"/>
                    <a:pt x="1925198" y="1347405"/>
                    <a:pt x="1928638" y="1364271"/>
                  </a:cubicBezTo>
                  <a:cubicBezTo>
                    <a:pt x="1928806" y="1365362"/>
                    <a:pt x="1926876" y="1366369"/>
                    <a:pt x="1927296" y="1367460"/>
                  </a:cubicBezTo>
                  <a:cubicBezTo>
                    <a:pt x="1931743" y="1379628"/>
                    <a:pt x="1943239" y="1399012"/>
                    <a:pt x="1952050" y="1407990"/>
                  </a:cubicBezTo>
                  <a:cubicBezTo>
                    <a:pt x="1953309" y="1409249"/>
                    <a:pt x="1956665" y="1406816"/>
                    <a:pt x="1957589" y="1408326"/>
                  </a:cubicBezTo>
                  <a:cubicBezTo>
                    <a:pt x="1961197" y="1414787"/>
                    <a:pt x="1964889" y="1422004"/>
                    <a:pt x="1964302" y="1429389"/>
                  </a:cubicBezTo>
                  <a:cubicBezTo>
                    <a:pt x="1961784" y="1459262"/>
                    <a:pt x="1949365" y="1477052"/>
                    <a:pt x="1923687" y="1491988"/>
                  </a:cubicBezTo>
                  <a:cubicBezTo>
                    <a:pt x="1919408" y="1494506"/>
                    <a:pt x="1912527" y="1488380"/>
                    <a:pt x="1908918" y="1491737"/>
                  </a:cubicBezTo>
                  <a:cubicBezTo>
                    <a:pt x="1903548" y="1496604"/>
                    <a:pt x="1905730" y="1506254"/>
                    <a:pt x="1901702" y="1512212"/>
                  </a:cubicBezTo>
                  <a:cubicBezTo>
                    <a:pt x="1895241" y="1521694"/>
                    <a:pt x="1886010" y="1528826"/>
                    <a:pt x="1878122" y="1537050"/>
                  </a:cubicBezTo>
                  <a:cubicBezTo>
                    <a:pt x="1877954" y="1537218"/>
                    <a:pt x="1877870" y="1537218"/>
                    <a:pt x="1877702" y="1537218"/>
                  </a:cubicBezTo>
                  <a:cubicBezTo>
                    <a:pt x="1850598" y="1534197"/>
                    <a:pt x="1823578" y="1529582"/>
                    <a:pt x="1796306" y="1528155"/>
                  </a:cubicBezTo>
                  <a:cubicBezTo>
                    <a:pt x="1793957" y="1528071"/>
                    <a:pt x="1792614" y="1533861"/>
                    <a:pt x="1790684" y="1532435"/>
                  </a:cubicBezTo>
                  <a:cubicBezTo>
                    <a:pt x="1783887" y="1527484"/>
                    <a:pt x="1782376" y="1516827"/>
                    <a:pt x="1775160" y="1512463"/>
                  </a:cubicBezTo>
                  <a:cubicBezTo>
                    <a:pt x="1767776" y="1508016"/>
                    <a:pt x="1756531" y="1513303"/>
                    <a:pt x="1749734" y="1508016"/>
                  </a:cubicBezTo>
                  <a:cubicBezTo>
                    <a:pt x="1744951" y="1504324"/>
                    <a:pt x="1749818" y="1495009"/>
                    <a:pt x="1746210" y="1490142"/>
                  </a:cubicBezTo>
                  <a:cubicBezTo>
                    <a:pt x="1741594" y="1483849"/>
                    <a:pt x="1731525" y="1483009"/>
                    <a:pt x="1726993" y="1476632"/>
                  </a:cubicBezTo>
                  <a:cubicBezTo>
                    <a:pt x="1726658" y="1476212"/>
                    <a:pt x="1732196" y="1446675"/>
                    <a:pt x="1731944" y="1445584"/>
                  </a:cubicBezTo>
                  <a:cubicBezTo>
                    <a:pt x="1730769" y="1439794"/>
                    <a:pt x="1725231" y="1435934"/>
                    <a:pt x="1721539" y="1431403"/>
                  </a:cubicBezTo>
                  <a:cubicBezTo>
                    <a:pt x="1706854" y="1413277"/>
                    <a:pt x="1700644" y="1401613"/>
                    <a:pt x="1678155" y="1393893"/>
                  </a:cubicBezTo>
                  <a:cubicBezTo>
                    <a:pt x="1657932" y="1387012"/>
                    <a:pt x="1661792" y="1403795"/>
                    <a:pt x="1639639" y="1378705"/>
                  </a:cubicBezTo>
                  <a:cubicBezTo>
                    <a:pt x="1634101" y="1372495"/>
                    <a:pt x="1632506" y="1363600"/>
                    <a:pt x="1631164" y="1355377"/>
                  </a:cubicBezTo>
                  <a:cubicBezTo>
                    <a:pt x="1629821" y="1347656"/>
                    <a:pt x="1638213" y="1336496"/>
                    <a:pt x="1631835" y="1331881"/>
                  </a:cubicBezTo>
                  <a:cubicBezTo>
                    <a:pt x="1618241" y="1322063"/>
                    <a:pt x="1599612" y="1322231"/>
                    <a:pt x="1582913" y="1320720"/>
                  </a:cubicBezTo>
                  <a:cubicBezTo>
                    <a:pt x="1580647" y="1320468"/>
                    <a:pt x="1584591" y="1325587"/>
                    <a:pt x="1583333" y="1327517"/>
                  </a:cubicBezTo>
                  <a:cubicBezTo>
                    <a:pt x="1581738" y="1330202"/>
                    <a:pt x="1578298" y="1331377"/>
                    <a:pt x="1575445" y="1332636"/>
                  </a:cubicBezTo>
                  <a:cubicBezTo>
                    <a:pt x="1569067" y="1335405"/>
                    <a:pt x="1562522" y="1341447"/>
                    <a:pt x="1555893" y="1339517"/>
                  </a:cubicBezTo>
                  <a:cubicBezTo>
                    <a:pt x="1543641" y="1335825"/>
                    <a:pt x="1534915" y="1324748"/>
                    <a:pt x="1524425" y="1317531"/>
                  </a:cubicBezTo>
                  <a:cubicBezTo>
                    <a:pt x="1519642" y="1314259"/>
                    <a:pt x="1511587" y="1315350"/>
                    <a:pt x="1507307" y="1312413"/>
                  </a:cubicBezTo>
                  <a:cubicBezTo>
                    <a:pt x="1500342" y="1307630"/>
                    <a:pt x="1497909" y="1295378"/>
                    <a:pt x="1489517" y="1294707"/>
                  </a:cubicBezTo>
                  <a:cubicBezTo>
                    <a:pt x="1461742" y="1292357"/>
                    <a:pt x="1451504" y="1316692"/>
                    <a:pt x="1446469" y="1336412"/>
                  </a:cubicBezTo>
                  <a:cubicBezTo>
                    <a:pt x="1445630" y="1339768"/>
                    <a:pt x="1448903" y="1343629"/>
                    <a:pt x="1447392" y="1346733"/>
                  </a:cubicBezTo>
                  <a:cubicBezTo>
                    <a:pt x="1443868" y="1353782"/>
                    <a:pt x="1438497" y="1360243"/>
                    <a:pt x="1432288" y="1365027"/>
                  </a:cubicBezTo>
                  <a:cubicBezTo>
                    <a:pt x="1428680" y="1367796"/>
                    <a:pt x="1422974" y="1365950"/>
                    <a:pt x="1419113" y="1368383"/>
                  </a:cubicBezTo>
                  <a:cubicBezTo>
                    <a:pt x="1416093" y="1370397"/>
                    <a:pt x="1416093" y="1375096"/>
                    <a:pt x="1413575" y="1377530"/>
                  </a:cubicBezTo>
                  <a:cubicBezTo>
                    <a:pt x="1404932" y="1385753"/>
                    <a:pt x="1393100" y="1390369"/>
                    <a:pt x="1385380" y="1399431"/>
                  </a:cubicBezTo>
                  <a:cubicBezTo>
                    <a:pt x="1383953" y="1401193"/>
                    <a:pt x="1384037" y="1404634"/>
                    <a:pt x="1381856" y="1405137"/>
                  </a:cubicBezTo>
                  <a:cubicBezTo>
                    <a:pt x="1376233" y="1406144"/>
                    <a:pt x="1369772" y="1400858"/>
                    <a:pt x="1364653" y="1403459"/>
                  </a:cubicBezTo>
                  <a:cubicBezTo>
                    <a:pt x="1359367" y="1406228"/>
                    <a:pt x="1360458" y="1415375"/>
                    <a:pt x="1355507" y="1418648"/>
                  </a:cubicBezTo>
                  <a:cubicBezTo>
                    <a:pt x="1350136" y="1422256"/>
                    <a:pt x="1341493" y="1418480"/>
                    <a:pt x="1336290" y="1422508"/>
                  </a:cubicBezTo>
                  <a:cubicBezTo>
                    <a:pt x="1329661" y="1427626"/>
                    <a:pt x="1329074" y="1438200"/>
                    <a:pt x="1322696" y="1443654"/>
                  </a:cubicBezTo>
                  <a:cubicBezTo>
                    <a:pt x="1320095" y="1445920"/>
                    <a:pt x="1314305" y="1440381"/>
                    <a:pt x="1312291" y="1443150"/>
                  </a:cubicBezTo>
                  <a:cubicBezTo>
                    <a:pt x="1304152" y="1454143"/>
                    <a:pt x="1298110" y="1467150"/>
                    <a:pt x="1295676" y="1480576"/>
                  </a:cubicBezTo>
                  <a:cubicBezTo>
                    <a:pt x="1294334" y="1488212"/>
                    <a:pt x="1317074" y="1506673"/>
                    <a:pt x="1309606" y="1512883"/>
                  </a:cubicBezTo>
                  <a:cubicBezTo>
                    <a:pt x="1296515" y="1523792"/>
                    <a:pt x="1288711" y="1504827"/>
                    <a:pt x="1285355" y="1496604"/>
                  </a:cubicBezTo>
                  <a:cubicBezTo>
                    <a:pt x="1283844" y="1492660"/>
                    <a:pt x="1287788" y="1487373"/>
                    <a:pt x="1285271" y="1484016"/>
                  </a:cubicBezTo>
                  <a:cubicBezTo>
                    <a:pt x="1281746" y="1479317"/>
                    <a:pt x="1272936" y="1480492"/>
                    <a:pt x="1269747" y="1475541"/>
                  </a:cubicBezTo>
                  <a:cubicBezTo>
                    <a:pt x="1255398" y="1452884"/>
                    <a:pt x="1300040" y="1469667"/>
                    <a:pt x="1287537" y="1439374"/>
                  </a:cubicBezTo>
                  <a:cubicBezTo>
                    <a:pt x="1280152" y="1421501"/>
                    <a:pt x="1272852" y="1418983"/>
                    <a:pt x="1255565" y="1430815"/>
                  </a:cubicBezTo>
                  <a:cubicBezTo>
                    <a:pt x="1251957" y="1433249"/>
                    <a:pt x="1252712" y="1439290"/>
                    <a:pt x="1249859" y="1442479"/>
                  </a:cubicBezTo>
                  <a:cubicBezTo>
                    <a:pt x="1245496" y="1447262"/>
                    <a:pt x="1231986" y="1450367"/>
                    <a:pt x="1238363" y="1434675"/>
                  </a:cubicBezTo>
                  <a:cubicBezTo>
                    <a:pt x="1249524" y="1406900"/>
                    <a:pt x="1285019" y="1407823"/>
                    <a:pt x="1306753" y="1394732"/>
                  </a:cubicBezTo>
                  <a:cubicBezTo>
                    <a:pt x="1323116" y="1384914"/>
                    <a:pt x="1342416" y="1373082"/>
                    <a:pt x="1355591" y="1359153"/>
                  </a:cubicBezTo>
                  <a:cubicBezTo>
                    <a:pt x="1363982" y="1350426"/>
                    <a:pt x="1361800" y="1330706"/>
                    <a:pt x="1369772" y="1324748"/>
                  </a:cubicBezTo>
                  <a:cubicBezTo>
                    <a:pt x="1379422" y="1317615"/>
                    <a:pt x="1410554" y="1305196"/>
                    <a:pt x="1404428" y="1285644"/>
                  </a:cubicBezTo>
                  <a:cubicBezTo>
                    <a:pt x="1399645" y="1270456"/>
                    <a:pt x="1385884" y="1259295"/>
                    <a:pt x="1373884" y="1248722"/>
                  </a:cubicBezTo>
                  <a:cubicBezTo>
                    <a:pt x="1372038" y="1247044"/>
                    <a:pt x="1371786" y="1253505"/>
                    <a:pt x="1369688" y="1254848"/>
                  </a:cubicBezTo>
                  <a:cubicBezTo>
                    <a:pt x="1363227" y="1258876"/>
                    <a:pt x="1354164" y="1258876"/>
                    <a:pt x="1348877" y="1264330"/>
                  </a:cubicBezTo>
                  <a:cubicBezTo>
                    <a:pt x="1342836" y="1270708"/>
                    <a:pt x="1342836" y="1281197"/>
                    <a:pt x="1337633" y="1288330"/>
                  </a:cubicBezTo>
                  <a:cubicBezTo>
                    <a:pt x="1334193" y="1292861"/>
                    <a:pt x="1325549" y="1293029"/>
                    <a:pt x="1323619" y="1298483"/>
                  </a:cubicBezTo>
                  <a:cubicBezTo>
                    <a:pt x="1322529" y="1301504"/>
                    <a:pt x="1334277" y="1298735"/>
                    <a:pt x="1332934" y="1301672"/>
                  </a:cubicBezTo>
                  <a:cubicBezTo>
                    <a:pt x="1312962" y="1345055"/>
                    <a:pt x="1277383" y="1308217"/>
                    <a:pt x="1265971" y="1343964"/>
                  </a:cubicBezTo>
                  <a:cubicBezTo>
                    <a:pt x="1264041" y="1349922"/>
                    <a:pt x="1290054" y="1337167"/>
                    <a:pt x="1284264" y="1339517"/>
                  </a:cubicBezTo>
                  <a:cubicBezTo>
                    <a:pt x="1270250" y="1345223"/>
                    <a:pt x="1255146" y="1347908"/>
                    <a:pt x="1241300" y="1354034"/>
                  </a:cubicBezTo>
                  <a:cubicBezTo>
                    <a:pt x="1239957" y="1354537"/>
                    <a:pt x="1243985" y="1356300"/>
                    <a:pt x="1243398" y="1357642"/>
                  </a:cubicBezTo>
                  <a:cubicBezTo>
                    <a:pt x="1234755" y="1379544"/>
                    <a:pt x="1222503" y="1399935"/>
                    <a:pt x="1214364" y="1422088"/>
                  </a:cubicBezTo>
                  <a:cubicBezTo>
                    <a:pt x="1213776" y="1423682"/>
                    <a:pt x="1220573" y="1421836"/>
                    <a:pt x="1219482" y="1423179"/>
                  </a:cubicBezTo>
                  <a:cubicBezTo>
                    <a:pt x="1215035" y="1428214"/>
                    <a:pt x="1207734" y="1429892"/>
                    <a:pt x="1203203" y="1434759"/>
                  </a:cubicBezTo>
                  <a:cubicBezTo>
                    <a:pt x="1200350" y="1437780"/>
                    <a:pt x="1200350" y="1442731"/>
                    <a:pt x="1198084" y="1446255"/>
                  </a:cubicBezTo>
                  <a:cubicBezTo>
                    <a:pt x="1195064" y="1450954"/>
                    <a:pt x="1190700" y="1454479"/>
                    <a:pt x="1187259" y="1458842"/>
                  </a:cubicBezTo>
                  <a:cubicBezTo>
                    <a:pt x="1183399" y="1463877"/>
                    <a:pt x="1181134" y="1470087"/>
                    <a:pt x="1176435" y="1474366"/>
                  </a:cubicBezTo>
                  <a:cubicBezTo>
                    <a:pt x="1169805" y="1480324"/>
                    <a:pt x="1162757" y="1486869"/>
                    <a:pt x="1154114" y="1488967"/>
                  </a:cubicBezTo>
                  <a:cubicBezTo>
                    <a:pt x="1146729" y="1490730"/>
                    <a:pt x="1138757" y="1487541"/>
                    <a:pt x="1131625" y="1484940"/>
                  </a:cubicBezTo>
                  <a:cubicBezTo>
                    <a:pt x="1130450" y="1484436"/>
                    <a:pt x="1133051" y="1480744"/>
                    <a:pt x="1131625" y="1480912"/>
                  </a:cubicBezTo>
                  <a:cubicBezTo>
                    <a:pt x="1123737" y="1482087"/>
                    <a:pt x="1114086" y="1482170"/>
                    <a:pt x="1108716" y="1488128"/>
                  </a:cubicBezTo>
                  <a:cubicBezTo>
                    <a:pt x="1106031" y="1491149"/>
                    <a:pt x="1113248" y="1496604"/>
                    <a:pt x="1117359" y="1496855"/>
                  </a:cubicBezTo>
                  <a:cubicBezTo>
                    <a:pt x="1129359" y="1497610"/>
                    <a:pt x="1160995" y="1467318"/>
                    <a:pt x="1163428" y="1505582"/>
                  </a:cubicBezTo>
                  <a:cubicBezTo>
                    <a:pt x="1163848" y="1512212"/>
                    <a:pt x="1150757" y="1511708"/>
                    <a:pt x="1147400" y="1517414"/>
                  </a:cubicBezTo>
                  <a:cubicBezTo>
                    <a:pt x="1143708" y="1523540"/>
                    <a:pt x="1149163" y="1533861"/>
                    <a:pt x="1143708" y="1538728"/>
                  </a:cubicBezTo>
                  <a:cubicBezTo>
                    <a:pt x="1140268" y="1541749"/>
                    <a:pt x="1136743" y="1528491"/>
                    <a:pt x="1132464" y="1530421"/>
                  </a:cubicBezTo>
                  <a:cubicBezTo>
                    <a:pt x="1126590" y="1533106"/>
                    <a:pt x="1130282" y="1545693"/>
                    <a:pt x="1124156" y="1547623"/>
                  </a:cubicBezTo>
                  <a:cubicBezTo>
                    <a:pt x="1119625" y="1549134"/>
                    <a:pt x="1120967" y="1535959"/>
                    <a:pt x="1116184" y="1535707"/>
                  </a:cubicBezTo>
                  <a:cubicBezTo>
                    <a:pt x="1110395" y="1535372"/>
                    <a:pt x="1108129" y="1546448"/>
                    <a:pt x="1102339" y="1546365"/>
                  </a:cubicBezTo>
                  <a:cubicBezTo>
                    <a:pt x="1098563" y="1546281"/>
                    <a:pt x="1104269" y="1538896"/>
                    <a:pt x="1105947" y="1535372"/>
                  </a:cubicBezTo>
                  <a:cubicBezTo>
                    <a:pt x="1110143" y="1526645"/>
                    <a:pt x="1117695" y="1519260"/>
                    <a:pt x="1119793" y="1509862"/>
                  </a:cubicBezTo>
                  <a:cubicBezTo>
                    <a:pt x="1121639" y="1501638"/>
                    <a:pt x="1105527" y="1489555"/>
                    <a:pt x="1099737" y="1490310"/>
                  </a:cubicBezTo>
                  <a:cubicBezTo>
                    <a:pt x="1093695" y="1491149"/>
                    <a:pt x="1091094" y="1504995"/>
                    <a:pt x="1085808" y="1501974"/>
                  </a:cubicBezTo>
                  <a:cubicBezTo>
                    <a:pt x="1080437" y="1498869"/>
                    <a:pt x="1083710" y="1488296"/>
                    <a:pt x="1087486" y="1483345"/>
                  </a:cubicBezTo>
                  <a:cubicBezTo>
                    <a:pt x="1090507" y="1479150"/>
                    <a:pt x="1107709" y="1470255"/>
                    <a:pt x="1116604" y="1468660"/>
                  </a:cubicBezTo>
                  <a:cubicBezTo>
                    <a:pt x="1121135" y="1467905"/>
                    <a:pt x="1132044" y="1471346"/>
                    <a:pt x="1130366" y="1467150"/>
                  </a:cubicBezTo>
                  <a:cubicBezTo>
                    <a:pt x="1127345" y="1459514"/>
                    <a:pt x="1111485" y="1460940"/>
                    <a:pt x="1110395" y="1452884"/>
                  </a:cubicBezTo>
                  <a:cubicBezTo>
                    <a:pt x="1107541" y="1431403"/>
                    <a:pt x="1127932" y="1439206"/>
                    <a:pt x="1133303" y="1427291"/>
                  </a:cubicBezTo>
                  <a:cubicBezTo>
                    <a:pt x="1135317" y="1422675"/>
                    <a:pt x="1140520" y="1413948"/>
                    <a:pt x="1135652" y="1412102"/>
                  </a:cubicBezTo>
                  <a:cubicBezTo>
                    <a:pt x="1123989" y="1407655"/>
                    <a:pt x="1106534" y="1431738"/>
                    <a:pt x="1097891" y="1424690"/>
                  </a:cubicBezTo>
                  <a:cubicBezTo>
                    <a:pt x="1094115" y="1421584"/>
                    <a:pt x="1106954" y="1414368"/>
                    <a:pt x="1103262" y="1411095"/>
                  </a:cubicBezTo>
                  <a:cubicBezTo>
                    <a:pt x="1099402" y="1407571"/>
                    <a:pt x="1086143" y="1421081"/>
                    <a:pt x="1088409" y="1416382"/>
                  </a:cubicBezTo>
                  <a:cubicBezTo>
                    <a:pt x="1092269" y="1408494"/>
                    <a:pt x="1104436" y="1407403"/>
                    <a:pt x="1108800" y="1399851"/>
                  </a:cubicBezTo>
                  <a:cubicBezTo>
                    <a:pt x="1110478" y="1396914"/>
                    <a:pt x="1102003" y="1399431"/>
                    <a:pt x="1098814" y="1398340"/>
                  </a:cubicBezTo>
                  <a:cubicBezTo>
                    <a:pt x="1093108" y="1396494"/>
                    <a:pt x="1087402" y="1394229"/>
                    <a:pt x="1082199" y="1391208"/>
                  </a:cubicBezTo>
                  <a:cubicBezTo>
                    <a:pt x="1079346" y="1389530"/>
                    <a:pt x="1078171" y="1384411"/>
                    <a:pt x="1074899" y="1384243"/>
                  </a:cubicBezTo>
                  <a:cubicBezTo>
                    <a:pt x="1066759" y="1383991"/>
                    <a:pt x="1057193" y="1384662"/>
                    <a:pt x="1051235" y="1390117"/>
                  </a:cubicBezTo>
                  <a:cubicBezTo>
                    <a:pt x="1045361" y="1395403"/>
                    <a:pt x="1050983" y="1409669"/>
                    <a:pt x="1043599" y="1412438"/>
                  </a:cubicBezTo>
                  <a:cubicBezTo>
                    <a:pt x="1037809" y="1414620"/>
                    <a:pt x="1037725" y="1401445"/>
                    <a:pt x="1033613" y="1396830"/>
                  </a:cubicBezTo>
                  <a:cubicBezTo>
                    <a:pt x="1029837" y="1392466"/>
                    <a:pt x="1023711" y="1390285"/>
                    <a:pt x="1020103" y="1385669"/>
                  </a:cubicBezTo>
                  <a:cubicBezTo>
                    <a:pt x="1017837" y="1382816"/>
                    <a:pt x="1020355" y="1376691"/>
                    <a:pt x="1016998" y="1375264"/>
                  </a:cubicBezTo>
                  <a:cubicBezTo>
                    <a:pt x="1007180" y="1370901"/>
                    <a:pt x="995684" y="1372327"/>
                    <a:pt x="985195" y="1370062"/>
                  </a:cubicBezTo>
                  <a:cubicBezTo>
                    <a:pt x="983685" y="1369726"/>
                    <a:pt x="980412" y="1368551"/>
                    <a:pt x="981503" y="1367544"/>
                  </a:cubicBezTo>
                  <a:cubicBezTo>
                    <a:pt x="988048" y="1361754"/>
                    <a:pt x="997446" y="1359572"/>
                    <a:pt x="1003824" y="1353530"/>
                  </a:cubicBezTo>
                  <a:cubicBezTo>
                    <a:pt x="1007600" y="1349922"/>
                    <a:pt x="1007684" y="1343461"/>
                    <a:pt x="1011124" y="1339433"/>
                  </a:cubicBezTo>
                  <a:cubicBezTo>
                    <a:pt x="1015907" y="1333811"/>
                    <a:pt x="1025893" y="1332384"/>
                    <a:pt x="1027823" y="1325335"/>
                  </a:cubicBezTo>
                  <a:cubicBezTo>
                    <a:pt x="1030173" y="1316776"/>
                    <a:pt x="1023795" y="1308133"/>
                    <a:pt x="1022117" y="1299490"/>
                  </a:cubicBezTo>
                  <a:cubicBezTo>
                    <a:pt x="1018760" y="1283127"/>
                    <a:pt x="1015236" y="1266847"/>
                    <a:pt x="1012803" y="1250400"/>
                  </a:cubicBezTo>
                  <a:cubicBezTo>
                    <a:pt x="1012131" y="1246037"/>
                    <a:pt x="1014984" y="1240918"/>
                    <a:pt x="1012635" y="1237226"/>
                  </a:cubicBezTo>
                  <a:cubicBezTo>
                    <a:pt x="1009110" y="1231520"/>
                    <a:pt x="1002062" y="1228918"/>
                    <a:pt x="996943" y="1224807"/>
                  </a:cubicBezTo>
                  <a:cubicBezTo>
                    <a:pt x="996943" y="1224807"/>
                    <a:pt x="991572" y="1208863"/>
                    <a:pt x="989391" y="1200723"/>
                  </a:cubicBezTo>
                  <a:cubicBezTo>
                    <a:pt x="987125" y="1192584"/>
                    <a:pt x="987377" y="1183521"/>
                    <a:pt x="983685" y="1175969"/>
                  </a:cubicBezTo>
                  <a:cubicBezTo>
                    <a:pt x="981335" y="1171018"/>
                    <a:pt x="976888" y="1166570"/>
                    <a:pt x="971769" y="1164640"/>
                  </a:cubicBezTo>
                  <a:cubicBezTo>
                    <a:pt x="968244" y="1163298"/>
                    <a:pt x="961447" y="1170934"/>
                    <a:pt x="960944" y="1167326"/>
                  </a:cubicBezTo>
                  <a:cubicBezTo>
                    <a:pt x="959937" y="1160529"/>
                    <a:pt x="973699" y="1143242"/>
                    <a:pt x="969503" y="1148613"/>
                  </a:cubicBezTo>
                  <a:cubicBezTo>
                    <a:pt x="963629" y="1156249"/>
                    <a:pt x="958594" y="1164892"/>
                    <a:pt x="955657" y="1174123"/>
                  </a:cubicBezTo>
                  <a:cubicBezTo>
                    <a:pt x="954902" y="1176304"/>
                    <a:pt x="961615" y="1178318"/>
                    <a:pt x="959769" y="1179661"/>
                  </a:cubicBezTo>
                  <a:cubicBezTo>
                    <a:pt x="950287" y="1186206"/>
                    <a:pt x="932161" y="1182262"/>
                    <a:pt x="923182" y="1178738"/>
                  </a:cubicBezTo>
                  <a:cubicBezTo>
                    <a:pt x="921756" y="1178151"/>
                    <a:pt x="922260" y="1174290"/>
                    <a:pt x="920749" y="1174710"/>
                  </a:cubicBezTo>
                  <a:cubicBezTo>
                    <a:pt x="918064" y="1175381"/>
                    <a:pt x="914204" y="1178151"/>
                    <a:pt x="915211" y="1180752"/>
                  </a:cubicBezTo>
                  <a:cubicBezTo>
                    <a:pt x="917057" y="1185367"/>
                    <a:pt x="944245" y="1195185"/>
                    <a:pt x="937280" y="1204835"/>
                  </a:cubicBezTo>
                  <a:cubicBezTo>
                    <a:pt x="932245" y="1211800"/>
                    <a:pt x="918483" y="1203325"/>
                    <a:pt x="911770" y="1208779"/>
                  </a:cubicBezTo>
                  <a:cubicBezTo>
                    <a:pt x="907742" y="1212136"/>
                    <a:pt x="916553" y="1236051"/>
                    <a:pt x="903882" y="1229925"/>
                  </a:cubicBezTo>
                  <a:cubicBezTo>
                    <a:pt x="897757" y="1226988"/>
                    <a:pt x="894652" y="1220024"/>
                    <a:pt x="889113" y="1216164"/>
                  </a:cubicBezTo>
                  <a:cubicBezTo>
                    <a:pt x="885421" y="1213478"/>
                    <a:pt x="879715" y="1213730"/>
                    <a:pt x="876443" y="1210373"/>
                  </a:cubicBezTo>
                  <a:cubicBezTo>
                    <a:pt x="873086" y="1206933"/>
                    <a:pt x="874764" y="1199716"/>
                    <a:pt x="870736" y="1197115"/>
                  </a:cubicBezTo>
                  <a:cubicBezTo>
                    <a:pt x="865534" y="1193758"/>
                    <a:pt x="848164" y="1199129"/>
                    <a:pt x="852359" y="1194682"/>
                  </a:cubicBezTo>
                  <a:cubicBezTo>
                    <a:pt x="858485" y="1188220"/>
                    <a:pt x="870485" y="1192836"/>
                    <a:pt x="878540" y="1188808"/>
                  </a:cubicBezTo>
                  <a:cubicBezTo>
                    <a:pt x="882400" y="1186877"/>
                    <a:pt x="897421" y="1170598"/>
                    <a:pt x="895743" y="1166906"/>
                  </a:cubicBezTo>
                  <a:cubicBezTo>
                    <a:pt x="880303" y="1132669"/>
                    <a:pt x="884331" y="1157592"/>
                    <a:pt x="861170" y="1141312"/>
                  </a:cubicBezTo>
                  <a:cubicBezTo>
                    <a:pt x="858569" y="1139550"/>
                    <a:pt x="860667" y="1134599"/>
                    <a:pt x="858485" y="1132333"/>
                  </a:cubicBezTo>
                  <a:cubicBezTo>
                    <a:pt x="852527" y="1126208"/>
                    <a:pt x="845310" y="1121173"/>
                    <a:pt x="837674" y="1117145"/>
                  </a:cubicBezTo>
                  <a:cubicBezTo>
                    <a:pt x="830961" y="1113621"/>
                    <a:pt x="821227" y="1104558"/>
                    <a:pt x="816109" y="1110096"/>
                  </a:cubicBezTo>
                  <a:cubicBezTo>
                    <a:pt x="799578" y="1127634"/>
                    <a:pt x="841702" y="1133341"/>
                    <a:pt x="842625" y="1134431"/>
                  </a:cubicBezTo>
                  <a:cubicBezTo>
                    <a:pt x="853954" y="1147606"/>
                    <a:pt x="824752" y="1135858"/>
                    <a:pt x="819213" y="1149116"/>
                  </a:cubicBezTo>
                  <a:cubicBezTo>
                    <a:pt x="817535" y="1153144"/>
                    <a:pt x="830374" y="1148948"/>
                    <a:pt x="831633" y="1153144"/>
                  </a:cubicBezTo>
                  <a:cubicBezTo>
                    <a:pt x="833898" y="1161116"/>
                    <a:pt x="823829" y="1170179"/>
                    <a:pt x="827521" y="1177563"/>
                  </a:cubicBezTo>
                  <a:cubicBezTo>
                    <a:pt x="831297" y="1184864"/>
                    <a:pt x="854373" y="1181927"/>
                    <a:pt x="849506" y="1188472"/>
                  </a:cubicBezTo>
                  <a:cubicBezTo>
                    <a:pt x="840863" y="1200220"/>
                    <a:pt x="822402" y="1199633"/>
                    <a:pt x="808305" y="1203576"/>
                  </a:cubicBezTo>
                  <a:cubicBezTo>
                    <a:pt x="804361" y="1204751"/>
                    <a:pt x="799829" y="1202234"/>
                    <a:pt x="795969" y="1203660"/>
                  </a:cubicBezTo>
                  <a:cubicBezTo>
                    <a:pt x="785060" y="1207688"/>
                    <a:pt x="776417" y="1216751"/>
                    <a:pt x="765173" y="1220191"/>
                  </a:cubicBezTo>
                  <a:cubicBezTo>
                    <a:pt x="737817" y="1228499"/>
                    <a:pt x="720531" y="1227408"/>
                    <a:pt x="708699" y="1258204"/>
                  </a:cubicBezTo>
                  <a:cubicBezTo>
                    <a:pt x="707188" y="1262148"/>
                    <a:pt x="708279" y="1267099"/>
                    <a:pt x="710293" y="1270791"/>
                  </a:cubicBezTo>
                  <a:cubicBezTo>
                    <a:pt x="716167" y="1281281"/>
                    <a:pt x="722041" y="1292609"/>
                    <a:pt x="731775" y="1299658"/>
                  </a:cubicBezTo>
                  <a:cubicBezTo>
                    <a:pt x="736474" y="1303014"/>
                    <a:pt x="743271" y="1298483"/>
                    <a:pt x="749061" y="1298735"/>
                  </a:cubicBezTo>
                  <a:cubicBezTo>
                    <a:pt x="774739" y="1299993"/>
                    <a:pt x="800500" y="1301588"/>
                    <a:pt x="826094" y="1304105"/>
                  </a:cubicBezTo>
                  <a:cubicBezTo>
                    <a:pt x="831884" y="1304693"/>
                    <a:pt x="837423" y="1309392"/>
                    <a:pt x="843129" y="1308049"/>
                  </a:cubicBezTo>
                  <a:cubicBezTo>
                    <a:pt x="847996" y="1306958"/>
                    <a:pt x="849003" y="1297644"/>
                    <a:pt x="853954" y="1297728"/>
                  </a:cubicBezTo>
                  <a:cubicBezTo>
                    <a:pt x="862932" y="1297896"/>
                    <a:pt x="870149" y="1305699"/>
                    <a:pt x="878624" y="1308637"/>
                  </a:cubicBezTo>
                  <a:cubicBezTo>
                    <a:pt x="881897" y="1309811"/>
                    <a:pt x="885757" y="1308721"/>
                    <a:pt x="888946" y="1310231"/>
                  </a:cubicBezTo>
                  <a:cubicBezTo>
                    <a:pt x="906148" y="1318287"/>
                    <a:pt x="911267" y="1334818"/>
                    <a:pt x="927126" y="1344300"/>
                  </a:cubicBezTo>
                  <a:cubicBezTo>
                    <a:pt x="936441" y="1349838"/>
                    <a:pt x="946594" y="1354034"/>
                    <a:pt x="956748" y="1357558"/>
                  </a:cubicBezTo>
                  <a:cubicBezTo>
                    <a:pt x="960272" y="1358733"/>
                    <a:pt x="965139" y="1355628"/>
                    <a:pt x="967741" y="1358230"/>
                  </a:cubicBezTo>
                  <a:cubicBezTo>
                    <a:pt x="974790" y="1365446"/>
                    <a:pt x="975461" y="1377781"/>
                    <a:pt x="983013" y="1384578"/>
                  </a:cubicBezTo>
                  <a:cubicBezTo>
                    <a:pt x="990733" y="1391543"/>
                    <a:pt x="1001306" y="1394984"/>
                    <a:pt x="1011376" y="1397753"/>
                  </a:cubicBezTo>
                  <a:cubicBezTo>
                    <a:pt x="1021781" y="1400690"/>
                    <a:pt x="1045697" y="1389781"/>
                    <a:pt x="1043683" y="1415878"/>
                  </a:cubicBezTo>
                  <a:cubicBezTo>
                    <a:pt x="1039991" y="1465220"/>
                    <a:pt x="1024467" y="1415039"/>
                    <a:pt x="1014649" y="1448018"/>
                  </a:cubicBezTo>
                  <a:cubicBezTo>
                    <a:pt x="1013558" y="1451710"/>
                    <a:pt x="1023544" y="1453304"/>
                    <a:pt x="1022201" y="1456912"/>
                  </a:cubicBezTo>
                  <a:cubicBezTo>
                    <a:pt x="1020691" y="1461108"/>
                    <a:pt x="1007264" y="1457835"/>
                    <a:pt x="1009782" y="1461528"/>
                  </a:cubicBezTo>
                  <a:cubicBezTo>
                    <a:pt x="1014397" y="1468409"/>
                    <a:pt x="1034788" y="1464129"/>
                    <a:pt x="1032270" y="1472017"/>
                  </a:cubicBezTo>
                  <a:cubicBezTo>
                    <a:pt x="1029250" y="1480996"/>
                    <a:pt x="1011963" y="1472101"/>
                    <a:pt x="1004327" y="1477723"/>
                  </a:cubicBezTo>
                  <a:cubicBezTo>
                    <a:pt x="1001054" y="1480240"/>
                    <a:pt x="1012383" y="1486114"/>
                    <a:pt x="1009446" y="1489051"/>
                  </a:cubicBezTo>
                  <a:cubicBezTo>
                    <a:pt x="1001306" y="1497275"/>
                    <a:pt x="988971" y="1500044"/>
                    <a:pt x="978062" y="1504156"/>
                  </a:cubicBezTo>
                  <a:cubicBezTo>
                    <a:pt x="976132" y="1504827"/>
                    <a:pt x="970678" y="1501554"/>
                    <a:pt x="972188" y="1502981"/>
                  </a:cubicBezTo>
                  <a:cubicBezTo>
                    <a:pt x="979069" y="1509275"/>
                    <a:pt x="992160" y="1510617"/>
                    <a:pt x="994761" y="1519596"/>
                  </a:cubicBezTo>
                  <a:cubicBezTo>
                    <a:pt x="996439" y="1525302"/>
                    <a:pt x="982510" y="1522533"/>
                    <a:pt x="977055" y="1520100"/>
                  </a:cubicBezTo>
                  <a:cubicBezTo>
                    <a:pt x="972272" y="1517834"/>
                    <a:pt x="973111" y="1507261"/>
                    <a:pt x="967909" y="1507261"/>
                  </a:cubicBezTo>
                  <a:cubicBezTo>
                    <a:pt x="867464" y="1508435"/>
                    <a:pt x="1013558" y="1529330"/>
                    <a:pt x="932665" y="1525973"/>
                  </a:cubicBezTo>
                  <a:cubicBezTo>
                    <a:pt x="894652" y="1524295"/>
                    <a:pt x="932497" y="1492660"/>
                    <a:pt x="903295" y="1493666"/>
                  </a:cubicBezTo>
                  <a:cubicBezTo>
                    <a:pt x="894568" y="1494002"/>
                    <a:pt x="885673" y="1494506"/>
                    <a:pt x="877534" y="1497610"/>
                  </a:cubicBezTo>
                  <a:cubicBezTo>
                    <a:pt x="870065" y="1500547"/>
                    <a:pt x="866289" y="1514897"/>
                    <a:pt x="854793" y="1510030"/>
                  </a:cubicBezTo>
                  <a:cubicBezTo>
                    <a:pt x="782627" y="1479569"/>
                    <a:pt x="873170" y="1509946"/>
                    <a:pt x="815773" y="1471849"/>
                  </a:cubicBezTo>
                  <a:cubicBezTo>
                    <a:pt x="810738" y="1468492"/>
                    <a:pt x="803522" y="1478226"/>
                    <a:pt x="798067" y="1475709"/>
                  </a:cubicBezTo>
                  <a:cubicBezTo>
                    <a:pt x="791438" y="1472688"/>
                    <a:pt x="792277" y="1455654"/>
                    <a:pt x="785312" y="1457751"/>
                  </a:cubicBezTo>
                  <a:cubicBezTo>
                    <a:pt x="778431" y="1459933"/>
                    <a:pt x="786487" y="1472269"/>
                    <a:pt x="785900" y="1479401"/>
                  </a:cubicBezTo>
                  <a:cubicBezTo>
                    <a:pt x="785144" y="1487457"/>
                    <a:pt x="784137" y="1495764"/>
                    <a:pt x="781452" y="1503401"/>
                  </a:cubicBezTo>
                  <a:cubicBezTo>
                    <a:pt x="780697" y="1505498"/>
                    <a:pt x="776753" y="1505247"/>
                    <a:pt x="775830" y="1507344"/>
                  </a:cubicBezTo>
                  <a:cubicBezTo>
                    <a:pt x="759467" y="1544351"/>
                    <a:pt x="774319" y="1565413"/>
                    <a:pt x="780025" y="1611650"/>
                  </a:cubicBezTo>
                  <a:cubicBezTo>
                    <a:pt x="781200" y="1621048"/>
                    <a:pt x="778851" y="1645970"/>
                    <a:pt x="789424" y="1651257"/>
                  </a:cubicBezTo>
                  <a:cubicBezTo>
                    <a:pt x="807633" y="1660236"/>
                    <a:pt x="829451" y="1658222"/>
                    <a:pt x="849422" y="1661746"/>
                  </a:cubicBezTo>
                </a:path>
              </a:pathLst>
            </a:custGeom>
            <a:gradFill flip="none" rotWithShape="1">
              <a:gsLst>
                <a:gs pos="51000">
                  <a:srgbClr val="76A731"/>
                </a:gs>
                <a:gs pos="0">
                  <a:schemeClr val="accent5"/>
                </a:gs>
              </a:gsLst>
              <a:path path="circle">
                <a:fillToRect r="100000" b="100000"/>
              </a:path>
              <a:tileRect l="-100000" t="-100000"/>
            </a:gradFill>
            <a:ln w="8383" cap="flat">
              <a:noFill/>
              <a:prstDash val="solid"/>
              <a:miter/>
            </a:ln>
          </p:spPr>
          <p:txBody>
            <a:bodyPr rtlCol="0" anchor="ctr"/>
            <a:lstStyle/>
            <a:p>
              <a:endParaRPr lang="zh-CN" altLang="en-US"/>
            </a:p>
          </p:txBody>
        </p:sp>
        <p:sp>
          <p:nvSpPr>
            <p:cNvPr id="922" name="任意多边形: 形状 921"/>
            <p:cNvSpPr/>
            <p:nvPr/>
          </p:nvSpPr>
          <p:spPr>
            <a:xfrm rot="19980000">
              <a:off x="5987" y="3990"/>
              <a:ext cx="573" cy="1560"/>
            </a:xfrm>
            <a:custGeom>
              <a:avLst/>
              <a:gdLst>
                <a:gd name="connsiteX0" fmla="*/ 4783 w 325046"/>
                <a:gd name="connsiteY0" fmla="*/ 877487 h 885375"/>
                <a:gd name="connsiteX1" fmla="*/ 255266 w 325046"/>
                <a:gd name="connsiteY1" fmla="*/ 427793 h 885375"/>
                <a:gd name="connsiteX2" fmla="*/ 304272 w 325046"/>
                <a:gd name="connsiteY2" fmla="*/ 244861 h 885375"/>
                <a:gd name="connsiteX3" fmla="*/ 316523 w 325046"/>
                <a:gd name="connsiteY3" fmla="*/ 174793 h 885375"/>
                <a:gd name="connsiteX4" fmla="*/ 320132 w 325046"/>
                <a:gd name="connsiteY4" fmla="*/ 0 h 885375"/>
                <a:gd name="connsiteX5" fmla="*/ 321893 w 325046"/>
                <a:gd name="connsiteY5" fmla="*/ 3524 h 885375"/>
                <a:gd name="connsiteX6" fmla="*/ 302593 w 325046"/>
                <a:gd name="connsiteY6" fmla="*/ 234036 h 885375"/>
                <a:gd name="connsiteX7" fmla="*/ 303097 w 325046"/>
                <a:gd name="connsiteY7" fmla="*/ 229169 h 885375"/>
                <a:gd name="connsiteX8" fmla="*/ 272888 w 325046"/>
                <a:gd name="connsiteY8" fmla="*/ 337082 h 885375"/>
                <a:gd name="connsiteX9" fmla="*/ 258958 w 325046"/>
                <a:gd name="connsiteY9" fmla="*/ 394143 h 885375"/>
                <a:gd name="connsiteX10" fmla="*/ 248217 w 325046"/>
                <a:gd name="connsiteY10" fmla="*/ 426450 h 885375"/>
                <a:gd name="connsiteX11" fmla="*/ 254091 w 325046"/>
                <a:gd name="connsiteY11" fmla="*/ 429975 h 885375"/>
                <a:gd name="connsiteX12" fmla="*/ 229085 w 325046"/>
                <a:gd name="connsiteY12" fmla="*/ 490057 h 885375"/>
                <a:gd name="connsiteX13" fmla="*/ 225812 w 325046"/>
                <a:gd name="connsiteY13" fmla="*/ 501889 h 885375"/>
                <a:gd name="connsiteX14" fmla="*/ 212218 w 325046"/>
                <a:gd name="connsiteY14" fmla="*/ 514644 h 885375"/>
                <a:gd name="connsiteX15" fmla="*/ 204414 w 325046"/>
                <a:gd name="connsiteY15" fmla="*/ 532685 h 885375"/>
                <a:gd name="connsiteX16" fmla="*/ 184191 w 325046"/>
                <a:gd name="connsiteY16" fmla="*/ 571369 h 885375"/>
                <a:gd name="connsiteX17" fmla="*/ 176723 w 325046"/>
                <a:gd name="connsiteY17" fmla="*/ 596376 h 885375"/>
                <a:gd name="connsiteX18" fmla="*/ 166821 w 325046"/>
                <a:gd name="connsiteY18" fmla="*/ 603676 h 885375"/>
                <a:gd name="connsiteX19" fmla="*/ 151045 w 325046"/>
                <a:gd name="connsiteY19" fmla="*/ 630781 h 885375"/>
                <a:gd name="connsiteX20" fmla="*/ 123017 w 325046"/>
                <a:gd name="connsiteY20" fmla="*/ 668038 h 885375"/>
                <a:gd name="connsiteX21" fmla="*/ 70739 w 325046"/>
                <a:gd name="connsiteY21" fmla="*/ 750442 h 885375"/>
                <a:gd name="connsiteX22" fmla="*/ 42712 w 325046"/>
                <a:gd name="connsiteY22" fmla="*/ 783084 h 885375"/>
                <a:gd name="connsiteX23" fmla="*/ 12671 w 325046"/>
                <a:gd name="connsiteY23" fmla="*/ 841152 h 885375"/>
                <a:gd name="connsiteX24" fmla="*/ 31803 w 325046"/>
                <a:gd name="connsiteY24" fmla="*/ 842915 h 885375"/>
                <a:gd name="connsiteX25" fmla="*/ 22908 w 325046"/>
                <a:gd name="connsiteY25" fmla="*/ 855754 h 885375"/>
                <a:gd name="connsiteX26" fmla="*/ 25090 w 325046"/>
                <a:gd name="connsiteY26" fmla="*/ 853152 h 885375"/>
                <a:gd name="connsiteX27" fmla="*/ 0 w 325046"/>
                <a:gd name="connsiteY27" fmla="*/ 885375 h 885375"/>
                <a:gd name="connsiteX28" fmla="*/ 4783 w 325046"/>
                <a:gd name="connsiteY28" fmla="*/ 877487 h 88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046" h="885375">
                  <a:moveTo>
                    <a:pt x="4783" y="877487"/>
                  </a:moveTo>
                  <a:cubicBezTo>
                    <a:pt x="113536" y="744735"/>
                    <a:pt x="199295" y="592600"/>
                    <a:pt x="255266" y="427793"/>
                  </a:cubicBezTo>
                  <a:cubicBezTo>
                    <a:pt x="275573" y="368130"/>
                    <a:pt x="292440" y="306789"/>
                    <a:pt x="304272" y="244861"/>
                  </a:cubicBezTo>
                  <a:cubicBezTo>
                    <a:pt x="308803" y="221617"/>
                    <a:pt x="315852" y="198540"/>
                    <a:pt x="316523" y="174793"/>
                  </a:cubicBezTo>
                  <a:cubicBezTo>
                    <a:pt x="317950" y="116640"/>
                    <a:pt x="319208" y="58320"/>
                    <a:pt x="320132" y="0"/>
                  </a:cubicBezTo>
                  <a:lnTo>
                    <a:pt x="321893" y="3524"/>
                  </a:lnTo>
                  <a:cubicBezTo>
                    <a:pt x="318034" y="45481"/>
                    <a:pt x="340523" y="61761"/>
                    <a:pt x="302593" y="234036"/>
                  </a:cubicBezTo>
                  <a:cubicBezTo>
                    <a:pt x="302258" y="235714"/>
                    <a:pt x="303600" y="227574"/>
                    <a:pt x="303097" y="229169"/>
                  </a:cubicBezTo>
                  <a:cubicBezTo>
                    <a:pt x="294034" y="258455"/>
                    <a:pt x="279601" y="311069"/>
                    <a:pt x="272888" y="337082"/>
                  </a:cubicBezTo>
                  <a:cubicBezTo>
                    <a:pt x="268021" y="356046"/>
                    <a:pt x="264161" y="375263"/>
                    <a:pt x="258958" y="394143"/>
                  </a:cubicBezTo>
                  <a:cubicBezTo>
                    <a:pt x="255937" y="405136"/>
                    <a:pt x="246035" y="415290"/>
                    <a:pt x="248217" y="426450"/>
                  </a:cubicBezTo>
                  <a:cubicBezTo>
                    <a:pt x="248637" y="428716"/>
                    <a:pt x="254427" y="427793"/>
                    <a:pt x="254091" y="429975"/>
                  </a:cubicBezTo>
                  <a:cubicBezTo>
                    <a:pt x="253084" y="437275"/>
                    <a:pt x="232273" y="481833"/>
                    <a:pt x="229085" y="490057"/>
                  </a:cubicBezTo>
                  <a:cubicBezTo>
                    <a:pt x="227574" y="493917"/>
                    <a:pt x="228078" y="498616"/>
                    <a:pt x="225812" y="501889"/>
                  </a:cubicBezTo>
                  <a:cubicBezTo>
                    <a:pt x="222288" y="507008"/>
                    <a:pt x="216246" y="509944"/>
                    <a:pt x="212218" y="514644"/>
                  </a:cubicBezTo>
                  <a:cubicBezTo>
                    <a:pt x="208274" y="519259"/>
                    <a:pt x="206931" y="527566"/>
                    <a:pt x="204414" y="532685"/>
                  </a:cubicBezTo>
                  <a:cubicBezTo>
                    <a:pt x="197953" y="545776"/>
                    <a:pt x="189981" y="558111"/>
                    <a:pt x="184191" y="571369"/>
                  </a:cubicBezTo>
                  <a:cubicBezTo>
                    <a:pt x="180667" y="579341"/>
                    <a:pt x="179743" y="588236"/>
                    <a:pt x="176723" y="596376"/>
                  </a:cubicBezTo>
                  <a:cubicBezTo>
                    <a:pt x="175296" y="600236"/>
                    <a:pt x="169422" y="600488"/>
                    <a:pt x="166821" y="603676"/>
                  </a:cubicBezTo>
                  <a:cubicBezTo>
                    <a:pt x="160443" y="611900"/>
                    <a:pt x="156583" y="621969"/>
                    <a:pt x="151045" y="630781"/>
                  </a:cubicBezTo>
                  <a:cubicBezTo>
                    <a:pt x="142654" y="644039"/>
                    <a:pt x="132752" y="655535"/>
                    <a:pt x="123017" y="668038"/>
                  </a:cubicBezTo>
                  <a:cubicBezTo>
                    <a:pt x="103130" y="693632"/>
                    <a:pt x="89368" y="723925"/>
                    <a:pt x="70739" y="750442"/>
                  </a:cubicBezTo>
                  <a:cubicBezTo>
                    <a:pt x="42460" y="790720"/>
                    <a:pt x="83746" y="728120"/>
                    <a:pt x="42712" y="783084"/>
                  </a:cubicBezTo>
                  <a:cubicBezTo>
                    <a:pt x="36419" y="791392"/>
                    <a:pt x="12671" y="832006"/>
                    <a:pt x="12671" y="841152"/>
                  </a:cubicBezTo>
                  <a:cubicBezTo>
                    <a:pt x="13007" y="877907"/>
                    <a:pt x="29118" y="841320"/>
                    <a:pt x="31803" y="842915"/>
                  </a:cubicBezTo>
                  <a:cubicBezTo>
                    <a:pt x="36251" y="845600"/>
                    <a:pt x="25762" y="851474"/>
                    <a:pt x="22908" y="855754"/>
                  </a:cubicBezTo>
                  <a:cubicBezTo>
                    <a:pt x="22321" y="856760"/>
                    <a:pt x="25762" y="852313"/>
                    <a:pt x="25090" y="853152"/>
                  </a:cubicBezTo>
                  <a:cubicBezTo>
                    <a:pt x="17035" y="864229"/>
                    <a:pt x="8727" y="874718"/>
                    <a:pt x="0" y="885375"/>
                  </a:cubicBezTo>
                  <a:lnTo>
                    <a:pt x="4783" y="877487"/>
                  </a:lnTo>
                  <a:close/>
                </a:path>
              </a:pathLst>
            </a:custGeom>
            <a:gradFill flip="none" rotWithShape="1">
              <a:gsLst>
                <a:gs pos="100000">
                  <a:srgbClr val="009596"/>
                </a:gs>
                <a:gs pos="0">
                  <a:srgbClr val="8EC63F"/>
                </a:gs>
              </a:gsLst>
              <a:path path="circle">
                <a:fillToRect r="100000" b="100000"/>
              </a:path>
              <a:tileRect l="-100000" t="-100000"/>
            </a:gradFill>
            <a:ln w="8383" cap="flat">
              <a:noFill/>
              <a:prstDash val="solid"/>
              <a:miter/>
            </a:ln>
          </p:spPr>
          <p:txBody>
            <a:bodyPr rtlCol="0" anchor="ctr"/>
            <a:lstStyle/>
            <a:p>
              <a:endParaRPr lang="zh-CN" altLang="en-US"/>
            </a:p>
          </p:txBody>
        </p:sp>
      </p:grpSp>
      <p:sp>
        <p:nvSpPr>
          <p:cNvPr id="4" name="文本框 3"/>
          <p:cNvSpPr txBox="1"/>
          <p:nvPr/>
        </p:nvSpPr>
        <p:spPr>
          <a:xfrm>
            <a:off x="1049020" y="293370"/>
            <a:ext cx="3019425" cy="521970"/>
          </a:xfrm>
          <a:prstGeom prst="rect">
            <a:avLst/>
          </a:prstGeom>
          <a:noFill/>
        </p:spPr>
        <p:txBody>
          <a:bodyPr wrap="square" rtlCol="0">
            <a:spAutoFit/>
          </a:bodyPr>
          <a:lstStyle/>
          <a:p>
            <a:pPr algn="l"/>
            <a:r>
              <a:rPr lang="zh-CN" altLang="en-US" sz="2800">
                <a:gradFill>
                  <a:gsLst>
                    <a:gs pos="0">
                      <a:schemeClr val="accent5"/>
                    </a:gs>
                    <a:gs pos="100000">
                      <a:srgbClr val="76A731"/>
                    </a:gs>
                  </a:gsLst>
                  <a:lin ang="4200000" scaled="0"/>
                </a:gradFill>
                <a:latin typeface="汉仪旗黑-75S" panose="00020600040101010101" charset="-122"/>
                <a:ea typeface="汉仪旗黑-75S" panose="00020600040101010101" charset="-122"/>
              </a:rPr>
              <a:t>雷电灾害与防范</a:t>
            </a:r>
          </a:p>
        </p:txBody>
      </p:sp>
      <p:sp>
        <p:nvSpPr>
          <p:cNvPr id="211" name="任意多边形 210"/>
          <p:cNvSpPr/>
          <p:nvPr/>
        </p:nvSpPr>
        <p:spPr>
          <a:xfrm>
            <a:off x="0" y="5465445"/>
            <a:ext cx="12192000" cy="1392555"/>
          </a:xfrm>
          <a:custGeom>
            <a:avLst/>
            <a:gdLst>
              <a:gd name="connisteX0" fmla="*/ 1472245 w 20229862"/>
              <a:gd name="connsiteY0" fmla="*/ 1068775 h 2997888"/>
              <a:gd name="connisteX1" fmla="*/ 5107620 w 20229862"/>
              <a:gd name="connsiteY1" fmla="*/ 705 h 2997888"/>
              <a:gd name="connisteX2" fmla="*/ 10447335 w 20229862"/>
              <a:gd name="connsiteY2" fmla="*/ 1184345 h 2997888"/>
              <a:gd name="connisteX3" fmla="*/ 15209835 w 20229862"/>
              <a:gd name="connsiteY3" fmla="*/ 1097985 h 2997888"/>
              <a:gd name="connisteX4" fmla="*/ 18384835 w 20229862"/>
              <a:gd name="connsiteY4" fmla="*/ 2136845 h 2997888"/>
              <a:gd name="connisteX5" fmla="*/ 18673125 w 20229862"/>
              <a:gd name="connsiteY5" fmla="*/ 2858840 h 2997888"/>
              <a:gd name="connisteX6" fmla="*/ 1789745 w 20229862"/>
              <a:gd name="connsiteY6" fmla="*/ 2771845 h 2997888"/>
              <a:gd name="connisteX7" fmla="*/ 1472245 w 20229862"/>
              <a:gd name="connsiteY7" fmla="*/ 1068775 h 299788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9200" h="2888">
                <a:moveTo>
                  <a:pt x="3988" y="0"/>
                </a:moveTo>
                <a:cubicBezTo>
                  <a:pt x="4031" y="0"/>
                  <a:pt x="4075" y="1"/>
                  <a:pt x="4119" y="1"/>
                </a:cubicBezTo>
                <a:cubicBezTo>
                  <a:pt x="6946" y="37"/>
                  <a:pt x="9346" y="1519"/>
                  <a:pt x="12528" y="1865"/>
                </a:cubicBezTo>
                <a:cubicBezTo>
                  <a:pt x="15313" y="2168"/>
                  <a:pt x="17053" y="1607"/>
                  <a:pt x="19119" y="1663"/>
                </a:cubicBezTo>
                <a:lnTo>
                  <a:pt x="19200" y="1666"/>
                </a:lnTo>
                <a:lnTo>
                  <a:pt x="19200" y="2888"/>
                </a:lnTo>
                <a:lnTo>
                  <a:pt x="0" y="2888"/>
                </a:lnTo>
                <a:lnTo>
                  <a:pt x="0" y="723"/>
                </a:lnTo>
                <a:lnTo>
                  <a:pt x="79" y="690"/>
                </a:lnTo>
                <a:cubicBezTo>
                  <a:pt x="1079" y="280"/>
                  <a:pt x="2371" y="-5"/>
                  <a:pt x="3988" y="0"/>
                </a:cubicBezTo>
                <a:close/>
              </a:path>
            </a:pathLst>
          </a:custGeom>
          <a:gradFill>
            <a:gsLst>
              <a:gs pos="0">
                <a:srgbClr val="475CCD">
                  <a:alpha val="0"/>
                </a:srgbClr>
              </a:gs>
              <a:gs pos="100000">
                <a:schemeClr val="accent5">
                  <a:alpha val="40000"/>
                </a:schemeClr>
              </a:gs>
              <a:gs pos="0">
                <a:srgbClr val="76A731">
                  <a:alpha val="5000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17" name="图片 16" descr="5a299b7fa9a8e3.4096455615126762236949"/>
          <p:cNvPicPr>
            <a:picLocks noChangeAspect="1"/>
          </p:cNvPicPr>
          <p:nvPr/>
        </p:nvPicPr>
        <p:blipFill>
          <a:blip r:embed="rId2">
            <a:grayscl/>
            <a:lum bright="18000"/>
          </a:blip>
          <a:stretch>
            <a:fillRect/>
          </a:stretch>
        </p:blipFill>
        <p:spPr>
          <a:xfrm>
            <a:off x="2105660" y="176530"/>
            <a:ext cx="7980680" cy="6504940"/>
          </a:xfrm>
          <a:prstGeom prst="rect">
            <a:avLst/>
          </a:prstGeom>
        </p:spPr>
      </p:pic>
      <p:pic>
        <p:nvPicPr>
          <p:cNvPr id="229" name="图片 228" descr="灾害案例"/>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95275" y="342900"/>
            <a:ext cx="486410" cy="455930"/>
          </a:xfrm>
          <a:prstGeom prst="rect">
            <a:avLst/>
          </a:prstGeom>
        </p:spPr>
      </p:pic>
      <p:sp>
        <p:nvSpPr>
          <p:cNvPr id="11" name="文本框 10"/>
          <p:cNvSpPr txBox="1"/>
          <p:nvPr/>
        </p:nvSpPr>
        <p:spPr>
          <a:xfrm>
            <a:off x="4886960" y="1892935"/>
            <a:ext cx="2418080" cy="768350"/>
          </a:xfrm>
          <a:prstGeom prst="rect">
            <a:avLst/>
          </a:prstGeom>
          <a:noFill/>
        </p:spPr>
        <p:txBody>
          <a:bodyPr wrap="none" rtlCol="0">
            <a:spAutoFit/>
          </a:bodyPr>
          <a:lstStyle/>
          <a:p>
            <a:pPr lvl="0" algn="ctr">
              <a:buClrTx/>
              <a:buSzTx/>
              <a:buFontTx/>
            </a:pPr>
            <a:r>
              <a:rPr lang="zh-CN" altLang="en-US" sz="4400">
                <a:gradFill>
                  <a:gsLst>
                    <a:gs pos="0">
                      <a:schemeClr val="accent5"/>
                    </a:gs>
                    <a:gs pos="100000">
                      <a:srgbClr val="76A731"/>
                    </a:gs>
                  </a:gsLst>
                  <a:lin ang="4200000" scaled="0"/>
                </a:gradFill>
                <a:latin typeface="汉仪唐美人简" panose="00020600040101010101" charset="-122"/>
                <a:ea typeface="汉仪唐美人简" panose="00020600040101010101" charset="-122"/>
                <a:sym typeface="+mn-ea"/>
              </a:rPr>
              <a:t>特别提示</a:t>
            </a:r>
          </a:p>
        </p:txBody>
      </p:sp>
      <p:sp>
        <p:nvSpPr>
          <p:cNvPr id="16" name="文本框 15"/>
          <p:cNvSpPr txBox="1"/>
          <p:nvPr/>
        </p:nvSpPr>
        <p:spPr>
          <a:xfrm>
            <a:off x="2875280" y="2800350"/>
            <a:ext cx="6441440" cy="1753235"/>
          </a:xfrm>
          <a:prstGeom prst="rect">
            <a:avLst/>
          </a:prstGeom>
          <a:noFill/>
        </p:spPr>
        <p:txBody>
          <a:bodyPr wrap="square" rtlCol="0" anchor="t">
            <a:spAutoFit/>
          </a:bodyPr>
          <a:lstStyle/>
          <a:p>
            <a:pPr lvl="0" algn="ctr">
              <a:lnSpc>
                <a:spcPct val="150000"/>
              </a:lnSpc>
              <a:buClrTx/>
              <a:buSzTx/>
              <a:buFontTx/>
            </a:pPr>
            <a:r>
              <a:rPr lang="zh-CN" altLang="en-US">
                <a:solidFill>
                  <a:schemeClr val="tx1">
                    <a:lumMod val="65000"/>
                    <a:lumOff val="35000"/>
                  </a:schemeClr>
                </a:solidFill>
                <a:latin typeface="汉仪中简黑简" panose="00020600040101010101" charset="-122"/>
                <a:ea typeface="汉仪中简黑简" panose="00020600040101010101" charset="-122"/>
                <a:cs typeface="汉仪中简黑简" panose="00020600040101010101" charset="-122"/>
                <a:sym typeface="+mn-ea"/>
              </a:rPr>
              <a:t>室外的人应尽量不要走动，更不要打手机，在开阔地带最好双脚并拢就地蹲下，双手抱膝，以免跨步电压伤人;在室内的人不要使用太阳能热水器，并切断所有电源，不要用电脑，不要看有线电视等，以免室外线路将雷电引入室内，造成损伤</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宽屏</PresentationFormat>
  <Paragraphs>121</Paragraphs>
  <Slides>25</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微软雅黑</vt:lpstr>
      <vt:lpstr>Arial</vt:lpstr>
      <vt:lpstr>宋体</vt:lpstr>
      <vt:lpstr>Wingdings</vt:lpstr>
      <vt:lpstr>Calibri</vt:lpstr>
      <vt:lpstr>汉仪唐美人简</vt:lpstr>
      <vt:lpstr>汉仪中简黑简</vt:lpstr>
      <vt:lpstr>汉仪旗黑-75S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2021-05-31T05:58:29Z</dcterms:created>
  <dcterms:modified xsi:type="dcterms:W3CDTF">2023-01-10T06:13:08Z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C88321304FCA420D849779AF9AC2829A</vt:lpwstr>
  </property>
  <property fmtid="{A09F084E-AD41-489F-8076-AA5BE3082BCA}" pid="100">
    <vt:ui4>5</vt:ui4>
  </property>
  <property fmtid="{64440492-4C8B-11D1-8B70-080036B11A03}" pid="11">
    <vt:lpwstr>www.2ppt.com-爱PPT提供资源下载</vt:lpwstr>
  </property>
</Properties>
</file>