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9" r:id="rId2"/>
    <p:sldId id="540" r:id="rId3"/>
    <p:sldId id="580" r:id="rId4"/>
    <p:sldId id="523" r:id="rId5"/>
    <p:sldId id="555" r:id="rId6"/>
    <p:sldId id="559" r:id="rId7"/>
    <p:sldId id="556" r:id="rId8"/>
    <p:sldId id="557" r:id="rId9"/>
    <p:sldId id="558" r:id="rId10"/>
    <p:sldId id="563" r:id="rId11"/>
    <p:sldId id="552" r:id="rId12"/>
    <p:sldId id="570" r:id="rId13"/>
    <p:sldId id="534" r:id="rId14"/>
    <p:sldId id="564" r:id="rId15"/>
    <p:sldId id="565" r:id="rId16"/>
    <p:sldId id="569" r:id="rId17"/>
    <p:sldId id="582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1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4C5"/>
    <a:srgbClr val="FF0000"/>
    <a:srgbClr val="4C80C9"/>
    <a:srgbClr val="E5007F"/>
    <a:srgbClr val="288F03"/>
    <a:srgbClr val="FF9933"/>
    <a:srgbClr val="69C70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9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94" y="-90"/>
      </p:cViewPr>
      <p:guideLst>
        <p:guide orient="horz" pos="2101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ea typeface="宋体" panose="02010600030101010101" pitchFamily="2" charset="-122"/>
              </a:defRPr>
            </a:lvl1pPr>
          </a:lstStyle>
          <a:p>
            <a:fld id="{068A07D2-051F-4F6A-AD54-0AB0E0C675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06B97345-C9B5-4597-9154-89C1453D1A19}" type="slidenum">
              <a:rPr lang="zh-CN" altLang="en-US" sz="1800">
                <a:latin typeface="Calibri" panose="020F0502020204030204" pitchFamily="34" charset="0"/>
              </a:rPr>
              <a:t>1</a:t>
            </a:fld>
            <a:endParaRPr lang="zh-CN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B1F20B4-8FCE-455E-90CE-35C7DFE8DD4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11977" y="3622767"/>
            <a:ext cx="6214743" cy="592181"/>
          </a:xfrm>
          <a:blipFill dpi="0" rotWithShape="1">
            <a:blip r:embed="rId3" cstate="screen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211977" y="2372498"/>
            <a:ext cx="6214743" cy="116221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fld id="{D53E5CD5-3277-451A-B7E0-406F65183C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CDA9C5-982E-419C-A27C-2EF45A94F5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F095216-6784-400F-B128-C933D2E92F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92CE9FD-069F-4F02-9E9E-D0D5E9C989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A7B684-A203-4C74-B413-CCDBD633EB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1130400"/>
            <a:ext cx="66780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209600" y="2181600"/>
            <a:ext cx="6678000" cy="291240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803275" indent="-260350" defTabSz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03275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4BC3E-7E75-4690-A255-00223F9ADA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52400"/>
            <a:ext cx="67212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09600" y="1695600"/>
            <a:ext cx="6721200" cy="205964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71780" defTabSz="62992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09600" y="3877199"/>
            <a:ext cx="6721200" cy="2054043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55905" defTabSz="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9017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B4B4-EBCC-4080-8964-9B888FADB1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7155" y="295955"/>
            <a:ext cx="7886699" cy="717022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55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47155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186055" defTabSz="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63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46463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803275" indent="-260350" defTabSz="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44500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24B77-A4EC-4415-91A2-A0D5F96474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344" y="1662172"/>
            <a:ext cx="5925313" cy="885956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AD79D-B27F-49C4-8C7A-BA3616B952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17620-2EA1-4778-9556-CD492A84B4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单击此处编辑标题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B7C83-B253-45D9-9571-8F30F1401D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7797" y="365125"/>
            <a:ext cx="6907536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27178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51E98-1AA6-4EDA-BE2A-7B89E64546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 cstate="screen"/>
          <a:srcRect t="-2"/>
          <a:stretch>
            <a:fillRect/>
          </a:stretch>
        </p:blipFill>
        <p:spPr bwMode="auto">
          <a:xfrm>
            <a:off x="0" y="720725"/>
            <a:ext cx="9142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052" name="KSO_BT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1963" y="101600"/>
            <a:ext cx="82486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9"/>
          </p:nvPr>
        </p:nvSpPr>
        <p:spPr bwMode="auto">
          <a:xfrm>
            <a:off x="461963" y="949325"/>
            <a:ext cx="82391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Font typeface="Arial" panose="020B0604020202020204" pitchFamily="34" charset="0"/>
              <a:buChar char="•"/>
              <a:defRPr sz="2000" noProof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fld id="{45704805-93DF-4705-8899-8C802267297F}" type="datetimeFigureOut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ctr">
              <a:buFont typeface="Arial" panose="020B0604020202020204" pitchFamily="34" charset="0"/>
              <a:buChar char="•"/>
              <a:defRPr sz="20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marL="171450" indent="-171450" algn="r">
              <a:buFont typeface="Arial" panose="020B0604020202020204" pitchFamily="34" charset="0"/>
              <a:buChar char="•"/>
              <a:defRPr sz="2000">
                <a:solidFill>
                  <a:srgbClr val="919293"/>
                </a:solidFill>
              </a:defRPr>
            </a:lvl1pPr>
          </a:lstStyle>
          <a:p>
            <a:fld id="{89639170-EF9D-47C9-B61A-9510E79AED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5D5F1F"/>
          </a:solidFill>
          <a:latin typeface="Arial" panose="020B0604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444500" indent="-444500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6"/>
        </a:buBlip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716280" indent="-271780" algn="just" rtl="0" fontAlgn="base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>
          <a:tab pos="542925" algn="l"/>
        </a:tabLst>
        <a:defRPr sz="2000" kern="1200">
          <a:solidFill>
            <a:schemeClr val="tx1"/>
          </a:solidFill>
          <a:latin typeface="幼圆" panose="02010509060101010101" pitchFamily="49" charset="-122"/>
          <a:ea typeface="+mj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54292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54292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54292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/>
          <p:nvPr/>
        </p:nvSpPr>
        <p:spPr>
          <a:xfrm>
            <a:off x="1450694" y="1988840"/>
            <a:ext cx="7272808" cy="1685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400" b="1" noProof="1">
                <a:solidFill>
                  <a:schemeClr val="accent3">
                    <a:lumMod val="50000"/>
                  </a:schemeClr>
                </a:solidFill>
                <a:ea typeface="Times New Roman" panose="02020603050405020304" pitchFamily="2" charset="0"/>
                <a:cs typeface="+mn-ea"/>
              </a:rPr>
              <a:t>Unit 3 </a:t>
            </a:r>
            <a:endParaRPr lang="en-US" altLang="x-none" sz="4400" b="1" noProof="1">
              <a:solidFill>
                <a:schemeClr val="accent3">
                  <a:lumMod val="50000"/>
                </a:schemeClr>
              </a:solidFill>
              <a:ea typeface="Times New Roman" panose="02020603050405020304" pitchFamily="2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000" b="1" noProof="1">
                <a:solidFill>
                  <a:schemeClr val="accent3">
                    <a:lumMod val="50000"/>
                  </a:schemeClr>
                </a:solidFill>
                <a:ea typeface="Times New Roman" panose="02020603050405020304" pitchFamily="2" charset="0"/>
                <a:cs typeface="+mn-ea"/>
              </a:rPr>
              <a:t>Would you like to come to my birthday</a:t>
            </a:r>
            <a:endParaRPr lang="en-US" altLang="x-none" sz="4000" b="1" noProof="1">
              <a:solidFill>
                <a:schemeClr val="accent3">
                  <a:lumMod val="50000"/>
                </a:schemeClr>
              </a:solidFill>
              <a:ea typeface="Times New Roman" panose="02020603050405020304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01548" y="473216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876800"/>
            <a:ext cx="55006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889500"/>
            <a:ext cx="17287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过程 1"/>
          <p:cNvSpPr/>
          <p:nvPr/>
        </p:nvSpPr>
        <p:spPr>
          <a:xfrm>
            <a:off x="323850" y="44450"/>
            <a:ext cx="2808288" cy="72072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noProof="1"/>
              <a:t>Just practice</a:t>
            </a:r>
          </a:p>
        </p:txBody>
      </p:sp>
      <p:pic>
        <p:nvPicPr>
          <p:cNvPr id="24580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17700"/>
            <a:ext cx="550068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1917700"/>
            <a:ext cx="1270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502025"/>
            <a:ext cx="55006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0913" y="3573463"/>
            <a:ext cx="18256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E4C35"/>
              </a:clrFrom>
              <a:clrTo>
                <a:srgbClr val="4E4C3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852738"/>
            <a:ext cx="13684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349500"/>
            <a:ext cx="18002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b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412875"/>
            <a:ext cx="504031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2111375" y="1568450"/>
            <a:ext cx="49212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750"/>
              </a:spcAft>
            </a:pPr>
            <a:r>
              <a:rPr 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First</a:t>
            </a:r>
            <a:r>
              <a:rPr 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, we light the candles on the cake and sing the birthday song</a:t>
            </a:r>
            <a:r>
              <a:rPr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．</a:t>
            </a:r>
            <a:endParaRPr lang="en-US" sz="2400" dirty="0">
              <a:ea typeface="宋体" panose="02010600030101010101" pitchFamily="2" charset="-122"/>
            </a:endParaRPr>
          </a:p>
          <a:p>
            <a:pPr eaLnBrk="0" hangingPunct="0">
              <a:spcAft>
                <a:spcPts val="750"/>
              </a:spcAft>
            </a:pPr>
            <a:r>
              <a:rPr 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Then </a:t>
            </a:r>
            <a:r>
              <a:rPr 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I make a wish and blow out the candles</a:t>
            </a:r>
            <a:r>
              <a:rPr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．</a:t>
            </a:r>
            <a:endParaRPr lang="en-US" sz="2400" dirty="0">
              <a:ea typeface="宋体" panose="02010600030101010101" pitchFamily="2" charset="-122"/>
            </a:endParaRPr>
          </a:p>
          <a:p>
            <a:pPr eaLnBrk="0" hangingPunct="0">
              <a:spcAft>
                <a:spcPts val="750"/>
              </a:spcAft>
            </a:pPr>
            <a:r>
              <a:rPr 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After that, </a:t>
            </a:r>
            <a:r>
              <a:rPr 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I cut the cake and give each one a piece</a:t>
            </a:r>
            <a:r>
              <a:rPr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．</a:t>
            </a:r>
            <a:endParaRPr lang="en-US" sz="2400" dirty="0">
              <a:ea typeface="宋体" panose="02010600030101010101" pitchFamily="2" charset="-122"/>
            </a:endParaRPr>
          </a:p>
          <a:p>
            <a:pPr eaLnBrk="0" hangingPunct="0">
              <a:spcAft>
                <a:spcPts val="750"/>
              </a:spcAft>
            </a:pPr>
            <a:r>
              <a:rPr 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At last, </a:t>
            </a:r>
            <a:r>
              <a:rPr 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we also have fruit and </a:t>
            </a:r>
            <a:r>
              <a:rPr lang="en-US" sz="2400" dirty="0" err="1">
                <a:solidFill>
                  <a:srgbClr val="000000"/>
                </a:solidFill>
                <a:ea typeface="宋体" panose="02010600030101010101" pitchFamily="2" charset="-122"/>
              </a:rPr>
              <a:t>cand</a:t>
            </a:r>
            <a:r>
              <a:rPr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y．</a:t>
            </a:r>
            <a:endParaRPr lang="en-US" sz="2400" dirty="0">
              <a:ea typeface="宋体" panose="02010600030101010101" pitchFamily="2" charset="-122"/>
            </a:endParaRPr>
          </a:p>
          <a:p>
            <a:pPr eaLnBrk="0" hangingPunct="0">
              <a:spcAft>
                <a:spcPts val="750"/>
              </a:spcAft>
            </a:pPr>
            <a:r>
              <a:rPr 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We have a good time</a:t>
            </a:r>
            <a:r>
              <a:rPr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．</a:t>
            </a:r>
            <a:endParaRPr lang="en-US" sz="2400" dirty="0">
              <a:ea typeface="宋体" panose="02010600030101010101" pitchFamily="2" charset="-122"/>
            </a:endParaRPr>
          </a:p>
        </p:txBody>
      </p:sp>
      <p:pic>
        <p:nvPicPr>
          <p:cNvPr id="20486" name="图片 6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9467"/>
          <a:stretch>
            <a:fillRect/>
          </a:stretch>
        </p:blipFill>
        <p:spPr bwMode="auto">
          <a:xfrm>
            <a:off x="1258888" y="404664"/>
            <a:ext cx="62658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814388"/>
            <a:ext cx="52038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613" y="2133600"/>
            <a:ext cx="61626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814388"/>
            <a:ext cx="52038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6792" y="1988840"/>
            <a:ext cx="6985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814388"/>
            <a:ext cx="52038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868488"/>
            <a:ext cx="62642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814388"/>
            <a:ext cx="52038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700213"/>
            <a:ext cx="63373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2"/>
          <p:cNvSpPr>
            <a:spLocks noChangeArrowheads="1"/>
          </p:cNvSpPr>
          <p:nvPr/>
        </p:nvSpPr>
        <p:spPr bwMode="auto">
          <a:xfrm>
            <a:off x="0" y="1935163"/>
            <a:ext cx="9144000" cy="3960812"/>
          </a:xfrm>
          <a:prstGeom prst="rect">
            <a:avLst/>
          </a:prstGeom>
          <a:gradFill rotWithShape="1">
            <a:gsLst>
              <a:gs pos="0">
                <a:srgbClr val="5AB4BB"/>
              </a:gs>
              <a:gs pos="48000">
                <a:srgbClr val="BDE1E4"/>
              </a:gs>
              <a:gs pos="100000">
                <a:srgbClr val="D6ECEE"/>
              </a:gs>
            </a:gsLst>
            <a:lin ang="5400000"/>
          </a:gradFill>
          <a:ln w="9525">
            <a:solidFill>
              <a:schemeClr val="tx1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eaLnBrk="0" hangingPunct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323850" y="2025650"/>
            <a:ext cx="878522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3600" b="1" dirty="0">
                <a:ea typeface="宋体" panose="02010600030101010101" pitchFamily="2" charset="-122"/>
              </a:rPr>
              <a:t>           Tomorrow is my mother’s birthday . I’ll get some </a:t>
            </a:r>
            <a:r>
              <a:rPr lang="zh-CN" altLang="en-US" sz="3600" b="1" u="sng" dirty="0">
                <a:ea typeface="宋体" panose="02010600030101010101" pitchFamily="2" charset="-122"/>
              </a:rPr>
              <a:t>_______</a:t>
            </a:r>
            <a:r>
              <a:rPr lang="zh-CN" altLang="en-US" sz="3600" b="1" dirty="0">
                <a:ea typeface="宋体" panose="02010600030101010101" pitchFamily="2" charset="-122"/>
              </a:rPr>
              <a:t> for her . I’ll get some </a:t>
            </a:r>
            <a:r>
              <a:rPr lang="zh-CN" altLang="en-US" sz="3600" b="1" u="sng" dirty="0">
                <a:ea typeface="宋体" panose="02010600030101010101" pitchFamily="2" charset="-122"/>
              </a:rPr>
              <a:t>____ __</a:t>
            </a:r>
            <a:r>
              <a:rPr lang="zh-CN" altLang="en-US" sz="3600" b="1" dirty="0">
                <a:ea typeface="宋体" panose="02010600030101010101" pitchFamily="2" charset="-122"/>
              </a:rPr>
              <a:t> for her. She’d like a </a:t>
            </a:r>
            <a:r>
              <a:rPr lang="zh-CN" altLang="en-US" sz="3600" b="1" u="sng" dirty="0">
                <a:ea typeface="宋体" panose="02010600030101010101" pitchFamily="2" charset="-122"/>
              </a:rPr>
              <a:t>________</a:t>
            </a:r>
            <a:r>
              <a:rPr lang="zh-CN" altLang="en-US" sz="3600" b="1" dirty="0">
                <a:ea typeface="宋体" panose="02010600030101010101" pitchFamily="2" charset="-122"/>
              </a:rPr>
              <a:t>cake. She</a:t>
            </a:r>
            <a:r>
              <a:rPr lang="en-US" sz="3600" b="1" dirty="0">
                <a:ea typeface="宋体" panose="02010600030101010101" pitchFamily="2" charset="-122"/>
              </a:rPr>
              <a:t>’</a:t>
            </a:r>
            <a:r>
              <a:rPr lang="zh-CN" altLang="en-US" sz="3600" b="1" dirty="0">
                <a:ea typeface="宋体" panose="02010600030101010101" pitchFamily="2" charset="-122"/>
              </a:rPr>
              <a:t>d like a</a:t>
            </a:r>
            <a:r>
              <a:rPr lang="zh-CN" altLang="en-US" sz="3600" b="1" dirty="0">
                <a:solidFill>
                  <a:srgbClr val="FF33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ea typeface="宋体" panose="02010600030101010101" pitchFamily="2" charset="-122"/>
              </a:rPr>
              <a:t>_____</a:t>
            </a:r>
            <a:r>
              <a:rPr lang="en-US" sz="3600" b="1" dirty="0">
                <a:ea typeface="宋体" panose="02010600030101010101" pitchFamily="2" charset="-122"/>
              </a:rPr>
              <a:t>________</a:t>
            </a:r>
            <a:r>
              <a:rPr lang="zh-CN" altLang="en-US" sz="3600" b="1" dirty="0">
                <a:ea typeface="宋体" panose="02010600030101010101" pitchFamily="2" charset="-122"/>
              </a:rPr>
              <a:t>one. She will have a great party.</a:t>
            </a:r>
            <a:endParaRPr lang="zh-CN" altLang="en-US" sz="2400" b="1" dirty="0">
              <a:solidFill>
                <a:srgbClr val="3333FF"/>
              </a:solidFill>
              <a:ea typeface="宋体" panose="02010600030101010101" pitchFamily="2" charset="-122"/>
            </a:endParaRPr>
          </a:p>
        </p:txBody>
      </p:sp>
      <p:sp>
        <p:nvSpPr>
          <p:cNvPr id="28676" name="Text Box 8"/>
          <p:cNvSpPr txBox="1"/>
          <p:nvPr/>
        </p:nvSpPr>
        <p:spPr>
          <a:xfrm>
            <a:off x="5903913" y="2503488"/>
            <a:ext cx="237648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x-none" sz="4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cs typeface="+mn-ea"/>
              </a:rPr>
              <a:t>flowers</a:t>
            </a:r>
            <a:endParaRPr lang="en-US" altLang="x-none" sz="4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28677" name="Text Box 8"/>
          <p:cNvSpPr txBox="1"/>
          <p:nvPr/>
        </p:nvSpPr>
        <p:spPr>
          <a:xfrm>
            <a:off x="4146550" y="3786188"/>
            <a:ext cx="18224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x-none" sz="4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cs typeface="+mn-ea"/>
              </a:rPr>
              <a:t>milk</a:t>
            </a:r>
            <a:endParaRPr lang="en-US" altLang="x-none" sz="4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28678" name="Text Box 8"/>
          <p:cNvSpPr txBox="1"/>
          <p:nvPr/>
        </p:nvSpPr>
        <p:spPr>
          <a:xfrm>
            <a:off x="5154613" y="3067050"/>
            <a:ext cx="20177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cs typeface="+mn-ea"/>
              </a:rPr>
              <a:t>jelly</a:t>
            </a:r>
            <a:endParaRPr lang="en-US" altLang="zh-CN" sz="4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28679" name="Text Box 8"/>
          <p:cNvSpPr txBox="1"/>
          <p:nvPr/>
        </p:nvSpPr>
        <p:spPr>
          <a:xfrm>
            <a:off x="2128838" y="4351338"/>
            <a:ext cx="45370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cs typeface="+mn-ea"/>
              </a:rPr>
              <a:t>heart-shaped</a:t>
            </a:r>
            <a:endParaRPr lang="en-US" altLang="zh-CN" sz="4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pic>
        <p:nvPicPr>
          <p:cNvPr id="30727" name="图片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87600" y="768350"/>
            <a:ext cx="4910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8"/>
          <p:cNvSpPr txBox="1"/>
          <p:nvPr/>
        </p:nvSpPr>
        <p:spPr>
          <a:xfrm>
            <a:off x="3276600" y="1414463"/>
            <a:ext cx="45370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x-none" sz="2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 </a:t>
            </a:r>
            <a:r>
              <a:rPr lang="zh-CN" altLang="en-US" sz="2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制定你的计划）</a:t>
            </a:r>
            <a:endParaRPr lang="zh-CN" altLang="en-US" sz="28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2"/>
          <p:cNvSpPr>
            <a:spLocks noChangeArrowheads="1"/>
          </p:cNvSpPr>
          <p:nvPr/>
        </p:nvSpPr>
        <p:spPr bwMode="auto">
          <a:xfrm rot="-389874">
            <a:off x="2101850" y="2654300"/>
            <a:ext cx="650875" cy="1036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4800">
                <a:solidFill>
                  <a:srgbClr val="FFFFFF"/>
                </a:solidFill>
                <a:ea typeface="华文细黑" panose="02010600040101010101" pitchFamily="2" charset="-122"/>
              </a:rPr>
              <a:t>T</a:t>
            </a:r>
            <a:endParaRPr lang="zh-CN" altLang="en-US" sz="480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31746" name="矩形 3"/>
          <p:cNvSpPr>
            <a:spLocks noChangeArrowheads="1"/>
          </p:cNvSpPr>
          <p:nvPr/>
        </p:nvSpPr>
        <p:spPr bwMode="auto">
          <a:xfrm rot="422379">
            <a:off x="2871788" y="2511425"/>
            <a:ext cx="650875" cy="10366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4800">
                <a:solidFill>
                  <a:srgbClr val="FFFFFF"/>
                </a:solidFill>
                <a:ea typeface="华文细黑" panose="02010600040101010101" pitchFamily="2" charset="-122"/>
              </a:rPr>
              <a:t>H</a:t>
            </a:r>
            <a:endParaRPr lang="zh-CN" altLang="en-US" sz="480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31747" name="矩形 4"/>
          <p:cNvSpPr>
            <a:spLocks noChangeArrowheads="1"/>
          </p:cNvSpPr>
          <p:nvPr/>
        </p:nvSpPr>
        <p:spPr bwMode="auto">
          <a:xfrm rot="-420989">
            <a:off x="3640138" y="2654300"/>
            <a:ext cx="650875" cy="103663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4800">
                <a:solidFill>
                  <a:srgbClr val="FFFFFF"/>
                </a:solidFill>
                <a:ea typeface="华文细黑" panose="02010600040101010101" pitchFamily="2" charset="-122"/>
              </a:rPr>
              <a:t>A</a:t>
            </a:r>
            <a:endParaRPr lang="zh-CN" altLang="en-US" sz="480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31748" name="矩形 5"/>
          <p:cNvSpPr>
            <a:spLocks noChangeArrowheads="1"/>
          </p:cNvSpPr>
          <p:nvPr/>
        </p:nvSpPr>
        <p:spPr bwMode="auto">
          <a:xfrm rot="352131">
            <a:off x="4406900" y="2511425"/>
            <a:ext cx="652463" cy="1036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4800">
                <a:solidFill>
                  <a:srgbClr val="FFFFFF"/>
                </a:solidFill>
                <a:ea typeface="华文细黑" panose="02010600040101010101" pitchFamily="2" charset="-122"/>
              </a:rPr>
              <a:t>N</a:t>
            </a:r>
            <a:endParaRPr lang="zh-CN" altLang="en-US" sz="480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31749" name="矩形 6"/>
          <p:cNvSpPr>
            <a:spLocks noChangeArrowheads="1"/>
          </p:cNvSpPr>
          <p:nvPr/>
        </p:nvSpPr>
        <p:spPr bwMode="auto">
          <a:xfrm rot="-487106">
            <a:off x="5176838" y="2654300"/>
            <a:ext cx="652462" cy="10366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4400">
                <a:solidFill>
                  <a:srgbClr val="FFFFFF"/>
                </a:solidFill>
                <a:ea typeface="方正中倩_GBK" pitchFamily="65" charset="-122"/>
              </a:rPr>
              <a:t>K</a:t>
            </a:r>
            <a:endParaRPr lang="zh-CN" altLang="en-US" sz="4400">
              <a:solidFill>
                <a:srgbClr val="FFFFFF"/>
              </a:solidFill>
              <a:ea typeface="方正中倩_GBK" pitchFamily="65" charset="-122"/>
            </a:endParaRPr>
          </a:p>
        </p:txBody>
      </p:sp>
      <p:sp>
        <p:nvSpPr>
          <p:cNvPr id="31750" name="矩形 6"/>
          <p:cNvSpPr>
            <a:spLocks noChangeArrowheads="1"/>
          </p:cNvSpPr>
          <p:nvPr/>
        </p:nvSpPr>
        <p:spPr bwMode="auto">
          <a:xfrm rot="-326142">
            <a:off x="6742113" y="2647950"/>
            <a:ext cx="652462" cy="10366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4400">
                <a:solidFill>
                  <a:srgbClr val="FFFFFF"/>
                </a:solidFill>
                <a:ea typeface="方正中倩_GBK" pitchFamily="65" charset="-122"/>
              </a:rPr>
              <a:t>~</a:t>
            </a:r>
            <a:endParaRPr lang="zh-CN" altLang="en-US" sz="4400">
              <a:solidFill>
                <a:srgbClr val="FFFFFF"/>
              </a:solidFill>
              <a:ea typeface="方正中倩_GBK" pitchFamily="65" charset="-122"/>
            </a:endParaRPr>
          </a:p>
        </p:txBody>
      </p:sp>
      <p:sp>
        <p:nvSpPr>
          <p:cNvPr id="31751" name="矩形 4"/>
          <p:cNvSpPr>
            <a:spLocks noChangeArrowheads="1"/>
          </p:cNvSpPr>
          <p:nvPr/>
        </p:nvSpPr>
        <p:spPr bwMode="auto">
          <a:xfrm rot="215458">
            <a:off x="5965825" y="2495550"/>
            <a:ext cx="650875" cy="1036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zh-CN" sz="4800">
                <a:solidFill>
                  <a:srgbClr val="FFFFFF"/>
                </a:solidFill>
                <a:ea typeface="华文细黑" panose="02010600040101010101" pitchFamily="2" charset="-122"/>
              </a:rPr>
              <a:t>S</a:t>
            </a:r>
            <a:endParaRPr lang="zh-CN" altLang="en-US" sz="480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4450"/>
            <a:ext cx="46799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611188" y="2276475"/>
            <a:ext cx="8134350" cy="9493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b="1" noProof="1">
                <a:latin typeface="Times New Roman" panose="02020603050405020304" pitchFamily="2" charset="0"/>
              </a:rPr>
              <a:t>Here is a birthday cake for you.</a:t>
            </a:r>
          </a:p>
        </p:txBody>
      </p:sp>
      <p:pic>
        <p:nvPicPr>
          <p:cNvPr id="16387" name="图片 2" descr="图片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789363"/>
            <a:ext cx="267811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3" descr="图片4"/>
          <p:cNvPicPr>
            <a:picLocks noChangeAspect="1" noChangeArrowheads="1"/>
          </p:cNvPicPr>
          <p:nvPr/>
        </p:nvPicPr>
        <p:blipFill>
          <a:blip r:embed="rId5" cstate="screen"/>
          <a:srcRect r="2765" b="14291"/>
          <a:stretch>
            <a:fillRect/>
          </a:stretch>
        </p:blipFill>
        <p:spPr bwMode="auto">
          <a:xfrm>
            <a:off x="4859338" y="3789363"/>
            <a:ext cx="320516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4450"/>
            <a:ext cx="46799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88913" y="2276475"/>
            <a:ext cx="8821737" cy="9493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 noProof="1">
                <a:latin typeface="Times New Roman" panose="02020603050405020304" pitchFamily="2" charset="0"/>
              </a:rPr>
              <a:t>How do they celebrate the birthday cake.</a:t>
            </a:r>
          </a:p>
        </p:txBody>
      </p:sp>
      <p:pic>
        <p:nvPicPr>
          <p:cNvPr id="17411" name="图片 2" descr="C:\Users\Administrator\Desktop\人教精通素材\unit3\23ca54888628d333b634a687d7317085.jpg23ca54888628d333b634a687d73170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789363"/>
            <a:ext cx="24574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3" descr="C:\Users\Administrator\Desktop\人教精通素材\unit3\9f651b78336f09857588d712dd313086.jpg9f651b78336f09857588d712dd31308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7900" y="3860800"/>
            <a:ext cx="30162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4759325"/>
            <a:ext cx="55006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" descr="C:\Users\Administrator\Desktop\人教精通素材\unit3\8912d4f476940d7e99435f3dbd04b980.jpg8912d4f476940d7e99435f3dbd04b980"/>
          <p:cNvPicPr>
            <a:picLocks noChangeAspect="1" noChangeArrowheads="1"/>
          </p:cNvPicPr>
          <p:nvPr/>
        </p:nvPicPr>
        <p:blipFill>
          <a:blip r:embed="rId4" cstate="screen"/>
          <a:srcRect r="-99"/>
          <a:stretch>
            <a:fillRect/>
          </a:stretch>
        </p:blipFill>
        <p:spPr bwMode="auto">
          <a:xfrm>
            <a:off x="1517650" y="1079500"/>
            <a:ext cx="59578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4776788"/>
            <a:ext cx="43211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五边形 1"/>
          <p:cNvSpPr/>
          <p:nvPr/>
        </p:nvSpPr>
        <p:spPr>
          <a:xfrm>
            <a:off x="323850" y="188913"/>
            <a:ext cx="2232025" cy="647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noProof="1"/>
              <a:t>First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4759325"/>
            <a:ext cx="55006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图片 2" descr="C:\Users\Administrator\Desktop\人教精通素材\unit3\865e2ba7a2afd7916fc1e6af1b8c73ed.jpg865e2ba7a2afd7916fc1e6af1b8c73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196975"/>
            <a:ext cx="58547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4792663"/>
            <a:ext cx="44656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五边形 1"/>
          <p:cNvSpPr/>
          <p:nvPr/>
        </p:nvSpPr>
        <p:spPr>
          <a:xfrm>
            <a:off x="323850" y="188913"/>
            <a:ext cx="2232025" cy="647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noProof="1"/>
              <a:t>Then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4759325"/>
            <a:ext cx="55006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图片 1" descr="C:\Users\Administrator\Desktop\人教精通素材\unit3\fd62c0839c62235185ecf5af37578d8a.jpgfd62c0839c62235185ecf5af37578d8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78050" y="1125538"/>
            <a:ext cx="4327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5338" y="4799013"/>
            <a:ext cx="2749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五边形 1"/>
          <p:cNvSpPr/>
          <p:nvPr/>
        </p:nvSpPr>
        <p:spPr>
          <a:xfrm>
            <a:off x="323850" y="188913"/>
            <a:ext cx="2232025" cy="647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noProof="1"/>
              <a:t>Next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229225"/>
            <a:ext cx="55006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196975"/>
            <a:ext cx="5040313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229225"/>
            <a:ext cx="39608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五边形 1"/>
          <p:cNvSpPr/>
          <p:nvPr/>
        </p:nvSpPr>
        <p:spPr>
          <a:xfrm>
            <a:off x="323850" y="188913"/>
            <a:ext cx="2232025" cy="647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noProof="1"/>
              <a:t>Next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516563"/>
            <a:ext cx="55006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图片 1" descr="C:\Users\Administrator\Desktop\人教精通素材\unit3\eeb7504d52d70338f21622a93d23c2f2.jpgeeb7504d52d70338f21622a93d23c2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7950" y="1423988"/>
            <a:ext cx="61690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516563"/>
            <a:ext cx="285908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五边形 1"/>
          <p:cNvSpPr/>
          <p:nvPr/>
        </p:nvSpPr>
        <p:spPr>
          <a:xfrm>
            <a:off x="323850" y="188913"/>
            <a:ext cx="2232025" cy="647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noProof="1"/>
              <a:t>Next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876800"/>
            <a:ext cx="55006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图片 1" descr="C:\Users\Administrator\Desktop\人教精通素材\unit3\e666e297bd7dcc318c9123880c2d0f74.jpge666e297bd7dcc318c9123880c2d0f7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9413" y="1125538"/>
            <a:ext cx="6002337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886325"/>
            <a:ext cx="28082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五边形 1"/>
          <p:cNvSpPr/>
          <p:nvPr/>
        </p:nvSpPr>
        <p:spPr>
          <a:xfrm>
            <a:off x="611188" y="549275"/>
            <a:ext cx="2233612" cy="647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noProof="1"/>
              <a:t>Next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23"/>
  <p:tag name="KSO_WM_SLIDE_INDEX" val="23"/>
  <p:tag name="KSO_WM_SLIDE_ITEM_CNT" val="0"/>
  <p:tag name="KSO_WM_SLIDE_TYPE" val="endPage"/>
  <p:tag name="KSO_WM_BEAUTIFY_FLAG" val="#wm#"/>
  <p:tag name="KSO_WM_SLIDE_POSITION" val="49*29"/>
  <p:tag name="KSO_WM_SLIDE_SIZE" val="544*458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9、12、13、15、19、23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SPECIAL_SOURCE" val="bdnull"/>
</p:tagLst>
</file>

<file path=ppt/theme/theme1.xml><?xml version="1.0" encoding="utf-8"?>
<a:theme xmlns:a="http://schemas.openxmlformats.org/drawingml/2006/main" name="WWW.2PPT.COM&#10;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全屏显示(4:3)</PresentationFormat>
  <Paragraphs>32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方正中倩_GBK</vt:lpstr>
      <vt:lpstr>黑体</vt:lpstr>
      <vt:lpstr>华文细黑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2015-09-25T03:09:00Z</dcterms:created>
  <dcterms:modified xsi:type="dcterms:W3CDTF">2023-01-16T20:32:00Z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24B0CB8D0151412EB2E9E9C18DAA093F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