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4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5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6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7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10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11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12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15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16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17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20.xml" ContentType="application/vnd.openxmlformats-officedocument.presentationml.notesSlide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21.xml" ContentType="application/vnd.openxmlformats-officedocument.presentationml.notesSl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notesSlides/notesSlide22.xml" ContentType="application/vnd.openxmlformats-officedocument.presentationml.notesSlide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notesSlides/notesSlide23.xml" ContentType="application/vnd.openxmlformats-officedocument.presentationml.notesSlide+xml"/>
  <Override PartName="/ppt/tags/tag142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67" r:id="rId5"/>
    <p:sldId id="268" r:id="rId6"/>
    <p:sldId id="279" r:id="rId7"/>
    <p:sldId id="280" r:id="rId8"/>
    <p:sldId id="281" r:id="rId9"/>
    <p:sldId id="264" r:id="rId10"/>
    <p:sldId id="282" r:id="rId11"/>
    <p:sldId id="283" r:id="rId12"/>
    <p:sldId id="284" r:id="rId13"/>
    <p:sldId id="269" r:id="rId14"/>
    <p:sldId id="265" r:id="rId15"/>
    <p:sldId id="270" r:id="rId16"/>
    <p:sldId id="271" r:id="rId17"/>
    <p:sldId id="272" r:id="rId18"/>
    <p:sldId id="273" r:id="rId19"/>
    <p:sldId id="266" r:id="rId20"/>
    <p:sldId id="275" r:id="rId21"/>
    <p:sldId id="276" r:id="rId22"/>
    <p:sldId id="277" r:id="rId23"/>
    <p:sldId id="278" r:id="rId24"/>
    <p:sldId id="285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">
          <p15:clr>
            <a:srgbClr val="A4A3A4"/>
          </p15:clr>
        </p15:guide>
        <p15:guide id="2" orient="horz" pos="4166">
          <p15:clr>
            <a:srgbClr val="A4A3A4"/>
          </p15:clr>
        </p15:guide>
        <p15:guide id="3" pos="230">
          <p15:clr>
            <a:srgbClr val="A4A3A4"/>
          </p15:clr>
        </p15:guide>
        <p15:guide id="4" pos="7449">
          <p15:clr>
            <a:srgbClr val="A4A3A4"/>
          </p15:clr>
        </p15:guide>
        <p15:guide id="5" orient="horz" pos="561">
          <p15:clr>
            <a:srgbClr val="A4A3A4"/>
          </p15:clr>
        </p15:guide>
        <p15:guide id="6" orient="horz" pos="691">
          <p15:clr>
            <a:srgbClr val="A4A3A4"/>
          </p15:clr>
        </p15:guide>
        <p15:guide id="7" orient="horz" pos="4017">
          <p15:clr>
            <a:srgbClr val="A4A3A4"/>
          </p15:clr>
        </p15:guide>
        <p15:guide id="8" orient="horz" pos="38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3F3"/>
    <a:srgbClr val="F7FCFE"/>
    <a:srgbClr val="FFFFFC"/>
    <a:srgbClr val="FFFFFF"/>
    <a:srgbClr val="E6E6E6"/>
    <a:srgbClr val="44BE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4618" autoAdjust="0"/>
  </p:normalViewPr>
  <p:slideViewPr>
    <p:cSldViewPr snapToGrid="0" showGuides="1">
      <p:cViewPr>
        <p:scale>
          <a:sx n="66" d="100"/>
          <a:sy n="66" d="100"/>
        </p:scale>
        <p:origin x="1242" y="876"/>
      </p:cViewPr>
      <p:guideLst>
        <p:guide orient="horz" pos="129"/>
        <p:guide orient="horz" pos="4166"/>
        <p:guide pos="230"/>
        <p:guide pos="7449"/>
        <p:guide orient="horz" pos="561"/>
        <p:guide orient="horz" pos="691"/>
        <p:guide orient="horz" pos="4017"/>
        <p:guide orient="horz" pos="3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43F9-9B08-422F-9ECE-BE7148BC7DD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C0232-94FA-4EBE-BB9B-79FBE48603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doors dir="vert"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目录页">
    <p:bg>
      <p:bgPr>
        <a:blipFill rotWithShape="1">
          <a:blip r:embed="rId2"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doors dir="vert"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787140" y="558165"/>
            <a:ext cx="4335780" cy="695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816985" y="558165"/>
            <a:ext cx="4217035" cy="7099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846830" y="558165"/>
            <a:ext cx="4098290" cy="695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787140" y="572770"/>
            <a:ext cx="4202430" cy="650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3833442" y="548360"/>
            <a:ext cx="4164729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550" b="1" dirty="0">
                <a:solidFill>
                  <a:schemeClr val="tx1"/>
                </a:solidFill>
                <a:latin typeface="汉仪乐喵体简" panose="00020600040101010101" pitchFamily="18" charset="-122"/>
                <a:ea typeface="汉仪乐喵体简" panose="00020600040101010101" pitchFamily="18" charset="-122"/>
                <a:cs typeface="+mn-ea"/>
                <a:sym typeface="+mn-lt"/>
              </a:rPr>
              <a:t>请输入您的标题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1.mp3"/><Relationship Id="rId7" Type="http://schemas.openxmlformats.org/officeDocument/2006/relationships/image" Target="../media/image4.png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83.xml"/><Relationship Id="rId4" Type="http://schemas.openxmlformats.org/officeDocument/2006/relationships/tags" Target="../tags/tag8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3" Type="http://schemas.openxmlformats.org/officeDocument/2006/relationships/tags" Target="../tags/tag86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3" Type="http://schemas.openxmlformats.org/officeDocument/2006/relationships/tags" Target="../tags/tag92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3" Type="http://schemas.openxmlformats.org/officeDocument/2006/relationships/tags" Target="../tags/tag98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4" Type="http://schemas.openxmlformats.org/officeDocument/2006/relationships/tags" Target="../tags/tag9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0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0.xml"/><Relationship Id="rId3" Type="http://schemas.openxmlformats.org/officeDocument/2006/relationships/tags" Target="../tags/tag119.xml"/><Relationship Id="rId7" Type="http://schemas.openxmlformats.org/officeDocument/2006/relationships/slideLayout" Target="../slideLayouts/slideLayout8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5" Type="http://schemas.openxmlformats.org/officeDocument/2006/relationships/tags" Target="../tags/tag121.xml"/><Relationship Id="rId4" Type="http://schemas.openxmlformats.org/officeDocument/2006/relationships/tags" Target="../tags/tag12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30.xml"/><Relationship Id="rId3" Type="http://schemas.openxmlformats.org/officeDocument/2006/relationships/tags" Target="../tags/tag125.xml"/><Relationship Id="rId7" Type="http://schemas.openxmlformats.org/officeDocument/2006/relationships/tags" Target="../tags/tag129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tags" Target="../tags/tag128.xml"/><Relationship Id="rId5" Type="http://schemas.openxmlformats.org/officeDocument/2006/relationships/tags" Target="../tags/tag127.xml"/><Relationship Id="rId10" Type="http://schemas.openxmlformats.org/officeDocument/2006/relationships/notesSlide" Target="../notesSlides/notesSlide21.xml"/><Relationship Id="rId4" Type="http://schemas.openxmlformats.org/officeDocument/2006/relationships/tags" Target="../tags/tag126.xml"/><Relationship Id="rId9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2.xml"/><Relationship Id="rId3" Type="http://schemas.openxmlformats.org/officeDocument/2006/relationships/tags" Target="../tags/tag133.xml"/><Relationship Id="rId7" Type="http://schemas.openxmlformats.org/officeDocument/2006/relationships/slideLayout" Target="../slideLayouts/slideLayout8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tags" Target="../tags/tag136.xml"/><Relationship Id="rId5" Type="http://schemas.openxmlformats.org/officeDocument/2006/relationships/tags" Target="../tags/tag135.xml"/><Relationship Id="rId4" Type="http://schemas.openxmlformats.org/officeDocument/2006/relationships/tags" Target="../tags/tag13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7" Type="http://schemas.openxmlformats.org/officeDocument/2006/relationships/notesSlide" Target="../notesSlides/notesSlide23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141.xml"/><Relationship Id="rId4" Type="http://schemas.openxmlformats.org/officeDocument/2006/relationships/tags" Target="../tags/tag14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2.xml"/><Relationship Id="rId6" Type="http://schemas.openxmlformats.org/officeDocument/2006/relationships/image" Target="../media/image4.pn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9" Type="http://schemas.openxmlformats.org/officeDocument/2006/relationships/tags" Target="../tags/tag40.xml"/><Relationship Id="rId21" Type="http://schemas.openxmlformats.org/officeDocument/2006/relationships/tags" Target="../tags/tag22.xml"/><Relationship Id="rId34" Type="http://schemas.openxmlformats.org/officeDocument/2006/relationships/tags" Target="../tags/tag35.xml"/><Relationship Id="rId42" Type="http://schemas.openxmlformats.org/officeDocument/2006/relationships/notesSlide" Target="../notesSlides/notesSlide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tags" Target="../tags/tag30.xml"/><Relationship Id="rId41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tags" Target="../tags/tag33.xml"/><Relationship Id="rId37" Type="http://schemas.openxmlformats.org/officeDocument/2006/relationships/tags" Target="../tags/tag38.xml"/><Relationship Id="rId40" Type="http://schemas.openxmlformats.org/officeDocument/2006/relationships/tags" Target="../tags/tag41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36" Type="http://schemas.openxmlformats.org/officeDocument/2006/relationships/tags" Target="../tags/tag37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tags" Target="../tags/tag32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tags" Target="../tags/tag31.xml"/><Relationship Id="rId35" Type="http://schemas.openxmlformats.org/officeDocument/2006/relationships/tags" Target="../tags/tag36.xml"/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tags" Target="../tags/tag34.xml"/><Relationship Id="rId38" Type="http://schemas.openxmlformats.org/officeDocument/2006/relationships/tags" Target="../tags/tag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13" Type="http://schemas.openxmlformats.org/officeDocument/2006/relationships/notesSlide" Target="../notesSlides/notesSlide6.xml"/><Relationship Id="rId3" Type="http://schemas.openxmlformats.org/officeDocument/2006/relationships/tags" Target="../tags/tag49.xml"/><Relationship Id="rId7" Type="http://schemas.openxmlformats.org/officeDocument/2006/relationships/tags" Target="../tags/tag53.xml"/><Relationship Id="rId12" Type="http://schemas.openxmlformats.org/officeDocument/2006/relationships/slideLayout" Target="../slideLayouts/slideLayout5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tags" Target="../tags/tag57.xml"/><Relationship Id="rId5" Type="http://schemas.openxmlformats.org/officeDocument/2006/relationships/tags" Target="../tags/tag51.xml"/><Relationship Id="rId10" Type="http://schemas.openxmlformats.org/officeDocument/2006/relationships/tags" Target="../tags/tag56.xml"/><Relationship Id="rId4" Type="http://schemas.openxmlformats.org/officeDocument/2006/relationships/tags" Target="../tags/tag50.xml"/><Relationship Id="rId9" Type="http://schemas.openxmlformats.org/officeDocument/2006/relationships/tags" Target="../tags/tag5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13" Type="http://schemas.openxmlformats.org/officeDocument/2006/relationships/tags" Target="../tags/tag70.xml"/><Relationship Id="rId3" Type="http://schemas.openxmlformats.org/officeDocument/2006/relationships/tags" Target="../tags/tag60.xml"/><Relationship Id="rId7" Type="http://schemas.openxmlformats.org/officeDocument/2006/relationships/tags" Target="../tags/tag64.xml"/><Relationship Id="rId12" Type="http://schemas.openxmlformats.org/officeDocument/2006/relationships/tags" Target="../tags/tag69.xml"/><Relationship Id="rId17" Type="http://schemas.openxmlformats.org/officeDocument/2006/relationships/notesSlide" Target="../notesSlides/notesSlide7.xml"/><Relationship Id="rId2" Type="http://schemas.openxmlformats.org/officeDocument/2006/relationships/tags" Target="../tags/tag59.xml"/><Relationship Id="rId16" Type="http://schemas.openxmlformats.org/officeDocument/2006/relationships/slideLayout" Target="../slideLayouts/slideLayout5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tags" Target="../tags/tag68.xml"/><Relationship Id="rId5" Type="http://schemas.openxmlformats.org/officeDocument/2006/relationships/tags" Target="../tags/tag62.xml"/><Relationship Id="rId15" Type="http://schemas.openxmlformats.org/officeDocument/2006/relationships/tags" Target="../tags/tag72.xml"/><Relationship Id="rId10" Type="http://schemas.openxmlformats.org/officeDocument/2006/relationships/tags" Target="../tags/tag67.xml"/><Relationship Id="rId4" Type="http://schemas.openxmlformats.org/officeDocument/2006/relationships/tags" Target="../tags/tag61.xml"/><Relationship Id="rId9" Type="http://schemas.openxmlformats.org/officeDocument/2006/relationships/tags" Target="../tags/tag66.xml"/><Relationship Id="rId14" Type="http://schemas.openxmlformats.org/officeDocument/2006/relationships/tags" Target="../tags/tag7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3" Type="http://schemas.openxmlformats.org/officeDocument/2006/relationships/tags" Target="../tags/tag75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_文本框 6"/>
          <p:cNvSpPr txBox="1"/>
          <p:nvPr>
            <p:custDataLst>
              <p:tags r:id="rId1"/>
            </p:custDataLst>
          </p:nvPr>
        </p:nvSpPr>
        <p:spPr>
          <a:xfrm>
            <a:off x="967615" y="2133730"/>
            <a:ext cx="9834880" cy="156845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0" dirty="0">
                <a:latin typeface="方正有猫在_GBK" panose="02000000000000000000" pitchFamily="2" charset="-122"/>
                <a:ea typeface="方正有猫在_GBK" panose="02000000000000000000" pitchFamily="2" charset="-122"/>
              </a:rPr>
              <a:t>教育教学网课课件</a:t>
            </a:r>
            <a:r>
              <a:rPr lang="en-US" altLang="zh-CN" sz="8000" dirty="0">
                <a:latin typeface="方正有猫在_GBK" panose="02000000000000000000" pitchFamily="2" charset="-122"/>
                <a:ea typeface="方正有猫在_GBK" panose="02000000000000000000" pitchFamily="2" charset="-122"/>
              </a:rPr>
              <a:t>PPT</a:t>
            </a:r>
            <a:endParaRPr lang="zh-CN" altLang="en-US" sz="8000" dirty="0">
              <a:latin typeface="方正有猫在_GBK" panose="02000000000000000000" pitchFamily="2" charset="-122"/>
              <a:ea typeface="方正有猫在_GBK" panose="02000000000000000000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67615" y="3549465"/>
            <a:ext cx="101045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latin typeface="汉仪乐喵体简" panose="00020600040101010101" pitchFamily="18" charset="-122"/>
                <a:ea typeface="汉仪乐喵体简" panose="00020600040101010101" pitchFamily="18" charset="-122"/>
              </a:rPr>
              <a:t>Lorem ipsum dolor sit amet, consectetuer adipiscing elit.Aenean commodo ligula eget dolor. Aenean massa. Cum sociis natoque penatibus et magnis dis parturient montes,nascetur ridiculus mus. Donec quam felis, ultricies nec.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260183" y="4130845"/>
            <a:ext cx="2811780" cy="42354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9B050E"/>
                </a:solidFill>
                <a:latin typeface="汉仪乐喵体简" panose="00020600040101010101" pitchFamily="18" charset="-122"/>
                <a:ea typeface="汉仪乐喵体简" panose="00020600040101010101" pitchFamily="18" charset="-122"/>
              </a:rPr>
              <a:t>XXX</a:t>
            </a:r>
            <a:r>
              <a:rPr lang="zh-CN" altLang="en-US" dirty="0">
                <a:solidFill>
                  <a:srgbClr val="9B050E"/>
                </a:solidFill>
                <a:latin typeface="汉仪乐喵体简" panose="00020600040101010101" pitchFamily="18" charset="-122"/>
                <a:ea typeface="汉仪乐喵体简" panose="00020600040101010101" pitchFamily="18" charset="-122"/>
              </a:rPr>
              <a:t>    日期：</a:t>
            </a:r>
            <a:r>
              <a:rPr lang="en-US" altLang="zh-CN" dirty="0">
                <a:solidFill>
                  <a:srgbClr val="9B050E"/>
                </a:solidFill>
                <a:latin typeface="汉仪乐喵体简" panose="00020600040101010101" pitchFamily="18" charset="-122"/>
                <a:ea typeface="汉仪乐喵体简" panose="00020600040101010101" pitchFamily="18" charset="-122"/>
              </a:rPr>
              <a:t>20XX/12/30</a:t>
            </a:r>
            <a:endParaRPr lang="zh-CN" altLang="en-US" dirty="0">
              <a:solidFill>
                <a:srgbClr val="9B050E"/>
              </a:solidFill>
              <a:latin typeface="汉仪乐喵体简" panose="00020600040101010101" pitchFamily="18" charset="-122"/>
              <a:ea typeface="汉仪乐喵体简" panose="00020600040101010101" pitchFamily="18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43" b="33582"/>
          <a:stretch>
            <a:fillRect/>
          </a:stretch>
        </p:blipFill>
        <p:spPr>
          <a:xfrm>
            <a:off x="8379643" y="1365087"/>
            <a:ext cx="2178377" cy="97973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6686">
            <a:off x="1726461" y="4186857"/>
            <a:ext cx="2105960" cy="236209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8" t="24938" r="3570" b="51794"/>
          <a:stretch>
            <a:fillRect/>
          </a:stretch>
        </p:blipFill>
        <p:spPr>
          <a:xfrm rot="20339807">
            <a:off x="3565766" y="1560471"/>
            <a:ext cx="1234845" cy="780068"/>
          </a:xfrm>
          <a:prstGeom prst="rect">
            <a:avLst/>
          </a:prstGeom>
        </p:spPr>
      </p:pic>
      <p:pic>
        <p:nvPicPr>
          <p:cNvPr id="31" name="29de7b116304ab37e386df411064ddb56ff10733607e6d546b8fd86b1cad96fb38c6834f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375775" y="-1330325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021 0.42153 L 0.18021 0.42153 C 0.17682 0.42083 0.17357 0.42083 0.17031 0.41991 C 0.16953 0.41968 0.16875 0.41921 0.16797 0.41852 C 0.16549 0.41667 0.16302 0.41458 0.16055 0.41273 C 0.1444 0.40093 0.16601 0.41991 0.13698 0.39097 C 0.1362 0.39028 0.12643 0.38102 0.12396 0.37801 C 0.12253 0.37616 0.12109 0.3743 0.11979 0.37222 C 0.11914 0.37083 0.11888 0.36898 0.11823 0.36782 C 0.11588 0.36319 0.11328 0.35903 0.11081 0.35486 C 0.10924 0.35185 0.10742 0.3493 0.10599 0.34606 C 0.10338 0.33981 0.10091 0.33426 0.0987 0.32731 C 0.09753 0.32384 0.09648 0.3206 0.09544 0.31713 C 0.09479 0.31528 0.0944 0.31319 0.09375 0.31134 C 0.09284 0.3088 0.09141 0.30671 0.09049 0.30393 C 0.08984 0.30231 0.08945 0.3 0.0888 0.29815 C 0.08763 0.29421 0.08607 0.29051 0.08476 0.28657 C 0.08424 0.28472 0.08372 0.28264 0.0832 0.28079 C 0.07917 0.26898 0.08086 0.27523 0.07669 0.26481 C 0.07552 0.26204 0.07448 0.25903 0.07344 0.25625 C 0.07122 0.25093 0.06901 0.2456 0.06693 0.24028 C 0.06693 0.24028 0.06029 0.22292 0.06029 0.22292 C 0.05976 0.22037 0.05937 0.21782 0.05872 0.21574 C 0.0569 0.20949 0.05469 0.20602 0.05299 0.19977 C 0.05208 0.19606 0.05156 0.1919 0.05052 0.18819 C 0.04883 0.18218 0.04648 0.17662 0.04492 0.17083 C 0.04427 0.16875 0.04375 0.1669 0.04323 0.16505 C 0.04232 0.16157 0.04167 0.1581 0.04075 0.15486 C 0.03893 0.14815 0.03672 0.14375 0.03424 0.1375 C 0.03333 0.13495 0.03255 0.13264 0.03177 0.13009 C 0.03073 0.12639 0.02956 0.12245 0.02851 0.11852 C 0.02799 0.1162 0.0276 0.11366 0.02695 0.11134 C 0.02591 0.10787 0.02461 0.10463 0.0237 0.10116 C 0.02292 0.09838 0.02279 0.09537 0.022 0.09259 C 0.02031 0.08565 0.01784 0.07917 0.01628 0.07222 C 0.01341 0.05856 0.01497 0.06435 0.01224 0.05486 C 0.01172 0.05093 0.01146 0.04699 0.01068 0.04329 C 0.01003 0.04051 0.00898 0.03843 0.0082 0.03588 C 0.00729 0.0331 0.00651 0.03032 0.00573 0.02731 C 0.00378 0.01968 0.00221 0.00972 0.00091 0.00255 C -0.0056 -0.02986 0.00052 0.00208 -0.00234 -0.0132 C -0.00182 -0.01482 -0.00156 -0.01667 -0.00078 -0.01759 C -0.00013 -0.01852 0.00091 -0.01852 0.00169 -0.01898 C 0.0043 -0.02153 0.00391 -0.02107 0.00495 -0.02477 L 0.00495 -0.02477 " pathEditMode="relative" ptsTypes="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5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15" grpId="0"/>
      <p:bldP spid="16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千图PPT彼岸天：ID 8661124库_组合 43"/>
          <p:cNvGrpSpPr/>
          <p:nvPr>
            <p:custDataLst>
              <p:tags r:id="rId1"/>
            </p:custDataLst>
          </p:nvPr>
        </p:nvGrpSpPr>
        <p:grpSpPr>
          <a:xfrm>
            <a:off x="3139454" y="2804450"/>
            <a:ext cx="2181114" cy="3054783"/>
            <a:chOff x="3139454" y="2804450"/>
            <a:chExt cx="2181114" cy="3054783"/>
          </a:xfrm>
        </p:grpSpPr>
        <p:grpSp>
          <p:nvGrpSpPr>
            <p:cNvPr id="12" name="Group 8"/>
            <p:cNvGrpSpPr/>
            <p:nvPr/>
          </p:nvGrpSpPr>
          <p:grpSpPr>
            <a:xfrm>
              <a:off x="3139454" y="3730519"/>
              <a:ext cx="2181114" cy="2128714"/>
              <a:chOff x="3379176" y="3723847"/>
              <a:chExt cx="2391508" cy="2334053"/>
            </a:xfrm>
          </p:grpSpPr>
          <p:sp>
            <p:nvSpPr>
              <p:cNvPr id="26" name="Isosceles Triangle 2"/>
              <p:cNvSpPr/>
              <p:nvPr/>
            </p:nvSpPr>
            <p:spPr>
              <a:xfrm>
                <a:off x="3379176" y="4624754"/>
                <a:ext cx="2391508" cy="1433146"/>
              </a:xfrm>
              <a:prstGeom prst="triangle">
                <a:avLst/>
              </a:prstGeom>
              <a:solidFill>
                <a:schemeClr val="accent2">
                  <a:alpha val="8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cxnSp>
            <p:nvCxnSpPr>
              <p:cNvPr id="27" name="Straight Connector 10"/>
              <p:cNvCxnSpPr/>
              <p:nvPr/>
            </p:nvCxnSpPr>
            <p:spPr>
              <a:xfrm flipV="1">
                <a:off x="4571555" y="3723847"/>
                <a:ext cx="0" cy="977107"/>
              </a:xfrm>
              <a:prstGeom prst="line">
                <a:avLst/>
              </a:prstGeom>
              <a:ln w="12700">
                <a:solidFill>
                  <a:schemeClr val="accent2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30"/>
            <p:cNvGrpSpPr/>
            <p:nvPr/>
          </p:nvGrpSpPr>
          <p:grpSpPr>
            <a:xfrm>
              <a:off x="3305344" y="2804450"/>
              <a:ext cx="1843180" cy="846122"/>
              <a:chOff x="5122025" y="525814"/>
              <a:chExt cx="2020976" cy="927740"/>
            </a:xfrm>
          </p:grpSpPr>
          <p:sp>
            <p:nvSpPr>
              <p:cNvPr id="24" name="TextBox 31"/>
              <p:cNvSpPr txBox="1"/>
              <p:nvPr/>
            </p:nvSpPr>
            <p:spPr>
              <a:xfrm>
                <a:off x="5122026" y="826908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sz="1000" dirty="0"/>
                  <a:t>点击此处更换文本</a:t>
                </a:r>
              </a:p>
            </p:txBody>
          </p:sp>
          <p:sp>
            <p:nvSpPr>
              <p:cNvPr id="25" name="Rectangle 32"/>
              <p:cNvSpPr/>
              <p:nvPr/>
            </p:nvSpPr>
            <p:spPr>
              <a:xfrm>
                <a:off x="5122025" y="525814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/>
              </a:bodyPr>
              <a:lstStyle/>
              <a:p>
                <a:pPr lvl="0" algn="ctr" defTabSz="913765">
                  <a:spcBef>
                    <a:spcPct val="0"/>
                  </a:spcBef>
                  <a:defRPr/>
                </a:pPr>
                <a:r>
                  <a:rPr lang="zh-CN" altLang="en-US" b="1" dirty="0">
                    <a:solidFill>
                      <a:schemeClr val="accent2"/>
                    </a:solidFill>
                  </a:rPr>
                  <a:t>输入标题文本</a:t>
                </a:r>
              </a:p>
            </p:txBody>
          </p:sp>
        </p:grpSp>
        <p:sp>
          <p:nvSpPr>
            <p:cNvPr id="14" name="Freeform: Shape 39"/>
            <p:cNvSpPr/>
            <p:nvPr/>
          </p:nvSpPr>
          <p:spPr bwMode="auto">
            <a:xfrm>
              <a:off x="3875286" y="5000803"/>
              <a:ext cx="675706" cy="677390"/>
            </a:xfrm>
            <a:custGeom>
              <a:avLst/>
              <a:gdLst>
                <a:gd name="T0" fmla="*/ 2594 w 5188"/>
                <a:gd name="T1" fmla="*/ 0 h 5188"/>
                <a:gd name="T2" fmla="*/ 2594 w 5188"/>
                <a:gd name="T3" fmla="*/ 0 h 5188"/>
                <a:gd name="T4" fmla="*/ 0 w 5188"/>
                <a:gd name="T5" fmla="*/ 2593 h 5188"/>
                <a:gd name="T6" fmla="*/ 2594 w 5188"/>
                <a:gd name="T7" fmla="*/ 5188 h 5188"/>
                <a:gd name="T8" fmla="*/ 5188 w 5188"/>
                <a:gd name="T9" fmla="*/ 2593 h 5188"/>
                <a:gd name="T10" fmla="*/ 2594 w 5188"/>
                <a:gd name="T11" fmla="*/ 0 h 5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88" h="5188">
                  <a:moveTo>
                    <a:pt x="2594" y="0"/>
                  </a:moveTo>
                  <a:lnTo>
                    <a:pt x="2594" y="0"/>
                  </a:lnTo>
                  <a:cubicBezTo>
                    <a:pt x="1161" y="0"/>
                    <a:pt x="0" y="1160"/>
                    <a:pt x="0" y="2593"/>
                  </a:cubicBezTo>
                  <a:cubicBezTo>
                    <a:pt x="0" y="4026"/>
                    <a:pt x="1161" y="5188"/>
                    <a:pt x="2594" y="5188"/>
                  </a:cubicBezTo>
                  <a:cubicBezTo>
                    <a:pt x="4027" y="5188"/>
                    <a:pt x="5188" y="4026"/>
                    <a:pt x="5188" y="2593"/>
                  </a:cubicBezTo>
                  <a:cubicBezTo>
                    <a:pt x="5188" y="1160"/>
                    <a:pt x="4027" y="0"/>
                    <a:pt x="2594" y="0"/>
                  </a:cubicBezTo>
                  <a:close/>
                </a:path>
              </a:pathLst>
            </a:custGeom>
            <a:solidFill>
              <a:schemeClr val="accent2"/>
            </a:solidFill>
            <a:ln w="1905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Freeform: Shape 54"/>
            <p:cNvSpPr/>
            <p:nvPr/>
          </p:nvSpPr>
          <p:spPr bwMode="auto">
            <a:xfrm>
              <a:off x="4037833" y="5199581"/>
              <a:ext cx="332246" cy="280771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2"/>
            </p:custDataLst>
          </p:nvPr>
        </p:nvGrpSpPr>
        <p:grpSpPr>
          <a:xfrm>
            <a:off x="1231405" y="2018373"/>
            <a:ext cx="2181114" cy="3840859"/>
            <a:chOff x="1231405" y="2018373"/>
            <a:chExt cx="2181114" cy="3840859"/>
          </a:xfrm>
        </p:grpSpPr>
        <p:grpSp>
          <p:nvGrpSpPr>
            <p:cNvPr id="6" name="Group 6"/>
            <p:cNvGrpSpPr/>
            <p:nvPr/>
          </p:nvGrpSpPr>
          <p:grpSpPr>
            <a:xfrm>
              <a:off x="1231405" y="2933018"/>
              <a:ext cx="2181114" cy="2926214"/>
              <a:chOff x="1858107" y="2849418"/>
              <a:chExt cx="2391508" cy="3208481"/>
            </a:xfrm>
          </p:grpSpPr>
          <p:sp>
            <p:nvSpPr>
              <p:cNvPr id="38" name="Isosceles Triangle 1"/>
              <p:cNvSpPr/>
              <p:nvPr/>
            </p:nvSpPr>
            <p:spPr>
              <a:xfrm>
                <a:off x="1858107" y="3719146"/>
                <a:ext cx="2391508" cy="2338753"/>
              </a:xfrm>
              <a:prstGeom prst="triangle">
                <a:avLst/>
              </a:prstGeom>
              <a:solidFill>
                <a:schemeClr val="accent1">
                  <a:alpha val="8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cxnSp>
            <p:nvCxnSpPr>
              <p:cNvPr id="39" name="Straight Connector 9"/>
              <p:cNvCxnSpPr/>
              <p:nvPr/>
            </p:nvCxnSpPr>
            <p:spPr>
              <a:xfrm flipV="1">
                <a:off x="3053861" y="2849418"/>
                <a:ext cx="0" cy="977107"/>
              </a:xfrm>
              <a:prstGeom prst="line">
                <a:avLst/>
              </a:prstGeom>
              <a:ln w="12700"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21"/>
            <p:cNvGrpSpPr/>
            <p:nvPr/>
          </p:nvGrpSpPr>
          <p:grpSpPr>
            <a:xfrm>
              <a:off x="1400372" y="2018373"/>
              <a:ext cx="1843180" cy="846122"/>
              <a:chOff x="5122025" y="525814"/>
              <a:chExt cx="2020976" cy="927740"/>
            </a:xfrm>
          </p:grpSpPr>
          <p:sp>
            <p:nvSpPr>
              <p:cNvPr id="36" name="TextBox 22"/>
              <p:cNvSpPr txBox="1"/>
              <p:nvPr/>
            </p:nvSpPr>
            <p:spPr>
              <a:xfrm>
                <a:off x="5122026" y="826908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sz="1000" dirty="0"/>
                  <a:t>点击此处更换文本</a:t>
                </a:r>
              </a:p>
            </p:txBody>
          </p:sp>
          <p:sp>
            <p:nvSpPr>
              <p:cNvPr id="37" name="Rectangle 23"/>
              <p:cNvSpPr/>
              <p:nvPr/>
            </p:nvSpPr>
            <p:spPr>
              <a:xfrm>
                <a:off x="5122025" y="525814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/>
              </a:bodyPr>
              <a:lstStyle/>
              <a:p>
                <a:pPr lvl="0" algn="ctr" defTabSz="913765">
                  <a:spcBef>
                    <a:spcPct val="0"/>
                  </a:spcBef>
                  <a:defRPr/>
                </a:pPr>
                <a:r>
                  <a:rPr lang="zh-CN" altLang="en-US" b="1" dirty="0">
                    <a:solidFill>
                      <a:schemeClr val="accent1"/>
                    </a:solidFill>
                  </a:rPr>
                  <a:t>输入标题文本</a:t>
                </a:r>
              </a:p>
            </p:txBody>
          </p:sp>
        </p:grpSp>
        <p:sp>
          <p:nvSpPr>
            <p:cNvPr id="16" name="Freeform: Shape 42"/>
            <p:cNvSpPr/>
            <p:nvPr/>
          </p:nvSpPr>
          <p:spPr bwMode="auto">
            <a:xfrm>
              <a:off x="1984108" y="4694820"/>
              <a:ext cx="675706" cy="679076"/>
            </a:xfrm>
            <a:custGeom>
              <a:avLst/>
              <a:gdLst>
                <a:gd name="T0" fmla="*/ 1285 w 2570"/>
                <a:gd name="T1" fmla="*/ 0 h 2569"/>
                <a:gd name="T2" fmla="*/ 1285 w 2570"/>
                <a:gd name="T3" fmla="*/ 0 h 2569"/>
                <a:gd name="T4" fmla="*/ 0 w 2570"/>
                <a:gd name="T5" fmla="*/ 1284 h 2569"/>
                <a:gd name="T6" fmla="*/ 1285 w 2570"/>
                <a:gd name="T7" fmla="*/ 2569 h 2569"/>
                <a:gd name="T8" fmla="*/ 2570 w 2570"/>
                <a:gd name="T9" fmla="*/ 1284 h 2569"/>
                <a:gd name="T10" fmla="*/ 1285 w 2570"/>
                <a:gd name="T11" fmla="*/ 0 h 2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70" h="2569">
                  <a:moveTo>
                    <a:pt x="1285" y="0"/>
                  </a:moveTo>
                  <a:lnTo>
                    <a:pt x="1285" y="0"/>
                  </a:lnTo>
                  <a:cubicBezTo>
                    <a:pt x="575" y="0"/>
                    <a:pt x="0" y="574"/>
                    <a:pt x="0" y="1284"/>
                  </a:cubicBezTo>
                  <a:cubicBezTo>
                    <a:pt x="0" y="1994"/>
                    <a:pt x="575" y="2569"/>
                    <a:pt x="1285" y="2569"/>
                  </a:cubicBezTo>
                  <a:cubicBezTo>
                    <a:pt x="1995" y="2569"/>
                    <a:pt x="2570" y="1994"/>
                    <a:pt x="2570" y="1284"/>
                  </a:cubicBezTo>
                  <a:cubicBezTo>
                    <a:pt x="2570" y="574"/>
                    <a:pt x="1995" y="0"/>
                    <a:pt x="1285" y="0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Freeform: Shape 53"/>
            <p:cNvSpPr/>
            <p:nvPr/>
          </p:nvSpPr>
          <p:spPr bwMode="auto">
            <a:xfrm>
              <a:off x="2171051" y="4895725"/>
              <a:ext cx="327693" cy="276924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7" name="千图PPT彼岸天：ID 8661124库_组合 46"/>
          <p:cNvGrpSpPr/>
          <p:nvPr>
            <p:custDataLst>
              <p:tags r:id="rId3"/>
            </p:custDataLst>
          </p:nvPr>
        </p:nvGrpSpPr>
        <p:grpSpPr>
          <a:xfrm>
            <a:off x="8863605" y="2808067"/>
            <a:ext cx="2181114" cy="3051166"/>
            <a:chOff x="8863605" y="2808067"/>
            <a:chExt cx="2181114" cy="3051166"/>
          </a:xfrm>
        </p:grpSpPr>
        <p:grpSp>
          <p:nvGrpSpPr>
            <p:cNvPr id="10" name="Group 16"/>
            <p:cNvGrpSpPr/>
            <p:nvPr/>
          </p:nvGrpSpPr>
          <p:grpSpPr>
            <a:xfrm>
              <a:off x="8863605" y="3730519"/>
              <a:ext cx="2181114" cy="2128714"/>
              <a:chOff x="7942385" y="3723847"/>
              <a:chExt cx="2391508" cy="2334053"/>
            </a:xfrm>
          </p:grpSpPr>
          <p:sp>
            <p:nvSpPr>
              <p:cNvPr id="30" name="Isosceles Triangle 5"/>
              <p:cNvSpPr/>
              <p:nvPr/>
            </p:nvSpPr>
            <p:spPr>
              <a:xfrm>
                <a:off x="7942385" y="4624754"/>
                <a:ext cx="2391508" cy="1433146"/>
              </a:xfrm>
              <a:prstGeom prst="triangle">
                <a:avLst/>
              </a:prstGeom>
              <a:solidFill>
                <a:schemeClr val="accent6">
                  <a:alpha val="8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cxnSp>
            <p:nvCxnSpPr>
              <p:cNvPr id="31" name="Straight Connector 13"/>
              <p:cNvCxnSpPr/>
              <p:nvPr/>
            </p:nvCxnSpPr>
            <p:spPr>
              <a:xfrm flipV="1">
                <a:off x="9135208" y="3723847"/>
                <a:ext cx="0" cy="977107"/>
              </a:xfrm>
              <a:prstGeom prst="line">
                <a:avLst/>
              </a:prstGeom>
              <a:ln w="12700">
                <a:solidFill>
                  <a:schemeClr val="accent6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27"/>
            <p:cNvGrpSpPr/>
            <p:nvPr/>
          </p:nvGrpSpPr>
          <p:grpSpPr>
            <a:xfrm>
              <a:off x="9029899" y="2808067"/>
              <a:ext cx="1843180" cy="846122"/>
              <a:chOff x="5122025" y="525814"/>
              <a:chExt cx="2020976" cy="927740"/>
            </a:xfrm>
          </p:grpSpPr>
          <p:sp>
            <p:nvSpPr>
              <p:cNvPr id="28" name="TextBox 28"/>
              <p:cNvSpPr txBox="1"/>
              <p:nvPr/>
            </p:nvSpPr>
            <p:spPr>
              <a:xfrm>
                <a:off x="5122026" y="826908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sz="1000" dirty="0"/>
                  <a:t>点击此处更换文本</a:t>
                </a:r>
              </a:p>
            </p:txBody>
          </p:sp>
          <p:sp>
            <p:nvSpPr>
              <p:cNvPr id="29" name="Rectangle 29"/>
              <p:cNvSpPr/>
              <p:nvPr/>
            </p:nvSpPr>
            <p:spPr>
              <a:xfrm>
                <a:off x="5122025" y="525814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/>
              </a:bodyPr>
              <a:lstStyle/>
              <a:p>
                <a:pPr lvl="0" algn="ctr" defTabSz="913765">
                  <a:spcBef>
                    <a:spcPct val="0"/>
                  </a:spcBef>
                  <a:defRPr/>
                </a:pPr>
                <a:r>
                  <a:rPr lang="zh-CN" altLang="en-US" b="1" dirty="0">
                    <a:solidFill>
                      <a:schemeClr val="accent6"/>
                    </a:solidFill>
                  </a:rPr>
                  <a:t>输入标题文本</a:t>
                </a:r>
              </a:p>
            </p:txBody>
          </p:sp>
        </p:grpSp>
        <p:sp>
          <p:nvSpPr>
            <p:cNvPr id="17" name="Freeform: Shape 45"/>
            <p:cNvSpPr/>
            <p:nvPr/>
          </p:nvSpPr>
          <p:spPr bwMode="auto">
            <a:xfrm>
              <a:off x="9613636" y="5034187"/>
              <a:ext cx="675706" cy="677390"/>
            </a:xfrm>
            <a:custGeom>
              <a:avLst/>
              <a:gdLst>
                <a:gd name="T0" fmla="*/ 1545 w 3090"/>
                <a:gd name="T1" fmla="*/ 0 h 3090"/>
                <a:gd name="T2" fmla="*/ 1545 w 3090"/>
                <a:gd name="T3" fmla="*/ 0 h 3090"/>
                <a:gd name="T4" fmla="*/ 0 w 3090"/>
                <a:gd name="T5" fmla="*/ 1544 h 3090"/>
                <a:gd name="T6" fmla="*/ 1545 w 3090"/>
                <a:gd name="T7" fmla="*/ 3090 h 3090"/>
                <a:gd name="T8" fmla="*/ 3090 w 3090"/>
                <a:gd name="T9" fmla="*/ 1544 h 3090"/>
                <a:gd name="T10" fmla="*/ 1545 w 3090"/>
                <a:gd name="T11" fmla="*/ 0 h 3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90" h="3090">
                  <a:moveTo>
                    <a:pt x="1545" y="0"/>
                  </a:moveTo>
                  <a:lnTo>
                    <a:pt x="1545" y="0"/>
                  </a:lnTo>
                  <a:cubicBezTo>
                    <a:pt x="691" y="0"/>
                    <a:pt x="0" y="691"/>
                    <a:pt x="0" y="1544"/>
                  </a:cubicBezTo>
                  <a:cubicBezTo>
                    <a:pt x="0" y="2398"/>
                    <a:pt x="691" y="3090"/>
                    <a:pt x="1545" y="3090"/>
                  </a:cubicBezTo>
                  <a:cubicBezTo>
                    <a:pt x="2398" y="3090"/>
                    <a:pt x="3090" y="2398"/>
                    <a:pt x="3090" y="1544"/>
                  </a:cubicBezTo>
                  <a:cubicBezTo>
                    <a:pt x="3090" y="691"/>
                    <a:pt x="2398" y="0"/>
                    <a:pt x="1545" y="0"/>
                  </a:cubicBezTo>
                  <a:close/>
                </a:path>
              </a:pathLst>
            </a:custGeom>
            <a:solidFill>
              <a:schemeClr val="accent6"/>
            </a:solidFill>
            <a:ln w="1905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Freeform: Shape 57"/>
            <p:cNvSpPr/>
            <p:nvPr/>
          </p:nvSpPr>
          <p:spPr bwMode="auto">
            <a:xfrm>
              <a:off x="9723223" y="5186843"/>
              <a:ext cx="441988" cy="373512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5" name="千图PPT彼岸天：ID 8661124库_组合 44"/>
          <p:cNvGrpSpPr/>
          <p:nvPr>
            <p:custDataLst>
              <p:tags r:id="rId4"/>
            </p:custDataLst>
          </p:nvPr>
        </p:nvGrpSpPr>
        <p:grpSpPr>
          <a:xfrm>
            <a:off x="5047504" y="1740127"/>
            <a:ext cx="2181114" cy="4119106"/>
            <a:chOff x="5047504" y="1740127"/>
            <a:chExt cx="2181114" cy="4119106"/>
          </a:xfrm>
        </p:grpSpPr>
        <p:grpSp>
          <p:nvGrpSpPr>
            <p:cNvPr id="4" name="Group 14"/>
            <p:cNvGrpSpPr/>
            <p:nvPr/>
          </p:nvGrpSpPr>
          <p:grpSpPr>
            <a:xfrm>
              <a:off x="5047504" y="2648083"/>
              <a:ext cx="2181114" cy="3211150"/>
              <a:chOff x="4900246" y="2536998"/>
              <a:chExt cx="2391508" cy="3520902"/>
            </a:xfrm>
          </p:grpSpPr>
          <p:sp>
            <p:nvSpPr>
              <p:cNvPr id="42" name="Isosceles Triangle 3"/>
              <p:cNvSpPr/>
              <p:nvPr/>
            </p:nvSpPr>
            <p:spPr>
              <a:xfrm>
                <a:off x="4900246" y="3429000"/>
                <a:ext cx="2391508" cy="2628900"/>
              </a:xfrm>
              <a:prstGeom prst="triangle">
                <a:avLst/>
              </a:prstGeom>
              <a:solidFill>
                <a:schemeClr val="accent4">
                  <a:alpha val="8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cxnSp>
            <p:nvCxnSpPr>
              <p:cNvPr id="43" name="Straight Connector 11"/>
              <p:cNvCxnSpPr/>
              <p:nvPr/>
            </p:nvCxnSpPr>
            <p:spPr>
              <a:xfrm flipV="1">
                <a:off x="6096000" y="2536998"/>
                <a:ext cx="0" cy="977107"/>
              </a:xfrm>
              <a:prstGeom prst="line">
                <a:avLst/>
              </a:prstGeom>
              <a:ln w="12700">
                <a:solidFill>
                  <a:schemeClr val="accent4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18"/>
            <p:cNvGrpSpPr/>
            <p:nvPr/>
          </p:nvGrpSpPr>
          <p:grpSpPr>
            <a:xfrm>
              <a:off x="5216472" y="1740127"/>
              <a:ext cx="1843180" cy="846122"/>
              <a:chOff x="5122025" y="525814"/>
              <a:chExt cx="2020976" cy="927740"/>
            </a:xfrm>
          </p:grpSpPr>
          <p:sp>
            <p:nvSpPr>
              <p:cNvPr id="40" name="TextBox 19"/>
              <p:cNvSpPr txBox="1"/>
              <p:nvPr/>
            </p:nvSpPr>
            <p:spPr>
              <a:xfrm>
                <a:off x="5122026" y="826908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sz="1000" dirty="0"/>
                  <a:t>点击此处更换文本</a:t>
                </a:r>
              </a:p>
            </p:txBody>
          </p:sp>
          <p:sp>
            <p:nvSpPr>
              <p:cNvPr id="41" name="Rectangle 20"/>
              <p:cNvSpPr/>
              <p:nvPr/>
            </p:nvSpPr>
            <p:spPr>
              <a:xfrm>
                <a:off x="5122025" y="525814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/>
              </a:bodyPr>
              <a:lstStyle/>
              <a:p>
                <a:pPr lvl="0" algn="ctr" defTabSz="913765">
                  <a:spcBef>
                    <a:spcPct val="0"/>
                  </a:spcBef>
                  <a:defRPr/>
                </a:pPr>
                <a:r>
                  <a:rPr lang="zh-CN" altLang="en-US" b="1" dirty="0">
                    <a:solidFill>
                      <a:schemeClr val="accent4"/>
                    </a:solidFill>
                  </a:rPr>
                  <a:t>输入标题文本</a:t>
                </a:r>
              </a:p>
            </p:txBody>
          </p:sp>
        </p:grpSp>
        <p:sp>
          <p:nvSpPr>
            <p:cNvPr id="20" name="Freeform: Shape 48"/>
            <p:cNvSpPr/>
            <p:nvPr/>
          </p:nvSpPr>
          <p:spPr bwMode="auto">
            <a:xfrm>
              <a:off x="5820366" y="4660422"/>
              <a:ext cx="677392" cy="679076"/>
            </a:xfrm>
            <a:custGeom>
              <a:avLst/>
              <a:gdLst>
                <a:gd name="T0" fmla="*/ 1726 w 3453"/>
                <a:gd name="T1" fmla="*/ 0 h 3453"/>
                <a:gd name="T2" fmla="*/ 1726 w 3453"/>
                <a:gd name="T3" fmla="*/ 0 h 3453"/>
                <a:gd name="T4" fmla="*/ 0 w 3453"/>
                <a:gd name="T5" fmla="*/ 1726 h 3453"/>
                <a:gd name="T6" fmla="*/ 1726 w 3453"/>
                <a:gd name="T7" fmla="*/ 3453 h 3453"/>
                <a:gd name="T8" fmla="*/ 3453 w 3453"/>
                <a:gd name="T9" fmla="*/ 1726 h 3453"/>
                <a:gd name="T10" fmla="*/ 1726 w 3453"/>
                <a:gd name="T11" fmla="*/ 0 h 3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53" h="3453">
                  <a:moveTo>
                    <a:pt x="1726" y="0"/>
                  </a:moveTo>
                  <a:lnTo>
                    <a:pt x="1726" y="0"/>
                  </a:lnTo>
                  <a:cubicBezTo>
                    <a:pt x="773" y="0"/>
                    <a:pt x="0" y="772"/>
                    <a:pt x="0" y="1726"/>
                  </a:cubicBezTo>
                  <a:cubicBezTo>
                    <a:pt x="0" y="2679"/>
                    <a:pt x="773" y="3453"/>
                    <a:pt x="1726" y="3453"/>
                  </a:cubicBezTo>
                  <a:cubicBezTo>
                    <a:pt x="2680" y="3453"/>
                    <a:pt x="3453" y="2679"/>
                    <a:pt x="3453" y="1726"/>
                  </a:cubicBezTo>
                  <a:cubicBezTo>
                    <a:pt x="3453" y="772"/>
                    <a:pt x="2680" y="0"/>
                    <a:pt x="1726" y="0"/>
                  </a:cubicBezTo>
                  <a:close/>
                </a:path>
              </a:pathLst>
            </a:custGeom>
            <a:solidFill>
              <a:schemeClr val="accent4"/>
            </a:solidFill>
            <a:ln w="1905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Freeform: Shape 55"/>
            <p:cNvSpPr/>
            <p:nvPr/>
          </p:nvSpPr>
          <p:spPr bwMode="auto">
            <a:xfrm>
              <a:off x="5981119" y="4851043"/>
              <a:ext cx="354208" cy="299331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6" name="千图PPT彼岸天：ID 8661124库_组合 45"/>
          <p:cNvGrpSpPr/>
          <p:nvPr>
            <p:custDataLst>
              <p:tags r:id="rId5"/>
            </p:custDataLst>
          </p:nvPr>
        </p:nvGrpSpPr>
        <p:grpSpPr>
          <a:xfrm>
            <a:off x="6955554" y="2813224"/>
            <a:ext cx="2181114" cy="3046009"/>
            <a:chOff x="6955554" y="2813224"/>
            <a:chExt cx="2181114" cy="3046009"/>
          </a:xfrm>
        </p:grpSpPr>
        <p:grpSp>
          <p:nvGrpSpPr>
            <p:cNvPr id="8" name="Group 15"/>
            <p:cNvGrpSpPr/>
            <p:nvPr/>
          </p:nvGrpSpPr>
          <p:grpSpPr>
            <a:xfrm>
              <a:off x="6955554" y="3730519"/>
              <a:ext cx="2181114" cy="2128714"/>
              <a:chOff x="6421315" y="3723847"/>
              <a:chExt cx="2391508" cy="2334053"/>
            </a:xfrm>
          </p:grpSpPr>
          <p:sp>
            <p:nvSpPr>
              <p:cNvPr id="34" name="Isosceles Triangle 4"/>
              <p:cNvSpPr/>
              <p:nvPr/>
            </p:nvSpPr>
            <p:spPr>
              <a:xfrm>
                <a:off x="6421315" y="4624754"/>
                <a:ext cx="2391508" cy="1433146"/>
              </a:xfrm>
              <a:prstGeom prst="triangle">
                <a:avLst/>
              </a:prstGeom>
              <a:solidFill>
                <a:schemeClr val="accent5">
                  <a:alpha val="8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cxnSp>
            <p:nvCxnSpPr>
              <p:cNvPr id="35" name="Straight Connector 12"/>
              <p:cNvCxnSpPr/>
              <p:nvPr/>
            </p:nvCxnSpPr>
            <p:spPr>
              <a:xfrm flipV="1">
                <a:off x="7617069" y="3723847"/>
                <a:ext cx="0" cy="977107"/>
              </a:xfrm>
              <a:prstGeom prst="line">
                <a:avLst/>
              </a:prstGeom>
              <a:ln w="12700">
                <a:solidFill>
                  <a:schemeClr val="accent5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24"/>
            <p:cNvGrpSpPr/>
            <p:nvPr/>
          </p:nvGrpSpPr>
          <p:grpSpPr>
            <a:xfrm>
              <a:off x="7124522" y="2813224"/>
              <a:ext cx="1843180" cy="846122"/>
              <a:chOff x="5122025" y="525814"/>
              <a:chExt cx="2020976" cy="927740"/>
            </a:xfrm>
          </p:grpSpPr>
          <p:sp>
            <p:nvSpPr>
              <p:cNvPr id="32" name="TextBox 25"/>
              <p:cNvSpPr txBox="1"/>
              <p:nvPr/>
            </p:nvSpPr>
            <p:spPr>
              <a:xfrm>
                <a:off x="5122026" y="826908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sz="1000" dirty="0"/>
                  <a:t>点击此处更换文本</a:t>
                </a:r>
              </a:p>
            </p:txBody>
          </p:sp>
          <p:sp>
            <p:nvSpPr>
              <p:cNvPr id="33" name="Rectangle 26"/>
              <p:cNvSpPr/>
              <p:nvPr/>
            </p:nvSpPr>
            <p:spPr>
              <a:xfrm>
                <a:off x="5122025" y="525814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/>
              </a:bodyPr>
              <a:lstStyle/>
              <a:p>
                <a:pPr lvl="0" algn="ctr" defTabSz="913765">
                  <a:spcBef>
                    <a:spcPct val="0"/>
                  </a:spcBef>
                  <a:defRPr/>
                </a:pPr>
                <a:r>
                  <a:rPr lang="zh-CN" altLang="en-US" b="1" dirty="0">
                    <a:solidFill>
                      <a:schemeClr val="accent5"/>
                    </a:solidFill>
                  </a:rPr>
                  <a:t>输入标题文本</a:t>
                </a:r>
              </a:p>
            </p:txBody>
          </p:sp>
        </p:grpSp>
        <p:sp>
          <p:nvSpPr>
            <p:cNvPr id="21" name="Freeform: Shape 51"/>
            <p:cNvSpPr/>
            <p:nvPr/>
          </p:nvSpPr>
          <p:spPr bwMode="auto">
            <a:xfrm>
              <a:off x="7704606" y="5023164"/>
              <a:ext cx="675706" cy="677390"/>
            </a:xfrm>
            <a:custGeom>
              <a:avLst/>
              <a:gdLst>
                <a:gd name="T0" fmla="*/ 1545 w 3090"/>
                <a:gd name="T1" fmla="*/ 0 h 3090"/>
                <a:gd name="T2" fmla="*/ 1545 w 3090"/>
                <a:gd name="T3" fmla="*/ 0 h 3090"/>
                <a:gd name="T4" fmla="*/ 0 w 3090"/>
                <a:gd name="T5" fmla="*/ 1544 h 3090"/>
                <a:gd name="T6" fmla="*/ 1545 w 3090"/>
                <a:gd name="T7" fmla="*/ 3090 h 3090"/>
                <a:gd name="T8" fmla="*/ 3090 w 3090"/>
                <a:gd name="T9" fmla="*/ 1544 h 3090"/>
                <a:gd name="T10" fmla="*/ 1545 w 3090"/>
                <a:gd name="T11" fmla="*/ 0 h 3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90" h="3090">
                  <a:moveTo>
                    <a:pt x="1545" y="0"/>
                  </a:moveTo>
                  <a:lnTo>
                    <a:pt x="1545" y="0"/>
                  </a:lnTo>
                  <a:cubicBezTo>
                    <a:pt x="691" y="0"/>
                    <a:pt x="0" y="691"/>
                    <a:pt x="0" y="1544"/>
                  </a:cubicBezTo>
                  <a:cubicBezTo>
                    <a:pt x="0" y="2398"/>
                    <a:pt x="691" y="3090"/>
                    <a:pt x="1545" y="3090"/>
                  </a:cubicBezTo>
                  <a:cubicBezTo>
                    <a:pt x="2398" y="3090"/>
                    <a:pt x="3090" y="2398"/>
                    <a:pt x="3090" y="1544"/>
                  </a:cubicBezTo>
                  <a:cubicBezTo>
                    <a:pt x="3090" y="691"/>
                    <a:pt x="2398" y="0"/>
                    <a:pt x="1545" y="0"/>
                  </a:cubicBezTo>
                  <a:close/>
                </a:path>
              </a:pathLst>
            </a:custGeom>
            <a:solidFill>
              <a:schemeClr val="accent5"/>
            </a:solidFill>
            <a:ln w="1905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Freeform: Shape 56"/>
            <p:cNvSpPr/>
            <p:nvPr/>
          </p:nvSpPr>
          <p:spPr bwMode="auto">
            <a:xfrm>
              <a:off x="7893061" y="5235608"/>
              <a:ext cx="298797" cy="252504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3" name="文本框 2"/>
          <p:cNvSpPr txBox="1"/>
          <p:nvPr userDrawn="1"/>
        </p:nvSpPr>
        <p:spPr>
          <a:xfrm>
            <a:off x="3767795" y="531496"/>
            <a:ext cx="4112260" cy="76835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4400" b="1" dirty="0">
                <a:latin typeface="方正黑体简体" panose="03000509000000000000" charset="-122"/>
                <a:ea typeface="方正黑体简体" panose="03000509000000000000" charset="-122"/>
              </a:rPr>
              <a:t>请插入您的标题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3"/>
          <p:cNvGrpSpPr/>
          <p:nvPr>
            <p:custDataLst>
              <p:tags r:id="rId1"/>
            </p:custDataLst>
          </p:nvPr>
        </p:nvGrpSpPr>
        <p:grpSpPr>
          <a:xfrm>
            <a:off x="1269760" y="1016732"/>
            <a:ext cx="4146657" cy="5467848"/>
            <a:chOff x="4022126" y="836871"/>
            <a:chExt cx="4146657" cy="5467848"/>
          </a:xfrm>
        </p:grpSpPr>
        <p:grpSp>
          <p:nvGrpSpPr>
            <p:cNvPr id="26" name="组合 25"/>
            <p:cNvGrpSpPr/>
            <p:nvPr/>
          </p:nvGrpSpPr>
          <p:grpSpPr>
            <a:xfrm>
              <a:off x="4042693" y="1596203"/>
              <a:ext cx="4106614" cy="4708516"/>
              <a:chOff x="4041602" y="1074747"/>
              <a:chExt cx="4106614" cy="4708516"/>
            </a:xfrm>
          </p:grpSpPr>
          <p:sp>
            <p:nvSpPr>
              <p:cNvPr id="32" name="任意多边形: 形状 31"/>
              <p:cNvSpPr/>
              <p:nvPr/>
            </p:nvSpPr>
            <p:spPr bwMode="auto">
              <a:xfrm>
                <a:off x="4041602" y="1381584"/>
                <a:ext cx="492275" cy="678992"/>
              </a:xfrm>
              <a:custGeom>
                <a:avLst/>
                <a:gdLst>
                  <a:gd name="connsiteX0" fmla="*/ 133524 w 492275"/>
                  <a:gd name="connsiteY0" fmla="*/ 645654 h 678992"/>
                  <a:gd name="connsiteX1" fmla="*/ 358949 w 492275"/>
                  <a:gd name="connsiteY1" fmla="*/ 645654 h 678992"/>
                  <a:gd name="connsiteX2" fmla="*/ 358949 w 492275"/>
                  <a:gd name="connsiteY2" fmla="*/ 678992 h 678992"/>
                  <a:gd name="connsiteX3" fmla="*/ 133524 w 492275"/>
                  <a:gd name="connsiteY3" fmla="*/ 678992 h 678992"/>
                  <a:gd name="connsiteX4" fmla="*/ 236702 w 492275"/>
                  <a:gd name="connsiteY4" fmla="*/ 287 h 678992"/>
                  <a:gd name="connsiteX5" fmla="*/ 384984 w 492275"/>
                  <a:gd name="connsiteY5" fmla="*/ 47769 h 678992"/>
                  <a:gd name="connsiteX6" fmla="*/ 481128 w 492275"/>
                  <a:gd name="connsiteY6" fmla="*/ 334175 h 678992"/>
                  <a:gd name="connsiteX7" fmla="*/ 424495 w 492275"/>
                  <a:gd name="connsiteY7" fmla="*/ 452417 h 678992"/>
                  <a:gd name="connsiteX8" fmla="*/ 386301 w 492275"/>
                  <a:gd name="connsiteY8" fmla="*/ 549638 h 678992"/>
                  <a:gd name="connsiteX9" fmla="*/ 363912 w 492275"/>
                  <a:gd name="connsiteY9" fmla="*/ 629779 h 678992"/>
                  <a:gd name="connsiteX10" fmla="*/ 134747 w 492275"/>
                  <a:gd name="connsiteY10" fmla="*/ 629779 h 678992"/>
                  <a:gd name="connsiteX11" fmla="*/ 126845 w 492275"/>
                  <a:gd name="connsiteY11" fmla="*/ 620582 h 678992"/>
                  <a:gd name="connsiteX12" fmla="*/ 105772 w 492275"/>
                  <a:gd name="connsiteY12" fmla="*/ 537813 h 678992"/>
                  <a:gd name="connsiteX13" fmla="*/ 89968 w 492275"/>
                  <a:gd name="connsiteY13" fmla="*/ 487889 h 678992"/>
                  <a:gd name="connsiteX14" fmla="*/ 68895 w 492275"/>
                  <a:gd name="connsiteY14" fmla="*/ 447162 h 678992"/>
                  <a:gd name="connsiteX15" fmla="*/ 409 w 492275"/>
                  <a:gd name="connsiteY15" fmla="*/ 233013 h 678992"/>
                  <a:gd name="connsiteX16" fmla="*/ 101821 w 492275"/>
                  <a:gd name="connsiteY16" fmla="*/ 51710 h 678992"/>
                  <a:gd name="connsiteX17" fmla="*/ 236702 w 492275"/>
                  <a:gd name="connsiteY17" fmla="*/ 287 h 678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92275" h="678992">
                    <a:moveTo>
                      <a:pt x="133524" y="645654"/>
                    </a:moveTo>
                    <a:lnTo>
                      <a:pt x="358949" y="645654"/>
                    </a:lnTo>
                    <a:lnTo>
                      <a:pt x="358949" y="678992"/>
                    </a:lnTo>
                    <a:lnTo>
                      <a:pt x="133524" y="678992"/>
                    </a:lnTo>
                    <a:close/>
                    <a:moveTo>
                      <a:pt x="236702" y="287"/>
                    </a:moveTo>
                    <a:cubicBezTo>
                      <a:pt x="280527" y="-1991"/>
                      <a:pt x="331644" y="8847"/>
                      <a:pt x="384984" y="47769"/>
                    </a:cubicBezTo>
                    <a:cubicBezTo>
                      <a:pt x="527224" y="150244"/>
                      <a:pt x="490347" y="309213"/>
                      <a:pt x="481128" y="334175"/>
                    </a:cubicBezTo>
                    <a:cubicBezTo>
                      <a:pt x="471909" y="359138"/>
                      <a:pt x="429763" y="443220"/>
                      <a:pt x="424495" y="452417"/>
                    </a:cubicBezTo>
                    <a:cubicBezTo>
                      <a:pt x="407374" y="482634"/>
                      <a:pt x="391569" y="515479"/>
                      <a:pt x="386301" y="549638"/>
                    </a:cubicBezTo>
                    <a:cubicBezTo>
                      <a:pt x="381033" y="579855"/>
                      <a:pt x="382350" y="604817"/>
                      <a:pt x="363912" y="629779"/>
                    </a:cubicBezTo>
                    <a:cubicBezTo>
                      <a:pt x="363912" y="629779"/>
                      <a:pt x="363912" y="629779"/>
                      <a:pt x="134747" y="629779"/>
                    </a:cubicBezTo>
                    <a:cubicBezTo>
                      <a:pt x="132113" y="627151"/>
                      <a:pt x="129479" y="624524"/>
                      <a:pt x="126845" y="620582"/>
                    </a:cubicBezTo>
                    <a:cubicBezTo>
                      <a:pt x="112357" y="596934"/>
                      <a:pt x="111040" y="565403"/>
                      <a:pt x="105772" y="537813"/>
                    </a:cubicBezTo>
                    <a:cubicBezTo>
                      <a:pt x="101821" y="520734"/>
                      <a:pt x="97870" y="502341"/>
                      <a:pt x="89968" y="487889"/>
                    </a:cubicBezTo>
                    <a:cubicBezTo>
                      <a:pt x="89968" y="487889"/>
                      <a:pt x="89968" y="487889"/>
                      <a:pt x="68895" y="447162"/>
                    </a:cubicBezTo>
                    <a:cubicBezTo>
                      <a:pt x="68895" y="447162"/>
                      <a:pt x="-6176" y="342058"/>
                      <a:pt x="409" y="233013"/>
                    </a:cubicBezTo>
                    <a:cubicBezTo>
                      <a:pt x="8311" y="125282"/>
                      <a:pt x="87334" y="62220"/>
                      <a:pt x="101821" y="51710"/>
                    </a:cubicBezTo>
                    <a:cubicBezTo>
                      <a:pt x="110876" y="44320"/>
                      <a:pt x="163660" y="4085"/>
                      <a:pt x="236702" y="287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任意多边形: 形状 32"/>
              <p:cNvSpPr/>
              <p:nvPr/>
            </p:nvSpPr>
            <p:spPr bwMode="auto">
              <a:xfrm>
                <a:off x="6143626" y="1966913"/>
                <a:ext cx="914400" cy="1333500"/>
              </a:xfrm>
              <a:custGeom>
                <a:avLst/>
                <a:gdLst>
                  <a:gd name="T0" fmla="*/ 173 w 695"/>
                  <a:gd name="T1" fmla="*/ 1015 h 1015"/>
                  <a:gd name="T2" fmla="*/ 0 w 695"/>
                  <a:gd name="T3" fmla="*/ 1015 h 1015"/>
                  <a:gd name="T4" fmla="*/ 0 w 695"/>
                  <a:gd name="T5" fmla="*/ 624 h 1015"/>
                  <a:gd name="T6" fmla="*/ 144 w 695"/>
                  <a:gd name="T7" fmla="*/ 480 h 1015"/>
                  <a:gd name="T8" fmla="*/ 523 w 695"/>
                  <a:gd name="T9" fmla="*/ 480 h 1015"/>
                  <a:gd name="T10" fmla="*/ 520 w 695"/>
                  <a:gd name="T11" fmla="*/ 0 h 1015"/>
                  <a:gd name="T12" fmla="*/ 693 w 695"/>
                  <a:gd name="T13" fmla="*/ 0 h 1015"/>
                  <a:gd name="T14" fmla="*/ 695 w 695"/>
                  <a:gd name="T15" fmla="*/ 509 h 1015"/>
                  <a:gd name="T16" fmla="*/ 653 w 695"/>
                  <a:gd name="T17" fmla="*/ 610 h 1015"/>
                  <a:gd name="T18" fmla="*/ 552 w 695"/>
                  <a:gd name="T19" fmla="*/ 653 h 1015"/>
                  <a:gd name="T20" fmla="*/ 173 w 695"/>
                  <a:gd name="T21" fmla="*/ 653 h 1015"/>
                  <a:gd name="T22" fmla="*/ 173 w 695"/>
                  <a:gd name="T23" fmla="*/ 1015 h 1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95" h="1015">
                    <a:moveTo>
                      <a:pt x="173" y="1015"/>
                    </a:moveTo>
                    <a:cubicBezTo>
                      <a:pt x="0" y="1015"/>
                      <a:pt x="0" y="1015"/>
                      <a:pt x="0" y="1015"/>
                    </a:cubicBezTo>
                    <a:cubicBezTo>
                      <a:pt x="0" y="624"/>
                      <a:pt x="0" y="624"/>
                      <a:pt x="0" y="624"/>
                    </a:cubicBezTo>
                    <a:cubicBezTo>
                      <a:pt x="0" y="545"/>
                      <a:pt x="65" y="480"/>
                      <a:pt x="144" y="480"/>
                    </a:cubicBezTo>
                    <a:cubicBezTo>
                      <a:pt x="523" y="480"/>
                      <a:pt x="523" y="480"/>
                      <a:pt x="523" y="480"/>
                    </a:cubicBezTo>
                    <a:cubicBezTo>
                      <a:pt x="520" y="0"/>
                      <a:pt x="520" y="0"/>
                      <a:pt x="520" y="0"/>
                    </a:cubicBezTo>
                    <a:cubicBezTo>
                      <a:pt x="693" y="0"/>
                      <a:pt x="693" y="0"/>
                      <a:pt x="693" y="0"/>
                    </a:cubicBezTo>
                    <a:cubicBezTo>
                      <a:pt x="695" y="509"/>
                      <a:pt x="695" y="509"/>
                      <a:pt x="695" y="509"/>
                    </a:cubicBezTo>
                    <a:cubicBezTo>
                      <a:pt x="695" y="547"/>
                      <a:pt x="680" y="583"/>
                      <a:pt x="653" y="610"/>
                    </a:cubicBezTo>
                    <a:cubicBezTo>
                      <a:pt x="626" y="638"/>
                      <a:pt x="590" y="653"/>
                      <a:pt x="552" y="653"/>
                    </a:cubicBezTo>
                    <a:cubicBezTo>
                      <a:pt x="173" y="653"/>
                      <a:pt x="173" y="653"/>
                      <a:pt x="173" y="653"/>
                    </a:cubicBezTo>
                    <a:lnTo>
                      <a:pt x="173" y="101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任意多边形: 形状 33"/>
              <p:cNvSpPr/>
              <p:nvPr/>
            </p:nvSpPr>
            <p:spPr bwMode="auto">
              <a:xfrm>
                <a:off x="6698610" y="1276254"/>
                <a:ext cx="489671" cy="677959"/>
              </a:xfrm>
              <a:custGeom>
                <a:avLst/>
                <a:gdLst>
                  <a:gd name="connsiteX0" fmla="*/ 130816 w 489671"/>
                  <a:gd name="connsiteY0" fmla="*/ 644621 h 677959"/>
                  <a:gd name="connsiteX1" fmla="*/ 357829 w 489671"/>
                  <a:gd name="connsiteY1" fmla="*/ 644621 h 677959"/>
                  <a:gd name="connsiteX2" fmla="*/ 357829 w 489671"/>
                  <a:gd name="connsiteY2" fmla="*/ 677959 h 677959"/>
                  <a:gd name="connsiteX3" fmla="*/ 130816 w 489671"/>
                  <a:gd name="connsiteY3" fmla="*/ 677959 h 677959"/>
                  <a:gd name="connsiteX4" fmla="*/ 234858 w 489671"/>
                  <a:gd name="connsiteY4" fmla="*/ 323 h 677959"/>
                  <a:gd name="connsiteX5" fmla="*/ 382699 w 489671"/>
                  <a:gd name="connsiteY5" fmla="*/ 46773 h 677959"/>
                  <a:gd name="connsiteX6" fmla="*/ 478557 w 489671"/>
                  <a:gd name="connsiteY6" fmla="*/ 333828 h 677959"/>
                  <a:gd name="connsiteX7" fmla="*/ 422093 w 489671"/>
                  <a:gd name="connsiteY7" fmla="*/ 451795 h 677959"/>
                  <a:gd name="connsiteX8" fmla="*/ 384013 w 489671"/>
                  <a:gd name="connsiteY8" fmla="*/ 548791 h 677959"/>
                  <a:gd name="connsiteX9" fmla="*/ 361690 w 489671"/>
                  <a:gd name="connsiteY9" fmla="*/ 628747 h 677959"/>
                  <a:gd name="connsiteX10" fmla="*/ 133207 w 489671"/>
                  <a:gd name="connsiteY10" fmla="*/ 628747 h 677959"/>
                  <a:gd name="connsiteX11" fmla="*/ 125328 w 489671"/>
                  <a:gd name="connsiteY11" fmla="*/ 619572 h 677959"/>
                  <a:gd name="connsiteX12" fmla="*/ 104318 w 489671"/>
                  <a:gd name="connsiteY12" fmla="*/ 535684 h 677959"/>
                  <a:gd name="connsiteX13" fmla="*/ 88561 w 489671"/>
                  <a:gd name="connsiteY13" fmla="*/ 485875 h 677959"/>
                  <a:gd name="connsiteX14" fmla="*/ 67551 w 489671"/>
                  <a:gd name="connsiteY14" fmla="*/ 446552 h 677959"/>
                  <a:gd name="connsiteX15" fmla="*/ 582 w 489671"/>
                  <a:gd name="connsiteY15" fmla="*/ 232900 h 677959"/>
                  <a:gd name="connsiteX16" fmla="*/ 100379 w 489671"/>
                  <a:gd name="connsiteY16" fmla="*/ 50705 h 677959"/>
                  <a:gd name="connsiteX17" fmla="*/ 234858 w 489671"/>
                  <a:gd name="connsiteY17" fmla="*/ 323 h 677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89671" h="677959">
                    <a:moveTo>
                      <a:pt x="130816" y="644621"/>
                    </a:moveTo>
                    <a:lnTo>
                      <a:pt x="357829" y="644621"/>
                    </a:lnTo>
                    <a:lnTo>
                      <a:pt x="357829" y="677959"/>
                    </a:lnTo>
                    <a:lnTo>
                      <a:pt x="130816" y="677959"/>
                    </a:lnTo>
                    <a:close/>
                    <a:moveTo>
                      <a:pt x="234858" y="323"/>
                    </a:moveTo>
                    <a:cubicBezTo>
                      <a:pt x="278553" y="-2073"/>
                      <a:pt x="329518" y="8433"/>
                      <a:pt x="382699" y="46773"/>
                    </a:cubicBezTo>
                    <a:cubicBezTo>
                      <a:pt x="524516" y="150322"/>
                      <a:pt x="487749" y="307613"/>
                      <a:pt x="478557" y="333828"/>
                    </a:cubicBezTo>
                    <a:cubicBezTo>
                      <a:pt x="469365" y="358732"/>
                      <a:pt x="427345" y="442620"/>
                      <a:pt x="422093" y="451795"/>
                    </a:cubicBezTo>
                    <a:cubicBezTo>
                      <a:pt x="405022" y="481943"/>
                      <a:pt x="389265" y="513401"/>
                      <a:pt x="384013" y="548791"/>
                    </a:cubicBezTo>
                    <a:cubicBezTo>
                      <a:pt x="378760" y="578938"/>
                      <a:pt x="380073" y="603843"/>
                      <a:pt x="361690" y="628747"/>
                    </a:cubicBezTo>
                    <a:cubicBezTo>
                      <a:pt x="361690" y="628747"/>
                      <a:pt x="361690" y="628747"/>
                      <a:pt x="133207" y="628747"/>
                    </a:cubicBezTo>
                    <a:cubicBezTo>
                      <a:pt x="130581" y="626126"/>
                      <a:pt x="127954" y="622193"/>
                      <a:pt x="125328" y="619572"/>
                    </a:cubicBezTo>
                    <a:cubicBezTo>
                      <a:pt x="110884" y="594668"/>
                      <a:pt x="110884" y="563209"/>
                      <a:pt x="104318" y="535684"/>
                    </a:cubicBezTo>
                    <a:cubicBezTo>
                      <a:pt x="100379" y="519955"/>
                      <a:pt x="96440" y="501604"/>
                      <a:pt x="88561" y="485875"/>
                    </a:cubicBezTo>
                    <a:cubicBezTo>
                      <a:pt x="88561" y="485875"/>
                      <a:pt x="88561" y="485875"/>
                      <a:pt x="67551" y="446552"/>
                    </a:cubicBezTo>
                    <a:cubicBezTo>
                      <a:pt x="67551" y="446552"/>
                      <a:pt x="-7297" y="340381"/>
                      <a:pt x="582" y="232900"/>
                    </a:cubicBezTo>
                    <a:cubicBezTo>
                      <a:pt x="7148" y="124107"/>
                      <a:pt x="85935" y="62502"/>
                      <a:pt x="100379" y="50705"/>
                    </a:cubicBezTo>
                    <a:cubicBezTo>
                      <a:pt x="109407" y="44151"/>
                      <a:pt x="162034" y="4317"/>
                      <a:pt x="234858" y="323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任意多边形: 形状 34"/>
              <p:cNvSpPr/>
              <p:nvPr/>
            </p:nvSpPr>
            <p:spPr bwMode="auto">
              <a:xfrm>
                <a:off x="6851651" y="1533525"/>
                <a:ext cx="184150" cy="371475"/>
              </a:xfrm>
              <a:custGeom>
                <a:avLst/>
                <a:gdLst>
                  <a:gd name="T0" fmla="*/ 26 w 140"/>
                  <a:gd name="T1" fmla="*/ 282 h 283"/>
                  <a:gd name="T2" fmla="*/ 11 w 140"/>
                  <a:gd name="T3" fmla="*/ 29 h 283"/>
                  <a:gd name="T4" fmla="*/ 27 w 140"/>
                  <a:gd name="T5" fmla="*/ 58 h 283"/>
                  <a:gd name="T6" fmla="*/ 31 w 140"/>
                  <a:gd name="T7" fmla="*/ 60 h 283"/>
                  <a:gd name="T8" fmla="*/ 35 w 140"/>
                  <a:gd name="T9" fmla="*/ 57 h 283"/>
                  <a:gd name="T10" fmla="*/ 51 w 140"/>
                  <a:gd name="T11" fmla="*/ 20 h 283"/>
                  <a:gd name="T12" fmla="*/ 68 w 140"/>
                  <a:gd name="T13" fmla="*/ 59 h 283"/>
                  <a:gd name="T14" fmla="*/ 73 w 140"/>
                  <a:gd name="T15" fmla="*/ 62 h 283"/>
                  <a:gd name="T16" fmla="*/ 77 w 140"/>
                  <a:gd name="T17" fmla="*/ 59 h 283"/>
                  <a:gd name="T18" fmla="*/ 94 w 140"/>
                  <a:gd name="T19" fmla="*/ 21 h 283"/>
                  <a:gd name="T20" fmla="*/ 106 w 140"/>
                  <a:gd name="T21" fmla="*/ 56 h 283"/>
                  <a:gd name="T22" fmla="*/ 110 w 140"/>
                  <a:gd name="T23" fmla="*/ 60 h 283"/>
                  <a:gd name="T24" fmla="*/ 115 w 140"/>
                  <a:gd name="T25" fmla="*/ 57 h 283"/>
                  <a:gd name="T26" fmla="*/ 129 w 140"/>
                  <a:gd name="T27" fmla="*/ 31 h 283"/>
                  <a:gd name="T28" fmla="*/ 112 w 140"/>
                  <a:gd name="T29" fmla="*/ 283 h 283"/>
                  <a:gd name="T30" fmla="*/ 122 w 140"/>
                  <a:gd name="T31" fmla="*/ 283 h 283"/>
                  <a:gd name="T32" fmla="*/ 140 w 140"/>
                  <a:gd name="T33" fmla="*/ 8 h 283"/>
                  <a:gd name="T34" fmla="*/ 137 w 140"/>
                  <a:gd name="T35" fmla="*/ 1 h 283"/>
                  <a:gd name="T36" fmla="*/ 131 w 140"/>
                  <a:gd name="T37" fmla="*/ 4 h 283"/>
                  <a:gd name="T38" fmla="*/ 111 w 140"/>
                  <a:gd name="T39" fmla="*/ 41 h 283"/>
                  <a:gd name="T40" fmla="*/ 99 w 140"/>
                  <a:gd name="T41" fmla="*/ 5 h 283"/>
                  <a:gd name="T42" fmla="*/ 95 w 140"/>
                  <a:gd name="T43" fmla="*/ 1 h 283"/>
                  <a:gd name="T44" fmla="*/ 90 w 140"/>
                  <a:gd name="T45" fmla="*/ 4 h 283"/>
                  <a:gd name="T46" fmla="*/ 73 w 140"/>
                  <a:gd name="T47" fmla="*/ 43 h 283"/>
                  <a:gd name="T48" fmla="*/ 56 w 140"/>
                  <a:gd name="T49" fmla="*/ 4 h 283"/>
                  <a:gd name="T50" fmla="*/ 51 w 140"/>
                  <a:gd name="T51" fmla="*/ 1 h 283"/>
                  <a:gd name="T52" fmla="*/ 47 w 140"/>
                  <a:gd name="T53" fmla="*/ 4 h 283"/>
                  <a:gd name="T54" fmla="*/ 30 w 140"/>
                  <a:gd name="T55" fmla="*/ 42 h 283"/>
                  <a:gd name="T56" fmla="*/ 9 w 140"/>
                  <a:gd name="T57" fmla="*/ 3 h 283"/>
                  <a:gd name="T58" fmla="*/ 3 w 140"/>
                  <a:gd name="T59" fmla="*/ 1 h 283"/>
                  <a:gd name="T60" fmla="*/ 0 w 140"/>
                  <a:gd name="T61" fmla="*/ 8 h 283"/>
                  <a:gd name="T62" fmla="*/ 16 w 140"/>
                  <a:gd name="T63" fmla="*/ 282 h 283"/>
                  <a:gd name="T64" fmla="*/ 26 w 140"/>
                  <a:gd name="T65" fmla="*/ 282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0" h="283">
                    <a:moveTo>
                      <a:pt x="26" y="282"/>
                    </a:moveTo>
                    <a:cubicBezTo>
                      <a:pt x="11" y="29"/>
                      <a:pt x="11" y="29"/>
                      <a:pt x="11" y="29"/>
                    </a:cubicBezTo>
                    <a:cubicBezTo>
                      <a:pt x="27" y="58"/>
                      <a:pt x="27" y="58"/>
                      <a:pt x="27" y="58"/>
                    </a:cubicBezTo>
                    <a:cubicBezTo>
                      <a:pt x="28" y="59"/>
                      <a:pt x="29" y="60"/>
                      <a:pt x="31" y="60"/>
                    </a:cubicBezTo>
                    <a:cubicBezTo>
                      <a:pt x="32" y="60"/>
                      <a:pt x="34" y="59"/>
                      <a:pt x="35" y="57"/>
                    </a:cubicBezTo>
                    <a:cubicBezTo>
                      <a:pt x="51" y="20"/>
                      <a:pt x="51" y="20"/>
                      <a:pt x="51" y="20"/>
                    </a:cubicBezTo>
                    <a:cubicBezTo>
                      <a:pt x="68" y="59"/>
                      <a:pt x="68" y="59"/>
                      <a:pt x="68" y="59"/>
                    </a:cubicBezTo>
                    <a:cubicBezTo>
                      <a:pt x="69" y="61"/>
                      <a:pt x="71" y="62"/>
                      <a:pt x="73" y="62"/>
                    </a:cubicBezTo>
                    <a:cubicBezTo>
                      <a:pt x="74" y="62"/>
                      <a:pt x="76" y="61"/>
                      <a:pt x="77" y="59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7" y="58"/>
                      <a:pt x="108" y="60"/>
                      <a:pt x="110" y="60"/>
                    </a:cubicBezTo>
                    <a:cubicBezTo>
                      <a:pt x="112" y="60"/>
                      <a:pt x="114" y="59"/>
                      <a:pt x="115" y="57"/>
                    </a:cubicBezTo>
                    <a:cubicBezTo>
                      <a:pt x="129" y="31"/>
                      <a:pt x="129" y="31"/>
                      <a:pt x="129" y="31"/>
                    </a:cubicBezTo>
                    <a:cubicBezTo>
                      <a:pt x="112" y="283"/>
                      <a:pt x="112" y="283"/>
                      <a:pt x="112" y="283"/>
                    </a:cubicBezTo>
                    <a:cubicBezTo>
                      <a:pt x="122" y="283"/>
                      <a:pt x="122" y="283"/>
                      <a:pt x="122" y="283"/>
                    </a:cubicBezTo>
                    <a:cubicBezTo>
                      <a:pt x="140" y="8"/>
                      <a:pt x="140" y="8"/>
                      <a:pt x="140" y="8"/>
                    </a:cubicBezTo>
                    <a:cubicBezTo>
                      <a:pt x="140" y="5"/>
                      <a:pt x="139" y="2"/>
                      <a:pt x="137" y="1"/>
                    </a:cubicBezTo>
                    <a:cubicBezTo>
                      <a:pt x="135" y="0"/>
                      <a:pt x="132" y="1"/>
                      <a:pt x="131" y="4"/>
                    </a:cubicBezTo>
                    <a:cubicBezTo>
                      <a:pt x="111" y="41"/>
                      <a:pt x="111" y="41"/>
                      <a:pt x="111" y="41"/>
                    </a:cubicBezTo>
                    <a:cubicBezTo>
                      <a:pt x="99" y="5"/>
                      <a:pt x="99" y="5"/>
                      <a:pt x="99" y="5"/>
                    </a:cubicBezTo>
                    <a:cubicBezTo>
                      <a:pt x="98" y="2"/>
                      <a:pt x="97" y="1"/>
                      <a:pt x="95" y="1"/>
                    </a:cubicBezTo>
                    <a:cubicBezTo>
                      <a:pt x="93" y="1"/>
                      <a:pt x="91" y="2"/>
                      <a:pt x="90" y="4"/>
                    </a:cubicBezTo>
                    <a:cubicBezTo>
                      <a:pt x="73" y="43"/>
                      <a:pt x="73" y="43"/>
                      <a:pt x="73" y="43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5" y="2"/>
                      <a:pt x="53" y="1"/>
                      <a:pt x="51" y="1"/>
                    </a:cubicBezTo>
                    <a:cubicBezTo>
                      <a:pt x="49" y="1"/>
                      <a:pt x="48" y="2"/>
                      <a:pt x="47" y="4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1"/>
                      <a:pt x="5" y="0"/>
                      <a:pt x="3" y="1"/>
                    </a:cubicBezTo>
                    <a:cubicBezTo>
                      <a:pt x="1" y="2"/>
                      <a:pt x="0" y="5"/>
                      <a:pt x="0" y="8"/>
                    </a:cubicBezTo>
                    <a:cubicBezTo>
                      <a:pt x="16" y="282"/>
                      <a:pt x="16" y="282"/>
                      <a:pt x="16" y="282"/>
                    </a:cubicBezTo>
                    <a:lnTo>
                      <a:pt x="26" y="282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任意多边形: 形状 35"/>
              <p:cNvSpPr/>
              <p:nvPr/>
            </p:nvSpPr>
            <p:spPr bwMode="auto">
              <a:xfrm>
                <a:off x="4175126" y="2074863"/>
                <a:ext cx="1647825" cy="1225550"/>
              </a:xfrm>
              <a:custGeom>
                <a:avLst/>
                <a:gdLst>
                  <a:gd name="T0" fmla="*/ 1252 w 1252"/>
                  <a:gd name="T1" fmla="*/ 933 h 933"/>
                  <a:gd name="T2" fmla="*/ 1080 w 1252"/>
                  <a:gd name="T3" fmla="*/ 933 h 933"/>
                  <a:gd name="T4" fmla="*/ 1080 w 1252"/>
                  <a:gd name="T5" fmla="*/ 494 h 933"/>
                  <a:gd name="T6" fmla="*/ 143 w 1252"/>
                  <a:gd name="T7" fmla="*/ 489 h 933"/>
                  <a:gd name="T8" fmla="*/ 0 w 1252"/>
                  <a:gd name="T9" fmla="*/ 346 h 933"/>
                  <a:gd name="T10" fmla="*/ 0 w 1252"/>
                  <a:gd name="T11" fmla="*/ 0 h 933"/>
                  <a:gd name="T12" fmla="*/ 172 w 1252"/>
                  <a:gd name="T13" fmla="*/ 0 h 933"/>
                  <a:gd name="T14" fmla="*/ 172 w 1252"/>
                  <a:gd name="T15" fmla="*/ 317 h 933"/>
                  <a:gd name="T16" fmla="*/ 1109 w 1252"/>
                  <a:gd name="T17" fmla="*/ 322 h 933"/>
                  <a:gd name="T18" fmla="*/ 1252 w 1252"/>
                  <a:gd name="T19" fmla="*/ 466 h 933"/>
                  <a:gd name="T20" fmla="*/ 1252 w 1252"/>
                  <a:gd name="T21" fmla="*/ 933 h 9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52" h="933">
                    <a:moveTo>
                      <a:pt x="1252" y="933"/>
                    </a:moveTo>
                    <a:cubicBezTo>
                      <a:pt x="1080" y="933"/>
                      <a:pt x="1080" y="933"/>
                      <a:pt x="1080" y="933"/>
                    </a:cubicBezTo>
                    <a:cubicBezTo>
                      <a:pt x="1080" y="494"/>
                      <a:pt x="1080" y="494"/>
                      <a:pt x="1080" y="494"/>
                    </a:cubicBezTo>
                    <a:cubicBezTo>
                      <a:pt x="143" y="489"/>
                      <a:pt x="143" y="489"/>
                      <a:pt x="143" y="489"/>
                    </a:cubicBezTo>
                    <a:cubicBezTo>
                      <a:pt x="64" y="489"/>
                      <a:pt x="0" y="425"/>
                      <a:pt x="0" y="3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72" y="0"/>
                      <a:pt x="172" y="0"/>
                      <a:pt x="172" y="0"/>
                    </a:cubicBezTo>
                    <a:cubicBezTo>
                      <a:pt x="172" y="317"/>
                      <a:pt x="172" y="317"/>
                      <a:pt x="172" y="317"/>
                    </a:cubicBezTo>
                    <a:cubicBezTo>
                      <a:pt x="1109" y="322"/>
                      <a:pt x="1109" y="322"/>
                      <a:pt x="1109" y="322"/>
                    </a:cubicBezTo>
                    <a:cubicBezTo>
                      <a:pt x="1188" y="323"/>
                      <a:pt x="1252" y="387"/>
                      <a:pt x="1252" y="466"/>
                    </a:cubicBezTo>
                    <a:lnTo>
                      <a:pt x="1252" y="93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任意多边形: 形状 36"/>
              <p:cNvSpPr/>
              <p:nvPr/>
            </p:nvSpPr>
            <p:spPr bwMode="auto">
              <a:xfrm>
                <a:off x="4195763" y="1639888"/>
                <a:ext cx="184150" cy="371475"/>
              </a:xfrm>
              <a:custGeom>
                <a:avLst/>
                <a:gdLst>
                  <a:gd name="T0" fmla="*/ 26 w 140"/>
                  <a:gd name="T1" fmla="*/ 282 h 282"/>
                  <a:gd name="T2" fmla="*/ 11 w 140"/>
                  <a:gd name="T3" fmla="*/ 29 h 282"/>
                  <a:gd name="T4" fmla="*/ 26 w 140"/>
                  <a:gd name="T5" fmla="*/ 57 h 282"/>
                  <a:gd name="T6" fmla="*/ 31 w 140"/>
                  <a:gd name="T7" fmla="*/ 60 h 282"/>
                  <a:gd name="T8" fmla="*/ 35 w 140"/>
                  <a:gd name="T9" fmla="*/ 56 h 282"/>
                  <a:gd name="T10" fmla="*/ 51 w 140"/>
                  <a:gd name="T11" fmla="*/ 19 h 282"/>
                  <a:gd name="T12" fmla="*/ 68 w 140"/>
                  <a:gd name="T13" fmla="*/ 59 h 282"/>
                  <a:gd name="T14" fmla="*/ 72 w 140"/>
                  <a:gd name="T15" fmla="*/ 62 h 282"/>
                  <a:gd name="T16" fmla="*/ 77 w 140"/>
                  <a:gd name="T17" fmla="*/ 59 h 282"/>
                  <a:gd name="T18" fmla="*/ 94 w 140"/>
                  <a:gd name="T19" fmla="*/ 21 h 282"/>
                  <a:gd name="T20" fmla="*/ 106 w 140"/>
                  <a:gd name="T21" fmla="*/ 55 h 282"/>
                  <a:gd name="T22" fmla="*/ 110 w 140"/>
                  <a:gd name="T23" fmla="*/ 59 h 282"/>
                  <a:gd name="T24" fmla="*/ 114 w 140"/>
                  <a:gd name="T25" fmla="*/ 57 h 282"/>
                  <a:gd name="T26" fmla="*/ 129 w 140"/>
                  <a:gd name="T27" fmla="*/ 30 h 282"/>
                  <a:gd name="T28" fmla="*/ 112 w 140"/>
                  <a:gd name="T29" fmla="*/ 282 h 282"/>
                  <a:gd name="T30" fmla="*/ 122 w 140"/>
                  <a:gd name="T31" fmla="*/ 282 h 282"/>
                  <a:gd name="T32" fmla="*/ 140 w 140"/>
                  <a:gd name="T33" fmla="*/ 7 h 282"/>
                  <a:gd name="T34" fmla="*/ 137 w 140"/>
                  <a:gd name="T35" fmla="*/ 1 h 282"/>
                  <a:gd name="T36" fmla="*/ 131 w 140"/>
                  <a:gd name="T37" fmla="*/ 3 h 282"/>
                  <a:gd name="T38" fmla="*/ 111 w 140"/>
                  <a:gd name="T39" fmla="*/ 40 h 282"/>
                  <a:gd name="T40" fmla="*/ 99 w 140"/>
                  <a:gd name="T41" fmla="*/ 4 h 282"/>
                  <a:gd name="T42" fmla="*/ 95 w 140"/>
                  <a:gd name="T43" fmla="*/ 0 h 282"/>
                  <a:gd name="T44" fmla="*/ 90 w 140"/>
                  <a:gd name="T45" fmla="*/ 3 h 282"/>
                  <a:gd name="T46" fmla="*/ 73 w 140"/>
                  <a:gd name="T47" fmla="*/ 43 h 282"/>
                  <a:gd name="T48" fmla="*/ 55 w 140"/>
                  <a:gd name="T49" fmla="*/ 3 h 282"/>
                  <a:gd name="T50" fmla="*/ 51 w 140"/>
                  <a:gd name="T51" fmla="*/ 0 h 282"/>
                  <a:gd name="T52" fmla="*/ 47 w 140"/>
                  <a:gd name="T53" fmla="*/ 3 h 282"/>
                  <a:gd name="T54" fmla="*/ 30 w 140"/>
                  <a:gd name="T55" fmla="*/ 42 h 282"/>
                  <a:gd name="T56" fmla="*/ 9 w 140"/>
                  <a:gd name="T57" fmla="*/ 3 h 282"/>
                  <a:gd name="T58" fmla="*/ 3 w 140"/>
                  <a:gd name="T59" fmla="*/ 0 h 282"/>
                  <a:gd name="T60" fmla="*/ 0 w 140"/>
                  <a:gd name="T61" fmla="*/ 7 h 282"/>
                  <a:gd name="T62" fmla="*/ 16 w 140"/>
                  <a:gd name="T63" fmla="*/ 282 h 282"/>
                  <a:gd name="T64" fmla="*/ 26 w 140"/>
                  <a:gd name="T65" fmla="*/ 282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0" h="282">
                    <a:moveTo>
                      <a:pt x="26" y="282"/>
                    </a:moveTo>
                    <a:cubicBezTo>
                      <a:pt x="11" y="29"/>
                      <a:pt x="11" y="29"/>
                      <a:pt x="11" y="29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27" y="59"/>
                      <a:pt x="29" y="60"/>
                      <a:pt x="31" y="60"/>
                    </a:cubicBezTo>
                    <a:cubicBezTo>
                      <a:pt x="32" y="60"/>
                      <a:pt x="34" y="58"/>
                      <a:pt x="35" y="56"/>
                    </a:cubicBezTo>
                    <a:cubicBezTo>
                      <a:pt x="51" y="19"/>
                      <a:pt x="51" y="19"/>
                      <a:pt x="51" y="19"/>
                    </a:cubicBezTo>
                    <a:cubicBezTo>
                      <a:pt x="68" y="59"/>
                      <a:pt x="68" y="59"/>
                      <a:pt x="68" y="59"/>
                    </a:cubicBezTo>
                    <a:cubicBezTo>
                      <a:pt x="69" y="61"/>
                      <a:pt x="71" y="62"/>
                      <a:pt x="72" y="62"/>
                    </a:cubicBezTo>
                    <a:cubicBezTo>
                      <a:pt x="74" y="62"/>
                      <a:pt x="76" y="61"/>
                      <a:pt x="77" y="59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106" y="55"/>
                      <a:pt x="106" y="55"/>
                      <a:pt x="106" y="55"/>
                    </a:cubicBezTo>
                    <a:cubicBezTo>
                      <a:pt x="107" y="58"/>
                      <a:pt x="108" y="59"/>
                      <a:pt x="110" y="59"/>
                    </a:cubicBezTo>
                    <a:cubicBezTo>
                      <a:pt x="112" y="59"/>
                      <a:pt x="113" y="58"/>
                      <a:pt x="114" y="57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2" y="282"/>
                      <a:pt x="112" y="282"/>
                      <a:pt x="112" y="282"/>
                    </a:cubicBezTo>
                    <a:cubicBezTo>
                      <a:pt x="122" y="282"/>
                      <a:pt x="122" y="282"/>
                      <a:pt x="122" y="282"/>
                    </a:cubicBezTo>
                    <a:cubicBezTo>
                      <a:pt x="140" y="7"/>
                      <a:pt x="140" y="7"/>
                      <a:pt x="140" y="7"/>
                    </a:cubicBezTo>
                    <a:cubicBezTo>
                      <a:pt x="140" y="4"/>
                      <a:pt x="139" y="2"/>
                      <a:pt x="137" y="1"/>
                    </a:cubicBezTo>
                    <a:cubicBezTo>
                      <a:pt x="135" y="0"/>
                      <a:pt x="132" y="1"/>
                      <a:pt x="131" y="3"/>
                    </a:cubicBezTo>
                    <a:cubicBezTo>
                      <a:pt x="111" y="40"/>
                      <a:pt x="111" y="40"/>
                      <a:pt x="111" y="40"/>
                    </a:cubicBezTo>
                    <a:cubicBezTo>
                      <a:pt x="99" y="4"/>
                      <a:pt x="99" y="4"/>
                      <a:pt x="99" y="4"/>
                    </a:cubicBezTo>
                    <a:cubicBezTo>
                      <a:pt x="98" y="2"/>
                      <a:pt x="97" y="0"/>
                      <a:pt x="95" y="0"/>
                    </a:cubicBezTo>
                    <a:cubicBezTo>
                      <a:pt x="93" y="0"/>
                      <a:pt x="91" y="1"/>
                      <a:pt x="90" y="3"/>
                    </a:cubicBezTo>
                    <a:cubicBezTo>
                      <a:pt x="73" y="43"/>
                      <a:pt x="73" y="43"/>
                      <a:pt x="73" y="43"/>
                    </a:cubicBezTo>
                    <a:cubicBezTo>
                      <a:pt x="55" y="3"/>
                      <a:pt x="55" y="3"/>
                      <a:pt x="55" y="3"/>
                    </a:cubicBezTo>
                    <a:cubicBezTo>
                      <a:pt x="55" y="1"/>
                      <a:pt x="53" y="0"/>
                      <a:pt x="51" y="0"/>
                    </a:cubicBezTo>
                    <a:cubicBezTo>
                      <a:pt x="49" y="0"/>
                      <a:pt x="48" y="1"/>
                      <a:pt x="47" y="3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7" y="0"/>
                      <a:pt x="5" y="0"/>
                      <a:pt x="3" y="0"/>
                    </a:cubicBezTo>
                    <a:cubicBezTo>
                      <a:pt x="1" y="1"/>
                      <a:pt x="0" y="4"/>
                      <a:pt x="0" y="7"/>
                    </a:cubicBezTo>
                    <a:cubicBezTo>
                      <a:pt x="16" y="282"/>
                      <a:pt x="16" y="282"/>
                      <a:pt x="16" y="282"/>
                    </a:cubicBezTo>
                    <a:lnTo>
                      <a:pt x="26" y="282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任意多边形: 形状 37"/>
              <p:cNvSpPr/>
              <p:nvPr/>
            </p:nvSpPr>
            <p:spPr bwMode="auto">
              <a:xfrm>
                <a:off x="4949826" y="1966913"/>
                <a:ext cx="1054100" cy="1333500"/>
              </a:xfrm>
              <a:custGeom>
                <a:avLst/>
                <a:gdLst>
                  <a:gd name="T0" fmla="*/ 801 w 801"/>
                  <a:gd name="T1" fmla="*/ 1015 h 1015"/>
                  <a:gd name="T2" fmla="*/ 629 w 801"/>
                  <a:gd name="T3" fmla="*/ 1015 h 1015"/>
                  <a:gd name="T4" fmla="*/ 629 w 801"/>
                  <a:gd name="T5" fmla="*/ 785 h 1015"/>
                  <a:gd name="T6" fmla="*/ 143 w 801"/>
                  <a:gd name="T7" fmla="*/ 785 h 1015"/>
                  <a:gd name="T8" fmla="*/ 0 w 801"/>
                  <a:gd name="T9" fmla="*/ 642 h 1015"/>
                  <a:gd name="T10" fmla="*/ 0 w 801"/>
                  <a:gd name="T11" fmla="*/ 0 h 1015"/>
                  <a:gd name="T12" fmla="*/ 172 w 801"/>
                  <a:gd name="T13" fmla="*/ 0 h 1015"/>
                  <a:gd name="T14" fmla="*/ 172 w 801"/>
                  <a:gd name="T15" fmla="*/ 613 h 1015"/>
                  <a:gd name="T16" fmla="*/ 658 w 801"/>
                  <a:gd name="T17" fmla="*/ 613 h 1015"/>
                  <a:gd name="T18" fmla="*/ 801 w 801"/>
                  <a:gd name="T19" fmla="*/ 757 h 1015"/>
                  <a:gd name="T20" fmla="*/ 801 w 801"/>
                  <a:gd name="T21" fmla="*/ 1015 h 1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1" h="1015">
                    <a:moveTo>
                      <a:pt x="801" y="1015"/>
                    </a:moveTo>
                    <a:cubicBezTo>
                      <a:pt x="629" y="1015"/>
                      <a:pt x="629" y="1015"/>
                      <a:pt x="629" y="1015"/>
                    </a:cubicBezTo>
                    <a:cubicBezTo>
                      <a:pt x="629" y="785"/>
                      <a:pt x="629" y="785"/>
                      <a:pt x="629" y="785"/>
                    </a:cubicBezTo>
                    <a:cubicBezTo>
                      <a:pt x="143" y="785"/>
                      <a:pt x="143" y="785"/>
                      <a:pt x="143" y="785"/>
                    </a:cubicBezTo>
                    <a:cubicBezTo>
                      <a:pt x="64" y="785"/>
                      <a:pt x="0" y="721"/>
                      <a:pt x="0" y="64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72" y="0"/>
                      <a:pt x="172" y="0"/>
                      <a:pt x="172" y="0"/>
                    </a:cubicBezTo>
                    <a:cubicBezTo>
                      <a:pt x="172" y="613"/>
                      <a:pt x="172" y="613"/>
                      <a:pt x="172" y="613"/>
                    </a:cubicBezTo>
                    <a:cubicBezTo>
                      <a:pt x="658" y="613"/>
                      <a:pt x="658" y="613"/>
                      <a:pt x="658" y="613"/>
                    </a:cubicBezTo>
                    <a:cubicBezTo>
                      <a:pt x="737" y="613"/>
                      <a:pt x="801" y="677"/>
                      <a:pt x="801" y="757"/>
                    </a:cubicBezTo>
                    <a:lnTo>
                      <a:pt x="801" y="101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任意多边形: 形状 38"/>
              <p:cNvSpPr/>
              <p:nvPr/>
            </p:nvSpPr>
            <p:spPr bwMode="auto">
              <a:xfrm>
                <a:off x="4815861" y="1276254"/>
                <a:ext cx="492699" cy="677959"/>
              </a:xfrm>
              <a:custGeom>
                <a:avLst/>
                <a:gdLst>
                  <a:gd name="connsiteX0" fmla="*/ 132378 w 492699"/>
                  <a:gd name="connsiteY0" fmla="*/ 644621 h 677959"/>
                  <a:gd name="connsiteX1" fmla="*/ 360978 w 492699"/>
                  <a:gd name="connsiteY1" fmla="*/ 644621 h 677959"/>
                  <a:gd name="connsiteX2" fmla="*/ 360978 w 492699"/>
                  <a:gd name="connsiteY2" fmla="*/ 677959 h 677959"/>
                  <a:gd name="connsiteX3" fmla="*/ 132378 w 492699"/>
                  <a:gd name="connsiteY3" fmla="*/ 677959 h 677959"/>
                  <a:gd name="connsiteX4" fmla="*/ 236580 w 492699"/>
                  <a:gd name="connsiteY4" fmla="*/ 323 h 677959"/>
                  <a:gd name="connsiteX5" fmla="*/ 385354 w 492699"/>
                  <a:gd name="connsiteY5" fmla="*/ 46773 h 677959"/>
                  <a:gd name="connsiteX6" fmla="*/ 481547 w 492699"/>
                  <a:gd name="connsiteY6" fmla="*/ 333828 h 677959"/>
                  <a:gd name="connsiteX7" fmla="*/ 424885 w 492699"/>
                  <a:gd name="connsiteY7" fmla="*/ 451795 h 677959"/>
                  <a:gd name="connsiteX8" fmla="*/ 385354 w 492699"/>
                  <a:gd name="connsiteY8" fmla="*/ 548791 h 677959"/>
                  <a:gd name="connsiteX9" fmla="*/ 364271 w 492699"/>
                  <a:gd name="connsiteY9" fmla="*/ 628747 h 677959"/>
                  <a:gd name="connsiteX10" fmla="*/ 133673 w 492699"/>
                  <a:gd name="connsiteY10" fmla="*/ 628747 h 677959"/>
                  <a:gd name="connsiteX11" fmla="*/ 127084 w 492699"/>
                  <a:gd name="connsiteY11" fmla="*/ 619572 h 677959"/>
                  <a:gd name="connsiteX12" fmla="*/ 104683 w 492699"/>
                  <a:gd name="connsiteY12" fmla="*/ 535684 h 677959"/>
                  <a:gd name="connsiteX13" fmla="*/ 88871 w 492699"/>
                  <a:gd name="connsiteY13" fmla="*/ 485875 h 677959"/>
                  <a:gd name="connsiteX14" fmla="*/ 67787 w 492699"/>
                  <a:gd name="connsiteY14" fmla="*/ 446552 h 677959"/>
                  <a:gd name="connsiteX15" fmla="*/ 584 w 492699"/>
                  <a:gd name="connsiteY15" fmla="*/ 232900 h 677959"/>
                  <a:gd name="connsiteX16" fmla="*/ 100730 w 492699"/>
                  <a:gd name="connsiteY16" fmla="*/ 50705 h 677959"/>
                  <a:gd name="connsiteX17" fmla="*/ 236580 w 492699"/>
                  <a:gd name="connsiteY17" fmla="*/ 323 h 677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92699" h="677959">
                    <a:moveTo>
                      <a:pt x="132378" y="644621"/>
                    </a:moveTo>
                    <a:lnTo>
                      <a:pt x="360978" y="644621"/>
                    </a:lnTo>
                    <a:lnTo>
                      <a:pt x="360978" y="677959"/>
                    </a:lnTo>
                    <a:lnTo>
                      <a:pt x="132378" y="677959"/>
                    </a:lnTo>
                    <a:close/>
                    <a:moveTo>
                      <a:pt x="236580" y="323"/>
                    </a:moveTo>
                    <a:cubicBezTo>
                      <a:pt x="280659" y="-2073"/>
                      <a:pt x="331987" y="8433"/>
                      <a:pt x="385354" y="46773"/>
                    </a:cubicBezTo>
                    <a:cubicBezTo>
                      <a:pt x="527666" y="150322"/>
                      <a:pt x="490771" y="307613"/>
                      <a:pt x="481547" y="333828"/>
                    </a:cubicBezTo>
                    <a:cubicBezTo>
                      <a:pt x="472323" y="358732"/>
                      <a:pt x="428838" y="442620"/>
                      <a:pt x="424885" y="451795"/>
                    </a:cubicBezTo>
                    <a:cubicBezTo>
                      <a:pt x="407755" y="481943"/>
                      <a:pt x="391943" y="513401"/>
                      <a:pt x="385354" y="548791"/>
                    </a:cubicBezTo>
                    <a:cubicBezTo>
                      <a:pt x="381401" y="578938"/>
                      <a:pt x="382719" y="603843"/>
                      <a:pt x="364271" y="628747"/>
                    </a:cubicBezTo>
                    <a:cubicBezTo>
                      <a:pt x="364271" y="628747"/>
                      <a:pt x="364271" y="628747"/>
                      <a:pt x="133673" y="628747"/>
                    </a:cubicBezTo>
                    <a:cubicBezTo>
                      <a:pt x="131037" y="626126"/>
                      <a:pt x="129720" y="622193"/>
                      <a:pt x="127084" y="619572"/>
                    </a:cubicBezTo>
                    <a:cubicBezTo>
                      <a:pt x="111272" y="594668"/>
                      <a:pt x="111272" y="563209"/>
                      <a:pt x="104683" y="535684"/>
                    </a:cubicBezTo>
                    <a:cubicBezTo>
                      <a:pt x="102048" y="519955"/>
                      <a:pt x="96777" y="501604"/>
                      <a:pt x="88871" y="485875"/>
                    </a:cubicBezTo>
                    <a:cubicBezTo>
                      <a:pt x="88871" y="485875"/>
                      <a:pt x="88871" y="485875"/>
                      <a:pt x="67787" y="446552"/>
                    </a:cubicBezTo>
                    <a:cubicBezTo>
                      <a:pt x="67787" y="446552"/>
                      <a:pt x="-7322" y="340381"/>
                      <a:pt x="584" y="232900"/>
                    </a:cubicBezTo>
                    <a:cubicBezTo>
                      <a:pt x="8491" y="124107"/>
                      <a:pt x="86235" y="62502"/>
                      <a:pt x="100730" y="50705"/>
                    </a:cubicBezTo>
                    <a:cubicBezTo>
                      <a:pt x="109789" y="44151"/>
                      <a:pt x="163115" y="4317"/>
                      <a:pt x="236580" y="32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任意多边形: 形状 39"/>
              <p:cNvSpPr/>
              <p:nvPr/>
            </p:nvSpPr>
            <p:spPr bwMode="auto">
              <a:xfrm>
                <a:off x="4968876" y="1533525"/>
                <a:ext cx="185738" cy="371475"/>
              </a:xfrm>
              <a:custGeom>
                <a:avLst/>
                <a:gdLst>
                  <a:gd name="T0" fmla="*/ 26 w 141"/>
                  <a:gd name="T1" fmla="*/ 282 h 283"/>
                  <a:gd name="T2" fmla="*/ 12 w 141"/>
                  <a:gd name="T3" fmla="*/ 29 h 283"/>
                  <a:gd name="T4" fmla="*/ 27 w 141"/>
                  <a:gd name="T5" fmla="*/ 58 h 283"/>
                  <a:gd name="T6" fmla="*/ 31 w 141"/>
                  <a:gd name="T7" fmla="*/ 60 h 283"/>
                  <a:gd name="T8" fmla="*/ 35 w 141"/>
                  <a:gd name="T9" fmla="*/ 57 h 283"/>
                  <a:gd name="T10" fmla="*/ 52 w 141"/>
                  <a:gd name="T11" fmla="*/ 20 h 283"/>
                  <a:gd name="T12" fmla="*/ 69 w 141"/>
                  <a:gd name="T13" fmla="*/ 59 h 283"/>
                  <a:gd name="T14" fmla="*/ 73 w 141"/>
                  <a:gd name="T15" fmla="*/ 62 h 283"/>
                  <a:gd name="T16" fmla="*/ 77 w 141"/>
                  <a:gd name="T17" fmla="*/ 59 h 283"/>
                  <a:gd name="T18" fmla="*/ 95 w 141"/>
                  <a:gd name="T19" fmla="*/ 21 h 283"/>
                  <a:gd name="T20" fmla="*/ 107 w 141"/>
                  <a:gd name="T21" fmla="*/ 56 h 283"/>
                  <a:gd name="T22" fmla="*/ 111 w 141"/>
                  <a:gd name="T23" fmla="*/ 60 h 283"/>
                  <a:gd name="T24" fmla="*/ 115 w 141"/>
                  <a:gd name="T25" fmla="*/ 57 h 283"/>
                  <a:gd name="T26" fmla="*/ 129 w 141"/>
                  <a:gd name="T27" fmla="*/ 31 h 283"/>
                  <a:gd name="T28" fmla="*/ 113 w 141"/>
                  <a:gd name="T29" fmla="*/ 283 h 283"/>
                  <a:gd name="T30" fmla="*/ 123 w 141"/>
                  <a:gd name="T31" fmla="*/ 283 h 283"/>
                  <a:gd name="T32" fmla="*/ 141 w 141"/>
                  <a:gd name="T33" fmla="*/ 8 h 283"/>
                  <a:gd name="T34" fmla="*/ 137 w 141"/>
                  <a:gd name="T35" fmla="*/ 1 h 283"/>
                  <a:gd name="T36" fmla="*/ 132 w 141"/>
                  <a:gd name="T37" fmla="*/ 4 h 283"/>
                  <a:gd name="T38" fmla="*/ 112 w 141"/>
                  <a:gd name="T39" fmla="*/ 41 h 283"/>
                  <a:gd name="T40" fmla="*/ 100 w 141"/>
                  <a:gd name="T41" fmla="*/ 5 h 283"/>
                  <a:gd name="T42" fmla="*/ 96 w 141"/>
                  <a:gd name="T43" fmla="*/ 1 h 283"/>
                  <a:gd name="T44" fmla="*/ 91 w 141"/>
                  <a:gd name="T45" fmla="*/ 4 h 283"/>
                  <a:gd name="T46" fmla="*/ 73 w 141"/>
                  <a:gd name="T47" fmla="*/ 43 h 283"/>
                  <a:gd name="T48" fmla="*/ 56 w 141"/>
                  <a:gd name="T49" fmla="*/ 4 h 283"/>
                  <a:gd name="T50" fmla="*/ 52 w 141"/>
                  <a:gd name="T51" fmla="*/ 1 h 283"/>
                  <a:gd name="T52" fmla="*/ 48 w 141"/>
                  <a:gd name="T53" fmla="*/ 4 h 283"/>
                  <a:gd name="T54" fmla="*/ 31 w 141"/>
                  <a:gd name="T55" fmla="*/ 42 h 283"/>
                  <a:gd name="T56" fmla="*/ 9 w 141"/>
                  <a:gd name="T57" fmla="*/ 3 h 283"/>
                  <a:gd name="T58" fmla="*/ 4 w 141"/>
                  <a:gd name="T59" fmla="*/ 1 h 283"/>
                  <a:gd name="T60" fmla="*/ 1 w 141"/>
                  <a:gd name="T61" fmla="*/ 8 h 283"/>
                  <a:gd name="T62" fmla="*/ 17 w 141"/>
                  <a:gd name="T63" fmla="*/ 282 h 283"/>
                  <a:gd name="T64" fmla="*/ 26 w 141"/>
                  <a:gd name="T65" fmla="*/ 282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1" h="283">
                    <a:moveTo>
                      <a:pt x="26" y="282"/>
                    </a:moveTo>
                    <a:cubicBezTo>
                      <a:pt x="12" y="29"/>
                      <a:pt x="12" y="29"/>
                      <a:pt x="12" y="29"/>
                    </a:cubicBezTo>
                    <a:cubicBezTo>
                      <a:pt x="27" y="58"/>
                      <a:pt x="27" y="58"/>
                      <a:pt x="27" y="58"/>
                    </a:cubicBezTo>
                    <a:cubicBezTo>
                      <a:pt x="28" y="59"/>
                      <a:pt x="30" y="60"/>
                      <a:pt x="31" y="60"/>
                    </a:cubicBezTo>
                    <a:cubicBezTo>
                      <a:pt x="33" y="60"/>
                      <a:pt x="35" y="59"/>
                      <a:pt x="35" y="57"/>
                    </a:cubicBezTo>
                    <a:cubicBezTo>
                      <a:pt x="52" y="20"/>
                      <a:pt x="52" y="20"/>
                      <a:pt x="52" y="20"/>
                    </a:cubicBezTo>
                    <a:cubicBezTo>
                      <a:pt x="69" y="59"/>
                      <a:pt x="69" y="59"/>
                      <a:pt x="69" y="59"/>
                    </a:cubicBezTo>
                    <a:cubicBezTo>
                      <a:pt x="70" y="61"/>
                      <a:pt x="71" y="62"/>
                      <a:pt x="73" y="62"/>
                    </a:cubicBezTo>
                    <a:cubicBezTo>
                      <a:pt x="75" y="62"/>
                      <a:pt x="77" y="61"/>
                      <a:pt x="77" y="59"/>
                    </a:cubicBezTo>
                    <a:cubicBezTo>
                      <a:pt x="95" y="21"/>
                      <a:pt x="95" y="21"/>
                      <a:pt x="95" y="21"/>
                    </a:cubicBezTo>
                    <a:cubicBezTo>
                      <a:pt x="107" y="56"/>
                      <a:pt x="107" y="56"/>
                      <a:pt x="107" y="56"/>
                    </a:cubicBezTo>
                    <a:cubicBezTo>
                      <a:pt x="107" y="58"/>
                      <a:pt x="109" y="60"/>
                      <a:pt x="111" y="60"/>
                    </a:cubicBezTo>
                    <a:cubicBezTo>
                      <a:pt x="112" y="60"/>
                      <a:pt x="114" y="59"/>
                      <a:pt x="115" y="57"/>
                    </a:cubicBezTo>
                    <a:cubicBezTo>
                      <a:pt x="129" y="31"/>
                      <a:pt x="129" y="31"/>
                      <a:pt x="129" y="31"/>
                    </a:cubicBezTo>
                    <a:cubicBezTo>
                      <a:pt x="113" y="283"/>
                      <a:pt x="113" y="283"/>
                      <a:pt x="113" y="283"/>
                    </a:cubicBezTo>
                    <a:cubicBezTo>
                      <a:pt x="123" y="283"/>
                      <a:pt x="123" y="283"/>
                      <a:pt x="123" y="283"/>
                    </a:cubicBezTo>
                    <a:cubicBezTo>
                      <a:pt x="141" y="8"/>
                      <a:pt x="141" y="8"/>
                      <a:pt x="141" y="8"/>
                    </a:cubicBezTo>
                    <a:cubicBezTo>
                      <a:pt x="141" y="5"/>
                      <a:pt x="140" y="2"/>
                      <a:pt x="137" y="1"/>
                    </a:cubicBezTo>
                    <a:cubicBezTo>
                      <a:pt x="135" y="0"/>
                      <a:pt x="133" y="1"/>
                      <a:pt x="132" y="4"/>
                    </a:cubicBezTo>
                    <a:cubicBezTo>
                      <a:pt x="112" y="41"/>
                      <a:pt x="112" y="41"/>
                      <a:pt x="112" y="41"/>
                    </a:cubicBezTo>
                    <a:cubicBezTo>
                      <a:pt x="100" y="5"/>
                      <a:pt x="100" y="5"/>
                      <a:pt x="100" y="5"/>
                    </a:cubicBezTo>
                    <a:cubicBezTo>
                      <a:pt x="99" y="2"/>
                      <a:pt x="97" y="1"/>
                      <a:pt x="96" y="1"/>
                    </a:cubicBezTo>
                    <a:cubicBezTo>
                      <a:pt x="94" y="1"/>
                      <a:pt x="92" y="2"/>
                      <a:pt x="91" y="4"/>
                    </a:cubicBezTo>
                    <a:cubicBezTo>
                      <a:pt x="73" y="43"/>
                      <a:pt x="73" y="43"/>
                      <a:pt x="73" y="43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5" y="2"/>
                      <a:pt x="54" y="1"/>
                      <a:pt x="52" y="1"/>
                    </a:cubicBezTo>
                    <a:cubicBezTo>
                      <a:pt x="50" y="1"/>
                      <a:pt x="49" y="2"/>
                      <a:pt x="48" y="4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1"/>
                      <a:pt x="6" y="0"/>
                      <a:pt x="4" y="1"/>
                    </a:cubicBezTo>
                    <a:cubicBezTo>
                      <a:pt x="2" y="2"/>
                      <a:pt x="0" y="5"/>
                      <a:pt x="1" y="8"/>
                    </a:cubicBezTo>
                    <a:cubicBezTo>
                      <a:pt x="17" y="282"/>
                      <a:pt x="17" y="282"/>
                      <a:pt x="17" y="282"/>
                    </a:cubicBezTo>
                    <a:lnTo>
                      <a:pt x="26" y="282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任意多边形: 形状 40"/>
              <p:cNvSpPr/>
              <p:nvPr/>
            </p:nvSpPr>
            <p:spPr bwMode="auto">
              <a:xfrm>
                <a:off x="5784851" y="1768475"/>
                <a:ext cx="773113" cy="1531938"/>
              </a:xfrm>
              <a:custGeom>
                <a:avLst/>
                <a:gdLst>
                  <a:gd name="T0" fmla="*/ 587 w 587"/>
                  <a:gd name="T1" fmla="*/ 1166 h 1166"/>
                  <a:gd name="T2" fmla="*/ 414 w 587"/>
                  <a:gd name="T3" fmla="*/ 1166 h 1166"/>
                  <a:gd name="T4" fmla="*/ 414 w 587"/>
                  <a:gd name="T5" fmla="*/ 675 h 1166"/>
                  <a:gd name="T6" fmla="*/ 144 w 587"/>
                  <a:gd name="T7" fmla="*/ 675 h 1166"/>
                  <a:gd name="T8" fmla="*/ 1 w 587"/>
                  <a:gd name="T9" fmla="*/ 532 h 1166"/>
                  <a:gd name="T10" fmla="*/ 0 w 587"/>
                  <a:gd name="T11" fmla="*/ 0 h 1166"/>
                  <a:gd name="T12" fmla="*/ 173 w 587"/>
                  <a:gd name="T13" fmla="*/ 0 h 1166"/>
                  <a:gd name="T14" fmla="*/ 173 w 587"/>
                  <a:gd name="T15" fmla="*/ 503 h 1166"/>
                  <a:gd name="T16" fmla="*/ 443 w 587"/>
                  <a:gd name="T17" fmla="*/ 503 h 1166"/>
                  <a:gd name="T18" fmla="*/ 587 w 587"/>
                  <a:gd name="T19" fmla="*/ 647 h 1166"/>
                  <a:gd name="T20" fmla="*/ 587 w 587"/>
                  <a:gd name="T21" fmla="*/ 1166 h 1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87" h="1166">
                    <a:moveTo>
                      <a:pt x="587" y="1166"/>
                    </a:moveTo>
                    <a:cubicBezTo>
                      <a:pt x="414" y="1166"/>
                      <a:pt x="414" y="1166"/>
                      <a:pt x="414" y="1166"/>
                    </a:cubicBezTo>
                    <a:cubicBezTo>
                      <a:pt x="414" y="675"/>
                      <a:pt x="414" y="675"/>
                      <a:pt x="414" y="675"/>
                    </a:cubicBezTo>
                    <a:cubicBezTo>
                      <a:pt x="144" y="675"/>
                      <a:pt x="144" y="675"/>
                      <a:pt x="144" y="675"/>
                    </a:cubicBezTo>
                    <a:cubicBezTo>
                      <a:pt x="65" y="675"/>
                      <a:pt x="1" y="611"/>
                      <a:pt x="1" y="53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73" y="0"/>
                      <a:pt x="173" y="0"/>
                      <a:pt x="173" y="0"/>
                    </a:cubicBezTo>
                    <a:cubicBezTo>
                      <a:pt x="173" y="503"/>
                      <a:pt x="173" y="503"/>
                      <a:pt x="173" y="503"/>
                    </a:cubicBezTo>
                    <a:cubicBezTo>
                      <a:pt x="443" y="503"/>
                      <a:pt x="443" y="503"/>
                      <a:pt x="443" y="503"/>
                    </a:cubicBezTo>
                    <a:cubicBezTo>
                      <a:pt x="522" y="503"/>
                      <a:pt x="587" y="567"/>
                      <a:pt x="587" y="647"/>
                    </a:cubicBezTo>
                    <a:lnTo>
                      <a:pt x="587" y="116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任意多边形: 形状 41"/>
              <p:cNvSpPr/>
              <p:nvPr/>
            </p:nvSpPr>
            <p:spPr bwMode="auto">
              <a:xfrm>
                <a:off x="5652452" y="1074747"/>
                <a:ext cx="491236" cy="679441"/>
              </a:xfrm>
              <a:custGeom>
                <a:avLst/>
                <a:gdLst>
                  <a:gd name="connsiteX0" fmla="*/ 132399 w 491236"/>
                  <a:gd name="connsiteY0" fmla="*/ 646103 h 679441"/>
                  <a:gd name="connsiteX1" fmla="*/ 359412 w 491236"/>
                  <a:gd name="connsiteY1" fmla="*/ 646103 h 679441"/>
                  <a:gd name="connsiteX2" fmla="*/ 359412 w 491236"/>
                  <a:gd name="connsiteY2" fmla="*/ 679441 h 679441"/>
                  <a:gd name="connsiteX3" fmla="*/ 132399 w 491236"/>
                  <a:gd name="connsiteY3" fmla="*/ 679441 h 679441"/>
                  <a:gd name="connsiteX4" fmla="*/ 235877 w 491236"/>
                  <a:gd name="connsiteY4" fmla="*/ 324 h 679441"/>
                  <a:gd name="connsiteX5" fmla="*/ 384210 w 491236"/>
                  <a:gd name="connsiteY5" fmla="*/ 46863 h 679441"/>
                  <a:gd name="connsiteX6" fmla="*/ 480116 w 491236"/>
                  <a:gd name="connsiteY6" fmla="*/ 334469 h 679441"/>
                  <a:gd name="connsiteX7" fmla="*/ 423623 w 491236"/>
                  <a:gd name="connsiteY7" fmla="*/ 452663 h 679441"/>
                  <a:gd name="connsiteX8" fmla="*/ 384210 w 491236"/>
                  <a:gd name="connsiteY8" fmla="*/ 549845 h 679441"/>
                  <a:gd name="connsiteX9" fmla="*/ 363189 w 491236"/>
                  <a:gd name="connsiteY9" fmla="*/ 628641 h 679441"/>
                  <a:gd name="connsiteX10" fmla="*/ 133275 w 491236"/>
                  <a:gd name="connsiteY10" fmla="*/ 628641 h 679441"/>
                  <a:gd name="connsiteX11" fmla="*/ 126706 w 491236"/>
                  <a:gd name="connsiteY11" fmla="*/ 620761 h 679441"/>
                  <a:gd name="connsiteX12" fmla="*/ 104372 w 491236"/>
                  <a:gd name="connsiteY12" fmla="*/ 536712 h 679441"/>
                  <a:gd name="connsiteX13" fmla="*/ 88606 w 491236"/>
                  <a:gd name="connsiteY13" fmla="*/ 486808 h 679441"/>
                  <a:gd name="connsiteX14" fmla="*/ 67585 w 491236"/>
                  <a:gd name="connsiteY14" fmla="*/ 447410 h 679441"/>
                  <a:gd name="connsiteX15" fmla="*/ 582 w 491236"/>
                  <a:gd name="connsiteY15" fmla="*/ 233347 h 679441"/>
                  <a:gd name="connsiteX16" fmla="*/ 100430 w 491236"/>
                  <a:gd name="connsiteY16" fmla="*/ 50803 h 679441"/>
                  <a:gd name="connsiteX17" fmla="*/ 235877 w 491236"/>
                  <a:gd name="connsiteY17" fmla="*/ 324 h 679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91236" h="679441">
                    <a:moveTo>
                      <a:pt x="132399" y="646103"/>
                    </a:moveTo>
                    <a:lnTo>
                      <a:pt x="359412" y="646103"/>
                    </a:lnTo>
                    <a:lnTo>
                      <a:pt x="359412" y="679441"/>
                    </a:lnTo>
                    <a:lnTo>
                      <a:pt x="132399" y="679441"/>
                    </a:lnTo>
                    <a:close/>
                    <a:moveTo>
                      <a:pt x="235877" y="324"/>
                    </a:moveTo>
                    <a:cubicBezTo>
                      <a:pt x="279825" y="-2077"/>
                      <a:pt x="331001" y="8450"/>
                      <a:pt x="384210" y="46863"/>
                    </a:cubicBezTo>
                    <a:cubicBezTo>
                      <a:pt x="526099" y="150611"/>
                      <a:pt x="489313" y="308204"/>
                      <a:pt x="480116" y="334469"/>
                    </a:cubicBezTo>
                    <a:cubicBezTo>
                      <a:pt x="470920" y="359421"/>
                      <a:pt x="427565" y="443470"/>
                      <a:pt x="423623" y="452663"/>
                    </a:cubicBezTo>
                    <a:cubicBezTo>
                      <a:pt x="406544" y="482868"/>
                      <a:pt x="389465" y="514387"/>
                      <a:pt x="384210" y="549845"/>
                    </a:cubicBezTo>
                    <a:cubicBezTo>
                      <a:pt x="380268" y="580050"/>
                      <a:pt x="381582" y="605002"/>
                      <a:pt x="363189" y="628641"/>
                    </a:cubicBezTo>
                    <a:cubicBezTo>
                      <a:pt x="363189" y="628641"/>
                      <a:pt x="363189" y="628641"/>
                      <a:pt x="133275" y="628641"/>
                    </a:cubicBezTo>
                    <a:cubicBezTo>
                      <a:pt x="130648" y="627328"/>
                      <a:pt x="129334" y="623388"/>
                      <a:pt x="126706" y="620761"/>
                    </a:cubicBezTo>
                    <a:cubicBezTo>
                      <a:pt x="110941" y="595809"/>
                      <a:pt x="110941" y="564291"/>
                      <a:pt x="104372" y="536712"/>
                    </a:cubicBezTo>
                    <a:cubicBezTo>
                      <a:pt x="101744" y="520953"/>
                      <a:pt x="96489" y="501254"/>
                      <a:pt x="88606" y="486808"/>
                    </a:cubicBezTo>
                    <a:cubicBezTo>
                      <a:pt x="88606" y="486808"/>
                      <a:pt x="88606" y="486808"/>
                      <a:pt x="67585" y="447410"/>
                    </a:cubicBezTo>
                    <a:cubicBezTo>
                      <a:pt x="67585" y="447410"/>
                      <a:pt x="-7301" y="341035"/>
                      <a:pt x="582" y="233347"/>
                    </a:cubicBezTo>
                    <a:cubicBezTo>
                      <a:pt x="8465" y="124346"/>
                      <a:pt x="85979" y="62622"/>
                      <a:pt x="100430" y="50803"/>
                    </a:cubicBezTo>
                    <a:cubicBezTo>
                      <a:pt x="109463" y="44236"/>
                      <a:pt x="162630" y="4325"/>
                      <a:pt x="235877" y="32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任意多边形: 形状 42"/>
              <p:cNvSpPr/>
              <p:nvPr/>
            </p:nvSpPr>
            <p:spPr bwMode="auto">
              <a:xfrm>
                <a:off x="5805488" y="1333500"/>
                <a:ext cx="185738" cy="371475"/>
              </a:xfrm>
              <a:custGeom>
                <a:avLst/>
                <a:gdLst>
                  <a:gd name="T0" fmla="*/ 26 w 141"/>
                  <a:gd name="T1" fmla="*/ 282 h 283"/>
                  <a:gd name="T2" fmla="*/ 12 w 141"/>
                  <a:gd name="T3" fmla="*/ 29 h 283"/>
                  <a:gd name="T4" fmla="*/ 27 w 141"/>
                  <a:gd name="T5" fmla="*/ 58 h 283"/>
                  <a:gd name="T6" fmla="*/ 31 w 141"/>
                  <a:gd name="T7" fmla="*/ 60 h 283"/>
                  <a:gd name="T8" fmla="*/ 35 w 141"/>
                  <a:gd name="T9" fmla="*/ 57 h 283"/>
                  <a:gd name="T10" fmla="*/ 52 w 141"/>
                  <a:gd name="T11" fmla="*/ 20 h 283"/>
                  <a:gd name="T12" fmla="*/ 69 w 141"/>
                  <a:gd name="T13" fmla="*/ 59 h 283"/>
                  <a:gd name="T14" fmla="*/ 73 w 141"/>
                  <a:gd name="T15" fmla="*/ 62 h 283"/>
                  <a:gd name="T16" fmla="*/ 77 w 141"/>
                  <a:gd name="T17" fmla="*/ 59 h 283"/>
                  <a:gd name="T18" fmla="*/ 95 w 141"/>
                  <a:gd name="T19" fmla="*/ 21 h 283"/>
                  <a:gd name="T20" fmla="*/ 107 w 141"/>
                  <a:gd name="T21" fmla="*/ 56 h 283"/>
                  <a:gd name="T22" fmla="*/ 111 w 141"/>
                  <a:gd name="T23" fmla="*/ 60 h 283"/>
                  <a:gd name="T24" fmla="*/ 115 w 141"/>
                  <a:gd name="T25" fmla="*/ 57 h 283"/>
                  <a:gd name="T26" fmla="*/ 129 w 141"/>
                  <a:gd name="T27" fmla="*/ 31 h 283"/>
                  <a:gd name="T28" fmla="*/ 113 w 141"/>
                  <a:gd name="T29" fmla="*/ 283 h 283"/>
                  <a:gd name="T30" fmla="*/ 123 w 141"/>
                  <a:gd name="T31" fmla="*/ 283 h 283"/>
                  <a:gd name="T32" fmla="*/ 141 w 141"/>
                  <a:gd name="T33" fmla="*/ 8 h 283"/>
                  <a:gd name="T34" fmla="*/ 137 w 141"/>
                  <a:gd name="T35" fmla="*/ 1 h 283"/>
                  <a:gd name="T36" fmla="*/ 132 w 141"/>
                  <a:gd name="T37" fmla="*/ 4 h 283"/>
                  <a:gd name="T38" fmla="*/ 112 w 141"/>
                  <a:gd name="T39" fmla="*/ 40 h 283"/>
                  <a:gd name="T40" fmla="*/ 100 w 141"/>
                  <a:gd name="T41" fmla="*/ 5 h 283"/>
                  <a:gd name="T42" fmla="*/ 96 w 141"/>
                  <a:gd name="T43" fmla="*/ 1 h 283"/>
                  <a:gd name="T44" fmla="*/ 91 w 141"/>
                  <a:gd name="T45" fmla="*/ 4 h 283"/>
                  <a:gd name="T46" fmla="*/ 73 w 141"/>
                  <a:gd name="T47" fmla="*/ 43 h 283"/>
                  <a:gd name="T48" fmla="*/ 56 w 141"/>
                  <a:gd name="T49" fmla="*/ 4 h 283"/>
                  <a:gd name="T50" fmla="*/ 52 w 141"/>
                  <a:gd name="T51" fmla="*/ 1 h 283"/>
                  <a:gd name="T52" fmla="*/ 48 w 141"/>
                  <a:gd name="T53" fmla="*/ 4 h 283"/>
                  <a:gd name="T54" fmla="*/ 31 w 141"/>
                  <a:gd name="T55" fmla="*/ 42 h 283"/>
                  <a:gd name="T56" fmla="*/ 9 w 141"/>
                  <a:gd name="T57" fmla="*/ 3 h 283"/>
                  <a:gd name="T58" fmla="*/ 4 w 141"/>
                  <a:gd name="T59" fmla="*/ 1 h 283"/>
                  <a:gd name="T60" fmla="*/ 1 w 141"/>
                  <a:gd name="T61" fmla="*/ 7 h 283"/>
                  <a:gd name="T62" fmla="*/ 16 w 141"/>
                  <a:gd name="T63" fmla="*/ 282 h 283"/>
                  <a:gd name="T64" fmla="*/ 26 w 141"/>
                  <a:gd name="T65" fmla="*/ 282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1" h="283">
                    <a:moveTo>
                      <a:pt x="26" y="282"/>
                    </a:moveTo>
                    <a:cubicBezTo>
                      <a:pt x="12" y="29"/>
                      <a:pt x="12" y="29"/>
                      <a:pt x="12" y="29"/>
                    </a:cubicBezTo>
                    <a:cubicBezTo>
                      <a:pt x="27" y="58"/>
                      <a:pt x="27" y="58"/>
                      <a:pt x="27" y="58"/>
                    </a:cubicBezTo>
                    <a:cubicBezTo>
                      <a:pt x="28" y="59"/>
                      <a:pt x="30" y="60"/>
                      <a:pt x="31" y="60"/>
                    </a:cubicBezTo>
                    <a:cubicBezTo>
                      <a:pt x="33" y="60"/>
                      <a:pt x="35" y="59"/>
                      <a:pt x="35" y="57"/>
                    </a:cubicBezTo>
                    <a:cubicBezTo>
                      <a:pt x="52" y="20"/>
                      <a:pt x="52" y="20"/>
                      <a:pt x="52" y="20"/>
                    </a:cubicBezTo>
                    <a:cubicBezTo>
                      <a:pt x="69" y="59"/>
                      <a:pt x="69" y="59"/>
                      <a:pt x="69" y="59"/>
                    </a:cubicBezTo>
                    <a:cubicBezTo>
                      <a:pt x="70" y="61"/>
                      <a:pt x="71" y="62"/>
                      <a:pt x="73" y="62"/>
                    </a:cubicBezTo>
                    <a:cubicBezTo>
                      <a:pt x="75" y="62"/>
                      <a:pt x="77" y="61"/>
                      <a:pt x="77" y="59"/>
                    </a:cubicBezTo>
                    <a:cubicBezTo>
                      <a:pt x="95" y="21"/>
                      <a:pt x="95" y="21"/>
                      <a:pt x="95" y="21"/>
                    </a:cubicBezTo>
                    <a:cubicBezTo>
                      <a:pt x="107" y="56"/>
                      <a:pt x="107" y="56"/>
                      <a:pt x="107" y="56"/>
                    </a:cubicBezTo>
                    <a:cubicBezTo>
                      <a:pt x="107" y="58"/>
                      <a:pt x="109" y="59"/>
                      <a:pt x="111" y="60"/>
                    </a:cubicBezTo>
                    <a:cubicBezTo>
                      <a:pt x="112" y="60"/>
                      <a:pt x="114" y="59"/>
                      <a:pt x="115" y="57"/>
                    </a:cubicBezTo>
                    <a:cubicBezTo>
                      <a:pt x="129" y="31"/>
                      <a:pt x="129" y="31"/>
                      <a:pt x="129" y="31"/>
                    </a:cubicBezTo>
                    <a:cubicBezTo>
                      <a:pt x="113" y="283"/>
                      <a:pt x="113" y="283"/>
                      <a:pt x="113" y="283"/>
                    </a:cubicBezTo>
                    <a:cubicBezTo>
                      <a:pt x="123" y="283"/>
                      <a:pt x="123" y="283"/>
                      <a:pt x="123" y="283"/>
                    </a:cubicBezTo>
                    <a:cubicBezTo>
                      <a:pt x="141" y="8"/>
                      <a:pt x="141" y="8"/>
                      <a:pt x="141" y="8"/>
                    </a:cubicBezTo>
                    <a:cubicBezTo>
                      <a:pt x="141" y="5"/>
                      <a:pt x="140" y="2"/>
                      <a:pt x="137" y="1"/>
                    </a:cubicBezTo>
                    <a:cubicBezTo>
                      <a:pt x="135" y="0"/>
                      <a:pt x="133" y="1"/>
                      <a:pt x="132" y="4"/>
                    </a:cubicBezTo>
                    <a:cubicBezTo>
                      <a:pt x="112" y="40"/>
                      <a:pt x="112" y="40"/>
                      <a:pt x="112" y="40"/>
                    </a:cubicBezTo>
                    <a:cubicBezTo>
                      <a:pt x="100" y="5"/>
                      <a:pt x="100" y="5"/>
                      <a:pt x="100" y="5"/>
                    </a:cubicBezTo>
                    <a:cubicBezTo>
                      <a:pt x="99" y="2"/>
                      <a:pt x="97" y="1"/>
                      <a:pt x="96" y="1"/>
                    </a:cubicBezTo>
                    <a:cubicBezTo>
                      <a:pt x="94" y="1"/>
                      <a:pt x="92" y="2"/>
                      <a:pt x="91" y="4"/>
                    </a:cubicBezTo>
                    <a:cubicBezTo>
                      <a:pt x="73" y="43"/>
                      <a:pt x="73" y="43"/>
                      <a:pt x="73" y="43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5" y="2"/>
                      <a:pt x="54" y="1"/>
                      <a:pt x="52" y="1"/>
                    </a:cubicBezTo>
                    <a:cubicBezTo>
                      <a:pt x="50" y="1"/>
                      <a:pt x="49" y="2"/>
                      <a:pt x="48" y="4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1"/>
                      <a:pt x="6" y="0"/>
                      <a:pt x="4" y="1"/>
                    </a:cubicBezTo>
                    <a:cubicBezTo>
                      <a:pt x="2" y="2"/>
                      <a:pt x="0" y="5"/>
                      <a:pt x="1" y="7"/>
                    </a:cubicBezTo>
                    <a:cubicBezTo>
                      <a:pt x="16" y="282"/>
                      <a:pt x="16" y="282"/>
                      <a:pt x="16" y="282"/>
                    </a:cubicBezTo>
                    <a:lnTo>
                      <a:pt x="26" y="282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任意多边形: 形状 43"/>
              <p:cNvSpPr/>
              <p:nvPr/>
            </p:nvSpPr>
            <p:spPr bwMode="auto">
              <a:xfrm>
                <a:off x="5964238" y="1993900"/>
                <a:ext cx="2049463" cy="1306513"/>
              </a:xfrm>
              <a:custGeom>
                <a:avLst/>
                <a:gdLst>
                  <a:gd name="T0" fmla="*/ 173 w 1558"/>
                  <a:gd name="T1" fmla="*/ 995 h 995"/>
                  <a:gd name="T2" fmla="*/ 0 w 1558"/>
                  <a:gd name="T3" fmla="*/ 995 h 995"/>
                  <a:gd name="T4" fmla="*/ 0 w 1558"/>
                  <a:gd name="T5" fmla="*/ 372 h 995"/>
                  <a:gd name="T6" fmla="*/ 144 w 1558"/>
                  <a:gd name="T7" fmla="*/ 228 h 995"/>
                  <a:gd name="T8" fmla="*/ 1386 w 1558"/>
                  <a:gd name="T9" fmla="*/ 228 h 995"/>
                  <a:gd name="T10" fmla="*/ 1386 w 1558"/>
                  <a:gd name="T11" fmla="*/ 0 h 995"/>
                  <a:gd name="T12" fmla="*/ 1558 w 1558"/>
                  <a:gd name="T13" fmla="*/ 0 h 995"/>
                  <a:gd name="T14" fmla="*/ 1558 w 1558"/>
                  <a:gd name="T15" fmla="*/ 257 h 995"/>
                  <a:gd name="T16" fmla="*/ 1415 w 1558"/>
                  <a:gd name="T17" fmla="*/ 401 h 995"/>
                  <a:gd name="T18" fmla="*/ 173 w 1558"/>
                  <a:gd name="T19" fmla="*/ 401 h 995"/>
                  <a:gd name="T20" fmla="*/ 173 w 1558"/>
                  <a:gd name="T21" fmla="*/ 995 h 9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58" h="995">
                    <a:moveTo>
                      <a:pt x="173" y="995"/>
                    </a:moveTo>
                    <a:cubicBezTo>
                      <a:pt x="0" y="995"/>
                      <a:pt x="0" y="995"/>
                      <a:pt x="0" y="995"/>
                    </a:cubicBezTo>
                    <a:cubicBezTo>
                      <a:pt x="0" y="372"/>
                      <a:pt x="0" y="372"/>
                      <a:pt x="0" y="372"/>
                    </a:cubicBezTo>
                    <a:cubicBezTo>
                      <a:pt x="0" y="293"/>
                      <a:pt x="65" y="228"/>
                      <a:pt x="144" y="228"/>
                    </a:cubicBezTo>
                    <a:cubicBezTo>
                      <a:pt x="1386" y="228"/>
                      <a:pt x="1386" y="228"/>
                      <a:pt x="1386" y="228"/>
                    </a:cubicBezTo>
                    <a:cubicBezTo>
                      <a:pt x="1386" y="0"/>
                      <a:pt x="1386" y="0"/>
                      <a:pt x="1386" y="0"/>
                    </a:cubicBezTo>
                    <a:cubicBezTo>
                      <a:pt x="1558" y="0"/>
                      <a:pt x="1558" y="0"/>
                      <a:pt x="1558" y="0"/>
                    </a:cubicBezTo>
                    <a:cubicBezTo>
                      <a:pt x="1558" y="257"/>
                      <a:pt x="1558" y="257"/>
                      <a:pt x="1558" y="257"/>
                    </a:cubicBezTo>
                    <a:cubicBezTo>
                      <a:pt x="1558" y="336"/>
                      <a:pt x="1494" y="401"/>
                      <a:pt x="1415" y="401"/>
                    </a:cubicBezTo>
                    <a:cubicBezTo>
                      <a:pt x="173" y="401"/>
                      <a:pt x="173" y="401"/>
                      <a:pt x="173" y="401"/>
                    </a:cubicBezTo>
                    <a:lnTo>
                      <a:pt x="173" y="99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任意多边形: 形状 44"/>
              <p:cNvSpPr/>
              <p:nvPr/>
            </p:nvSpPr>
            <p:spPr bwMode="auto">
              <a:xfrm>
                <a:off x="7655898" y="1299033"/>
                <a:ext cx="492318" cy="678992"/>
              </a:xfrm>
              <a:custGeom>
                <a:avLst/>
                <a:gdLst>
                  <a:gd name="connsiteX0" fmla="*/ 132378 w 492318"/>
                  <a:gd name="connsiteY0" fmla="*/ 644067 h 678992"/>
                  <a:gd name="connsiteX1" fmla="*/ 357803 w 492318"/>
                  <a:gd name="connsiteY1" fmla="*/ 644067 h 678992"/>
                  <a:gd name="connsiteX2" fmla="*/ 357803 w 492318"/>
                  <a:gd name="connsiteY2" fmla="*/ 678992 h 678992"/>
                  <a:gd name="connsiteX3" fmla="*/ 132378 w 492318"/>
                  <a:gd name="connsiteY3" fmla="*/ 678992 h 678992"/>
                  <a:gd name="connsiteX4" fmla="*/ 235679 w 492318"/>
                  <a:gd name="connsiteY4" fmla="*/ 288 h 678992"/>
                  <a:gd name="connsiteX5" fmla="*/ 384036 w 492318"/>
                  <a:gd name="connsiteY5" fmla="*/ 47770 h 678992"/>
                  <a:gd name="connsiteX6" fmla="*/ 480229 w 492318"/>
                  <a:gd name="connsiteY6" fmla="*/ 334177 h 678992"/>
                  <a:gd name="connsiteX7" fmla="*/ 423568 w 492318"/>
                  <a:gd name="connsiteY7" fmla="*/ 452418 h 678992"/>
                  <a:gd name="connsiteX8" fmla="*/ 385354 w 492318"/>
                  <a:gd name="connsiteY8" fmla="*/ 549639 h 678992"/>
                  <a:gd name="connsiteX9" fmla="*/ 364271 w 492318"/>
                  <a:gd name="connsiteY9" fmla="*/ 629780 h 678992"/>
                  <a:gd name="connsiteX10" fmla="*/ 133673 w 492318"/>
                  <a:gd name="connsiteY10" fmla="*/ 629780 h 678992"/>
                  <a:gd name="connsiteX11" fmla="*/ 125766 w 492318"/>
                  <a:gd name="connsiteY11" fmla="*/ 620584 h 678992"/>
                  <a:gd name="connsiteX12" fmla="*/ 104683 w 492318"/>
                  <a:gd name="connsiteY12" fmla="*/ 537815 h 678992"/>
                  <a:gd name="connsiteX13" fmla="*/ 88871 w 492318"/>
                  <a:gd name="connsiteY13" fmla="*/ 487890 h 678992"/>
                  <a:gd name="connsiteX14" fmla="*/ 67787 w 492318"/>
                  <a:gd name="connsiteY14" fmla="*/ 447163 h 678992"/>
                  <a:gd name="connsiteX15" fmla="*/ 584 w 492318"/>
                  <a:gd name="connsiteY15" fmla="*/ 233015 h 678992"/>
                  <a:gd name="connsiteX16" fmla="*/ 100730 w 492318"/>
                  <a:gd name="connsiteY16" fmla="*/ 51711 h 678992"/>
                  <a:gd name="connsiteX17" fmla="*/ 235679 w 492318"/>
                  <a:gd name="connsiteY17" fmla="*/ 288 h 678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92318" h="678992">
                    <a:moveTo>
                      <a:pt x="132378" y="644067"/>
                    </a:moveTo>
                    <a:lnTo>
                      <a:pt x="357803" y="644067"/>
                    </a:lnTo>
                    <a:lnTo>
                      <a:pt x="357803" y="678992"/>
                    </a:lnTo>
                    <a:lnTo>
                      <a:pt x="132378" y="678992"/>
                    </a:lnTo>
                    <a:close/>
                    <a:moveTo>
                      <a:pt x="235679" y="288"/>
                    </a:moveTo>
                    <a:cubicBezTo>
                      <a:pt x="279526" y="-1990"/>
                      <a:pt x="330669" y="8849"/>
                      <a:pt x="384036" y="47770"/>
                    </a:cubicBezTo>
                    <a:cubicBezTo>
                      <a:pt x="527666" y="150246"/>
                      <a:pt x="490771" y="309215"/>
                      <a:pt x="480229" y="334177"/>
                    </a:cubicBezTo>
                    <a:cubicBezTo>
                      <a:pt x="471005" y="359139"/>
                      <a:pt x="428838" y="443221"/>
                      <a:pt x="423568" y="452418"/>
                    </a:cubicBezTo>
                    <a:cubicBezTo>
                      <a:pt x="406437" y="482635"/>
                      <a:pt x="390625" y="514166"/>
                      <a:pt x="385354" y="549639"/>
                    </a:cubicBezTo>
                    <a:cubicBezTo>
                      <a:pt x="380083" y="579856"/>
                      <a:pt x="381401" y="604818"/>
                      <a:pt x="364271" y="629780"/>
                    </a:cubicBezTo>
                    <a:cubicBezTo>
                      <a:pt x="364271" y="629780"/>
                      <a:pt x="364271" y="629780"/>
                      <a:pt x="133673" y="629780"/>
                    </a:cubicBezTo>
                    <a:cubicBezTo>
                      <a:pt x="131037" y="627153"/>
                      <a:pt x="128402" y="624525"/>
                      <a:pt x="125766" y="620584"/>
                    </a:cubicBezTo>
                    <a:cubicBezTo>
                      <a:pt x="111272" y="596935"/>
                      <a:pt x="111272" y="564090"/>
                      <a:pt x="104683" y="537815"/>
                    </a:cubicBezTo>
                    <a:cubicBezTo>
                      <a:pt x="100730" y="520735"/>
                      <a:pt x="96777" y="502342"/>
                      <a:pt x="88871" y="487890"/>
                    </a:cubicBezTo>
                    <a:cubicBezTo>
                      <a:pt x="88871" y="487890"/>
                      <a:pt x="88871" y="487890"/>
                      <a:pt x="67787" y="447163"/>
                    </a:cubicBezTo>
                    <a:cubicBezTo>
                      <a:pt x="67787" y="447163"/>
                      <a:pt x="-7322" y="340746"/>
                      <a:pt x="584" y="233015"/>
                    </a:cubicBezTo>
                    <a:cubicBezTo>
                      <a:pt x="7173" y="125284"/>
                      <a:pt x="86235" y="62221"/>
                      <a:pt x="100730" y="51711"/>
                    </a:cubicBezTo>
                    <a:cubicBezTo>
                      <a:pt x="109789" y="44321"/>
                      <a:pt x="162600" y="4086"/>
                      <a:pt x="235679" y="288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任意多边形: 形状 45"/>
              <p:cNvSpPr/>
              <p:nvPr/>
            </p:nvSpPr>
            <p:spPr bwMode="auto">
              <a:xfrm>
                <a:off x="7808913" y="1555750"/>
                <a:ext cx="184150" cy="373063"/>
              </a:xfrm>
              <a:custGeom>
                <a:avLst/>
                <a:gdLst>
                  <a:gd name="T0" fmla="*/ 26 w 140"/>
                  <a:gd name="T1" fmla="*/ 283 h 283"/>
                  <a:gd name="T2" fmla="*/ 11 w 140"/>
                  <a:gd name="T3" fmla="*/ 30 h 283"/>
                  <a:gd name="T4" fmla="*/ 27 w 140"/>
                  <a:gd name="T5" fmla="*/ 58 h 283"/>
                  <a:gd name="T6" fmla="*/ 31 w 140"/>
                  <a:gd name="T7" fmla="*/ 60 h 283"/>
                  <a:gd name="T8" fmla="*/ 35 w 140"/>
                  <a:gd name="T9" fmla="*/ 57 h 283"/>
                  <a:gd name="T10" fmla="*/ 51 w 140"/>
                  <a:gd name="T11" fmla="*/ 20 h 283"/>
                  <a:gd name="T12" fmla="*/ 68 w 140"/>
                  <a:gd name="T13" fmla="*/ 59 h 283"/>
                  <a:gd name="T14" fmla="*/ 73 w 140"/>
                  <a:gd name="T15" fmla="*/ 63 h 283"/>
                  <a:gd name="T16" fmla="*/ 77 w 140"/>
                  <a:gd name="T17" fmla="*/ 60 h 283"/>
                  <a:gd name="T18" fmla="*/ 94 w 140"/>
                  <a:gd name="T19" fmla="*/ 21 h 283"/>
                  <a:gd name="T20" fmla="*/ 106 w 140"/>
                  <a:gd name="T21" fmla="*/ 56 h 283"/>
                  <a:gd name="T22" fmla="*/ 110 w 140"/>
                  <a:gd name="T23" fmla="*/ 60 h 283"/>
                  <a:gd name="T24" fmla="*/ 115 w 140"/>
                  <a:gd name="T25" fmla="*/ 57 h 283"/>
                  <a:gd name="T26" fmla="*/ 129 w 140"/>
                  <a:gd name="T27" fmla="*/ 31 h 283"/>
                  <a:gd name="T28" fmla="*/ 112 w 140"/>
                  <a:gd name="T29" fmla="*/ 283 h 283"/>
                  <a:gd name="T30" fmla="*/ 122 w 140"/>
                  <a:gd name="T31" fmla="*/ 283 h 283"/>
                  <a:gd name="T32" fmla="*/ 140 w 140"/>
                  <a:gd name="T33" fmla="*/ 8 h 283"/>
                  <a:gd name="T34" fmla="*/ 137 w 140"/>
                  <a:gd name="T35" fmla="*/ 2 h 283"/>
                  <a:gd name="T36" fmla="*/ 131 w 140"/>
                  <a:gd name="T37" fmla="*/ 4 h 283"/>
                  <a:gd name="T38" fmla="*/ 112 w 140"/>
                  <a:gd name="T39" fmla="*/ 41 h 283"/>
                  <a:gd name="T40" fmla="*/ 99 w 140"/>
                  <a:gd name="T41" fmla="*/ 5 h 283"/>
                  <a:gd name="T42" fmla="*/ 95 w 140"/>
                  <a:gd name="T43" fmla="*/ 1 h 283"/>
                  <a:gd name="T44" fmla="*/ 91 w 140"/>
                  <a:gd name="T45" fmla="*/ 4 h 283"/>
                  <a:gd name="T46" fmla="*/ 73 w 140"/>
                  <a:gd name="T47" fmla="*/ 44 h 283"/>
                  <a:gd name="T48" fmla="*/ 56 w 140"/>
                  <a:gd name="T49" fmla="*/ 4 h 283"/>
                  <a:gd name="T50" fmla="*/ 51 w 140"/>
                  <a:gd name="T51" fmla="*/ 1 h 283"/>
                  <a:gd name="T52" fmla="*/ 47 w 140"/>
                  <a:gd name="T53" fmla="*/ 4 h 283"/>
                  <a:gd name="T54" fmla="*/ 30 w 140"/>
                  <a:gd name="T55" fmla="*/ 42 h 283"/>
                  <a:gd name="T56" fmla="*/ 9 w 140"/>
                  <a:gd name="T57" fmla="*/ 4 h 283"/>
                  <a:gd name="T58" fmla="*/ 3 w 140"/>
                  <a:gd name="T59" fmla="*/ 1 h 283"/>
                  <a:gd name="T60" fmla="*/ 0 w 140"/>
                  <a:gd name="T61" fmla="*/ 8 h 283"/>
                  <a:gd name="T62" fmla="*/ 16 w 140"/>
                  <a:gd name="T63" fmla="*/ 283 h 283"/>
                  <a:gd name="T64" fmla="*/ 26 w 140"/>
                  <a:gd name="T65" fmla="*/ 283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0" h="283">
                    <a:moveTo>
                      <a:pt x="26" y="283"/>
                    </a:moveTo>
                    <a:cubicBezTo>
                      <a:pt x="11" y="30"/>
                      <a:pt x="11" y="30"/>
                      <a:pt x="11" y="30"/>
                    </a:cubicBezTo>
                    <a:cubicBezTo>
                      <a:pt x="27" y="58"/>
                      <a:pt x="27" y="58"/>
                      <a:pt x="27" y="58"/>
                    </a:cubicBezTo>
                    <a:cubicBezTo>
                      <a:pt x="28" y="60"/>
                      <a:pt x="29" y="61"/>
                      <a:pt x="31" y="60"/>
                    </a:cubicBezTo>
                    <a:cubicBezTo>
                      <a:pt x="33" y="60"/>
                      <a:pt x="34" y="59"/>
                      <a:pt x="35" y="57"/>
                    </a:cubicBezTo>
                    <a:cubicBezTo>
                      <a:pt x="51" y="20"/>
                      <a:pt x="51" y="20"/>
                      <a:pt x="51" y="20"/>
                    </a:cubicBezTo>
                    <a:cubicBezTo>
                      <a:pt x="68" y="59"/>
                      <a:pt x="68" y="59"/>
                      <a:pt x="68" y="59"/>
                    </a:cubicBezTo>
                    <a:cubicBezTo>
                      <a:pt x="69" y="61"/>
                      <a:pt x="71" y="63"/>
                      <a:pt x="73" y="63"/>
                    </a:cubicBezTo>
                    <a:cubicBezTo>
                      <a:pt x="74" y="63"/>
                      <a:pt x="76" y="62"/>
                      <a:pt x="77" y="60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7" y="58"/>
                      <a:pt x="108" y="60"/>
                      <a:pt x="110" y="60"/>
                    </a:cubicBezTo>
                    <a:cubicBezTo>
                      <a:pt x="112" y="60"/>
                      <a:pt x="114" y="59"/>
                      <a:pt x="115" y="57"/>
                    </a:cubicBezTo>
                    <a:cubicBezTo>
                      <a:pt x="129" y="31"/>
                      <a:pt x="129" y="31"/>
                      <a:pt x="129" y="31"/>
                    </a:cubicBezTo>
                    <a:cubicBezTo>
                      <a:pt x="112" y="283"/>
                      <a:pt x="112" y="283"/>
                      <a:pt x="112" y="283"/>
                    </a:cubicBezTo>
                    <a:cubicBezTo>
                      <a:pt x="122" y="283"/>
                      <a:pt x="122" y="283"/>
                      <a:pt x="122" y="283"/>
                    </a:cubicBezTo>
                    <a:cubicBezTo>
                      <a:pt x="140" y="8"/>
                      <a:pt x="140" y="8"/>
                      <a:pt x="140" y="8"/>
                    </a:cubicBezTo>
                    <a:cubicBezTo>
                      <a:pt x="140" y="5"/>
                      <a:pt x="139" y="3"/>
                      <a:pt x="137" y="2"/>
                    </a:cubicBezTo>
                    <a:cubicBezTo>
                      <a:pt x="135" y="1"/>
                      <a:pt x="133" y="2"/>
                      <a:pt x="131" y="4"/>
                    </a:cubicBezTo>
                    <a:cubicBezTo>
                      <a:pt x="112" y="41"/>
                      <a:pt x="112" y="41"/>
                      <a:pt x="112" y="41"/>
                    </a:cubicBezTo>
                    <a:cubicBezTo>
                      <a:pt x="99" y="5"/>
                      <a:pt x="99" y="5"/>
                      <a:pt x="99" y="5"/>
                    </a:cubicBezTo>
                    <a:cubicBezTo>
                      <a:pt x="99" y="3"/>
                      <a:pt x="97" y="1"/>
                      <a:pt x="95" y="1"/>
                    </a:cubicBezTo>
                    <a:cubicBezTo>
                      <a:pt x="93" y="1"/>
                      <a:pt x="91" y="2"/>
                      <a:pt x="91" y="4"/>
                    </a:cubicBezTo>
                    <a:cubicBezTo>
                      <a:pt x="73" y="44"/>
                      <a:pt x="73" y="44"/>
                      <a:pt x="73" y="44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5" y="2"/>
                      <a:pt x="53" y="1"/>
                      <a:pt x="51" y="1"/>
                    </a:cubicBezTo>
                    <a:cubicBezTo>
                      <a:pt x="50" y="1"/>
                      <a:pt x="48" y="2"/>
                      <a:pt x="47" y="4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8" y="1"/>
                      <a:pt x="5" y="0"/>
                      <a:pt x="3" y="1"/>
                    </a:cubicBezTo>
                    <a:cubicBezTo>
                      <a:pt x="1" y="2"/>
                      <a:pt x="0" y="5"/>
                      <a:pt x="0" y="8"/>
                    </a:cubicBezTo>
                    <a:cubicBezTo>
                      <a:pt x="16" y="283"/>
                      <a:pt x="16" y="283"/>
                      <a:pt x="16" y="283"/>
                    </a:cubicBezTo>
                    <a:lnTo>
                      <a:pt x="26" y="283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矩形 46"/>
              <p:cNvSpPr/>
              <p:nvPr/>
            </p:nvSpPr>
            <p:spPr bwMode="auto">
              <a:xfrm>
                <a:off x="5594351" y="3568700"/>
                <a:ext cx="963613" cy="1370013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矩形 47"/>
              <p:cNvSpPr/>
              <p:nvPr/>
            </p:nvSpPr>
            <p:spPr bwMode="auto">
              <a:xfrm>
                <a:off x="5884863" y="3568700"/>
                <a:ext cx="381000" cy="1370013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任意多边形: 形状 48"/>
              <p:cNvSpPr/>
              <p:nvPr/>
            </p:nvSpPr>
            <p:spPr bwMode="auto">
              <a:xfrm>
                <a:off x="5594351" y="4938713"/>
                <a:ext cx="963613" cy="844550"/>
              </a:xfrm>
              <a:custGeom>
                <a:avLst/>
                <a:gdLst>
                  <a:gd name="T0" fmla="*/ 304 w 607"/>
                  <a:gd name="T1" fmla="*/ 532 h 532"/>
                  <a:gd name="T2" fmla="*/ 152 w 607"/>
                  <a:gd name="T3" fmla="*/ 266 h 532"/>
                  <a:gd name="T4" fmla="*/ 0 w 607"/>
                  <a:gd name="T5" fmla="*/ 0 h 532"/>
                  <a:gd name="T6" fmla="*/ 304 w 607"/>
                  <a:gd name="T7" fmla="*/ 0 h 532"/>
                  <a:gd name="T8" fmla="*/ 607 w 607"/>
                  <a:gd name="T9" fmla="*/ 0 h 532"/>
                  <a:gd name="T10" fmla="*/ 455 w 607"/>
                  <a:gd name="T11" fmla="*/ 266 h 532"/>
                  <a:gd name="T12" fmla="*/ 304 w 607"/>
                  <a:gd name="T13" fmla="*/ 532 h 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7" h="532">
                    <a:moveTo>
                      <a:pt x="304" y="532"/>
                    </a:moveTo>
                    <a:lnTo>
                      <a:pt x="152" y="266"/>
                    </a:lnTo>
                    <a:lnTo>
                      <a:pt x="0" y="0"/>
                    </a:lnTo>
                    <a:lnTo>
                      <a:pt x="304" y="0"/>
                    </a:lnTo>
                    <a:lnTo>
                      <a:pt x="607" y="0"/>
                    </a:lnTo>
                    <a:lnTo>
                      <a:pt x="455" y="266"/>
                    </a:lnTo>
                    <a:lnTo>
                      <a:pt x="304" y="532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任意多边形: 形状 49"/>
              <p:cNvSpPr/>
              <p:nvPr/>
            </p:nvSpPr>
            <p:spPr bwMode="auto">
              <a:xfrm>
                <a:off x="5915026" y="5502275"/>
                <a:ext cx="320675" cy="280988"/>
              </a:xfrm>
              <a:custGeom>
                <a:avLst/>
                <a:gdLst>
                  <a:gd name="T0" fmla="*/ 202 w 202"/>
                  <a:gd name="T1" fmla="*/ 0 h 177"/>
                  <a:gd name="T2" fmla="*/ 102 w 202"/>
                  <a:gd name="T3" fmla="*/ 0 h 177"/>
                  <a:gd name="T4" fmla="*/ 0 w 202"/>
                  <a:gd name="T5" fmla="*/ 0 h 177"/>
                  <a:gd name="T6" fmla="*/ 102 w 202"/>
                  <a:gd name="T7" fmla="*/ 177 h 177"/>
                  <a:gd name="T8" fmla="*/ 202 w 202"/>
                  <a:gd name="T9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2" h="177">
                    <a:moveTo>
                      <a:pt x="202" y="0"/>
                    </a:moveTo>
                    <a:lnTo>
                      <a:pt x="102" y="0"/>
                    </a:lnTo>
                    <a:lnTo>
                      <a:pt x="0" y="0"/>
                    </a:lnTo>
                    <a:lnTo>
                      <a:pt x="102" y="177"/>
                    </a:lnTo>
                    <a:lnTo>
                      <a:pt x="202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矩形 50"/>
              <p:cNvSpPr/>
              <p:nvPr/>
            </p:nvSpPr>
            <p:spPr bwMode="auto">
              <a:xfrm>
                <a:off x="5594351" y="3397250"/>
                <a:ext cx="963613" cy="17145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矩形 51"/>
              <p:cNvSpPr/>
              <p:nvPr/>
            </p:nvSpPr>
            <p:spPr bwMode="auto">
              <a:xfrm>
                <a:off x="5594351" y="3192463"/>
                <a:ext cx="963613" cy="204788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7" name="任意多边形: 形状 26"/>
            <p:cNvSpPr/>
            <p:nvPr/>
          </p:nvSpPr>
          <p:spPr bwMode="auto">
            <a:xfrm>
              <a:off x="4022126" y="1188378"/>
              <a:ext cx="533408" cy="643882"/>
            </a:xfrm>
            <a:custGeom>
              <a:avLst/>
              <a:gdLst>
                <a:gd name="connsiteX0" fmla="*/ 347408 w 693960"/>
                <a:gd name="connsiteY0" fmla="*/ 1 h 837685"/>
                <a:gd name="connsiteX1" fmla="*/ 592635 w 693960"/>
                <a:gd name="connsiteY1" fmla="*/ 101932 h 837685"/>
                <a:gd name="connsiteX2" fmla="*/ 592029 w 693960"/>
                <a:gd name="connsiteY2" fmla="*/ 592636 h 837685"/>
                <a:gd name="connsiteX3" fmla="*/ 346374 w 693960"/>
                <a:gd name="connsiteY3" fmla="*/ 837685 h 837685"/>
                <a:gd name="connsiteX4" fmla="*/ 101326 w 693960"/>
                <a:gd name="connsiteY4" fmla="*/ 592030 h 837685"/>
                <a:gd name="connsiteX5" fmla="*/ 101931 w 693960"/>
                <a:gd name="connsiteY5" fmla="*/ 101327 h 837685"/>
                <a:gd name="connsiteX6" fmla="*/ 347408 w 693960"/>
                <a:gd name="connsiteY6" fmla="*/ 1 h 83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3960" h="837685">
                  <a:moveTo>
                    <a:pt x="347408" y="1"/>
                  </a:moveTo>
                  <a:cubicBezTo>
                    <a:pt x="436208" y="111"/>
                    <a:pt x="524966" y="34097"/>
                    <a:pt x="592635" y="101932"/>
                  </a:cubicBezTo>
                  <a:cubicBezTo>
                    <a:pt x="727972" y="237604"/>
                    <a:pt x="727700" y="457299"/>
                    <a:pt x="592029" y="592636"/>
                  </a:cubicBezTo>
                  <a:lnTo>
                    <a:pt x="346374" y="837685"/>
                  </a:lnTo>
                  <a:lnTo>
                    <a:pt x="101326" y="592030"/>
                  </a:lnTo>
                  <a:cubicBezTo>
                    <a:pt x="-34011" y="456359"/>
                    <a:pt x="-33740" y="236664"/>
                    <a:pt x="101931" y="101327"/>
                  </a:cubicBezTo>
                  <a:cubicBezTo>
                    <a:pt x="169767" y="33658"/>
                    <a:pt x="258609" y="-108"/>
                    <a:pt x="347408" y="1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 w="19050">
              <a:noFill/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pPr algn="ctr"/>
              <a:r>
                <a:rPr lang="en-US" altLang="zh-CN" sz="160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  <p:sp>
          <p:nvSpPr>
            <p:cNvPr id="28" name="任意多边形: 形状 27"/>
            <p:cNvSpPr/>
            <p:nvPr/>
          </p:nvSpPr>
          <p:spPr bwMode="auto">
            <a:xfrm>
              <a:off x="4796132" y="1075954"/>
              <a:ext cx="533408" cy="643882"/>
            </a:xfrm>
            <a:custGeom>
              <a:avLst/>
              <a:gdLst>
                <a:gd name="connsiteX0" fmla="*/ 347408 w 693960"/>
                <a:gd name="connsiteY0" fmla="*/ 1 h 837685"/>
                <a:gd name="connsiteX1" fmla="*/ 592635 w 693960"/>
                <a:gd name="connsiteY1" fmla="*/ 101932 h 837685"/>
                <a:gd name="connsiteX2" fmla="*/ 592029 w 693960"/>
                <a:gd name="connsiteY2" fmla="*/ 592636 h 837685"/>
                <a:gd name="connsiteX3" fmla="*/ 346374 w 693960"/>
                <a:gd name="connsiteY3" fmla="*/ 837685 h 837685"/>
                <a:gd name="connsiteX4" fmla="*/ 101326 w 693960"/>
                <a:gd name="connsiteY4" fmla="*/ 592030 h 837685"/>
                <a:gd name="connsiteX5" fmla="*/ 101931 w 693960"/>
                <a:gd name="connsiteY5" fmla="*/ 101327 h 837685"/>
                <a:gd name="connsiteX6" fmla="*/ 347408 w 693960"/>
                <a:gd name="connsiteY6" fmla="*/ 1 h 83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3960" h="837685">
                  <a:moveTo>
                    <a:pt x="347408" y="1"/>
                  </a:moveTo>
                  <a:cubicBezTo>
                    <a:pt x="436208" y="111"/>
                    <a:pt x="524966" y="34097"/>
                    <a:pt x="592635" y="101932"/>
                  </a:cubicBezTo>
                  <a:cubicBezTo>
                    <a:pt x="727972" y="237604"/>
                    <a:pt x="727700" y="457299"/>
                    <a:pt x="592029" y="592636"/>
                  </a:cubicBezTo>
                  <a:lnTo>
                    <a:pt x="346374" y="837685"/>
                  </a:lnTo>
                  <a:lnTo>
                    <a:pt x="101326" y="592030"/>
                  </a:lnTo>
                  <a:cubicBezTo>
                    <a:pt x="-34011" y="456359"/>
                    <a:pt x="-33740" y="236664"/>
                    <a:pt x="101931" y="101327"/>
                  </a:cubicBezTo>
                  <a:cubicBezTo>
                    <a:pt x="169767" y="33658"/>
                    <a:pt x="258609" y="-108"/>
                    <a:pt x="347408" y="1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 w="19050">
              <a:noFill/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pPr algn="ctr"/>
              <a:r>
                <a:rPr lang="en-US" altLang="zh-CN" sz="160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  <p:sp>
          <p:nvSpPr>
            <p:cNvPr id="29" name="任意多边形: 形状 28"/>
            <p:cNvSpPr/>
            <p:nvPr/>
          </p:nvSpPr>
          <p:spPr bwMode="auto">
            <a:xfrm>
              <a:off x="5632457" y="836871"/>
              <a:ext cx="533408" cy="643882"/>
            </a:xfrm>
            <a:custGeom>
              <a:avLst/>
              <a:gdLst>
                <a:gd name="connsiteX0" fmla="*/ 347408 w 693960"/>
                <a:gd name="connsiteY0" fmla="*/ 1 h 837685"/>
                <a:gd name="connsiteX1" fmla="*/ 592635 w 693960"/>
                <a:gd name="connsiteY1" fmla="*/ 101932 h 837685"/>
                <a:gd name="connsiteX2" fmla="*/ 592029 w 693960"/>
                <a:gd name="connsiteY2" fmla="*/ 592636 h 837685"/>
                <a:gd name="connsiteX3" fmla="*/ 346374 w 693960"/>
                <a:gd name="connsiteY3" fmla="*/ 837685 h 837685"/>
                <a:gd name="connsiteX4" fmla="*/ 101326 w 693960"/>
                <a:gd name="connsiteY4" fmla="*/ 592030 h 837685"/>
                <a:gd name="connsiteX5" fmla="*/ 101931 w 693960"/>
                <a:gd name="connsiteY5" fmla="*/ 101327 h 837685"/>
                <a:gd name="connsiteX6" fmla="*/ 347408 w 693960"/>
                <a:gd name="connsiteY6" fmla="*/ 1 h 83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3960" h="837685">
                  <a:moveTo>
                    <a:pt x="347408" y="1"/>
                  </a:moveTo>
                  <a:cubicBezTo>
                    <a:pt x="436208" y="111"/>
                    <a:pt x="524966" y="34097"/>
                    <a:pt x="592635" y="101932"/>
                  </a:cubicBezTo>
                  <a:cubicBezTo>
                    <a:pt x="727972" y="237604"/>
                    <a:pt x="727700" y="457299"/>
                    <a:pt x="592029" y="592636"/>
                  </a:cubicBezTo>
                  <a:lnTo>
                    <a:pt x="346374" y="837685"/>
                  </a:lnTo>
                  <a:lnTo>
                    <a:pt x="101326" y="592030"/>
                  </a:lnTo>
                  <a:cubicBezTo>
                    <a:pt x="-34011" y="456359"/>
                    <a:pt x="-33740" y="236664"/>
                    <a:pt x="101931" y="101327"/>
                  </a:cubicBezTo>
                  <a:cubicBezTo>
                    <a:pt x="169767" y="33658"/>
                    <a:pt x="258609" y="-108"/>
                    <a:pt x="347408" y="1"/>
                  </a:cubicBez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 w="19050">
              <a:noFill/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pPr algn="ctr"/>
              <a:r>
                <a:rPr lang="en-US" altLang="zh-CN" sz="160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  <p:sp>
          <p:nvSpPr>
            <p:cNvPr id="30" name="任意多边形: 形状 29"/>
            <p:cNvSpPr/>
            <p:nvPr/>
          </p:nvSpPr>
          <p:spPr bwMode="auto">
            <a:xfrm>
              <a:off x="6677832" y="1089084"/>
              <a:ext cx="533408" cy="643882"/>
            </a:xfrm>
            <a:custGeom>
              <a:avLst/>
              <a:gdLst>
                <a:gd name="connsiteX0" fmla="*/ 347408 w 693960"/>
                <a:gd name="connsiteY0" fmla="*/ 1 h 837685"/>
                <a:gd name="connsiteX1" fmla="*/ 592635 w 693960"/>
                <a:gd name="connsiteY1" fmla="*/ 101932 h 837685"/>
                <a:gd name="connsiteX2" fmla="*/ 592029 w 693960"/>
                <a:gd name="connsiteY2" fmla="*/ 592636 h 837685"/>
                <a:gd name="connsiteX3" fmla="*/ 346374 w 693960"/>
                <a:gd name="connsiteY3" fmla="*/ 837685 h 837685"/>
                <a:gd name="connsiteX4" fmla="*/ 101326 w 693960"/>
                <a:gd name="connsiteY4" fmla="*/ 592030 h 837685"/>
                <a:gd name="connsiteX5" fmla="*/ 101931 w 693960"/>
                <a:gd name="connsiteY5" fmla="*/ 101327 h 837685"/>
                <a:gd name="connsiteX6" fmla="*/ 347408 w 693960"/>
                <a:gd name="connsiteY6" fmla="*/ 1 h 83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3960" h="837685">
                  <a:moveTo>
                    <a:pt x="347408" y="1"/>
                  </a:moveTo>
                  <a:cubicBezTo>
                    <a:pt x="436208" y="111"/>
                    <a:pt x="524966" y="34097"/>
                    <a:pt x="592635" y="101932"/>
                  </a:cubicBezTo>
                  <a:cubicBezTo>
                    <a:pt x="727972" y="237604"/>
                    <a:pt x="727700" y="457299"/>
                    <a:pt x="592029" y="592636"/>
                  </a:cubicBezTo>
                  <a:lnTo>
                    <a:pt x="346374" y="837685"/>
                  </a:lnTo>
                  <a:lnTo>
                    <a:pt x="101326" y="592030"/>
                  </a:lnTo>
                  <a:cubicBezTo>
                    <a:pt x="-34011" y="456359"/>
                    <a:pt x="-33740" y="236664"/>
                    <a:pt x="101931" y="101327"/>
                  </a:cubicBezTo>
                  <a:cubicBezTo>
                    <a:pt x="169767" y="33658"/>
                    <a:pt x="258609" y="-108"/>
                    <a:pt x="347408" y="1"/>
                  </a:cubicBez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 w="19050">
              <a:noFill/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pPr algn="ctr"/>
              <a:r>
                <a:rPr lang="en-US" altLang="zh-CN" sz="1600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</a:p>
          </p:txBody>
        </p:sp>
        <p:sp>
          <p:nvSpPr>
            <p:cNvPr id="31" name="任意多边形: 形状 30"/>
            <p:cNvSpPr/>
            <p:nvPr/>
          </p:nvSpPr>
          <p:spPr bwMode="auto">
            <a:xfrm>
              <a:off x="7635375" y="1089084"/>
              <a:ext cx="533408" cy="643882"/>
            </a:xfrm>
            <a:custGeom>
              <a:avLst/>
              <a:gdLst>
                <a:gd name="connsiteX0" fmla="*/ 347408 w 693960"/>
                <a:gd name="connsiteY0" fmla="*/ 1 h 837685"/>
                <a:gd name="connsiteX1" fmla="*/ 592635 w 693960"/>
                <a:gd name="connsiteY1" fmla="*/ 101932 h 837685"/>
                <a:gd name="connsiteX2" fmla="*/ 592029 w 693960"/>
                <a:gd name="connsiteY2" fmla="*/ 592636 h 837685"/>
                <a:gd name="connsiteX3" fmla="*/ 346374 w 693960"/>
                <a:gd name="connsiteY3" fmla="*/ 837685 h 837685"/>
                <a:gd name="connsiteX4" fmla="*/ 101326 w 693960"/>
                <a:gd name="connsiteY4" fmla="*/ 592030 h 837685"/>
                <a:gd name="connsiteX5" fmla="*/ 101931 w 693960"/>
                <a:gd name="connsiteY5" fmla="*/ 101327 h 837685"/>
                <a:gd name="connsiteX6" fmla="*/ 347408 w 693960"/>
                <a:gd name="connsiteY6" fmla="*/ 1 h 83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3960" h="837685">
                  <a:moveTo>
                    <a:pt x="347408" y="1"/>
                  </a:moveTo>
                  <a:cubicBezTo>
                    <a:pt x="436208" y="111"/>
                    <a:pt x="524966" y="34097"/>
                    <a:pt x="592635" y="101932"/>
                  </a:cubicBezTo>
                  <a:cubicBezTo>
                    <a:pt x="727972" y="237604"/>
                    <a:pt x="727700" y="457299"/>
                    <a:pt x="592029" y="592636"/>
                  </a:cubicBezTo>
                  <a:lnTo>
                    <a:pt x="346374" y="837685"/>
                  </a:lnTo>
                  <a:lnTo>
                    <a:pt x="101326" y="592030"/>
                  </a:lnTo>
                  <a:cubicBezTo>
                    <a:pt x="-34011" y="456359"/>
                    <a:pt x="-33740" y="236664"/>
                    <a:pt x="101931" y="101327"/>
                  </a:cubicBezTo>
                  <a:cubicBezTo>
                    <a:pt x="169767" y="33658"/>
                    <a:pt x="258609" y="-108"/>
                    <a:pt x="347408" y="1"/>
                  </a:cubicBezTo>
                  <a:close/>
                </a:path>
              </a:pathLst>
            </a:custGeom>
            <a:solidFill>
              <a:schemeClr val="accent5">
                <a:lumMod val="100000"/>
              </a:schemeClr>
            </a:solidFill>
            <a:ln w="19050">
              <a:noFill/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pPr algn="ctr"/>
              <a:r>
                <a:rPr lang="en-US" altLang="zh-CN" sz="1600">
                  <a:solidFill>
                    <a:schemeClr val="bg1"/>
                  </a:solidFill>
                  <a:latin typeface="Impact" panose="020B0806030902050204" pitchFamily="34" charset="0"/>
                </a:rPr>
                <a:t>05</a:t>
              </a:r>
            </a:p>
          </p:txBody>
        </p:sp>
      </p:grpSp>
      <p:grpSp>
        <p:nvGrpSpPr>
          <p:cNvPr id="56" name="千图PPT彼岸天：ID 8661124库_组合 55"/>
          <p:cNvGrpSpPr/>
          <p:nvPr>
            <p:custDataLst>
              <p:tags r:id="rId2"/>
            </p:custDataLst>
          </p:nvPr>
        </p:nvGrpSpPr>
        <p:grpSpPr>
          <a:xfrm>
            <a:off x="6486702" y="5195634"/>
            <a:ext cx="4435538" cy="624349"/>
            <a:chOff x="6486702" y="5195634"/>
            <a:chExt cx="4435538" cy="624349"/>
          </a:xfrm>
        </p:grpSpPr>
        <p:sp>
          <p:nvSpPr>
            <p:cNvPr id="6" name="菱形 5"/>
            <p:cNvSpPr/>
            <p:nvPr/>
          </p:nvSpPr>
          <p:spPr>
            <a:xfrm>
              <a:off x="6486702" y="5195634"/>
              <a:ext cx="624349" cy="624349"/>
            </a:xfrm>
            <a:prstGeom prst="diamon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05</a:t>
              </a: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6959666" y="5226192"/>
              <a:ext cx="3962574" cy="563232"/>
              <a:chOff x="6444107" y="1469392"/>
              <a:chExt cx="4232109" cy="563232"/>
            </a:xfrm>
          </p:grpSpPr>
          <p:sp>
            <p:nvSpPr>
              <p:cNvPr id="24" name="文本框 86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/>
              <a:p>
                <a:r>
                  <a:rPr lang="zh-CN" altLang="en-US" sz="1600" b="1" dirty="0">
                    <a:solidFill>
                      <a:schemeClr val="accent5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25" name="文本框 87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sz="1050" dirty="0">
                    <a:solidFill>
                      <a:schemeClr val="dk1">
                        <a:lumMod val="100000"/>
                      </a:schemeClr>
                    </a:solidFill>
                  </a:rPr>
                  <a:t>点击此处更换文本</a:t>
                </a:r>
              </a:p>
            </p:txBody>
          </p:sp>
        </p:grpSp>
      </p:grpSp>
      <p:grpSp>
        <p:nvGrpSpPr>
          <p:cNvPr id="55" name="千图PPT彼岸天：ID 8661124库_组合 54"/>
          <p:cNvGrpSpPr/>
          <p:nvPr>
            <p:custDataLst>
              <p:tags r:id="rId3"/>
            </p:custDataLst>
          </p:nvPr>
        </p:nvGrpSpPr>
        <p:grpSpPr>
          <a:xfrm>
            <a:off x="6492141" y="4317058"/>
            <a:ext cx="4430099" cy="624349"/>
            <a:chOff x="6492141" y="4317058"/>
            <a:chExt cx="4430099" cy="624349"/>
          </a:xfrm>
        </p:grpSpPr>
        <p:sp>
          <p:nvSpPr>
            <p:cNvPr id="8" name="菱形 7"/>
            <p:cNvSpPr/>
            <p:nvPr/>
          </p:nvSpPr>
          <p:spPr>
            <a:xfrm>
              <a:off x="6492141" y="4317058"/>
              <a:ext cx="624349" cy="624349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>
              <a:normAutofit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6959666" y="4347616"/>
              <a:ext cx="3962574" cy="563232"/>
              <a:chOff x="6444107" y="1469392"/>
              <a:chExt cx="4232109" cy="563232"/>
            </a:xfrm>
          </p:grpSpPr>
          <p:sp>
            <p:nvSpPr>
              <p:cNvPr id="22" name="文本框 84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/>
              <a:p>
                <a:r>
                  <a:rPr lang="zh-CN" altLang="en-US" sz="1600" b="1" dirty="0">
                    <a:solidFill>
                      <a:schemeClr val="accent4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23" name="文本框 85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sz="1050" dirty="0">
                    <a:solidFill>
                      <a:schemeClr val="dk1">
                        <a:lumMod val="100000"/>
                      </a:schemeClr>
                    </a:solidFill>
                  </a:rPr>
                  <a:t>点击此处更换文本</a:t>
                </a:r>
              </a:p>
            </p:txBody>
          </p:sp>
        </p:grpSp>
      </p:grpSp>
      <p:grpSp>
        <p:nvGrpSpPr>
          <p:cNvPr id="54" name="千图PPT彼岸天：ID 8661124库_组合 53"/>
          <p:cNvGrpSpPr/>
          <p:nvPr>
            <p:custDataLst>
              <p:tags r:id="rId4"/>
            </p:custDataLst>
          </p:nvPr>
        </p:nvGrpSpPr>
        <p:grpSpPr>
          <a:xfrm>
            <a:off x="6492141" y="3438482"/>
            <a:ext cx="4430099" cy="624349"/>
            <a:chOff x="6492141" y="3438482"/>
            <a:chExt cx="4430099" cy="624349"/>
          </a:xfrm>
        </p:grpSpPr>
        <p:sp>
          <p:nvSpPr>
            <p:cNvPr id="10" name="菱形 9"/>
            <p:cNvSpPr/>
            <p:nvPr/>
          </p:nvSpPr>
          <p:spPr>
            <a:xfrm>
              <a:off x="6492141" y="3438482"/>
              <a:ext cx="624349" cy="624349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>
              <a:normAutofit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6959666" y="3469040"/>
              <a:ext cx="3962574" cy="563232"/>
              <a:chOff x="6444107" y="1469392"/>
              <a:chExt cx="4232109" cy="563232"/>
            </a:xfrm>
          </p:grpSpPr>
          <p:sp>
            <p:nvSpPr>
              <p:cNvPr id="20" name="文本框 82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/>
              <a:p>
                <a:r>
                  <a:rPr lang="zh-CN" altLang="en-US" sz="1600" b="1" dirty="0">
                    <a:solidFill>
                      <a:schemeClr val="accent3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21" name="文本框 83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sz="1050" dirty="0">
                    <a:solidFill>
                      <a:schemeClr val="dk1">
                        <a:lumMod val="100000"/>
                      </a:schemeClr>
                    </a:solidFill>
                  </a:rPr>
                  <a:t>点击此处更换文本</a:t>
                </a:r>
              </a:p>
            </p:txBody>
          </p:sp>
        </p:grpSp>
      </p:grpSp>
      <p:grpSp>
        <p:nvGrpSpPr>
          <p:cNvPr id="53" name="千图PPT彼岸天：ID 8661124库_组合 52"/>
          <p:cNvGrpSpPr/>
          <p:nvPr>
            <p:custDataLst>
              <p:tags r:id="rId5"/>
            </p:custDataLst>
          </p:nvPr>
        </p:nvGrpSpPr>
        <p:grpSpPr>
          <a:xfrm>
            <a:off x="6492141" y="2559906"/>
            <a:ext cx="4430099" cy="624349"/>
            <a:chOff x="6492141" y="2559906"/>
            <a:chExt cx="4430099" cy="624349"/>
          </a:xfrm>
        </p:grpSpPr>
        <p:sp>
          <p:nvSpPr>
            <p:cNvPr id="12" name="菱形 11"/>
            <p:cNvSpPr/>
            <p:nvPr/>
          </p:nvSpPr>
          <p:spPr>
            <a:xfrm>
              <a:off x="6492141" y="2559906"/>
              <a:ext cx="624349" cy="624349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6959666" y="2590464"/>
              <a:ext cx="3962574" cy="563232"/>
              <a:chOff x="6444107" y="1469392"/>
              <a:chExt cx="4232109" cy="563232"/>
            </a:xfrm>
          </p:grpSpPr>
          <p:sp>
            <p:nvSpPr>
              <p:cNvPr id="18" name="文本框 80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/>
              <a:p>
                <a:r>
                  <a:rPr lang="zh-CN" altLang="en-US" sz="1600" b="1" dirty="0">
                    <a:solidFill>
                      <a:schemeClr val="accent2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19" name="文本框 81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sz="1050" dirty="0">
                    <a:solidFill>
                      <a:schemeClr val="dk1">
                        <a:lumMod val="100000"/>
                      </a:schemeClr>
                    </a:solidFill>
                  </a:rPr>
                  <a:t>点击此处更换文本</a:t>
                </a:r>
              </a:p>
            </p:txBody>
          </p:sp>
        </p:grpSp>
      </p:grpSp>
      <p:grpSp>
        <p:nvGrpSpPr>
          <p:cNvPr id="2" name="千图PPT彼岸天：ID 8661124库_组合 1"/>
          <p:cNvGrpSpPr/>
          <p:nvPr>
            <p:custDataLst>
              <p:tags r:id="rId6"/>
            </p:custDataLst>
          </p:nvPr>
        </p:nvGrpSpPr>
        <p:grpSpPr>
          <a:xfrm>
            <a:off x="6492143" y="1681330"/>
            <a:ext cx="4430097" cy="624349"/>
            <a:chOff x="6492143" y="1681330"/>
            <a:chExt cx="4430097" cy="624349"/>
          </a:xfrm>
        </p:grpSpPr>
        <p:sp>
          <p:nvSpPr>
            <p:cNvPr id="14" name="菱形 13"/>
            <p:cNvSpPr/>
            <p:nvPr/>
          </p:nvSpPr>
          <p:spPr>
            <a:xfrm>
              <a:off x="6492143" y="1681330"/>
              <a:ext cx="624349" cy="624349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>
              <a:normAutofit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6959666" y="1711888"/>
              <a:ext cx="3962574" cy="563232"/>
              <a:chOff x="6444107" y="1469392"/>
              <a:chExt cx="4232109" cy="563232"/>
            </a:xfrm>
          </p:grpSpPr>
          <p:sp>
            <p:nvSpPr>
              <p:cNvPr id="16" name="文本框 78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/>
              <a:p>
                <a:r>
                  <a:rPr lang="zh-CN" altLang="en-US" sz="1600" b="1" dirty="0">
                    <a:solidFill>
                      <a:schemeClr val="accent1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17" name="文本框 79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sz="1050" dirty="0">
                    <a:solidFill>
                      <a:schemeClr val="dk1">
                        <a:lumMod val="100000"/>
                      </a:schemeClr>
                    </a:solidFill>
                  </a:rPr>
                  <a:t>点击此处更换文本</a:t>
                </a:r>
              </a:p>
            </p:txBody>
          </p:sp>
        </p:grpSp>
      </p:grpSp>
      <p:sp>
        <p:nvSpPr>
          <p:cNvPr id="3" name="文本框 2"/>
          <p:cNvSpPr txBox="1"/>
          <p:nvPr userDrawn="1"/>
        </p:nvSpPr>
        <p:spPr>
          <a:xfrm>
            <a:off x="3767795" y="531496"/>
            <a:ext cx="4112260" cy="76835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4400" b="1" dirty="0">
                <a:latin typeface="方正黑体简体" panose="03000509000000000000" charset="-122"/>
                <a:ea typeface="方正黑体简体" panose="03000509000000000000" charset="-122"/>
              </a:rPr>
              <a:t>请插入您的标题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3780121" y="2968024"/>
            <a:ext cx="4552375" cy="4070491"/>
            <a:chOff x="3780121" y="2968024"/>
            <a:chExt cx="4552375" cy="4070491"/>
          </a:xfrm>
        </p:grpSpPr>
        <p:grpSp>
          <p:nvGrpSpPr>
            <p:cNvPr id="4" name="Group 18"/>
            <p:cNvGrpSpPr/>
            <p:nvPr/>
          </p:nvGrpSpPr>
          <p:grpSpPr>
            <a:xfrm rot="5662649">
              <a:off x="4092585" y="4031689"/>
              <a:ext cx="1200978" cy="1825905"/>
              <a:chOff x="1306513" y="1644650"/>
              <a:chExt cx="1109663" cy="1687513"/>
            </a:xfrm>
          </p:grpSpPr>
          <p:sp>
            <p:nvSpPr>
              <p:cNvPr id="54" name="Freeform: Shape 19"/>
              <p:cNvSpPr/>
              <p:nvPr/>
            </p:nvSpPr>
            <p:spPr bwMode="auto">
              <a:xfrm>
                <a:off x="1306513" y="1644650"/>
                <a:ext cx="839788" cy="1619250"/>
              </a:xfrm>
              <a:custGeom>
                <a:avLst/>
                <a:gdLst>
                  <a:gd name="T0" fmla="*/ 30 w 221"/>
                  <a:gd name="T1" fmla="*/ 241 h 429"/>
                  <a:gd name="T2" fmla="*/ 103 w 221"/>
                  <a:gd name="T3" fmla="*/ 429 h 429"/>
                  <a:gd name="T4" fmla="*/ 221 w 221"/>
                  <a:gd name="T5" fmla="*/ 0 h 429"/>
                  <a:gd name="T6" fmla="*/ 30 w 221"/>
                  <a:gd name="T7" fmla="*/ 241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1" h="429">
                    <a:moveTo>
                      <a:pt x="30" y="241"/>
                    </a:moveTo>
                    <a:cubicBezTo>
                      <a:pt x="0" y="352"/>
                      <a:pt x="39" y="412"/>
                      <a:pt x="103" y="429"/>
                    </a:cubicBezTo>
                    <a:cubicBezTo>
                      <a:pt x="221" y="0"/>
                      <a:pt x="221" y="0"/>
                      <a:pt x="221" y="0"/>
                    </a:cubicBezTo>
                    <a:cubicBezTo>
                      <a:pt x="221" y="0"/>
                      <a:pt x="61" y="129"/>
                      <a:pt x="30" y="241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Freeform: Shape 20"/>
              <p:cNvSpPr/>
              <p:nvPr/>
            </p:nvSpPr>
            <p:spPr bwMode="auto">
              <a:xfrm>
                <a:off x="1697038" y="1644650"/>
                <a:ext cx="719138" cy="1687513"/>
              </a:xfrm>
              <a:custGeom>
                <a:avLst/>
                <a:gdLst>
                  <a:gd name="T0" fmla="*/ 118 w 189"/>
                  <a:gd name="T1" fmla="*/ 0 h 447"/>
                  <a:gd name="T2" fmla="*/ 0 w 189"/>
                  <a:gd name="T3" fmla="*/ 429 h 447"/>
                  <a:gd name="T4" fmla="*/ 159 w 189"/>
                  <a:gd name="T5" fmla="*/ 304 h 447"/>
                  <a:gd name="T6" fmla="*/ 118 w 189"/>
                  <a:gd name="T7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9" h="447">
                    <a:moveTo>
                      <a:pt x="118" y="0"/>
                    </a:moveTo>
                    <a:cubicBezTo>
                      <a:pt x="0" y="429"/>
                      <a:pt x="0" y="429"/>
                      <a:pt x="0" y="429"/>
                    </a:cubicBezTo>
                    <a:cubicBezTo>
                      <a:pt x="64" y="447"/>
                      <a:pt x="128" y="416"/>
                      <a:pt x="159" y="304"/>
                    </a:cubicBezTo>
                    <a:cubicBezTo>
                      <a:pt x="189" y="193"/>
                      <a:pt x="118" y="0"/>
                      <a:pt x="1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5" name="Group 21"/>
            <p:cNvGrpSpPr/>
            <p:nvPr/>
          </p:nvGrpSpPr>
          <p:grpSpPr>
            <a:xfrm rot="13449093">
              <a:off x="6840633" y="3443650"/>
              <a:ext cx="1200665" cy="1826380"/>
              <a:chOff x="1306513" y="1644650"/>
              <a:chExt cx="1109663" cy="1687513"/>
            </a:xfrm>
          </p:grpSpPr>
          <p:sp>
            <p:nvSpPr>
              <p:cNvPr id="52" name="Freeform: Shape 22"/>
              <p:cNvSpPr/>
              <p:nvPr/>
            </p:nvSpPr>
            <p:spPr bwMode="auto">
              <a:xfrm>
                <a:off x="1306513" y="1644650"/>
                <a:ext cx="839788" cy="1619250"/>
              </a:xfrm>
              <a:custGeom>
                <a:avLst/>
                <a:gdLst>
                  <a:gd name="T0" fmla="*/ 30 w 221"/>
                  <a:gd name="T1" fmla="*/ 241 h 429"/>
                  <a:gd name="T2" fmla="*/ 103 w 221"/>
                  <a:gd name="T3" fmla="*/ 429 h 429"/>
                  <a:gd name="T4" fmla="*/ 221 w 221"/>
                  <a:gd name="T5" fmla="*/ 0 h 429"/>
                  <a:gd name="T6" fmla="*/ 30 w 221"/>
                  <a:gd name="T7" fmla="*/ 241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1" h="429">
                    <a:moveTo>
                      <a:pt x="30" y="241"/>
                    </a:moveTo>
                    <a:cubicBezTo>
                      <a:pt x="0" y="352"/>
                      <a:pt x="39" y="412"/>
                      <a:pt x="103" y="429"/>
                    </a:cubicBezTo>
                    <a:cubicBezTo>
                      <a:pt x="221" y="0"/>
                      <a:pt x="221" y="0"/>
                      <a:pt x="221" y="0"/>
                    </a:cubicBezTo>
                    <a:cubicBezTo>
                      <a:pt x="221" y="0"/>
                      <a:pt x="61" y="129"/>
                      <a:pt x="30" y="241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Freeform: Shape 23"/>
              <p:cNvSpPr/>
              <p:nvPr/>
            </p:nvSpPr>
            <p:spPr bwMode="auto">
              <a:xfrm>
                <a:off x="1697038" y="1644650"/>
                <a:ext cx="719138" cy="1687513"/>
              </a:xfrm>
              <a:custGeom>
                <a:avLst/>
                <a:gdLst>
                  <a:gd name="T0" fmla="*/ 118 w 189"/>
                  <a:gd name="T1" fmla="*/ 0 h 447"/>
                  <a:gd name="T2" fmla="*/ 0 w 189"/>
                  <a:gd name="T3" fmla="*/ 429 h 447"/>
                  <a:gd name="T4" fmla="*/ 159 w 189"/>
                  <a:gd name="T5" fmla="*/ 304 h 447"/>
                  <a:gd name="T6" fmla="*/ 118 w 189"/>
                  <a:gd name="T7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9" h="447">
                    <a:moveTo>
                      <a:pt x="118" y="0"/>
                    </a:moveTo>
                    <a:cubicBezTo>
                      <a:pt x="0" y="429"/>
                      <a:pt x="0" y="429"/>
                      <a:pt x="0" y="429"/>
                    </a:cubicBezTo>
                    <a:cubicBezTo>
                      <a:pt x="64" y="447"/>
                      <a:pt x="128" y="416"/>
                      <a:pt x="159" y="304"/>
                    </a:cubicBezTo>
                    <a:cubicBezTo>
                      <a:pt x="189" y="193"/>
                      <a:pt x="118" y="0"/>
                      <a:pt x="11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6" name="Group 24"/>
            <p:cNvGrpSpPr/>
            <p:nvPr/>
          </p:nvGrpSpPr>
          <p:grpSpPr>
            <a:xfrm rot="7830861">
              <a:off x="4772383" y="3156802"/>
              <a:ext cx="1200978" cy="1825905"/>
              <a:chOff x="1306513" y="1644650"/>
              <a:chExt cx="1109663" cy="1687513"/>
            </a:xfrm>
          </p:grpSpPr>
          <p:sp>
            <p:nvSpPr>
              <p:cNvPr id="50" name="Freeform: Shape 25"/>
              <p:cNvSpPr/>
              <p:nvPr/>
            </p:nvSpPr>
            <p:spPr bwMode="auto">
              <a:xfrm>
                <a:off x="1306513" y="1644650"/>
                <a:ext cx="839788" cy="1619250"/>
              </a:xfrm>
              <a:custGeom>
                <a:avLst/>
                <a:gdLst>
                  <a:gd name="T0" fmla="*/ 30 w 221"/>
                  <a:gd name="T1" fmla="*/ 241 h 429"/>
                  <a:gd name="T2" fmla="*/ 103 w 221"/>
                  <a:gd name="T3" fmla="*/ 429 h 429"/>
                  <a:gd name="T4" fmla="*/ 221 w 221"/>
                  <a:gd name="T5" fmla="*/ 0 h 429"/>
                  <a:gd name="T6" fmla="*/ 30 w 221"/>
                  <a:gd name="T7" fmla="*/ 241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1" h="429">
                    <a:moveTo>
                      <a:pt x="30" y="241"/>
                    </a:moveTo>
                    <a:cubicBezTo>
                      <a:pt x="0" y="352"/>
                      <a:pt x="39" y="412"/>
                      <a:pt x="103" y="429"/>
                    </a:cubicBezTo>
                    <a:cubicBezTo>
                      <a:pt x="221" y="0"/>
                      <a:pt x="221" y="0"/>
                      <a:pt x="221" y="0"/>
                    </a:cubicBezTo>
                    <a:cubicBezTo>
                      <a:pt x="221" y="0"/>
                      <a:pt x="61" y="129"/>
                      <a:pt x="30" y="241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Freeform: Shape 26"/>
              <p:cNvSpPr/>
              <p:nvPr/>
            </p:nvSpPr>
            <p:spPr bwMode="auto">
              <a:xfrm>
                <a:off x="1697038" y="1644650"/>
                <a:ext cx="719138" cy="1687513"/>
              </a:xfrm>
              <a:custGeom>
                <a:avLst/>
                <a:gdLst>
                  <a:gd name="T0" fmla="*/ 118 w 189"/>
                  <a:gd name="T1" fmla="*/ 0 h 447"/>
                  <a:gd name="T2" fmla="*/ 0 w 189"/>
                  <a:gd name="T3" fmla="*/ 429 h 447"/>
                  <a:gd name="T4" fmla="*/ 159 w 189"/>
                  <a:gd name="T5" fmla="*/ 304 h 447"/>
                  <a:gd name="T6" fmla="*/ 118 w 189"/>
                  <a:gd name="T7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9" h="447">
                    <a:moveTo>
                      <a:pt x="118" y="0"/>
                    </a:moveTo>
                    <a:cubicBezTo>
                      <a:pt x="0" y="429"/>
                      <a:pt x="0" y="429"/>
                      <a:pt x="0" y="429"/>
                    </a:cubicBezTo>
                    <a:cubicBezTo>
                      <a:pt x="64" y="447"/>
                      <a:pt x="128" y="416"/>
                      <a:pt x="159" y="304"/>
                    </a:cubicBezTo>
                    <a:cubicBezTo>
                      <a:pt x="189" y="193"/>
                      <a:pt x="118" y="0"/>
                      <a:pt x="1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7" name="Group 27"/>
            <p:cNvGrpSpPr/>
            <p:nvPr/>
          </p:nvGrpSpPr>
          <p:grpSpPr>
            <a:xfrm rot="10570456">
              <a:off x="5902865" y="2968024"/>
              <a:ext cx="1200665" cy="1826380"/>
              <a:chOff x="1306513" y="1644649"/>
              <a:chExt cx="1109663" cy="1687514"/>
            </a:xfrm>
          </p:grpSpPr>
          <p:sp>
            <p:nvSpPr>
              <p:cNvPr id="48" name="Freeform: Shape 28"/>
              <p:cNvSpPr/>
              <p:nvPr/>
            </p:nvSpPr>
            <p:spPr bwMode="auto">
              <a:xfrm>
                <a:off x="1306513" y="1644649"/>
                <a:ext cx="839788" cy="1619250"/>
              </a:xfrm>
              <a:custGeom>
                <a:avLst/>
                <a:gdLst>
                  <a:gd name="T0" fmla="*/ 30 w 221"/>
                  <a:gd name="T1" fmla="*/ 241 h 429"/>
                  <a:gd name="T2" fmla="*/ 103 w 221"/>
                  <a:gd name="T3" fmla="*/ 429 h 429"/>
                  <a:gd name="T4" fmla="*/ 221 w 221"/>
                  <a:gd name="T5" fmla="*/ 0 h 429"/>
                  <a:gd name="T6" fmla="*/ 30 w 221"/>
                  <a:gd name="T7" fmla="*/ 241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1" h="429">
                    <a:moveTo>
                      <a:pt x="30" y="241"/>
                    </a:moveTo>
                    <a:cubicBezTo>
                      <a:pt x="0" y="352"/>
                      <a:pt x="39" y="412"/>
                      <a:pt x="103" y="429"/>
                    </a:cubicBezTo>
                    <a:cubicBezTo>
                      <a:pt x="221" y="0"/>
                      <a:pt x="221" y="0"/>
                      <a:pt x="221" y="0"/>
                    </a:cubicBezTo>
                    <a:cubicBezTo>
                      <a:pt x="221" y="0"/>
                      <a:pt x="61" y="129"/>
                      <a:pt x="30" y="241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Freeform: Shape 29"/>
              <p:cNvSpPr/>
              <p:nvPr/>
            </p:nvSpPr>
            <p:spPr bwMode="auto">
              <a:xfrm>
                <a:off x="1697038" y="1644650"/>
                <a:ext cx="719138" cy="1687513"/>
              </a:xfrm>
              <a:custGeom>
                <a:avLst/>
                <a:gdLst>
                  <a:gd name="T0" fmla="*/ 118 w 189"/>
                  <a:gd name="T1" fmla="*/ 0 h 447"/>
                  <a:gd name="T2" fmla="*/ 0 w 189"/>
                  <a:gd name="T3" fmla="*/ 429 h 447"/>
                  <a:gd name="T4" fmla="*/ 159 w 189"/>
                  <a:gd name="T5" fmla="*/ 304 h 447"/>
                  <a:gd name="T6" fmla="*/ 118 w 189"/>
                  <a:gd name="T7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9" h="447">
                    <a:moveTo>
                      <a:pt x="118" y="0"/>
                    </a:moveTo>
                    <a:cubicBezTo>
                      <a:pt x="0" y="429"/>
                      <a:pt x="0" y="429"/>
                      <a:pt x="0" y="429"/>
                    </a:cubicBezTo>
                    <a:cubicBezTo>
                      <a:pt x="64" y="447"/>
                      <a:pt x="128" y="416"/>
                      <a:pt x="159" y="304"/>
                    </a:cubicBezTo>
                    <a:cubicBezTo>
                      <a:pt x="189" y="193"/>
                      <a:pt x="118" y="0"/>
                      <a:pt x="1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8" name="Group 30"/>
            <p:cNvGrpSpPr/>
            <p:nvPr/>
          </p:nvGrpSpPr>
          <p:grpSpPr>
            <a:xfrm rot="14923554">
              <a:off x="6819055" y="4503839"/>
              <a:ext cx="1200978" cy="1825905"/>
              <a:chOff x="1306513" y="1644650"/>
              <a:chExt cx="1109663" cy="1687513"/>
            </a:xfrm>
          </p:grpSpPr>
          <p:sp>
            <p:nvSpPr>
              <p:cNvPr id="46" name="Freeform: Shape 31"/>
              <p:cNvSpPr/>
              <p:nvPr/>
            </p:nvSpPr>
            <p:spPr bwMode="auto">
              <a:xfrm>
                <a:off x="1306513" y="1644651"/>
                <a:ext cx="839788" cy="1619250"/>
              </a:xfrm>
              <a:custGeom>
                <a:avLst/>
                <a:gdLst>
                  <a:gd name="T0" fmla="*/ 30 w 221"/>
                  <a:gd name="T1" fmla="*/ 241 h 429"/>
                  <a:gd name="T2" fmla="*/ 103 w 221"/>
                  <a:gd name="T3" fmla="*/ 429 h 429"/>
                  <a:gd name="T4" fmla="*/ 221 w 221"/>
                  <a:gd name="T5" fmla="*/ 0 h 429"/>
                  <a:gd name="T6" fmla="*/ 30 w 221"/>
                  <a:gd name="T7" fmla="*/ 241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1" h="429">
                    <a:moveTo>
                      <a:pt x="30" y="241"/>
                    </a:moveTo>
                    <a:cubicBezTo>
                      <a:pt x="0" y="352"/>
                      <a:pt x="39" y="412"/>
                      <a:pt x="103" y="429"/>
                    </a:cubicBezTo>
                    <a:cubicBezTo>
                      <a:pt x="221" y="0"/>
                      <a:pt x="221" y="0"/>
                      <a:pt x="221" y="0"/>
                    </a:cubicBezTo>
                    <a:cubicBezTo>
                      <a:pt x="221" y="0"/>
                      <a:pt x="61" y="129"/>
                      <a:pt x="30" y="241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Freeform: Shape 32"/>
              <p:cNvSpPr/>
              <p:nvPr/>
            </p:nvSpPr>
            <p:spPr bwMode="auto">
              <a:xfrm>
                <a:off x="1697038" y="1644650"/>
                <a:ext cx="719138" cy="1687513"/>
              </a:xfrm>
              <a:custGeom>
                <a:avLst/>
                <a:gdLst>
                  <a:gd name="T0" fmla="*/ 118 w 189"/>
                  <a:gd name="T1" fmla="*/ 0 h 447"/>
                  <a:gd name="T2" fmla="*/ 0 w 189"/>
                  <a:gd name="T3" fmla="*/ 429 h 447"/>
                  <a:gd name="T4" fmla="*/ 159 w 189"/>
                  <a:gd name="T5" fmla="*/ 304 h 447"/>
                  <a:gd name="T6" fmla="*/ 118 w 189"/>
                  <a:gd name="T7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9" h="447">
                    <a:moveTo>
                      <a:pt x="118" y="0"/>
                    </a:moveTo>
                    <a:cubicBezTo>
                      <a:pt x="0" y="429"/>
                      <a:pt x="0" y="429"/>
                      <a:pt x="0" y="429"/>
                    </a:cubicBezTo>
                    <a:cubicBezTo>
                      <a:pt x="64" y="447"/>
                      <a:pt x="128" y="416"/>
                      <a:pt x="159" y="304"/>
                    </a:cubicBezTo>
                    <a:cubicBezTo>
                      <a:pt x="189" y="193"/>
                      <a:pt x="118" y="0"/>
                      <a:pt x="1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9" name="Group 64"/>
            <p:cNvGrpSpPr/>
            <p:nvPr/>
          </p:nvGrpSpPr>
          <p:grpSpPr>
            <a:xfrm>
              <a:off x="5276114" y="4734668"/>
              <a:ext cx="1680751" cy="2303847"/>
              <a:chOff x="5276114" y="4734668"/>
              <a:chExt cx="1680751" cy="2303847"/>
            </a:xfrm>
            <a:solidFill>
              <a:schemeClr val="tx2">
                <a:lumMod val="40000"/>
                <a:lumOff val="60000"/>
              </a:schemeClr>
            </a:solidFill>
          </p:grpSpPr>
          <p:sp>
            <p:nvSpPr>
              <p:cNvPr id="42" name="Freeform: Shape 34"/>
              <p:cNvSpPr/>
              <p:nvPr/>
            </p:nvSpPr>
            <p:spPr bwMode="auto">
              <a:xfrm>
                <a:off x="5968648" y="5536347"/>
                <a:ext cx="280125" cy="280198"/>
              </a:xfrm>
              <a:custGeom>
                <a:avLst/>
                <a:gdLst>
                  <a:gd name="T0" fmla="*/ 159 w 160"/>
                  <a:gd name="T1" fmla="*/ 75 h 160"/>
                  <a:gd name="T2" fmla="*/ 84 w 160"/>
                  <a:gd name="T3" fmla="*/ 159 h 160"/>
                  <a:gd name="T4" fmla="*/ 0 w 160"/>
                  <a:gd name="T5" fmla="*/ 75 h 160"/>
                  <a:gd name="T6" fmla="*/ 84 w 160"/>
                  <a:gd name="T7" fmla="*/ 0 h 160"/>
                  <a:gd name="T8" fmla="*/ 159 w 160"/>
                  <a:gd name="T9" fmla="*/ 75 h 160"/>
                  <a:gd name="T10" fmla="*/ 159 w 160"/>
                  <a:gd name="T11" fmla="*/ 75 h 160"/>
                  <a:gd name="T12" fmla="*/ 159 w 160"/>
                  <a:gd name="T13" fmla="*/ 75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" h="160">
                    <a:moveTo>
                      <a:pt x="159" y="75"/>
                    </a:moveTo>
                    <a:cubicBezTo>
                      <a:pt x="159" y="126"/>
                      <a:pt x="126" y="159"/>
                      <a:pt x="84" y="159"/>
                    </a:cubicBezTo>
                    <a:cubicBezTo>
                      <a:pt x="34" y="159"/>
                      <a:pt x="0" y="126"/>
                      <a:pt x="0" y="75"/>
                    </a:cubicBezTo>
                    <a:cubicBezTo>
                      <a:pt x="0" y="34"/>
                      <a:pt x="34" y="0"/>
                      <a:pt x="84" y="0"/>
                    </a:cubicBezTo>
                    <a:cubicBezTo>
                      <a:pt x="126" y="0"/>
                      <a:pt x="159" y="34"/>
                      <a:pt x="159" y="75"/>
                    </a:cubicBezTo>
                    <a:close/>
                    <a:moveTo>
                      <a:pt x="159" y="75"/>
                    </a:moveTo>
                    <a:lnTo>
                      <a:pt x="159" y="7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43" name="Group 63"/>
              <p:cNvGrpSpPr/>
              <p:nvPr/>
            </p:nvGrpSpPr>
            <p:grpSpPr>
              <a:xfrm>
                <a:off x="5276114" y="4734668"/>
                <a:ext cx="1680751" cy="2303847"/>
                <a:chOff x="5276114" y="4734668"/>
                <a:chExt cx="1680751" cy="2303847"/>
              </a:xfrm>
              <a:grpFill/>
            </p:grpSpPr>
            <p:sp>
              <p:nvSpPr>
                <p:cNvPr id="44" name="Freeform: Shape 35"/>
                <p:cNvSpPr/>
                <p:nvPr/>
              </p:nvSpPr>
              <p:spPr bwMode="auto">
                <a:xfrm>
                  <a:off x="5984211" y="4734668"/>
                  <a:ext cx="264563" cy="770546"/>
                </a:xfrm>
                <a:custGeom>
                  <a:avLst/>
                  <a:gdLst>
                    <a:gd name="T0" fmla="*/ 151 w 152"/>
                    <a:gd name="T1" fmla="*/ 435 h 436"/>
                    <a:gd name="T2" fmla="*/ 76 w 152"/>
                    <a:gd name="T3" fmla="*/ 0 h 436"/>
                    <a:gd name="T4" fmla="*/ 0 w 152"/>
                    <a:gd name="T5" fmla="*/ 435 h 436"/>
                    <a:gd name="T6" fmla="*/ 76 w 152"/>
                    <a:gd name="T7" fmla="*/ 409 h 436"/>
                    <a:gd name="T8" fmla="*/ 151 w 152"/>
                    <a:gd name="T9" fmla="*/ 435 h 436"/>
                    <a:gd name="T10" fmla="*/ 151 w 152"/>
                    <a:gd name="T11" fmla="*/ 435 h 436"/>
                    <a:gd name="T12" fmla="*/ 151 w 152"/>
                    <a:gd name="T13" fmla="*/ 435 h 4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2" h="436">
                      <a:moveTo>
                        <a:pt x="151" y="435"/>
                      </a:moveTo>
                      <a:cubicBezTo>
                        <a:pt x="134" y="309"/>
                        <a:pt x="109" y="0"/>
                        <a:pt x="76" y="0"/>
                      </a:cubicBezTo>
                      <a:cubicBezTo>
                        <a:pt x="42" y="0"/>
                        <a:pt x="9" y="309"/>
                        <a:pt x="0" y="435"/>
                      </a:cubicBezTo>
                      <a:cubicBezTo>
                        <a:pt x="17" y="418"/>
                        <a:pt x="42" y="409"/>
                        <a:pt x="76" y="409"/>
                      </a:cubicBezTo>
                      <a:cubicBezTo>
                        <a:pt x="101" y="409"/>
                        <a:pt x="126" y="418"/>
                        <a:pt x="151" y="435"/>
                      </a:cubicBezTo>
                      <a:close/>
                      <a:moveTo>
                        <a:pt x="151" y="435"/>
                      </a:moveTo>
                      <a:lnTo>
                        <a:pt x="151" y="4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5" name="Freeform: Shape 36"/>
                <p:cNvSpPr/>
                <p:nvPr/>
              </p:nvSpPr>
              <p:spPr bwMode="auto">
                <a:xfrm>
                  <a:off x="5276114" y="5637527"/>
                  <a:ext cx="1680751" cy="1400988"/>
                </a:xfrm>
                <a:custGeom>
                  <a:avLst/>
                  <a:gdLst>
                    <a:gd name="T0" fmla="*/ 594 w 954"/>
                    <a:gd name="T1" fmla="*/ 0 h 795"/>
                    <a:gd name="T2" fmla="*/ 594 w 954"/>
                    <a:gd name="T3" fmla="*/ 16 h 795"/>
                    <a:gd name="T4" fmla="*/ 477 w 954"/>
                    <a:gd name="T5" fmla="*/ 142 h 795"/>
                    <a:gd name="T6" fmla="*/ 351 w 954"/>
                    <a:gd name="T7" fmla="*/ 16 h 795"/>
                    <a:gd name="T8" fmla="*/ 351 w 954"/>
                    <a:gd name="T9" fmla="*/ 0 h 795"/>
                    <a:gd name="T10" fmla="*/ 17 w 954"/>
                    <a:gd name="T11" fmla="*/ 284 h 795"/>
                    <a:gd name="T12" fmla="*/ 427 w 954"/>
                    <a:gd name="T13" fmla="*/ 134 h 795"/>
                    <a:gd name="T14" fmla="*/ 393 w 954"/>
                    <a:gd name="T15" fmla="*/ 752 h 795"/>
                    <a:gd name="T16" fmla="*/ 477 w 954"/>
                    <a:gd name="T17" fmla="*/ 794 h 795"/>
                    <a:gd name="T18" fmla="*/ 552 w 954"/>
                    <a:gd name="T19" fmla="*/ 752 h 795"/>
                    <a:gd name="T20" fmla="*/ 519 w 954"/>
                    <a:gd name="T21" fmla="*/ 134 h 795"/>
                    <a:gd name="T22" fmla="*/ 937 w 954"/>
                    <a:gd name="T23" fmla="*/ 284 h 795"/>
                    <a:gd name="T24" fmla="*/ 594 w 954"/>
                    <a:gd name="T25" fmla="*/ 0 h 795"/>
                    <a:gd name="T26" fmla="*/ 594 w 954"/>
                    <a:gd name="T27" fmla="*/ 0 h 795"/>
                    <a:gd name="T28" fmla="*/ 594 w 954"/>
                    <a:gd name="T29" fmla="*/ 0 h 7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954" h="795">
                      <a:moveTo>
                        <a:pt x="594" y="0"/>
                      </a:moveTo>
                      <a:cubicBezTo>
                        <a:pt x="594" y="8"/>
                        <a:pt x="594" y="16"/>
                        <a:pt x="594" y="16"/>
                      </a:cubicBezTo>
                      <a:cubicBezTo>
                        <a:pt x="594" y="83"/>
                        <a:pt x="544" y="142"/>
                        <a:pt x="477" y="142"/>
                      </a:cubicBezTo>
                      <a:cubicBezTo>
                        <a:pt x="410" y="142"/>
                        <a:pt x="351" y="83"/>
                        <a:pt x="351" y="16"/>
                      </a:cubicBezTo>
                      <a:cubicBezTo>
                        <a:pt x="351" y="16"/>
                        <a:pt x="351" y="8"/>
                        <a:pt x="351" y="0"/>
                      </a:cubicBezTo>
                      <a:cubicBezTo>
                        <a:pt x="251" y="75"/>
                        <a:pt x="0" y="259"/>
                        <a:pt x="17" y="284"/>
                      </a:cubicBezTo>
                      <a:cubicBezTo>
                        <a:pt x="34" y="317"/>
                        <a:pt x="310" y="192"/>
                        <a:pt x="427" y="134"/>
                      </a:cubicBezTo>
                      <a:cubicBezTo>
                        <a:pt x="393" y="752"/>
                        <a:pt x="393" y="752"/>
                        <a:pt x="393" y="752"/>
                      </a:cubicBezTo>
                      <a:cubicBezTo>
                        <a:pt x="393" y="752"/>
                        <a:pt x="410" y="794"/>
                        <a:pt x="477" y="794"/>
                      </a:cubicBezTo>
                      <a:cubicBezTo>
                        <a:pt x="535" y="794"/>
                        <a:pt x="552" y="752"/>
                        <a:pt x="552" y="752"/>
                      </a:cubicBezTo>
                      <a:cubicBezTo>
                        <a:pt x="519" y="134"/>
                        <a:pt x="519" y="134"/>
                        <a:pt x="519" y="134"/>
                      </a:cubicBezTo>
                      <a:cubicBezTo>
                        <a:pt x="636" y="192"/>
                        <a:pt x="920" y="317"/>
                        <a:pt x="937" y="284"/>
                      </a:cubicBezTo>
                      <a:cubicBezTo>
                        <a:pt x="953" y="259"/>
                        <a:pt x="702" y="75"/>
                        <a:pt x="594" y="0"/>
                      </a:cubicBezTo>
                      <a:close/>
                      <a:moveTo>
                        <a:pt x="594" y="0"/>
                      </a:moveTo>
                      <a:lnTo>
                        <a:pt x="59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sp>
          <p:nvSpPr>
            <p:cNvPr id="10" name="Freeform: Shape 37"/>
            <p:cNvSpPr/>
            <p:nvPr/>
          </p:nvSpPr>
          <p:spPr bwMode="auto">
            <a:xfrm>
              <a:off x="4343983" y="4696103"/>
              <a:ext cx="359518" cy="395573"/>
            </a:xfrm>
            <a:custGeom>
              <a:avLst/>
              <a:gdLst>
                <a:gd name="T0" fmla="+- 0 10802 114"/>
                <a:gd name="T1" fmla="*/ T0 w 21376"/>
                <a:gd name="T2" fmla="*/ 10800 h 21600"/>
                <a:gd name="T3" fmla="+- 0 10802 114"/>
                <a:gd name="T4" fmla="*/ T3 w 21376"/>
                <a:gd name="T5" fmla="*/ 10800 h 21600"/>
                <a:gd name="T6" fmla="+- 0 10802 114"/>
                <a:gd name="T7" fmla="*/ T6 w 21376"/>
                <a:gd name="T8" fmla="*/ 10800 h 21600"/>
                <a:gd name="T9" fmla="+- 0 10802 114"/>
                <a:gd name="T10" fmla="*/ T9 w 2137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76" h="21600">
                  <a:moveTo>
                    <a:pt x="21036" y="18604"/>
                  </a:moveTo>
                  <a:cubicBezTo>
                    <a:pt x="21454" y="19261"/>
                    <a:pt x="21486" y="19922"/>
                    <a:pt x="21134" y="20586"/>
                  </a:cubicBezTo>
                  <a:cubicBezTo>
                    <a:pt x="20969" y="20915"/>
                    <a:pt x="20731" y="21168"/>
                    <a:pt x="20427" y="21338"/>
                  </a:cubicBezTo>
                  <a:cubicBezTo>
                    <a:pt x="20122" y="21514"/>
                    <a:pt x="19797" y="21599"/>
                    <a:pt x="19455" y="21599"/>
                  </a:cubicBezTo>
                  <a:lnTo>
                    <a:pt x="1928" y="21599"/>
                  </a:lnTo>
                  <a:cubicBezTo>
                    <a:pt x="1585" y="21599"/>
                    <a:pt x="1263" y="21514"/>
                    <a:pt x="965" y="21338"/>
                  </a:cubicBezTo>
                  <a:cubicBezTo>
                    <a:pt x="663" y="21168"/>
                    <a:pt x="425" y="20915"/>
                    <a:pt x="248" y="20586"/>
                  </a:cubicBezTo>
                  <a:cubicBezTo>
                    <a:pt x="-114" y="19914"/>
                    <a:pt x="-80" y="19250"/>
                    <a:pt x="344" y="18604"/>
                  </a:cubicBezTo>
                  <a:lnTo>
                    <a:pt x="7509" y="7313"/>
                  </a:lnTo>
                  <a:lnTo>
                    <a:pt x="7509" y="2167"/>
                  </a:lnTo>
                  <a:lnTo>
                    <a:pt x="6427" y="2167"/>
                  </a:lnTo>
                  <a:cubicBezTo>
                    <a:pt x="6122" y="2167"/>
                    <a:pt x="5870" y="2061"/>
                    <a:pt x="5670" y="1850"/>
                  </a:cubicBezTo>
                  <a:cubicBezTo>
                    <a:pt x="5473" y="1638"/>
                    <a:pt x="5371" y="1380"/>
                    <a:pt x="5371" y="1072"/>
                  </a:cubicBezTo>
                  <a:cubicBezTo>
                    <a:pt x="5371" y="778"/>
                    <a:pt x="5473" y="528"/>
                    <a:pt x="5670" y="320"/>
                  </a:cubicBezTo>
                  <a:cubicBezTo>
                    <a:pt x="5870" y="108"/>
                    <a:pt x="6122" y="0"/>
                    <a:pt x="6427" y="0"/>
                  </a:cubicBezTo>
                  <a:lnTo>
                    <a:pt x="14953" y="0"/>
                  </a:lnTo>
                  <a:cubicBezTo>
                    <a:pt x="15260" y="0"/>
                    <a:pt x="15515" y="108"/>
                    <a:pt x="15724" y="320"/>
                  </a:cubicBezTo>
                  <a:cubicBezTo>
                    <a:pt x="15933" y="528"/>
                    <a:pt x="16038" y="778"/>
                    <a:pt x="16038" y="1072"/>
                  </a:cubicBezTo>
                  <a:cubicBezTo>
                    <a:pt x="16038" y="1380"/>
                    <a:pt x="15933" y="1638"/>
                    <a:pt x="15724" y="1850"/>
                  </a:cubicBezTo>
                  <a:cubicBezTo>
                    <a:pt x="15515" y="2061"/>
                    <a:pt x="15260" y="2167"/>
                    <a:pt x="14953" y="2167"/>
                  </a:cubicBezTo>
                  <a:lnTo>
                    <a:pt x="13900" y="2167"/>
                  </a:lnTo>
                  <a:lnTo>
                    <a:pt x="13900" y="7339"/>
                  </a:lnTo>
                  <a:lnTo>
                    <a:pt x="21036" y="18604"/>
                  </a:lnTo>
                  <a:close/>
                  <a:moveTo>
                    <a:pt x="5261" y="14865"/>
                  </a:moveTo>
                  <a:lnTo>
                    <a:pt x="16122" y="14865"/>
                  </a:lnTo>
                  <a:lnTo>
                    <a:pt x="11773" y="7974"/>
                  </a:lnTo>
                  <a:lnTo>
                    <a:pt x="11773" y="2167"/>
                  </a:lnTo>
                  <a:lnTo>
                    <a:pt x="9635" y="2167"/>
                  </a:lnTo>
                  <a:lnTo>
                    <a:pt x="9635" y="7947"/>
                  </a:lnTo>
                  <a:lnTo>
                    <a:pt x="5261" y="148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1" name="Group 38"/>
            <p:cNvGrpSpPr/>
            <p:nvPr/>
          </p:nvGrpSpPr>
          <p:grpSpPr bwMode="auto">
            <a:xfrm>
              <a:off x="7430541" y="3975860"/>
              <a:ext cx="435029" cy="375695"/>
              <a:chOff x="4679950" y="1301750"/>
              <a:chExt cx="290513" cy="250825"/>
            </a:xfrm>
            <a:solidFill>
              <a:schemeClr val="bg1"/>
            </a:solidFill>
          </p:grpSpPr>
          <p:sp>
            <p:nvSpPr>
              <p:cNvPr id="40" name="Freeform: Shape 39"/>
              <p:cNvSpPr/>
              <p:nvPr/>
            </p:nvSpPr>
            <p:spPr bwMode="auto">
              <a:xfrm>
                <a:off x="4679950" y="1335088"/>
                <a:ext cx="252413" cy="217487"/>
              </a:xfrm>
              <a:custGeom>
                <a:avLst/>
                <a:gdLst>
                  <a:gd name="T0" fmla="*/ 73 w 699"/>
                  <a:gd name="T1" fmla="*/ 520 h 605"/>
                  <a:gd name="T2" fmla="*/ 73 w 699"/>
                  <a:gd name="T3" fmla="*/ 0 h 605"/>
                  <a:gd name="T4" fmla="*/ 21 w 699"/>
                  <a:gd name="T5" fmla="*/ 0 h 605"/>
                  <a:gd name="T6" fmla="*/ 0 w 699"/>
                  <a:gd name="T7" fmla="*/ 20 h 605"/>
                  <a:gd name="T8" fmla="*/ 0 w 699"/>
                  <a:gd name="T9" fmla="*/ 593 h 605"/>
                  <a:gd name="T10" fmla="*/ 21 w 699"/>
                  <a:gd name="T11" fmla="*/ 604 h 605"/>
                  <a:gd name="T12" fmla="*/ 688 w 699"/>
                  <a:gd name="T13" fmla="*/ 604 h 605"/>
                  <a:gd name="T14" fmla="*/ 698 w 699"/>
                  <a:gd name="T15" fmla="*/ 593 h 605"/>
                  <a:gd name="T16" fmla="*/ 698 w 699"/>
                  <a:gd name="T17" fmla="*/ 541 h 605"/>
                  <a:gd name="T18" fmla="*/ 83 w 699"/>
                  <a:gd name="T19" fmla="*/ 541 h 605"/>
                  <a:gd name="T20" fmla="*/ 73 w 699"/>
                  <a:gd name="T21" fmla="*/ 520 h 605"/>
                  <a:gd name="T22" fmla="*/ 73 w 699"/>
                  <a:gd name="T23" fmla="*/ 520 h 605"/>
                  <a:gd name="T24" fmla="*/ 73 w 699"/>
                  <a:gd name="T25" fmla="*/ 520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99" h="605">
                    <a:moveTo>
                      <a:pt x="73" y="520"/>
                    </a:moveTo>
                    <a:cubicBezTo>
                      <a:pt x="73" y="0"/>
                      <a:pt x="73" y="0"/>
                      <a:pt x="73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0" y="0"/>
                      <a:pt x="0" y="10"/>
                      <a:pt x="0" y="20"/>
                    </a:cubicBezTo>
                    <a:cubicBezTo>
                      <a:pt x="0" y="593"/>
                      <a:pt x="0" y="593"/>
                      <a:pt x="0" y="593"/>
                    </a:cubicBezTo>
                    <a:cubicBezTo>
                      <a:pt x="0" y="604"/>
                      <a:pt x="10" y="604"/>
                      <a:pt x="21" y="604"/>
                    </a:cubicBezTo>
                    <a:cubicBezTo>
                      <a:pt x="688" y="604"/>
                      <a:pt x="688" y="604"/>
                      <a:pt x="688" y="604"/>
                    </a:cubicBezTo>
                    <a:cubicBezTo>
                      <a:pt x="688" y="604"/>
                      <a:pt x="698" y="604"/>
                      <a:pt x="698" y="593"/>
                    </a:cubicBezTo>
                    <a:cubicBezTo>
                      <a:pt x="698" y="541"/>
                      <a:pt x="698" y="541"/>
                      <a:pt x="698" y="541"/>
                    </a:cubicBezTo>
                    <a:cubicBezTo>
                      <a:pt x="83" y="541"/>
                      <a:pt x="83" y="541"/>
                      <a:pt x="83" y="541"/>
                    </a:cubicBezTo>
                    <a:cubicBezTo>
                      <a:pt x="83" y="541"/>
                      <a:pt x="73" y="531"/>
                      <a:pt x="73" y="520"/>
                    </a:cubicBezTo>
                    <a:close/>
                    <a:moveTo>
                      <a:pt x="73" y="520"/>
                    </a:moveTo>
                    <a:lnTo>
                      <a:pt x="73" y="52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Freeform: Shape 40"/>
              <p:cNvSpPr/>
              <p:nvPr/>
            </p:nvSpPr>
            <p:spPr bwMode="auto">
              <a:xfrm>
                <a:off x="4718050" y="1301750"/>
                <a:ext cx="252413" cy="217488"/>
              </a:xfrm>
              <a:custGeom>
                <a:avLst/>
                <a:gdLst>
                  <a:gd name="T0" fmla="*/ 677 w 699"/>
                  <a:gd name="T1" fmla="*/ 0 h 605"/>
                  <a:gd name="T2" fmla="*/ 11 w 699"/>
                  <a:gd name="T3" fmla="*/ 0 h 605"/>
                  <a:gd name="T4" fmla="*/ 0 w 699"/>
                  <a:gd name="T5" fmla="*/ 10 h 605"/>
                  <a:gd name="T6" fmla="*/ 0 w 699"/>
                  <a:gd name="T7" fmla="*/ 583 h 605"/>
                  <a:gd name="T8" fmla="*/ 11 w 699"/>
                  <a:gd name="T9" fmla="*/ 604 h 605"/>
                  <a:gd name="T10" fmla="*/ 677 w 699"/>
                  <a:gd name="T11" fmla="*/ 604 h 605"/>
                  <a:gd name="T12" fmla="*/ 698 w 699"/>
                  <a:gd name="T13" fmla="*/ 583 h 605"/>
                  <a:gd name="T14" fmla="*/ 698 w 699"/>
                  <a:gd name="T15" fmla="*/ 10 h 605"/>
                  <a:gd name="T16" fmla="*/ 677 w 699"/>
                  <a:gd name="T17" fmla="*/ 0 h 605"/>
                  <a:gd name="T18" fmla="*/ 188 w 699"/>
                  <a:gd name="T19" fmla="*/ 52 h 605"/>
                  <a:gd name="T20" fmla="*/ 261 w 699"/>
                  <a:gd name="T21" fmla="*/ 125 h 605"/>
                  <a:gd name="T22" fmla="*/ 188 w 699"/>
                  <a:gd name="T23" fmla="*/ 198 h 605"/>
                  <a:gd name="T24" fmla="*/ 115 w 699"/>
                  <a:gd name="T25" fmla="*/ 125 h 605"/>
                  <a:gd name="T26" fmla="*/ 188 w 699"/>
                  <a:gd name="T27" fmla="*/ 52 h 605"/>
                  <a:gd name="T28" fmla="*/ 646 w 699"/>
                  <a:gd name="T29" fmla="*/ 427 h 605"/>
                  <a:gd name="T30" fmla="*/ 52 w 699"/>
                  <a:gd name="T31" fmla="*/ 427 h 605"/>
                  <a:gd name="T32" fmla="*/ 167 w 699"/>
                  <a:gd name="T33" fmla="*/ 292 h 605"/>
                  <a:gd name="T34" fmla="*/ 240 w 699"/>
                  <a:gd name="T35" fmla="*/ 333 h 605"/>
                  <a:gd name="T36" fmla="*/ 313 w 699"/>
                  <a:gd name="T37" fmla="*/ 198 h 605"/>
                  <a:gd name="T38" fmla="*/ 406 w 699"/>
                  <a:gd name="T39" fmla="*/ 260 h 605"/>
                  <a:gd name="T40" fmla="*/ 490 w 699"/>
                  <a:gd name="T41" fmla="*/ 94 h 605"/>
                  <a:gd name="T42" fmla="*/ 646 w 699"/>
                  <a:gd name="T43" fmla="*/ 417 h 605"/>
                  <a:gd name="T44" fmla="*/ 646 w 699"/>
                  <a:gd name="T45" fmla="*/ 427 h 605"/>
                  <a:gd name="T46" fmla="*/ 646 w 699"/>
                  <a:gd name="T47" fmla="*/ 427 h 605"/>
                  <a:gd name="T48" fmla="*/ 646 w 699"/>
                  <a:gd name="T49" fmla="*/ 427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9" h="605">
                    <a:moveTo>
                      <a:pt x="677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0" y="0"/>
                      <a:pt x="0" y="10"/>
                    </a:cubicBezTo>
                    <a:cubicBezTo>
                      <a:pt x="0" y="583"/>
                      <a:pt x="0" y="583"/>
                      <a:pt x="0" y="583"/>
                    </a:cubicBezTo>
                    <a:cubicBezTo>
                      <a:pt x="0" y="594"/>
                      <a:pt x="11" y="604"/>
                      <a:pt x="11" y="604"/>
                    </a:cubicBezTo>
                    <a:cubicBezTo>
                      <a:pt x="677" y="604"/>
                      <a:pt x="677" y="604"/>
                      <a:pt x="677" y="604"/>
                    </a:cubicBezTo>
                    <a:cubicBezTo>
                      <a:pt x="688" y="604"/>
                      <a:pt x="698" y="594"/>
                      <a:pt x="698" y="583"/>
                    </a:cubicBezTo>
                    <a:cubicBezTo>
                      <a:pt x="698" y="10"/>
                      <a:pt x="698" y="10"/>
                      <a:pt x="698" y="10"/>
                    </a:cubicBezTo>
                    <a:cubicBezTo>
                      <a:pt x="698" y="0"/>
                      <a:pt x="688" y="0"/>
                      <a:pt x="677" y="0"/>
                    </a:cubicBezTo>
                    <a:close/>
                    <a:moveTo>
                      <a:pt x="188" y="52"/>
                    </a:moveTo>
                    <a:cubicBezTo>
                      <a:pt x="229" y="52"/>
                      <a:pt x="261" y="83"/>
                      <a:pt x="261" y="125"/>
                    </a:cubicBezTo>
                    <a:cubicBezTo>
                      <a:pt x="261" y="167"/>
                      <a:pt x="229" y="198"/>
                      <a:pt x="188" y="198"/>
                    </a:cubicBezTo>
                    <a:cubicBezTo>
                      <a:pt x="146" y="198"/>
                      <a:pt x="115" y="167"/>
                      <a:pt x="115" y="125"/>
                    </a:cubicBezTo>
                    <a:cubicBezTo>
                      <a:pt x="115" y="83"/>
                      <a:pt x="146" y="52"/>
                      <a:pt x="188" y="52"/>
                    </a:cubicBezTo>
                    <a:close/>
                    <a:moveTo>
                      <a:pt x="646" y="427"/>
                    </a:moveTo>
                    <a:cubicBezTo>
                      <a:pt x="52" y="427"/>
                      <a:pt x="52" y="427"/>
                      <a:pt x="52" y="427"/>
                    </a:cubicBezTo>
                    <a:cubicBezTo>
                      <a:pt x="167" y="292"/>
                      <a:pt x="167" y="292"/>
                      <a:pt x="167" y="292"/>
                    </a:cubicBezTo>
                    <a:cubicBezTo>
                      <a:pt x="240" y="333"/>
                      <a:pt x="240" y="333"/>
                      <a:pt x="240" y="333"/>
                    </a:cubicBezTo>
                    <a:cubicBezTo>
                      <a:pt x="313" y="198"/>
                      <a:pt x="313" y="198"/>
                      <a:pt x="313" y="198"/>
                    </a:cubicBezTo>
                    <a:cubicBezTo>
                      <a:pt x="406" y="260"/>
                      <a:pt x="406" y="260"/>
                      <a:pt x="406" y="260"/>
                    </a:cubicBezTo>
                    <a:cubicBezTo>
                      <a:pt x="490" y="94"/>
                      <a:pt x="490" y="94"/>
                      <a:pt x="490" y="94"/>
                    </a:cubicBezTo>
                    <a:cubicBezTo>
                      <a:pt x="646" y="417"/>
                      <a:pt x="646" y="417"/>
                      <a:pt x="646" y="417"/>
                    </a:cubicBezTo>
                    <a:lnTo>
                      <a:pt x="646" y="427"/>
                    </a:lnTo>
                    <a:close/>
                    <a:moveTo>
                      <a:pt x="646" y="427"/>
                    </a:moveTo>
                    <a:lnTo>
                      <a:pt x="646" y="427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2" name="Freeform: Shape 41"/>
            <p:cNvSpPr/>
            <p:nvPr/>
          </p:nvSpPr>
          <p:spPr bwMode="auto">
            <a:xfrm>
              <a:off x="6263419" y="3536044"/>
              <a:ext cx="484536" cy="385047"/>
            </a:xfrm>
            <a:custGeom>
              <a:avLst/>
              <a:gdLst>
                <a:gd name="T0" fmla="*/ 562 w 1115"/>
                <a:gd name="T1" fmla="*/ 333 h 886"/>
                <a:gd name="T2" fmla="*/ 395 w 1115"/>
                <a:gd name="T3" fmla="*/ 500 h 886"/>
                <a:gd name="T4" fmla="*/ 562 w 1115"/>
                <a:gd name="T5" fmla="*/ 667 h 886"/>
                <a:gd name="T6" fmla="*/ 729 w 1115"/>
                <a:gd name="T7" fmla="*/ 500 h 886"/>
                <a:gd name="T8" fmla="*/ 562 w 1115"/>
                <a:gd name="T9" fmla="*/ 333 h 886"/>
                <a:gd name="T10" fmla="*/ 1000 w 1115"/>
                <a:gd name="T11" fmla="*/ 167 h 886"/>
                <a:gd name="T12" fmla="*/ 875 w 1115"/>
                <a:gd name="T13" fmla="*/ 167 h 886"/>
                <a:gd name="T14" fmla="*/ 822 w 1115"/>
                <a:gd name="T15" fmla="*/ 135 h 886"/>
                <a:gd name="T16" fmla="*/ 791 w 1115"/>
                <a:gd name="T17" fmla="*/ 31 h 886"/>
                <a:gd name="T18" fmla="*/ 750 w 1115"/>
                <a:gd name="T19" fmla="*/ 0 h 886"/>
                <a:gd name="T20" fmla="*/ 375 w 1115"/>
                <a:gd name="T21" fmla="*/ 0 h 886"/>
                <a:gd name="T22" fmla="*/ 322 w 1115"/>
                <a:gd name="T23" fmla="*/ 31 h 886"/>
                <a:gd name="T24" fmla="*/ 291 w 1115"/>
                <a:gd name="T25" fmla="*/ 135 h 886"/>
                <a:gd name="T26" fmla="*/ 250 w 1115"/>
                <a:gd name="T27" fmla="*/ 167 h 886"/>
                <a:gd name="T28" fmla="*/ 114 w 1115"/>
                <a:gd name="T29" fmla="*/ 167 h 886"/>
                <a:gd name="T30" fmla="*/ 0 w 1115"/>
                <a:gd name="T31" fmla="*/ 281 h 886"/>
                <a:gd name="T32" fmla="*/ 0 w 1115"/>
                <a:gd name="T33" fmla="*/ 781 h 886"/>
                <a:gd name="T34" fmla="*/ 114 w 1115"/>
                <a:gd name="T35" fmla="*/ 885 h 886"/>
                <a:gd name="T36" fmla="*/ 1000 w 1115"/>
                <a:gd name="T37" fmla="*/ 885 h 886"/>
                <a:gd name="T38" fmla="*/ 1114 w 1115"/>
                <a:gd name="T39" fmla="*/ 781 h 886"/>
                <a:gd name="T40" fmla="*/ 1114 w 1115"/>
                <a:gd name="T41" fmla="*/ 281 h 886"/>
                <a:gd name="T42" fmla="*/ 1000 w 1115"/>
                <a:gd name="T43" fmla="*/ 167 h 886"/>
                <a:gd name="T44" fmla="*/ 562 w 1115"/>
                <a:gd name="T45" fmla="*/ 781 h 886"/>
                <a:gd name="T46" fmla="*/ 281 w 1115"/>
                <a:gd name="T47" fmla="*/ 500 h 886"/>
                <a:gd name="T48" fmla="*/ 562 w 1115"/>
                <a:gd name="T49" fmla="*/ 219 h 886"/>
                <a:gd name="T50" fmla="*/ 833 w 1115"/>
                <a:gd name="T51" fmla="*/ 500 h 886"/>
                <a:gd name="T52" fmla="*/ 562 w 1115"/>
                <a:gd name="T53" fmla="*/ 781 h 886"/>
                <a:gd name="T54" fmla="*/ 968 w 1115"/>
                <a:gd name="T55" fmla="*/ 354 h 886"/>
                <a:gd name="T56" fmla="*/ 927 w 1115"/>
                <a:gd name="T57" fmla="*/ 312 h 886"/>
                <a:gd name="T58" fmla="*/ 968 w 1115"/>
                <a:gd name="T59" fmla="*/ 281 h 886"/>
                <a:gd name="T60" fmla="*/ 1000 w 1115"/>
                <a:gd name="T61" fmla="*/ 312 h 886"/>
                <a:gd name="T62" fmla="*/ 968 w 1115"/>
                <a:gd name="T63" fmla="*/ 354 h 886"/>
                <a:gd name="T64" fmla="*/ 968 w 1115"/>
                <a:gd name="T65" fmla="*/ 354 h 886"/>
                <a:gd name="T66" fmla="*/ 968 w 1115"/>
                <a:gd name="T67" fmla="*/ 354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15" h="886">
                  <a:moveTo>
                    <a:pt x="562" y="333"/>
                  </a:moveTo>
                  <a:cubicBezTo>
                    <a:pt x="468" y="333"/>
                    <a:pt x="395" y="406"/>
                    <a:pt x="395" y="500"/>
                  </a:cubicBezTo>
                  <a:cubicBezTo>
                    <a:pt x="395" y="594"/>
                    <a:pt x="468" y="667"/>
                    <a:pt x="562" y="667"/>
                  </a:cubicBezTo>
                  <a:cubicBezTo>
                    <a:pt x="645" y="667"/>
                    <a:pt x="729" y="594"/>
                    <a:pt x="729" y="500"/>
                  </a:cubicBezTo>
                  <a:cubicBezTo>
                    <a:pt x="729" y="406"/>
                    <a:pt x="645" y="333"/>
                    <a:pt x="562" y="333"/>
                  </a:cubicBezTo>
                  <a:close/>
                  <a:moveTo>
                    <a:pt x="1000" y="167"/>
                  </a:moveTo>
                  <a:cubicBezTo>
                    <a:pt x="875" y="167"/>
                    <a:pt x="875" y="167"/>
                    <a:pt x="875" y="167"/>
                  </a:cubicBezTo>
                  <a:cubicBezTo>
                    <a:pt x="854" y="167"/>
                    <a:pt x="833" y="156"/>
                    <a:pt x="822" y="135"/>
                  </a:cubicBezTo>
                  <a:cubicBezTo>
                    <a:pt x="791" y="31"/>
                    <a:pt x="791" y="31"/>
                    <a:pt x="791" y="31"/>
                  </a:cubicBezTo>
                  <a:cubicBezTo>
                    <a:pt x="781" y="10"/>
                    <a:pt x="770" y="0"/>
                    <a:pt x="750" y="0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54" y="0"/>
                    <a:pt x="333" y="10"/>
                    <a:pt x="322" y="31"/>
                  </a:cubicBezTo>
                  <a:cubicBezTo>
                    <a:pt x="291" y="135"/>
                    <a:pt x="291" y="135"/>
                    <a:pt x="291" y="135"/>
                  </a:cubicBezTo>
                  <a:cubicBezTo>
                    <a:pt x="281" y="156"/>
                    <a:pt x="270" y="167"/>
                    <a:pt x="250" y="167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52" y="167"/>
                    <a:pt x="0" y="219"/>
                    <a:pt x="0" y="281"/>
                  </a:cubicBezTo>
                  <a:cubicBezTo>
                    <a:pt x="0" y="781"/>
                    <a:pt x="0" y="781"/>
                    <a:pt x="0" y="781"/>
                  </a:cubicBezTo>
                  <a:cubicBezTo>
                    <a:pt x="0" y="844"/>
                    <a:pt x="52" y="885"/>
                    <a:pt x="114" y="885"/>
                  </a:cubicBezTo>
                  <a:cubicBezTo>
                    <a:pt x="1000" y="885"/>
                    <a:pt x="1000" y="885"/>
                    <a:pt x="1000" y="885"/>
                  </a:cubicBezTo>
                  <a:cubicBezTo>
                    <a:pt x="1062" y="885"/>
                    <a:pt x="1114" y="844"/>
                    <a:pt x="1114" y="781"/>
                  </a:cubicBezTo>
                  <a:cubicBezTo>
                    <a:pt x="1114" y="281"/>
                    <a:pt x="1114" y="281"/>
                    <a:pt x="1114" y="281"/>
                  </a:cubicBezTo>
                  <a:cubicBezTo>
                    <a:pt x="1114" y="219"/>
                    <a:pt x="1062" y="167"/>
                    <a:pt x="1000" y="167"/>
                  </a:cubicBezTo>
                  <a:close/>
                  <a:moveTo>
                    <a:pt x="562" y="781"/>
                  </a:moveTo>
                  <a:cubicBezTo>
                    <a:pt x="406" y="781"/>
                    <a:pt x="281" y="656"/>
                    <a:pt x="281" y="500"/>
                  </a:cubicBezTo>
                  <a:cubicBezTo>
                    <a:pt x="281" y="344"/>
                    <a:pt x="406" y="219"/>
                    <a:pt x="562" y="219"/>
                  </a:cubicBezTo>
                  <a:cubicBezTo>
                    <a:pt x="708" y="219"/>
                    <a:pt x="833" y="344"/>
                    <a:pt x="833" y="500"/>
                  </a:cubicBezTo>
                  <a:cubicBezTo>
                    <a:pt x="833" y="656"/>
                    <a:pt x="708" y="781"/>
                    <a:pt x="562" y="781"/>
                  </a:cubicBezTo>
                  <a:close/>
                  <a:moveTo>
                    <a:pt x="968" y="354"/>
                  </a:moveTo>
                  <a:cubicBezTo>
                    <a:pt x="947" y="354"/>
                    <a:pt x="927" y="333"/>
                    <a:pt x="927" y="312"/>
                  </a:cubicBezTo>
                  <a:cubicBezTo>
                    <a:pt x="927" y="292"/>
                    <a:pt x="947" y="281"/>
                    <a:pt x="968" y="281"/>
                  </a:cubicBezTo>
                  <a:cubicBezTo>
                    <a:pt x="989" y="281"/>
                    <a:pt x="1000" y="292"/>
                    <a:pt x="1000" y="312"/>
                  </a:cubicBezTo>
                  <a:cubicBezTo>
                    <a:pt x="1000" y="333"/>
                    <a:pt x="989" y="354"/>
                    <a:pt x="968" y="354"/>
                  </a:cubicBezTo>
                  <a:close/>
                  <a:moveTo>
                    <a:pt x="968" y="354"/>
                  </a:moveTo>
                  <a:lnTo>
                    <a:pt x="968" y="3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3" name="Group 42"/>
            <p:cNvGrpSpPr/>
            <p:nvPr/>
          </p:nvGrpSpPr>
          <p:grpSpPr>
            <a:xfrm>
              <a:off x="5062591" y="3751657"/>
              <a:ext cx="426132" cy="506164"/>
              <a:chOff x="1393825" y="2339975"/>
              <a:chExt cx="330200" cy="392113"/>
            </a:xfrm>
            <a:solidFill>
              <a:schemeClr val="bg1"/>
            </a:solidFill>
          </p:grpSpPr>
          <p:sp>
            <p:nvSpPr>
              <p:cNvPr id="36" name="Freeform: Shape 43"/>
              <p:cNvSpPr/>
              <p:nvPr/>
            </p:nvSpPr>
            <p:spPr bwMode="auto">
              <a:xfrm>
                <a:off x="1393825" y="2339975"/>
                <a:ext cx="330200" cy="374650"/>
              </a:xfrm>
              <a:custGeom>
                <a:avLst/>
                <a:gdLst>
                  <a:gd name="T0" fmla="*/ 718 w 917"/>
                  <a:gd name="T1" fmla="*/ 583 h 1042"/>
                  <a:gd name="T2" fmla="*/ 853 w 917"/>
                  <a:gd name="T3" fmla="*/ 354 h 1042"/>
                  <a:gd name="T4" fmla="*/ 885 w 917"/>
                  <a:gd name="T5" fmla="*/ 270 h 1042"/>
                  <a:gd name="T6" fmla="*/ 895 w 917"/>
                  <a:gd name="T7" fmla="*/ 229 h 1042"/>
                  <a:gd name="T8" fmla="*/ 895 w 917"/>
                  <a:gd name="T9" fmla="*/ 208 h 1042"/>
                  <a:gd name="T10" fmla="*/ 906 w 917"/>
                  <a:gd name="T11" fmla="*/ 93 h 1042"/>
                  <a:gd name="T12" fmla="*/ 906 w 917"/>
                  <a:gd name="T13" fmla="*/ 41 h 1042"/>
                  <a:gd name="T14" fmla="*/ 906 w 917"/>
                  <a:gd name="T15" fmla="*/ 20 h 1042"/>
                  <a:gd name="T16" fmla="*/ 906 w 917"/>
                  <a:gd name="T17" fmla="*/ 10 h 1042"/>
                  <a:gd name="T18" fmla="*/ 895 w 917"/>
                  <a:gd name="T19" fmla="*/ 0 h 1042"/>
                  <a:gd name="T20" fmla="*/ 885 w 917"/>
                  <a:gd name="T21" fmla="*/ 0 h 1042"/>
                  <a:gd name="T22" fmla="*/ 864 w 917"/>
                  <a:gd name="T23" fmla="*/ 10 h 1042"/>
                  <a:gd name="T24" fmla="*/ 812 w 917"/>
                  <a:gd name="T25" fmla="*/ 20 h 1042"/>
                  <a:gd name="T26" fmla="*/ 635 w 917"/>
                  <a:gd name="T27" fmla="*/ 104 h 1042"/>
                  <a:gd name="T28" fmla="*/ 395 w 917"/>
                  <a:gd name="T29" fmla="*/ 333 h 1042"/>
                  <a:gd name="T30" fmla="*/ 333 w 917"/>
                  <a:gd name="T31" fmla="*/ 375 h 1042"/>
                  <a:gd name="T32" fmla="*/ 10 w 917"/>
                  <a:gd name="T33" fmla="*/ 583 h 1042"/>
                  <a:gd name="T34" fmla="*/ 41 w 917"/>
                  <a:gd name="T35" fmla="*/ 625 h 1042"/>
                  <a:gd name="T36" fmla="*/ 531 w 917"/>
                  <a:gd name="T37" fmla="*/ 999 h 1042"/>
                  <a:gd name="T38" fmla="*/ 562 w 917"/>
                  <a:gd name="T39" fmla="*/ 1020 h 1042"/>
                  <a:gd name="T40" fmla="*/ 698 w 917"/>
                  <a:gd name="T41" fmla="*/ 656 h 1042"/>
                  <a:gd name="T42" fmla="*/ 718 w 917"/>
                  <a:gd name="T43" fmla="*/ 583 h 1042"/>
                  <a:gd name="T44" fmla="*/ 666 w 917"/>
                  <a:gd name="T45" fmla="*/ 458 h 1042"/>
                  <a:gd name="T46" fmla="*/ 562 w 917"/>
                  <a:gd name="T47" fmla="*/ 468 h 1042"/>
                  <a:gd name="T48" fmla="*/ 520 w 917"/>
                  <a:gd name="T49" fmla="*/ 354 h 1042"/>
                  <a:gd name="T50" fmla="*/ 531 w 917"/>
                  <a:gd name="T51" fmla="*/ 333 h 1042"/>
                  <a:gd name="T52" fmla="*/ 645 w 917"/>
                  <a:gd name="T53" fmla="*/ 323 h 1042"/>
                  <a:gd name="T54" fmla="*/ 677 w 917"/>
                  <a:gd name="T55" fmla="*/ 437 h 1042"/>
                  <a:gd name="T56" fmla="*/ 666 w 917"/>
                  <a:gd name="T57" fmla="*/ 458 h 1042"/>
                  <a:gd name="T58" fmla="*/ 666 w 917"/>
                  <a:gd name="T59" fmla="*/ 458 h 1042"/>
                  <a:gd name="T60" fmla="*/ 666 w 917"/>
                  <a:gd name="T61" fmla="*/ 458 h 10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17" h="1042">
                    <a:moveTo>
                      <a:pt x="718" y="583"/>
                    </a:moveTo>
                    <a:cubicBezTo>
                      <a:pt x="781" y="500"/>
                      <a:pt x="823" y="427"/>
                      <a:pt x="853" y="354"/>
                    </a:cubicBezTo>
                    <a:cubicBezTo>
                      <a:pt x="864" y="333"/>
                      <a:pt x="874" y="302"/>
                      <a:pt x="885" y="270"/>
                    </a:cubicBezTo>
                    <a:cubicBezTo>
                      <a:pt x="885" y="260"/>
                      <a:pt x="885" y="250"/>
                      <a:pt x="895" y="229"/>
                    </a:cubicBezTo>
                    <a:cubicBezTo>
                      <a:pt x="895" y="218"/>
                      <a:pt x="895" y="218"/>
                      <a:pt x="895" y="208"/>
                    </a:cubicBezTo>
                    <a:cubicBezTo>
                      <a:pt x="906" y="166"/>
                      <a:pt x="906" y="125"/>
                      <a:pt x="906" y="93"/>
                    </a:cubicBezTo>
                    <a:cubicBezTo>
                      <a:pt x="906" y="73"/>
                      <a:pt x="906" y="52"/>
                      <a:pt x="906" y="41"/>
                    </a:cubicBezTo>
                    <a:cubicBezTo>
                      <a:pt x="906" y="31"/>
                      <a:pt x="916" y="31"/>
                      <a:pt x="906" y="20"/>
                    </a:cubicBezTo>
                    <a:lnTo>
                      <a:pt x="906" y="10"/>
                    </a:lnTo>
                    <a:cubicBezTo>
                      <a:pt x="916" y="0"/>
                      <a:pt x="906" y="0"/>
                      <a:pt x="895" y="0"/>
                    </a:cubicBezTo>
                    <a:lnTo>
                      <a:pt x="885" y="0"/>
                    </a:lnTo>
                    <a:cubicBezTo>
                      <a:pt x="874" y="0"/>
                      <a:pt x="874" y="10"/>
                      <a:pt x="864" y="10"/>
                    </a:cubicBezTo>
                    <a:cubicBezTo>
                      <a:pt x="864" y="20"/>
                      <a:pt x="843" y="20"/>
                      <a:pt x="812" y="20"/>
                    </a:cubicBezTo>
                    <a:cubicBezTo>
                      <a:pt x="770" y="31"/>
                      <a:pt x="708" y="52"/>
                      <a:pt x="635" y="104"/>
                    </a:cubicBezTo>
                    <a:cubicBezTo>
                      <a:pt x="510" y="177"/>
                      <a:pt x="437" y="281"/>
                      <a:pt x="395" y="333"/>
                    </a:cubicBezTo>
                    <a:cubicBezTo>
                      <a:pt x="385" y="354"/>
                      <a:pt x="354" y="375"/>
                      <a:pt x="333" y="375"/>
                    </a:cubicBezTo>
                    <a:cubicBezTo>
                      <a:pt x="125" y="364"/>
                      <a:pt x="41" y="510"/>
                      <a:pt x="10" y="583"/>
                    </a:cubicBezTo>
                    <a:cubicBezTo>
                      <a:pt x="0" y="604"/>
                      <a:pt x="10" y="625"/>
                      <a:pt x="41" y="625"/>
                    </a:cubicBezTo>
                    <a:cubicBezTo>
                      <a:pt x="489" y="614"/>
                      <a:pt x="531" y="885"/>
                      <a:pt x="531" y="999"/>
                    </a:cubicBezTo>
                    <a:cubicBezTo>
                      <a:pt x="520" y="1031"/>
                      <a:pt x="541" y="1041"/>
                      <a:pt x="562" y="1020"/>
                    </a:cubicBezTo>
                    <a:cubicBezTo>
                      <a:pt x="729" y="926"/>
                      <a:pt x="718" y="739"/>
                      <a:pt x="698" y="656"/>
                    </a:cubicBezTo>
                    <a:cubicBezTo>
                      <a:pt x="698" y="635"/>
                      <a:pt x="708" y="593"/>
                      <a:pt x="718" y="583"/>
                    </a:cubicBezTo>
                    <a:close/>
                    <a:moveTo>
                      <a:pt x="666" y="458"/>
                    </a:moveTo>
                    <a:cubicBezTo>
                      <a:pt x="645" y="489"/>
                      <a:pt x="593" y="489"/>
                      <a:pt x="562" y="468"/>
                    </a:cubicBezTo>
                    <a:cubicBezTo>
                      <a:pt x="510" y="448"/>
                      <a:pt x="500" y="395"/>
                      <a:pt x="520" y="354"/>
                    </a:cubicBezTo>
                    <a:cubicBezTo>
                      <a:pt x="531" y="343"/>
                      <a:pt x="531" y="343"/>
                      <a:pt x="531" y="333"/>
                    </a:cubicBezTo>
                    <a:cubicBezTo>
                      <a:pt x="562" y="302"/>
                      <a:pt x="604" y="302"/>
                      <a:pt x="645" y="323"/>
                    </a:cubicBezTo>
                    <a:cubicBezTo>
                      <a:pt x="687" y="343"/>
                      <a:pt x="708" y="395"/>
                      <a:pt x="677" y="437"/>
                    </a:cubicBezTo>
                    <a:cubicBezTo>
                      <a:pt x="677" y="448"/>
                      <a:pt x="677" y="448"/>
                      <a:pt x="666" y="458"/>
                    </a:cubicBezTo>
                    <a:close/>
                    <a:moveTo>
                      <a:pt x="666" y="458"/>
                    </a:moveTo>
                    <a:lnTo>
                      <a:pt x="666" y="458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Freeform: Shape 44"/>
              <p:cNvSpPr/>
              <p:nvPr/>
            </p:nvSpPr>
            <p:spPr bwMode="auto">
              <a:xfrm>
                <a:off x="1479550" y="2643188"/>
                <a:ext cx="71438" cy="82550"/>
              </a:xfrm>
              <a:custGeom>
                <a:avLst/>
                <a:gdLst>
                  <a:gd name="T0" fmla="*/ 42 w 199"/>
                  <a:gd name="T1" fmla="*/ 219 h 230"/>
                  <a:gd name="T2" fmla="*/ 188 w 199"/>
                  <a:gd name="T3" fmla="*/ 31 h 230"/>
                  <a:gd name="T4" fmla="*/ 156 w 199"/>
                  <a:gd name="T5" fmla="*/ 10 h 230"/>
                  <a:gd name="T6" fmla="*/ 11 w 199"/>
                  <a:gd name="T7" fmla="*/ 198 h 230"/>
                  <a:gd name="T8" fmla="*/ 42 w 199"/>
                  <a:gd name="T9" fmla="*/ 219 h 230"/>
                  <a:gd name="T10" fmla="*/ 42 w 199"/>
                  <a:gd name="T11" fmla="*/ 219 h 230"/>
                  <a:gd name="T12" fmla="*/ 42 w 199"/>
                  <a:gd name="T13" fmla="*/ 219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9" h="230">
                    <a:moveTo>
                      <a:pt x="42" y="219"/>
                    </a:moveTo>
                    <a:cubicBezTo>
                      <a:pt x="115" y="177"/>
                      <a:pt x="167" y="83"/>
                      <a:pt x="188" y="31"/>
                    </a:cubicBezTo>
                    <a:cubicBezTo>
                      <a:pt x="198" y="10"/>
                      <a:pt x="177" y="0"/>
                      <a:pt x="156" y="10"/>
                    </a:cubicBezTo>
                    <a:cubicBezTo>
                      <a:pt x="73" y="63"/>
                      <a:pt x="31" y="146"/>
                      <a:pt x="11" y="198"/>
                    </a:cubicBezTo>
                    <a:cubicBezTo>
                      <a:pt x="0" y="219"/>
                      <a:pt x="21" y="229"/>
                      <a:pt x="42" y="219"/>
                    </a:cubicBezTo>
                    <a:close/>
                    <a:moveTo>
                      <a:pt x="42" y="219"/>
                    </a:moveTo>
                    <a:lnTo>
                      <a:pt x="42" y="21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Freeform: Shape 45"/>
              <p:cNvSpPr/>
              <p:nvPr/>
            </p:nvSpPr>
            <p:spPr bwMode="auto">
              <a:xfrm>
                <a:off x="1422400" y="2616200"/>
                <a:ext cx="93663" cy="115888"/>
              </a:xfrm>
              <a:custGeom>
                <a:avLst/>
                <a:gdLst>
                  <a:gd name="T0" fmla="*/ 31 w 261"/>
                  <a:gd name="T1" fmla="*/ 313 h 324"/>
                  <a:gd name="T2" fmla="*/ 250 w 261"/>
                  <a:gd name="T3" fmla="*/ 31 h 324"/>
                  <a:gd name="T4" fmla="*/ 219 w 261"/>
                  <a:gd name="T5" fmla="*/ 11 h 324"/>
                  <a:gd name="T6" fmla="*/ 10 w 261"/>
                  <a:gd name="T7" fmla="*/ 292 h 324"/>
                  <a:gd name="T8" fmla="*/ 31 w 261"/>
                  <a:gd name="T9" fmla="*/ 313 h 324"/>
                  <a:gd name="T10" fmla="*/ 31 w 261"/>
                  <a:gd name="T11" fmla="*/ 313 h 324"/>
                  <a:gd name="T12" fmla="*/ 31 w 261"/>
                  <a:gd name="T13" fmla="*/ 313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1" h="324">
                    <a:moveTo>
                      <a:pt x="31" y="313"/>
                    </a:moveTo>
                    <a:cubicBezTo>
                      <a:pt x="156" y="240"/>
                      <a:pt x="219" y="104"/>
                      <a:pt x="250" y="31"/>
                    </a:cubicBezTo>
                    <a:cubicBezTo>
                      <a:pt x="260" y="11"/>
                      <a:pt x="240" y="0"/>
                      <a:pt x="219" y="11"/>
                    </a:cubicBezTo>
                    <a:cubicBezTo>
                      <a:pt x="94" y="83"/>
                      <a:pt x="31" y="219"/>
                      <a:pt x="10" y="292"/>
                    </a:cubicBezTo>
                    <a:cubicBezTo>
                      <a:pt x="0" y="313"/>
                      <a:pt x="10" y="323"/>
                      <a:pt x="31" y="313"/>
                    </a:cubicBezTo>
                    <a:close/>
                    <a:moveTo>
                      <a:pt x="31" y="313"/>
                    </a:moveTo>
                    <a:lnTo>
                      <a:pt x="31" y="313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Freeform: Shape 46"/>
              <p:cNvSpPr/>
              <p:nvPr/>
            </p:nvSpPr>
            <p:spPr bwMode="auto">
              <a:xfrm>
                <a:off x="1411288" y="2587625"/>
                <a:ext cx="71437" cy="85725"/>
              </a:xfrm>
              <a:custGeom>
                <a:avLst/>
                <a:gdLst>
                  <a:gd name="T0" fmla="*/ 41 w 199"/>
                  <a:gd name="T1" fmla="*/ 229 h 240"/>
                  <a:gd name="T2" fmla="*/ 187 w 199"/>
                  <a:gd name="T3" fmla="*/ 42 h 240"/>
                  <a:gd name="T4" fmla="*/ 156 w 199"/>
                  <a:gd name="T5" fmla="*/ 21 h 240"/>
                  <a:gd name="T6" fmla="*/ 10 w 199"/>
                  <a:gd name="T7" fmla="*/ 208 h 240"/>
                  <a:gd name="T8" fmla="*/ 41 w 199"/>
                  <a:gd name="T9" fmla="*/ 229 h 240"/>
                  <a:gd name="T10" fmla="*/ 41 w 199"/>
                  <a:gd name="T11" fmla="*/ 229 h 240"/>
                  <a:gd name="T12" fmla="*/ 41 w 199"/>
                  <a:gd name="T13" fmla="*/ 229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9" h="240">
                    <a:moveTo>
                      <a:pt x="41" y="229"/>
                    </a:moveTo>
                    <a:cubicBezTo>
                      <a:pt x="114" y="177"/>
                      <a:pt x="166" y="94"/>
                      <a:pt x="187" y="42"/>
                    </a:cubicBezTo>
                    <a:cubicBezTo>
                      <a:pt x="198" y="21"/>
                      <a:pt x="177" y="0"/>
                      <a:pt x="156" y="21"/>
                    </a:cubicBezTo>
                    <a:cubicBezTo>
                      <a:pt x="73" y="73"/>
                      <a:pt x="31" y="156"/>
                      <a:pt x="10" y="208"/>
                    </a:cubicBezTo>
                    <a:cubicBezTo>
                      <a:pt x="0" y="229"/>
                      <a:pt x="10" y="239"/>
                      <a:pt x="41" y="229"/>
                    </a:cubicBezTo>
                    <a:close/>
                    <a:moveTo>
                      <a:pt x="41" y="229"/>
                    </a:moveTo>
                    <a:lnTo>
                      <a:pt x="41" y="22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4" name="Freeform: Shape 47"/>
            <p:cNvSpPr/>
            <p:nvPr/>
          </p:nvSpPr>
          <p:spPr bwMode="auto">
            <a:xfrm>
              <a:off x="7417837" y="5149067"/>
              <a:ext cx="463891" cy="4640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3598" y="2167"/>
                  </a:moveTo>
                  <a:cubicBezTo>
                    <a:pt x="3598" y="2549"/>
                    <a:pt x="3517" y="2902"/>
                    <a:pt x="3358" y="3213"/>
                  </a:cubicBezTo>
                  <a:cubicBezTo>
                    <a:pt x="3197" y="3525"/>
                    <a:pt x="2981" y="3792"/>
                    <a:pt x="2707" y="4006"/>
                  </a:cubicBezTo>
                  <a:lnTo>
                    <a:pt x="2707" y="21050"/>
                  </a:lnTo>
                  <a:cubicBezTo>
                    <a:pt x="2707" y="21203"/>
                    <a:pt x="2663" y="21329"/>
                    <a:pt x="2580" y="21438"/>
                  </a:cubicBezTo>
                  <a:cubicBezTo>
                    <a:pt x="2492" y="21547"/>
                    <a:pt x="2386" y="21599"/>
                    <a:pt x="2262" y="21599"/>
                  </a:cubicBezTo>
                  <a:lnTo>
                    <a:pt x="1348" y="21599"/>
                  </a:lnTo>
                  <a:cubicBezTo>
                    <a:pt x="1221" y="21599"/>
                    <a:pt x="1118" y="21544"/>
                    <a:pt x="1038" y="21438"/>
                  </a:cubicBezTo>
                  <a:cubicBezTo>
                    <a:pt x="954" y="21329"/>
                    <a:pt x="913" y="21203"/>
                    <a:pt x="913" y="21050"/>
                  </a:cubicBezTo>
                  <a:lnTo>
                    <a:pt x="913" y="4006"/>
                  </a:lnTo>
                  <a:cubicBezTo>
                    <a:pt x="641" y="3792"/>
                    <a:pt x="421" y="3525"/>
                    <a:pt x="252" y="3213"/>
                  </a:cubicBezTo>
                  <a:cubicBezTo>
                    <a:pt x="83" y="2902"/>
                    <a:pt x="0" y="2549"/>
                    <a:pt x="0" y="2167"/>
                  </a:cubicBezTo>
                  <a:cubicBezTo>
                    <a:pt x="0" y="1574"/>
                    <a:pt x="176" y="1069"/>
                    <a:pt x="528" y="640"/>
                  </a:cubicBezTo>
                  <a:cubicBezTo>
                    <a:pt x="878" y="211"/>
                    <a:pt x="1304" y="0"/>
                    <a:pt x="1804" y="0"/>
                  </a:cubicBezTo>
                  <a:cubicBezTo>
                    <a:pt x="2296" y="0"/>
                    <a:pt x="2719" y="211"/>
                    <a:pt x="3069" y="640"/>
                  </a:cubicBezTo>
                  <a:cubicBezTo>
                    <a:pt x="3422" y="1069"/>
                    <a:pt x="3598" y="1571"/>
                    <a:pt x="3598" y="2167"/>
                  </a:cubicBezTo>
                  <a:moveTo>
                    <a:pt x="20838" y="2476"/>
                  </a:moveTo>
                  <a:cubicBezTo>
                    <a:pt x="21063" y="2323"/>
                    <a:pt x="21247" y="2297"/>
                    <a:pt x="21389" y="2391"/>
                  </a:cubicBezTo>
                  <a:cubicBezTo>
                    <a:pt x="21529" y="2485"/>
                    <a:pt x="21599" y="2684"/>
                    <a:pt x="21599" y="2996"/>
                  </a:cubicBezTo>
                  <a:lnTo>
                    <a:pt x="21599" y="13515"/>
                  </a:lnTo>
                  <a:cubicBezTo>
                    <a:pt x="21599" y="13803"/>
                    <a:pt x="21526" y="14106"/>
                    <a:pt x="21382" y="14420"/>
                  </a:cubicBezTo>
                  <a:cubicBezTo>
                    <a:pt x="21237" y="14737"/>
                    <a:pt x="21056" y="14966"/>
                    <a:pt x="20838" y="15119"/>
                  </a:cubicBezTo>
                  <a:cubicBezTo>
                    <a:pt x="19954" y="15757"/>
                    <a:pt x="19146" y="16165"/>
                    <a:pt x="18412" y="16350"/>
                  </a:cubicBezTo>
                  <a:cubicBezTo>
                    <a:pt x="17678" y="16529"/>
                    <a:pt x="17036" y="16606"/>
                    <a:pt x="16490" y="16567"/>
                  </a:cubicBezTo>
                  <a:cubicBezTo>
                    <a:pt x="15849" y="16526"/>
                    <a:pt x="15281" y="16371"/>
                    <a:pt x="14791" y="16103"/>
                  </a:cubicBezTo>
                  <a:cubicBezTo>
                    <a:pt x="14392" y="15851"/>
                    <a:pt x="14003" y="15607"/>
                    <a:pt x="13623" y="15378"/>
                  </a:cubicBezTo>
                  <a:cubicBezTo>
                    <a:pt x="13244" y="15146"/>
                    <a:pt x="12857" y="14946"/>
                    <a:pt x="12458" y="14773"/>
                  </a:cubicBezTo>
                  <a:cubicBezTo>
                    <a:pt x="12059" y="14599"/>
                    <a:pt x="11640" y="14461"/>
                    <a:pt x="11197" y="14358"/>
                  </a:cubicBezTo>
                  <a:cubicBezTo>
                    <a:pt x="10757" y="14256"/>
                    <a:pt x="10269" y="14203"/>
                    <a:pt x="9738" y="14203"/>
                  </a:cubicBezTo>
                  <a:cubicBezTo>
                    <a:pt x="9310" y="14220"/>
                    <a:pt x="8825" y="14306"/>
                    <a:pt x="8286" y="14455"/>
                  </a:cubicBezTo>
                  <a:cubicBezTo>
                    <a:pt x="7824" y="14588"/>
                    <a:pt x="7266" y="14799"/>
                    <a:pt x="6605" y="15090"/>
                  </a:cubicBezTo>
                  <a:cubicBezTo>
                    <a:pt x="5944" y="15381"/>
                    <a:pt x="5207" y="15792"/>
                    <a:pt x="4394" y="16327"/>
                  </a:cubicBezTo>
                  <a:cubicBezTo>
                    <a:pt x="4169" y="16476"/>
                    <a:pt x="3978" y="16494"/>
                    <a:pt x="3826" y="16382"/>
                  </a:cubicBezTo>
                  <a:cubicBezTo>
                    <a:pt x="3674" y="16268"/>
                    <a:pt x="3598" y="16059"/>
                    <a:pt x="3598" y="15751"/>
                  </a:cubicBezTo>
                  <a:lnTo>
                    <a:pt x="3598" y="5273"/>
                  </a:lnTo>
                  <a:cubicBezTo>
                    <a:pt x="3598" y="4964"/>
                    <a:pt x="3674" y="4653"/>
                    <a:pt x="3826" y="4347"/>
                  </a:cubicBezTo>
                  <a:cubicBezTo>
                    <a:pt x="3978" y="4036"/>
                    <a:pt x="4169" y="3807"/>
                    <a:pt x="4394" y="3654"/>
                  </a:cubicBezTo>
                  <a:cubicBezTo>
                    <a:pt x="5207" y="3143"/>
                    <a:pt x="5941" y="2737"/>
                    <a:pt x="6597" y="2447"/>
                  </a:cubicBezTo>
                  <a:cubicBezTo>
                    <a:pt x="7253" y="2156"/>
                    <a:pt x="7816" y="1944"/>
                    <a:pt x="8286" y="1812"/>
                  </a:cubicBezTo>
                  <a:cubicBezTo>
                    <a:pt x="8832" y="1665"/>
                    <a:pt x="9317" y="1580"/>
                    <a:pt x="9738" y="1559"/>
                  </a:cubicBezTo>
                  <a:cubicBezTo>
                    <a:pt x="10269" y="1559"/>
                    <a:pt x="10757" y="1612"/>
                    <a:pt x="11197" y="1715"/>
                  </a:cubicBezTo>
                  <a:cubicBezTo>
                    <a:pt x="11640" y="1818"/>
                    <a:pt x="12059" y="1956"/>
                    <a:pt x="12458" y="2135"/>
                  </a:cubicBezTo>
                  <a:cubicBezTo>
                    <a:pt x="12857" y="2306"/>
                    <a:pt x="13242" y="2508"/>
                    <a:pt x="13619" y="2737"/>
                  </a:cubicBezTo>
                  <a:cubicBezTo>
                    <a:pt x="13993" y="2967"/>
                    <a:pt x="14385" y="3207"/>
                    <a:pt x="14791" y="3463"/>
                  </a:cubicBezTo>
                  <a:cubicBezTo>
                    <a:pt x="15281" y="3736"/>
                    <a:pt x="15849" y="3889"/>
                    <a:pt x="16490" y="3924"/>
                  </a:cubicBezTo>
                  <a:cubicBezTo>
                    <a:pt x="17036" y="3965"/>
                    <a:pt x="17678" y="3889"/>
                    <a:pt x="18412" y="3707"/>
                  </a:cubicBezTo>
                  <a:cubicBezTo>
                    <a:pt x="19146" y="3522"/>
                    <a:pt x="19957" y="3113"/>
                    <a:pt x="20838" y="247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7" name="千图PPT彼岸天：ID 8661124库_组合 56"/>
          <p:cNvGrpSpPr/>
          <p:nvPr>
            <p:custDataLst>
              <p:tags r:id="rId2"/>
            </p:custDataLst>
          </p:nvPr>
        </p:nvGrpSpPr>
        <p:grpSpPr>
          <a:xfrm>
            <a:off x="1429181" y="1385281"/>
            <a:ext cx="2386516" cy="1590003"/>
            <a:chOff x="1429181" y="1385281"/>
            <a:chExt cx="2386516" cy="1590003"/>
          </a:xfrm>
        </p:grpSpPr>
        <p:grpSp>
          <p:nvGrpSpPr>
            <p:cNvPr id="15" name="Group 48"/>
            <p:cNvGrpSpPr/>
            <p:nvPr/>
          </p:nvGrpSpPr>
          <p:grpSpPr>
            <a:xfrm>
              <a:off x="1429181" y="1854963"/>
              <a:ext cx="2386516" cy="1120321"/>
              <a:chOff x="1622896" y="2300333"/>
              <a:chExt cx="2386516" cy="1120321"/>
            </a:xfrm>
          </p:grpSpPr>
          <p:sp>
            <p:nvSpPr>
              <p:cNvPr id="34" name="TextBox 49"/>
              <p:cNvSpPr txBox="1"/>
              <p:nvPr/>
            </p:nvSpPr>
            <p:spPr bwMode="auto">
              <a:xfrm>
                <a:off x="1622896" y="2300333"/>
                <a:ext cx="2386516" cy="453003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latinLnBrk="0"/>
                <a:r>
                  <a:rPr lang="zh-CN" altLang="en-US" sz="1400" dirty="0">
                    <a:solidFill>
                      <a:schemeClr val="accent2">
                        <a:lumMod val="100000"/>
                      </a:schemeClr>
                    </a:solidFill>
                    <a:effectLst/>
                  </a:rPr>
                  <a:t>输入标题文本</a:t>
                </a:r>
              </a:p>
            </p:txBody>
          </p:sp>
          <p:sp>
            <p:nvSpPr>
              <p:cNvPr id="35" name="TextBox 50"/>
              <p:cNvSpPr txBox="1"/>
              <p:nvPr/>
            </p:nvSpPr>
            <p:spPr bwMode="auto">
              <a:xfrm>
                <a:off x="1622896" y="2753336"/>
                <a:ext cx="2386516" cy="66731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ctr" anchorCtr="1">
                <a:normAutofit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sz="1000" b="0" dirty="0">
                    <a:solidFill>
                      <a:schemeClr val="tx1"/>
                    </a:solidFill>
                    <a:effectLst/>
                  </a:rPr>
                  <a:t>点击此处更换文本</a:t>
                </a:r>
              </a:p>
            </p:txBody>
          </p:sp>
        </p:grpSp>
        <p:sp>
          <p:nvSpPr>
            <p:cNvPr id="16" name="Freeform: Shape 13"/>
            <p:cNvSpPr/>
            <p:nvPr/>
          </p:nvSpPr>
          <p:spPr bwMode="auto">
            <a:xfrm>
              <a:off x="2341714" y="1385281"/>
              <a:ext cx="548764" cy="4696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20" y="19326"/>
                  </a:moveTo>
                  <a:cubicBezTo>
                    <a:pt x="21574" y="19434"/>
                    <a:pt x="21599" y="19552"/>
                    <a:pt x="21599" y="19677"/>
                  </a:cubicBezTo>
                  <a:cubicBezTo>
                    <a:pt x="21599" y="19974"/>
                    <a:pt x="21492" y="20237"/>
                    <a:pt x="21274" y="20463"/>
                  </a:cubicBezTo>
                  <a:lnTo>
                    <a:pt x="20490" y="21235"/>
                  </a:lnTo>
                  <a:cubicBezTo>
                    <a:pt x="20281" y="21461"/>
                    <a:pt x="20026" y="21574"/>
                    <a:pt x="19720" y="21574"/>
                  </a:cubicBezTo>
                  <a:lnTo>
                    <a:pt x="19664" y="21574"/>
                  </a:lnTo>
                  <a:cubicBezTo>
                    <a:pt x="19350" y="21537"/>
                    <a:pt x="19081" y="21396"/>
                    <a:pt x="18866" y="21153"/>
                  </a:cubicBezTo>
                  <a:lnTo>
                    <a:pt x="12700" y="13222"/>
                  </a:lnTo>
                  <a:cubicBezTo>
                    <a:pt x="11958" y="13870"/>
                    <a:pt x="11265" y="14438"/>
                    <a:pt x="10623" y="14927"/>
                  </a:cubicBezTo>
                  <a:cubicBezTo>
                    <a:pt x="9975" y="15413"/>
                    <a:pt x="9366" y="15835"/>
                    <a:pt x="8789" y="16188"/>
                  </a:cubicBezTo>
                  <a:lnTo>
                    <a:pt x="9261" y="19988"/>
                  </a:lnTo>
                  <a:lnTo>
                    <a:pt x="9261" y="20124"/>
                  </a:lnTo>
                  <a:cubicBezTo>
                    <a:pt x="9261" y="20423"/>
                    <a:pt x="9162" y="20672"/>
                    <a:pt x="8964" y="20870"/>
                  </a:cubicBezTo>
                  <a:lnTo>
                    <a:pt x="8546" y="21289"/>
                  </a:lnTo>
                  <a:cubicBezTo>
                    <a:pt x="8339" y="21498"/>
                    <a:pt x="8076" y="21599"/>
                    <a:pt x="7762" y="21599"/>
                  </a:cubicBezTo>
                  <a:lnTo>
                    <a:pt x="7705" y="21599"/>
                  </a:lnTo>
                  <a:cubicBezTo>
                    <a:pt x="7354" y="21563"/>
                    <a:pt x="7088" y="21424"/>
                    <a:pt x="6907" y="21178"/>
                  </a:cubicBezTo>
                  <a:lnTo>
                    <a:pt x="4131" y="17500"/>
                  </a:lnTo>
                  <a:lnTo>
                    <a:pt x="418" y="14695"/>
                  </a:lnTo>
                  <a:cubicBezTo>
                    <a:pt x="155" y="14472"/>
                    <a:pt x="16" y="14201"/>
                    <a:pt x="0" y="13884"/>
                  </a:cubicBezTo>
                  <a:lnTo>
                    <a:pt x="0" y="13833"/>
                  </a:lnTo>
                  <a:cubicBezTo>
                    <a:pt x="0" y="13550"/>
                    <a:pt x="104" y="13293"/>
                    <a:pt x="311" y="13059"/>
                  </a:cubicBezTo>
                  <a:lnTo>
                    <a:pt x="715" y="12668"/>
                  </a:lnTo>
                  <a:cubicBezTo>
                    <a:pt x="897" y="12439"/>
                    <a:pt x="1151" y="12332"/>
                    <a:pt x="1477" y="12340"/>
                  </a:cubicBezTo>
                  <a:cubicBezTo>
                    <a:pt x="1550" y="12340"/>
                    <a:pt x="1596" y="12352"/>
                    <a:pt x="1612" y="12369"/>
                  </a:cubicBezTo>
                  <a:lnTo>
                    <a:pt x="5407" y="12801"/>
                  </a:lnTo>
                  <a:cubicBezTo>
                    <a:pt x="5761" y="12233"/>
                    <a:pt x="6180" y="11625"/>
                    <a:pt x="6672" y="10983"/>
                  </a:cubicBezTo>
                  <a:cubicBezTo>
                    <a:pt x="7167" y="10336"/>
                    <a:pt x="7733" y="9655"/>
                    <a:pt x="8376" y="8931"/>
                  </a:cubicBezTo>
                  <a:lnTo>
                    <a:pt x="478" y="2748"/>
                  </a:lnTo>
                  <a:cubicBezTo>
                    <a:pt x="195" y="2521"/>
                    <a:pt x="59" y="2256"/>
                    <a:pt x="59" y="1950"/>
                  </a:cubicBezTo>
                  <a:lnTo>
                    <a:pt x="59" y="1894"/>
                  </a:lnTo>
                  <a:cubicBezTo>
                    <a:pt x="59" y="1614"/>
                    <a:pt x="161" y="1354"/>
                    <a:pt x="370" y="1111"/>
                  </a:cubicBezTo>
                  <a:lnTo>
                    <a:pt x="1140" y="336"/>
                  </a:lnTo>
                  <a:cubicBezTo>
                    <a:pt x="1383" y="130"/>
                    <a:pt x="1641" y="25"/>
                    <a:pt x="1910" y="25"/>
                  </a:cubicBezTo>
                  <a:lnTo>
                    <a:pt x="2088" y="25"/>
                  </a:lnTo>
                  <a:cubicBezTo>
                    <a:pt x="2153" y="25"/>
                    <a:pt x="2215" y="45"/>
                    <a:pt x="2269" y="79"/>
                  </a:cubicBezTo>
                  <a:lnTo>
                    <a:pt x="13147" y="4045"/>
                  </a:lnTo>
                  <a:lnTo>
                    <a:pt x="15193" y="2030"/>
                  </a:lnTo>
                  <a:cubicBezTo>
                    <a:pt x="15827" y="1396"/>
                    <a:pt x="16551" y="901"/>
                    <a:pt x="17375" y="540"/>
                  </a:cubicBezTo>
                  <a:cubicBezTo>
                    <a:pt x="18195" y="180"/>
                    <a:pt x="18951" y="0"/>
                    <a:pt x="19636" y="0"/>
                  </a:cubicBezTo>
                  <a:cubicBezTo>
                    <a:pt x="20284" y="0"/>
                    <a:pt x="20779" y="166"/>
                    <a:pt x="21113" y="500"/>
                  </a:cubicBezTo>
                  <a:cubicBezTo>
                    <a:pt x="21291" y="661"/>
                    <a:pt x="21418" y="870"/>
                    <a:pt x="21492" y="1125"/>
                  </a:cubicBezTo>
                  <a:cubicBezTo>
                    <a:pt x="21563" y="1374"/>
                    <a:pt x="21599" y="1659"/>
                    <a:pt x="21599" y="1973"/>
                  </a:cubicBezTo>
                  <a:cubicBezTo>
                    <a:pt x="21599" y="2660"/>
                    <a:pt x="21424" y="3415"/>
                    <a:pt x="21076" y="4235"/>
                  </a:cubicBezTo>
                  <a:cubicBezTo>
                    <a:pt x="20728" y="5055"/>
                    <a:pt x="20230" y="5778"/>
                    <a:pt x="19582" y="6400"/>
                  </a:cubicBezTo>
                  <a:lnTo>
                    <a:pt x="17547" y="8456"/>
                  </a:lnTo>
                  <a:lnTo>
                    <a:pt x="21520" y="1932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6" name="千图PPT彼岸天：ID 8661124库_组合 55"/>
          <p:cNvGrpSpPr/>
          <p:nvPr>
            <p:custDataLst>
              <p:tags r:id="rId3"/>
            </p:custDataLst>
          </p:nvPr>
        </p:nvGrpSpPr>
        <p:grpSpPr>
          <a:xfrm>
            <a:off x="1329086" y="3917815"/>
            <a:ext cx="2386516" cy="1604429"/>
            <a:chOff x="1329086" y="3917815"/>
            <a:chExt cx="2386516" cy="1604429"/>
          </a:xfrm>
        </p:grpSpPr>
        <p:sp>
          <p:nvSpPr>
            <p:cNvPr id="17" name="Freeform: Shape 17"/>
            <p:cNvSpPr/>
            <p:nvPr/>
          </p:nvSpPr>
          <p:spPr bwMode="auto">
            <a:xfrm>
              <a:off x="2271116" y="3917815"/>
              <a:ext cx="510471" cy="48410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6949"/>
                  </a:moveTo>
                  <a:cubicBezTo>
                    <a:pt x="21599" y="7542"/>
                    <a:pt x="21407" y="8153"/>
                    <a:pt x="21017" y="8781"/>
                  </a:cubicBezTo>
                  <a:cubicBezTo>
                    <a:pt x="20628" y="9416"/>
                    <a:pt x="20109" y="10015"/>
                    <a:pt x="19458" y="10585"/>
                  </a:cubicBezTo>
                  <a:cubicBezTo>
                    <a:pt x="18806" y="11152"/>
                    <a:pt x="18040" y="11651"/>
                    <a:pt x="17159" y="12083"/>
                  </a:cubicBezTo>
                  <a:cubicBezTo>
                    <a:pt x="16275" y="12512"/>
                    <a:pt x="15327" y="12820"/>
                    <a:pt x="14315" y="12996"/>
                  </a:cubicBezTo>
                  <a:cubicBezTo>
                    <a:pt x="13880" y="13090"/>
                    <a:pt x="13492" y="13284"/>
                    <a:pt x="13151" y="13578"/>
                  </a:cubicBezTo>
                  <a:cubicBezTo>
                    <a:pt x="12809" y="13872"/>
                    <a:pt x="12641" y="14204"/>
                    <a:pt x="12641" y="14571"/>
                  </a:cubicBezTo>
                  <a:cubicBezTo>
                    <a:pt x="12641" y="14900"/>
                    <a:pt x="12713" y="15140"/>
                    <a:pt x="12865" y="15293"/>
                  </a:cubicBezTo>
                  <a:cubicBezTo>
                    <a:pt x="13015" y="15449"/>
                    <a:pt x="13177" y="15596"/>
                    <a:pt x="13364" y="15728"/>
                  </a:cubicBezTo>
                  <a:cubicBezTo>
                    <a:pt x="13546" y="15866"/>
                    <a:pt x="13717" y="16010"/>
                    <a:pt x="13874" y="16169"/>
                  </a:cubicBezTo>
                  <a:cubicBezTo>
                    <a:pt x="14032" y="16330"/>
                    <a:pt x="14125" y="16574"/>
                    <a:pt x="14160" y="16903"/>
                  </a:cubicBezTo>
                  <a:cubicBezTo>
                    <a:pt x="14195" y="17117"/>
                    <a:pt x="14187" y="17340"/>
                    <a:pt x="14133" y="17564"/>
                  </a:cubicBezTo>
                  <a:cubicBezTo>
                    <a:pt x="14099" y="17696"/>
                    <a:pt x="14200" y="17805"/>
                    <a:pt x="14432" y="17893"/>
                  </a:cubicBezTo>
                  <a:cubicBezTo>
                    <a:pt x="14667" y="17981"/>
                    <a:pt x="14956" y="18069"/>
                    <a:pt x="15295" y="18154"/>
                  </a:cubicBezTo>
                  <a:cubicBezTo>
                    <a:pt x="15637" y="18236"/>
                    <a:pt x="15987" y="18342"/>
                    <a:pt x="16344" y="18468"/>
                  </a:cubicBezTo>
                  <a:cubicBezTo>
                    <a:pt x="16705" y="18595"/>
                    <a:pt x="16975" y="18756"/>
                    <a:pt x="17164" y="18953"/>
                  </a:cubicBezTo>
                  <a:cubicBezTo>
                    <a:pt x="17266" y="19050"/>
                    <a:pt x="17351" y="19232"/>
                    <a:pt x="17415" y="19511"/>
                  </a:cubicBezTo>
                  <a:cubicBezTo>
                    <a:pt x="17477" y="19790"/>
                    <a:pt x="17519" y="20090"/>
                    <a:pt x="17535" y="20416"/>
                  </a:cubicBezTo>
                  <a:cubicBezTo>
                    <a:pt x="17554" y="20727"/>
                    <a:pt x="17527" y="21000"/>
                    <a:pt x="17463" y="21241"/>
                  </a:cubicBezTo>
                  <a:cubicBezTo>
                    <a:pt x="17394" y="21479"/>
                    <a:pt x="17268" y="21599"/>
                    <a:pt x="17089" y="21599"/>
                  </a:cubicBezTo>
                  <a:lnTo>
                    <a:pt x="4496" y="21599"/>
                  </a:lnTo>
                  <a:cubicBezTo>
                    <a:pt x="4328" y="21599"/>
                    <a:pt x="4205" y="21479"/>
                    <a:pt x="4130" y="21241"/>
                  </a:cubicBezTo>
                  <a:cubicBezTo>
                    <a:pt x="4061" y="21000"/>
                    <a:pt x="4032" y="20727"/>
                    <a:pt x="4048" y="20416"/>
                  </a:cubicBezTo>
                  <a:cubicBezTo>
                    <a:pt x="4066" y="20090"/>
                    <a:pt x="4109" y="19790"/>
                    <a:pt x="4170" y="19511"/>
                  </a:cubicBezTo>
                  <a:cubicBezTo>
                    <a:pt x="4235" y="19232"/>
                    <a:pt x="4317" y="19050"/>
                    <a:pt x="4421" y="18953"/>
                  </a:cubicBezTo>
                  <a:cubicBezTo>
                    <a:pt x="4616" y="18768"/>
                    <a:pt x="4889" y="18606"/>
                    <a:pt x="5239" y="18474"/>
                  </a:cubicBezTo>
                  <a:cubicBezTo>
                    <a:pt x="5588" y="18345"/>
                    <a:pt x="5933" y="18236"/>
                    <a:pt x="6269" y="18154"/>
                  </a:cubicBezTo>
                  <a:cubicBezTo>
                    <a:pt x="6606" y="18069"/>
                    <a:pt x="6897" y="17984"/>
                    <a:pt x="7145" y="17901"/>
                  </a:cubicBezTo>
                  <a:cubicBezTo>
                    <a:pt x="7394" y="17816"/>
                    <a:pt x="7498" y="17705"/>
                    <a:pt x="7463" y="17564"/>
                  </a:cubicBezTo>
                  <a:cubicBezTo>
                    <a:pt x="7428" y="17432"/>
                    <a:pt x="7412" y="17311"/>
                    <a:pt x="7412" y="17205"/>
                  </a:cubicBezTo>
                  <a:lnTo>
                    <a:pt x="7412" y="16903"/>
                  </a:lnTo>
                  <a:cubicBezTo>
                    <a:pt x="7428" y="16574"/>
                    <a:pt x="7519" y="16330"/>
                    <a:pt x="7687" y="16169"/>
                  </a:cubicBezTo>
                  <a:cubicBezTo>
                    <a:pt x="7853" y="16010"/>
                    <a:pt x="8034" y="15866"/>
                    <a:pt x="8224" y="15728"/>
                  </a:cubicBezTo>
                  <a:cubicBezTo>
                    <a:pt x="8416" y="15593"/>
                    <a:pt x="8584" y="15446"/>
                    <a:pt x="8729" y="15293"/>
                  </a:cubicBezTo>
                  <a:cubicBezTo>
                    <a:pt x="8873" y="15140"/>
                    <a:pt x="8945" y="14900"/>
                    <a:pt x="8945" y="14571"/>
                  </a:cubicBezTo>
                  <a:cubicBezTo>
                    <a:pt x="8945" y="14204"/>
                    <a:pt x="8777" y="13875"/>
                    <a:pt x="8440" y="13578"/>
                  </a:cubicBezTo>
                  <a:cubicBezTo>
                    <a:pt x="8104" y="13281"/>
                    <a:pt x="7706" y="13090"/>
                    <a:pt x="7247" y="12996"/>
                  </a:cubicBezTo>
                  <a:cubicBezTo>
                    <a:pt x="6251" y="12811"/>
                    <a:pt x="5311" y="12497"/>
                    <a:pt x="4435" y="12062"/>
                  </a:cubicBezTo>
                  <a:cubicBezTo>
                    <a:pt x="3554" y="11628"/>
                    <a:pt x="2790" y="11128"/>
                    <a:pt x="2133" y="10570"/>
                  </a:cubicBezTo>
                  <a:cubicBezTo>
                    <a:pt x="1479" y="10012"/>
                    <a:pt x="958" y="9416"/>
                    <a:pt x="574" y="8781"/>
                  </a:cubicBezTo>
                  <a:cubicBezTo>
                    <a:pt x="189" y="8153"/>
                    <a:pt x="0" y="7542"/>
                    <a:pt x="0" y="6949"/>
                  </a:cubicBezTo>
                  <a:lnTo>
                    <a:pt x="0" y="4320"/>
                  </a:lnTo>
                  <a:cubicBezTo>
                    <a:pt x="0" y="4009"/>
                    <a:pt x="93" y="3756"/>
                    <a:pt x="285" y="3553"/>
                  </a:cubicBezTo>
                  <a:cubicBezTo>
                    <a:pt x="475" y="3354"/>
                    <a:pt x="712" y="3254"/>
                    <a:pt x="998" y="3254"/>
                  </a:cubicBezTo>
                  <a:lnTo>
                    <a:pt x="5124" y="3254"/>
                  </a:lnTo>
                  <a:cubicBezTo>
                    <a:pt x="5108" y="3139"/>
                    <a:pt x="5097" y="3025"/>
                    <a:pt x="5097" y="2901"/>
                  </a:cubicBezTo>
                  <a:lnTo>
                    <a:pt x="5097" y="2564"/>
                  </a:lnTo>
                  <a:lnTo>
                    <a:pt x="5097" y="2505"/>
                  </a:lnTo>
                  <a:cubicBezTo>
                    <a:pt x="5097" y="2005"/>
                    <a:pt x="5118" y="1594"/>
                    <a:pt x="5156" y="1265"/>
                  </a:cubicBezTo>
                  <a:cubicBezTo>
                    <a:pt x="5193" y="939"/>
                    <a:pt x="5260" y="684"/>
                    <a:pt x="5353" y="499"/>
                  </a:cubicBezTo>
                  <a:cubicBezTo>
                    <a:pt x="5444" y="320"/>
                    <a:pt x="5580" y="187"/>
                    <a:pt x="5754" y="111"/>
                  </a:cubicBezTo>
                  <a:cubicBezTo>
                    <a:pt x="5928" y="38"/>
                    <a:pt x="6165" y="0"/>
                    <a:pt x="6464" y="0"/>
                  </a:cubicBezTo>
                  <a:lnTo>
                    <a:pt x="15132" y="0"/>
                  </a:lnTo>
                  <a:cubicBezTo>
                    <a:pt x="15410" y="0"/>
                    <a:pt x="15645" y="38"/>
                    <a:pt x="15829" y="111"/>
                  </a:cubicBezTo>
                  <a:cubicBezTo>
                    <a:pt x="16011" y="187"/>
                    <a:pt x="16149" y="320"/>
                    <a:pt x="16243" y="499"/>
                  </a:cubicBezTo>
                  <a:cubicBezTo>
                    <a:pt x="16336" y="684"/>
                    <a:pt x="16403" y="939"/>
                    <a:pt x="16435" y="1265"/>
                  </a:cubicBezTo>
                  <a:cubicBezTo>
                    <a:pt x="16470" y="1594"/>
                    <a:pt x="16486" y="2006"/>
                    <a:pt x="16486" y="2505"/>
                  </a:cubicBezTo>
                  <a:lnTo>
                    <a:pt x="16486" y="2863"/>
                  </a:lnTo>
                  <a:cubicBezTo>
                    <a:pt x="16486" y="2989"/>
                    <a:pt x="16478" y="3119"/>
                    <a:pt x="16459" y="3251"/>
                  </a:cubicBezTo>
                  <a:lnTo>
                    <a:pt x="20603" y="3251"/>
                  </a:lnTo>
                  <a:cubicBezTo>
                    <a:pt x="20884" y="3251"/>
                    <a:pt x="21119" y="3351"/>
                    <a:pt x="21314" y="3550"/>
                  </a:cubicBezTo>
                  <a:cubicBezTo>
                    <a:pt x="21503" y="3753"/>
                    <a:pt x="21599" y="4006"/>
                    <a:pt x="21599" y="4317"/>
                  </a:cubicBezTo>
                  <a:lnTo>
                    <a:pt x="21599" y="6949"/>
                  </a:lnTo>
                  <a:close/>
                  <a:moveTo>
                    <a:pt x="6283" y="10550"/>
                  </a:moveTo>
                  <a:cubicBezTo>
                    <a:pt x="6072" y="9798"/>
                    <a:pt x="5882" y="8978"/>
                    <a:pt x="5714" y="8082"/>
                  </a:cubicBezTo>
                  <a:cubicBezTo>
                    <a:pt x="5548" y="7189"/>
                    <a:pt x="5407" y="6299"/>
                    <a:pt x="5287" y="5415"/>
                  </a:cubicBezTo>
                  <a:lnTo>
                    <a:pt x="1962" y="5415"/>
                  </a:lnTo>
                  <a:lnTo>
                    <a:pt x="1962" y="6949"/>
                  </a:lnTo>
                  <a:cubicBezTo>
                    <a:pt x="1962" y="7137"/>
                    <a:pt x="2064" y="7389"/>
                    <a:pt x="2264" y="7709"/>
                  </a:cubicBezTo>
                  <a:cubicBezTo>
                    <a:pt x="2462" y="8029"/>
                    <a:pt x="2753" y="8358"/>
                    <a:pt x="3126" y="8699"/>
                  </a:cubicBezTo>
                  <a:cubicBezTo>
                    <a:pt x="3500" y="9040"/>
                    <a:pt x="3954" y="9381"/>
                    <a:pt x="4488" y="9707"/>
                  </a:cubicBezTo>
                  <a:cubicBezTo>
                    <a:pt x="5022" y="10033"/>
                    <a:pt x="5618" y="10315"/>
                    <a:pt x="6283" y="10550"/>
                  </a:cubicBezTo>
                  <a:moveTo>
                    <a:pt x="19629" y="5415"/>
                  </a:moveTo>
                  <a:lnTo>
                    <a:pt x="16280" y="5415"/>
                  </a:lnTo>
                  <a:cubicBezTo>
                    <a:pt x="16179" y="6299"/>
                    <a:pt x="16043" y="7189"/>
                    <a:pt x="15877" y="8082"/>
                  </a:cubicBezTo>
                  <a:cubicBezTo>
                    <a:pt x="15712" y="8978"/>
                    <a:pt x="15522" y="9798"/>
                    <a:pt x="15308" y="10550"/>
                  </a:cubicBezTo>
                  <a:cubicBezTo>
                    <a:pt x="15973" y="10315"/>
                    <a:pt x="16574" y="10033"/>
                    <a:pt x="17105" y="9707"/>
                  </a:cubicBezTo>
                  <a:cubicBezTo>
                    <a:pt x="17637" y="9381"/>
                    <a:pt x="18091" y="9040"/>
                    <a:pt x="18467" y="8699"/>
                  </a:cubicBezTo>
                  <a:cubicBezTo>
                    <a:pt x="18844" y="8358"/>
                    <a:pt x="19130" y="8029"/>
                    <a:pt x="19330" y="7709"/>
                  </a:cubicBezTo>
                  <a:cubicBezTo>
                    <a:pt x="19530" y="7389"/>
                    <a:pt x="19629" y="7137"/>
                    <a:pt x="19629" y="6949"/>
                  </a:cubicBezTo>
                  <a:lnTo>
                    <a:pt x="19629" y="54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8" name="Group 54"/>
            <p:cNvGrpSpPr/>
            <p:nvPr/>
          </p:nvGrpSpPr>
          <p:grpSpPr>
            <a:xfrm>
              <a:off x="1329086" y="4401923"/>
              <a:ext cx="2386516" cy="1120321"/>
              <a:chOff x="1622896" y="2300333"/>
              <a:chExt cx="2386516" cy="1120321"/>
            </a:xfrm>
          </p:grpSpPr>
          <p:sp>
            <p:nvSpPr>
              <p:cNvPr id="32" name="TextBox 55"/>
              <p:cNvSpPr txBox="1"/>
              <p:nvPr/>
            </p:nvSpPr>
            <p:spPr bwMode="auto">
              <a:xfrm>
                <a:off x="1622896" y="2300333"/>
                <a:ext cx="2386516" cy="453003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latinLnBrk="0"/>
                <a:r>
                  <a:rPr lang="zh-CN" altLang="en-US" sz="1400" dirty="0">
                    <a:solidFill>
                      <a:schemeClr val="accent4">
                        <a:lumMod val="100000"/>
                      </a:schemeClr>
                    </a:solidFill>
                    <a:effectLst/>
                  </a:rPr>
                  <a:t>输入标题文本</a:t>
                </a:r>
              </a:p>
            </p:txBody>
          </p:sp>
          <p:sp>
            <p:nvSpPr>
              <p:cNvPr id="33" name="TextBox 56"/>
              <p:cNvSpPr txBox="1"/>
              <p:nvPr/>
            </p:nvSpPr>
            <p:spPr bwMode="auto">
              <a:xfrm>
                <a:off x="1622896" y="2753336"/>
                <a:ext cx="2386516" cy="66731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ctr" anchorCtr="1">
                <a:normAutofit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sz="1000" b="0" dirty="0">
                    <a:solidFill>
                      <a:schemeClr val="tx1"/>
                    </a:solidFill>
                    <a:effectLst/>
                  </a:rPr>
                  <a:t>点击此处更换文本</a:t>
                </a:r>
              </a:p>
            </p:txBody>
          </p:sp>
        </p:grpSp>
      </p:grpSp>
      <p:grpSp>
        <p:nvGrpSpPr>
          <p:cNvPr id="58" name="千图PPT彼岸天：ID 8661124库_组合 57"/>
          <p:cNvGrpSpPr/>
          <p:nvPr>
            <p:custDataLst>
              <p:tags r:id="rId4"/>
            </p:custDataLst>
          </p:nvPr>
        </p:nvGrpSpPr>
        <p:grpSpPr>
          <a:xfrm>
            <a:off x="8599714" y="1409708"/>
            <a:ext cx="2386516" cy="1564120"/>
            <a:chOff x="8599714" y="1409708"/>
            <a:chExt cx="2386516" cy="1564120"/>
          </a:xfrm>
        </p:grpSpPr>
        <p:sp>
          <p:nvSpPr>
            <p:cNvPr id="19" name="Freeform: Shape 14"/>
            <p:cNvSpPr/>
            <p:nvPr/>
          </p:nvSpPr>
          <p:spPr bwMode="auto">
            <a:xfrm>
              <a:off x="9577868" y="1409708"/>
              <a:ext cx="450897" cy="443799"/>
            </a:xfrm>
            <a:custGeom>
              <a:avLst/>
              <a:gdLst>
                <a:gd name="T0" fmla="+- 0 10795 54"/>
                <a:gd name="T1" fmla="*/ T0 w 21483"/>
                <a:gd name="T2" fmla="*/ 10800 h 21600"/>
                <a:gd name="T3" fmla="+- 0 10795 54"/>
                <a:gd name="T4" fmla="*/ T3 w 21483"/>
                <a:gd name="T5" fmla="*/ 10800 h 21600"/>
                <a:gd name="T6" fmla="+- 0 10795 54"/>
                <a:gd name="T7" fmla="*/ T6 w 21483"/>
                <a:gd name="T8" fmla="*/ 10800 h 21600"/>
                <a:gd name="T9" fmla="+- 0 10795 54"/>
                <a:gd name="T10" fmla="*/ T9 w 2148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483" h="21600">
                  <a:moveTo>
                    <a:pt x="20490" y="581"/>
                  </a:moveTo>
                  <a:cubicBezTo>
                    <a:pt x="20984" y="1781"/>
                    <a:pt x="21295" y="3048"/>
                    <a:pt x="21421" y="4387"/>
                  </a:cubicBezTo>
                  <a:cubicBezTo>
                    <a:pt x="21545" y="5722"/>
                    <a:pt x="21482" y="7179"/>
                    <a:pt x="21220" y="8744"/>
                  </a:cubicBezTo>
                  <a:cubicBezTo>
                    <a:pt x="20549" y="13134"/>
                    <a:pt x="18385" y="16469"/>
                    <a:pt x="14732" y="18748"/>
                  </a:cubicBezTo>
                  <a:cubicBezTo>
                    <a:pt x="13010" y="19857"/>
                    <a:pt x="11265" y="20408"/>
                    <a:pt x="9505" y="20408"/>
                  </a:cubicBezTo>
                  <a:cubicBezTo>
                    <a:pt x="8354" y="20408"/>
                    <a:pt x="7208" y="20165"/>
                    <a:pt x="6064" y="19682"/>
                  </a:cubicBezTo>
                  <a:cubicBezTo>
                    <a:pt x="5893" y="19609"/>
                    <a:pt x="5725" y="19519"/>
                    <a:pt x="5556" y="19411"/>
                  </a:cubicBezTo>
                  <a:cubicBezTo>
                    <a:pt x="5388" y="19301"/>
                    <a:pt x="5221" y="19191"/>
                    <a:pt x="5058" y="19075"/>
                  </a:cubicBezTo>
                  <a:cubicBezTo>
                    <a:pt x="4840" y="18928"/>
                    <a:pt x="4625" y="18790"/>
                    <a:pt x="4414" y="18660"/>
                  </a:cubicBezTo>
                  <a:cubicBezTo>
                    <a:pt x="4199" y="18527"/>
                    <a:pt x="4017" y="18465"/>
                    <a:pt x="3857" y="18465"/>
                  </a:cubicBezTo>
                  <a:cubicBezTo>
                    <a:pt x="3785" y="18485"/>
                    <a:pt x="3698" y="18561"/>
                    <a:pt x="3598" y="18700"/>
                  </a:cubicBezTo>
                  <a:cubicBezTo>
                    <a:pt x="3497" y="18841"/>
                    <a:pt x="3392" y="18996"/>
                    <a:pt x="3287" y="19174"/>
                  </a:cubicBezTo>
                  <a:cubicBezTo>
                    <a:pt x="3184" y="19349"/>
                    <a:pt x="3085" y="19536"/>
                    <a:pt x="2989" y="19728"/>
                  </a:cubicBezTo>
                  <a:cubicBezTo>
                    <a:pt x="2898" y="19922"/>
                    <a:pt x="2821" y="20072"/>
                    <a:pt x="2760" y="20179"/>
                  </a:cubicBezTo>
                  <a:cubicBezTo>
                    <a:pt x="2655" y="20388"/>
                    <a:pt x="2557" y="20575"/>
                    <a:pt x="2463" y="20741"/>
                  </a:cubicBezTo>
                  <a:cubicBezTo>
                    <a:pt x="2372" y="20908"/>
                    <a:pt x="2285" y="21055"/>
                    <a:pt x="2213" y="21182"/>
                  </a:cubicBezTo>
                  <a:cubicBezTo>
                    <a:pt x="2025" y="21461"/>
                    <a:pt x="1787" y="21599"/>
                    <a:pt x="1494" y="21599"/>
                  </a:cubicBezTo>
                  <a:lnTo>
                    <a:pt x="1450" y="21599"/>
                  </a:lnTo>
                  <a:cubicBezTo>
                    <a:pt x="1235" y="21583"/>
                    <a:pt x="1050" y="21526"/>
                    <a:pt x="895" y="21433"/>
                  </a:cubicBezTo>
                  <a:cubicBezTo>
                    <a:pt x="743" y="21334"/>
                    <a:pt x="617" y="21224"/>
                    <a:pt x="521" y="21097"/>
                  </a:cubicBezTo>
                  <a:cubicBezTo>
                    <a:pt x="425" y="20975"/>
                    <a:pt x="348" y="20846"/>
                    <a:pt x="292" y="20716"/>
                  </a:cubicBezTo>
                  <a:cubicBezTo>
                    <a:pt x="236" y="20586"/>
                    <a:pt x="198" y="20484"/>
                    <a:pt x="184" y="20408"/>
                  </a:cubicBezTo>
                  <a:cubicBezTo>
                    <a:pt x="-17" y="20077"/>
                    <a:pt x="-54" y="19724"/>
                    <a:pt x="74" y="19355"/>
                  </a:cubicBezTo>
                  <a:cubicBezTo>
                    <a:pt x="222" y="18877"/>
                    <a:pt x="430" y="18479"/>
                    <a:pt x="699" y="18152"/>
                  </a:cubicBezTo>
                  <a:cubicBezTo>
                    <a:pt x="970" y="17827"/>
                    <a:pt x="1235" y="17536"/>
                    <a:pt x="1494" y="17276"/>
                  </a:cubicBezTo>
                  <a:cubicBezTo>
                    <a:pt x="1712" y="17068"/>
                    <a:pt x="1901" y="16873"/>
                    <a:pt x="2061" y="16692"/>
                  </a:cubicBezTo>
                  <a:cubicBezTo>
                    <a:pt x="2222" y="16511"/>
                    <a:pt x="2325" y="16319"/>
                    <a:pt x="2367" y="16113"/>
                  </a:cubicBezTo>
                  <a:cubicBezTo>
                    <a:pt x="2383" y="16057"/>
                    <a:pt x="2383" y="16003"/>
                    <a:pt x="2367" y="15949"/>
                  </a:cubicBezTo>
                  <a:cubicBezTo>
                    <a:pt x="2353" y="15899"/>
                    <a:pt x="2318" y="15783"/>
                    <a:pt x="2257" y="15611"/>
                  </a:cubicBezTo>
                  <a:cubicBezTo>
                    <a:pt x="2213" y="15503"/>
                    <a:pt x="2168" y="15379"/>
                    <a:pt x="2128" y="15241"/>
                  </a:cubicBezTo>
                  <a:cubicBezTo>
                    <a:pt x="2086" y="15100"/>
                    <a:pt x="2051" y="14941"/>
                    <a:pt x="2021" y="14761"/>
                  </a:cubicBezTo>
                  <a:cubicBezTo>
                    <a:pt x="1836" y="13321"/>
                    <a:pt x="1883" y="11988"/>
                    <a:pt x="2166" y="10774"/>
                  </a:cubicBezTo>
                  <a:cubicBezTo>
                    <a:pt x="2449" y="9557"/>
                    <a:pt x="2898" y="8464"/>
                    <a:pt x="3509" y="7493"/>
                  </a:cubicBezTo>
                  <a:cubicBezTo>
                    <a:pt x="4122" y="6527"/>
                    <a:pt x="4852" y="5689"/>
                    <a:pt x="5694" y="4986"/>
                  </a:cubicBezTo>
                  <a:cubicBezTo>
                    <a:pt x="6539" y="4283"/>
                    <a:pt x="7416" y="3741"/>
                    <a:pt x="8326" y="3351"/>
                  </a:cubicBezTo>
                  <a:cubicBezTo>
                    <a:pt x="8939" y="3091"/>
                    <a:pt x="9611" y="2939"/>
                    <a:pt x="10336" y="2894"/>
                  </a:cubicBezTo>
                  <a:cubicBezTo>
                    <a:pt x="11066" y="2848"/>
                    <a:pt x="11826" y="2817"/>
                    <a:pt x="12617" y="2798"/>
                  </a:cubicBezTo>
                  <a:cubicBezTo>
                    <a:pt x="13073" y="2798"/>
                    <a:pt x="13546" y="2789"/>
                    <a:pt x="14037" y="2772"/>
                  </a:cubicBezTo>
                  <a:cubicBezTo>
                    <a:pt x="14531" y="2752"/>
                    <a:pt x="15008" y="2704"/>
                    <a:pt x="15469" y="2623"/>
                  </a:cubicBezTo>
                  <a:cubicBezTo>
                    <a:pt x="15926" y="2541"/>
                    <a:pt x="16351" y="2414"/>
                    <a:pt x="16740" y="2239"/>
                  </a:cubicBezTo>
                  <a:cubicBezTo>
                    <a:pt x="17128" y="2064"/>
                    <a:pt x="17446" y="1815"/>
                    <a:pt x="17692" y="1499"/>
                  </a:cubicBezTo>
                  <a:cubicBezTo>
                    <a:pt x="17839" y="1321"/>
                    <a:pt x="17984" y="1135"/>
                    <a:pt x="18125" y="948"/>
                  </a:cubicBezTo>
                  <a:cubicBezTo>
                    <a:pt x="18261" y="756"/>
                    <a:pt x="18403" y="595"/>
                    <a:pt x="18548" y="460"/>
                  </a:cubicBezTo>
                  <a:cubicBezTo>
                    <a:pt x="18696" y="324"/>
                    <a:pt x="18855" y="214"/>
                    <a:pt x="19028" y="129"/>
                  </a:cubicBezTo>
                  <a:cubicBezTo>
                    <a:pt x="19206" y="42"/>
                    <a:pt x="19423" y="0"/>
                    <a:pt x="19688" y="0"/>
                  </a:cubicBezTo>
                  <a:cubicBezTo>
                    <a:pt x="19856" y="0"/>
                    <a:pt x="20015" y="50"/>
                    <a:pt x="20163" y="155"/>
                  </a:cubicBezTo>
                  <a:cubicBezTo>
                    <a:pt x="20308" y="261"/>
                    <a:pt x="20418" y="400"/>
                    <a:pt x="20490" y="581"/>
                  </a:cubicBezTo>
                  <a:moveTo>
                    <a:pt x="15350" y="9977"/>
                  </a:moveTo>
                  <a:cubicBezTo>
                    <a:pt x="15596" y="10017"/>
                    <a:pt x="15811" y="9927"/>
                    <a:pt x="15993" y="9712"/>
                  </a:cubicBezTo>
                  <a:cubicBezTo>
                    <a:pt x="16178" y="9503"/>
                    <a:pt x="16276" y="9249"/>
                    <a:pt x="16291" y="8953"/>
                  </a:cubicBezTo>
                  <a:cubicBezTo>
                    <a:pt x="16305" y="8636"/>
                    <a:pt x="16230" y="8374"/>
                    <a:pt x="16064" y="8159"/>
                  </a:cubicBezTo>
                  <a:cubicBezTo>
                    <a:pt x="15893" y="7947"/>
                    <a:pt x="15680" y="7832"/>
                    <a:pt x="15418" y="7815"/>
                  </a:cubicBezTo>
                  <a:cubicBezTo>
                    <a:pt x="14321" y="7761"/>
                    <a:pt x="13284" y="7834"/>
                    <a:pt x="12315" y="8038"/>
                  </a:cubicBezTo>
                  <a:cubicBezTo>
                    <a:pt x="11344" y="8241"/>
                    <a:pt x="10425" y="8571"/>
                    <a:pt x="9550" y="9032"/>
                  </a:cubicBezTo>
                  <a:cubicBezTo>
                    <a:pt x="8673" y="9492"/>
                    <a:pt x="7842" y="10090"/>
                    <a:pt x="7046" y="10830"/>
                  </a:cubicBezTo>
                  <a:cubicBezTo>
                    <a:pt x="6249" y="11567"/>
                    <a:pt x="5479" y="12465"/>
                    <a:pt x="4732" y="13518"/>
                  </a:cubicBezTo>
                  <a:cubicBezTo>
                    <a:pt x="4562" y="13764"/>
                    <a:pt x="4482" y="14032"/>
                    <a:pt x="4496" y="14323"/>
                  </a:cubicBezTo>
                  <a:cubicBezTo>
                    <a:pt x="4510" y="14617"/>
                    <a:pt x="4620" y="14862"/>
                    <a:pt x="4821" y="15063"/>
                  </a:cubicBezTo>
                  <a:cubicBezTo>
                    <a:pt x="4971" y="15221"/>
                    <a:pt x="5163" y="15311"/>
                    <a:pt x="5392" y="15317"/>
                  </a:cubicBezTo>
                  <a:cubicBezTo>
                    <a:pt x="5668" y="15317"/>
                    <a:pt x="5900" y="15195"/>
                    <a:pt x="6087" y="14953"/>
                  </a:cubicBezTo>
                  <a:cubicBezTo>
                    <a:pt x="6759" y="14035"/>
                    <a:pt x="7435" y="13244"/>
                    <a:pt x="8116" y="12586"/>
                  </a:cubicBezTo>
                  <a:cubicBezTo>
                    <a:pt x="8794" y="11929"/>
                    <a:pt x="9510" y="11401"/>
                    <a:pt x="10259" y="11005"/>
                  </a:cubicBezTo>
                  <a:cubicBezTo>
                    <a:pt x="11010" y="10610"/>
                    <a:pt x="11801" y="10330"/>
                    <a:pt x="12636" y="10167"/>
                  </a:cubicBezTo>
                  <a:cubicBezTo>
                    <a:pt x="13467" y="10003"/>
                    <a:pt x="14372" y="9938"/>
                    <a:pt x="15350" y="997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1" name="Group 51"/>
            <p:cNvGrpSpPr/>
            <p:nvPr/>
          </p:nvGrpSpPr>
          <p:grpSpPr>
            <a:xfrm>
              <a:off x="8599714" y="1853507"/>
              <a:ext cx="2386516" cy="1120321"/>
              <a:chOff x="1622896" y="2300333"/>
              <a:chExt cx="2386516" cy="1120321"/>
            </a:xfrm>
          </p:grpSpPr>
          <p:sp>
            <p:nvSpPr>
              <p:cNvPr id="30" name="TextBox 52"/>
              <p:cNvSpPr txBox="1"/>
              <p:nvPr/>
            </p:nvSpPr>
            <p:spPr bwMode="auto">
              <a:xfrm>
                <a:off x="1622896" y="2300333"/>
                <a:ext cx="2386516" cy="453003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latinLnBrk="0"/>
                <a:r>
                  <a:rPr lang="zh-CN" altLang="en-US" sz="1400" dirty="0">
                    <a:solidFill>
                      <a:schemeClr val="accent3">
                        <a:lumMod val="100000"/>
                      </a:schemeClr>
                    </a:solidFill>
                    <a:effectLst/>
                  </a:rPr>
                  <a:t>输入标题文本</a:t>
                </a:r>
              </a:p>
            </p:txBody>
          </p:sp>
          <p:sp>
            <p:nvSpPr>
              <p:cNvPr id="31" name="TextBox 53"/>
              <p:cNvSpPr txBox="1"/>
              <p:nvPr/>
            </p:nvSpPr>
            <p:spPr bwMode="auto">
              <a:xfrm>
                <a:off x="1622896" y="2753336"/>
                <a:ext cx="2386516" cy="66731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ctr" anchorCtr="1">
                <a:normAutofit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sz="1000" b="0" dirty="0">
                    <a:solidFill>
                      <a:schemeClr val="tx1"/>
                    </a:solidFill>
                    <a:effectLst/>
                  </a:rPr>
                  <a:t>点击此处更换文本</a:t>
                </a:r>
              </a:p>
            </p:txBody>
          </p:sp>
        </p:grpSp>
      </p:grpSp>
      <p:grpSp>
        <p:nvGrpSpPr>
          <p:cNvPr id="59" name="千图PPT彼岸天：ID 8661124库_组合 58"/>
          <p:cNvGrpSpPr/>
          <p:nvPr>
            <p:custDataLst>
              <p:tags r:id="rId5"/>
            </p:custDataLst>
          </p:nvPr>
        </p:nvGrpSpPr>
        <p:grpSpPr>
          <a:xfrm>
            <a:off x="8589452" y="3911111"/>
            <a:ext cx="2386516" cy="1597984"/>
            <a:chOff x="8589452" y="3911111"/>
            <a:chExt cx="2386516" cy="1597984"/>
          </a:xfrm>
        </p:grpSpPr>
        <p:sp>
          <p:nvSpPr>
            <p:cNvPr id="20" name="Freeform: Shape 15"/>
            <p:cNvSpPr/>
            <p:nvPr/>
          </p:nvSpPr>
          <p:spPr bwMode="auto">
            <a:xfrm>
              <a:off x="9529862" y="3911111"/>
              <a:ext cx="505697" cy="4776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63" y="0"/>
                  </a:moveTo>
                  <a:cubicBezTo>
                    <a:pt x="20630" y="0"/>
                    <a:pt x="20946" y="158"/>
                    <a:pt x="21208" y="478"/>
                  </a:cubicBezTo>
                  <a:cubicBezTo>
                    <a:pt x="21470" y="798"/>
                    <a:pt x="21599" y="1177"/>
                    <a:pt x="21599" y="1615"/>
                  </a:cubicBezTo>
                  <a:lnTo>
                    <a:pt x="21599" y="19984"/>
                  </a:lnTo>
                  <a:cubicBezTo>
                    <a:pt x="21599" y="20422"/>
                    <a:pt x="21470" y="20803"/>
                    <a:pt x="21208" y="21124"/>
                  </a:cubicBezTo>
                  <a:cubicBezTo>
                    <a:pt x="20948" y="21441"/>
                    <a:pt x="20632" y="21599"/>
                    <a:pt x="20263" y="21599"/>
                  </a:cubicBezTo>
                  <a:lnTo>
                    <a:pt x="1346" y="21599"/>
                  </a:lnTo>
                  <a:cubicBezTo>
                    <a:pt x="981" y="21599"/>
                    <a:pt x="663" y="21441"/>
                    <a:pt x="396" y="21124"/>
                  </a:cubicBezTo>
                  <a:cubicBezTo>
                    <a:pt x="132" y="20803"/>
                    <a:pt x="0" y="20422"/>
                    <a:pt x="0" y="19984"/>
                  </a:cubicBezTo>
                  <a:lnTo>
                    <a:pt x="0" y="1615"/>
                  </a:lnTo>
                  <a:cubicBezTo>
                    <a:pt x="0" y="1177"/>
                    <a:pt x="132" y="798"/>
                    <a:pt x="396" y="478"/>
                  </a:cubicBezTo>
                  <a:cubicBezTo>
                    <a:pt x="661" y="158"/>
                    <a:pt x="979" y="0"/>
                    <a:pt x="1346" y="0"/>
                  </a:cubicBezTo>
                  <a:lnTo>
                    <a:pt x="20263" y="0"/>
                  </a:lnTo>
                  <a:close/>
                  <a:moveTo>
                    <a:pt x="19805" y="2170"/>
                  </a:moveTo>
                  <a:lnTo>
                    <a:pt x="1801" y="2170"/>
                  </a:lnTo>
                  <a:lnTo>
                    <a:pt x="1801" y="19440"/>
                  </a:lnTo>
                  <a:lnTo>
                    <a:pt x="19805" y="19440"/>
                  </a:lnTo>
                  <a:lnTo>
                    <a:pt x="19805" y="2170"/>
                  </a:lnTo>
                  <a:close/>
                  <a:moveTo>
                    <a:pt x="5425" y="8662"/>
                  </a:moveTo>
                  <a:cubicBezTo>
                    <a:pt x="4910" y="8662"/>
                    <a:pt x="4475" y="8454"/>
                    <a:pt x="4125" y="8034"/>
                  </a:cubicBezTo>
                  <a:cubicBezTo>
                    <a:pt x="3770" y="7611"/>
                    <a:pt x="3598" y="7103"/>
                    <a:pt x="3598" y="6512"/>
                  </a:cubicBezTo>
                  <a:cubicBezTo>
                    <a:pt x="3598" y="5895"/>
                    <a:pt x="3770" y="5372"/>
                    <a:pt x="4125" y="4952"/>
                  </a:cubicBezTo>
                  <a:cubicBezTo>
                    <a:pt x="4477" y="4526"/>
                    <a:pt x="4910" y="4321"/>
                    <a:pt x="5425" y="4321"/>
                  </a:cubicBezTo>
                  <a:cubicBezTo>
                    <a:pt x="5914" y="4321"/>
                    <a:pt x="6340" y="4529"/>
                    <a:pt x="6693" y="4952"/>
                  </a:cubicBezTo>
                  <a:cubicBezTo>
                    <a:pt x="7045" y="5372"/>
                    <a:pt x="7219" y="5895"/>
                    <a:pt x="7219" y="6512"/>
                  </a:cubicBezTo>
                  <a:cubicBezTo>
                    <a:pt x="7219" y="7103"/>
                    <a:pt x="7045" y="7611"/>
                    <a:pt x="6693" y="8034"/>
                  </a:cubicBezTo>
                  <a:cubicBezTo>
                    <a:pt x="6340" y="8454"/>
                    <a:pt x="5914" y="8662"/>
                    <a:pt x="5425" y="8662"/>
                  </a:cubicBezTo>
                  <a:moveTo>
                    <a:pt x="18001" y="17287"/>
                  </a:moveTo>
                  <a:lnTo>
                    <a:pt x="3598" y="17287"/>
                  </a:lnTo>
                  <a:lnTo>
                    <a:pt x="3598" y="15810"/>
                  </a:lnTo>
                  <a:lnTo>
                    <a:pt x="6845" y="10745"/>
                  </a:lnTo>
                  <a:lnTo>
                    <a:pt x="9045" y="12942"/>
                  </a:lnTo>
                  <a:lnTo>
                    <a:pt x="13193" y="5387"/>
                  </a:lnTo>
                  <a:lnTo>
                    <a:pt x="17998" y="11350"/>
                  </a:lnTo>
                  <a:lnTo>
                    <a:pt x="17998" y="1728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2" name="Group 57"/>
            <p:cNvGrpSpPr/>
            <p:nvPr/>
          </p:nvGrpSpPr>
          <p:grpSpPr>
            <a:xfrm>
              <a:off x="8589452" y="4388774"/>
              <a:ext cx="2386516" cy="1120321"/>
              <a:chOff x="1622896" y="2300333"/>
              <a:chExt cx="2386516" cy="1120321"/>
            </a:xfrm>
          </p:grpSpPr>
          <p:sp>
            <p:nvSpPr>
              <p:cNvPr id="28" name="TextBox 58"/>
              <p:cNvSpPr txBox="1"/>
              <p:nvPr/>
            </p:nvSpPr>
            <p:spPr bwMode="auto">
              <a:xfrm>
                <a:off x="1622896" y="2300333"/>
                <a:ext cx="2386516" cy="453003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latinLnBrk="0"/>
                <a:r>
                  <a:rPr lang="zh-CN" altLang="en-US" sz="1400" dirty="0">
                    <a:solidFill>
                      <a:schemeClr val="accent5">
                        <a:lumMod val="100000"/>
                      </a:schemeClr>
                    </a:solidFill>
                    <a:effectLst/>
                  </a:rPr>
                  <a:t>输入标题文本</a:t>
                </a:r>
              </a:p>
            </p:txBody>
          </p:sp>
          <p:sp>
            <p:nvSpPr>
              <p:cNvPr id="29" name="TextBox 59"/>
              <p:cNvSpPr txBox="1"/>
              <p:nvPr/>
            </p:nvSpPr>
            <p:spPr bwMode="auto">
              <a:xfrm>
                <a:off x="1622896" y="2753336"/>
                <a:ext cx="2386516" cy="66731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ctr" anchorCtr="1">
                <a:normAutofit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sz="1000" b="0" dirty="0">
                    <a:solidFill>
                      <a:schemeClr val="tx1"/>
                    </a:solidFill>
                    <a:effectLst/>
                  </a:rPr>
                  <a:t>点击此处更换文本</a:t>
                </a:r>
              </a:p>
            </p:txBody>
          </p:sp>
        </p:grpSp>
      </p:grpSp>
      <p:grpSp>
        <p:nvGrpSpPr>
          <p:cNvPr id="23" name="千图PPT彼岸天：ID 8661124库_组合 67"/>
          <p:cNvGrpSpPr/>
          <p:nvPr>
            <p:custDataLst>
              <p:tags r:id="rId6"/>
            </p:custDataLst>
          </p:nvPr>
        </p:nvGrpSpPr>
        <p:grpSpPr>
          <a:xfrm>
            <a:off x="4959269" y="1345957"/>
            <a:ext cx="2386516" cy="1652751"/>
            <a:chOff x="4913121" y="1345957"/>
            <a:chExt cx="2386516" cy="1652751"/>
          </a:xfrm>
        </p:grpSpPr>
        <p:sp>
          <p:nvSpPr>
            <p:cNvPr id="24" name="Freeform: Shape 16"/>
            <p:cNvSpPr/>
            <p:nvPr/>
          </p:nvSpPr>
          <p:spPr bwMode="auto">
            <a:xfrm>
              <a:off x="5775209" y="1345957"/>
              <a:ext cx="662341" cy="53243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84" y="0"/>
                  </a:moveTo>
                  <a:cubicBezTo>
                    <a:pt x="20941" y="0"/>
                    <a:pt x="21159" y="103"/>
                    <a:pt x="21335" y="310"/>
                  </a:cubicBezTo>
                  <a:cubicBezTo>
                    <a:pt x="21511" y="518"/>
                    <a:pt x="21599" y="760"/>
                    <a:pt x="21599" y="1048"/>
                  </a:cubicBezTo>
                  <a:lnTo>
                    <a:pt x="21599" y="16238"/>
                  </a:lnTo>
                  <a:cubicBezTo>
                    <a:pt x="21599" y="16523"/>
                    <a:pt x="21511" y="16767"/>
                    <a:pt x="21335" y="16969"/>
                  </a:cubicBezTo>
                  <a:cubicBezTo>
                    <a:pt x="21161" y="17173"/>
                    <a:pt x="20943" y="17274"/>
                    <a:pt x="20684" y="17274"/>
                  </a:cubicBezTo>
                  <a:lnTo>
                    <a:pt x="19807" y="17274"/>
                  </a:lnTo>
                  <a:lnTo>
                    <a:pt x="19807" y="17369"/>
                  </a:lnTo>
                  <a:cubicBezTo>
                    <a:pt x="19807" y="17948"/>
                    <a:pt x="19709" y="18498"/>
                    <a:pt x="19513" y="19017"/>
                  </a:cubicBezTo>
                  <a:cubicBezTo>
                    <a:pt x="19317" y="19535"/>
                    <a:pt x="19060" y="19984"/>
                    <a:pt x="18746" y="20361"/>
                  </a:cubicBezTo>
                  <a:cubicBezTo>
                    <a:pt x="18433" y="20738"/>
                    <a:pt x="18051" y="21038"/>
                    <a:pt x="17608" y="21263"/>
                  </a:cubicBezTo>
                  <a:cubicBezTo>
                    <a:pt x="17167" y="21487"/>
                    <a:pt x="16697" y="21599"/>
                    <a:pt x="16197" y="21599"/>
                  </a:cubicBezTo>
                  <a:cubicBezTo>
                    <a:pt x="15705" y="21599"/>
                    <a:pt x="15237" y="21487"/>
                    <a:pt x="14796" y="21263"/>
                  </a:cubicBezTo>
                  <a:cubicBezTo>
                    <a:pt x="14353" y="21038"/>
                    <a:pt x="13973" y="20738"/>
                    <a:pt x="13653" y="20361"/>
                  </a:cubicBezTo>
                  <a:cubicBezTo>
                    <a:pt x="13332" y="19984"/>
                    <a:pt x="13077" y="19535"/>
                    <a:pt x="12886" y="19017"/>
                  </a:cubicBezTo>
                  <a:cubicBezTo>
                    <a:pt x="12695" y="18498"/>
                    <a:pt x="12600" y="17948"/>
                    <a:pt x="12600" y="17369"/>
                  </a:cubicBezTo>
                  <a:lnTo>
                    <a:pt x="12600" y="17274"/>
                  </a:lnTo>
                  <a:lnTo>
                    <a:pt x="9000" y="17274"/>
                  </a:lnTo>
                  <a:lnTo>
                    <a:pt x="9000" y="17369"/>
                  </a:lnTo>
                  <a:cubicBezTo>
                    <a:pt x="9000" y="17948"/>
                    <a:pt x="8904" y="18498"/>
                    <a:pt x="8713" y="19017"/>
                  </a:cubicBezTo>
                  <a:cubicBezTo>
                    <a:pt x="8522" y="19535"/>
                    <a:pt x="8265" y="19984"/>
                    <a:pt x="7946" y="20361"/>
                  </a:cubicBezTo>
                  <a:cubicBezTo>
                    <a:pt x="7628" y="20738"/>
                    <a:pt x="7244" y="21038"/>
                    <a:pt x="6803" y="21263"/>
                  </a:cubicBezTo>
                  <a:cubicBezTo>
                    <a:pt x="6360" y="21487"/>
                    <a:pt x="5894" y="21599"/>
                    <a:pt x="5402" y="21599"/>
                  </a:cubicBezTo>
                  <a:cubicBezTo>
                    <a:pt x="4910" y="21599"/>
                    <a:pt x="4442" y="21487"/>
                    <a:pt x="4004" y="21263"/>
                  </a:cubicBezTo>
                  <a:cubicBezTo>
                    <a:pt x="3558" y="21038"/>
                    <a:pt x="3178" y="20738"/>
                    <a:pt x="2857" y="20361"/>
                  </a:cubicBezTo>
                  <a:cubicBezTo>
                    <a:pt x="2537" y="19984"/>
                    <a:pt x="2282" y="19535"/>
                    <a:pt x="2091" y="19017"/>
                  </a:cubicBezTo>
                  <a:cubicBezTo>
                    <a:pt x="1900" y="18498"/>
                    <a:pt x="1804" y="17948"/>
                    <a:pt x="1804" y="17369"/>
                  </a:cubicBezTo>
                  <a:lnTo>
                    <a:pt x="1804" y="17274"/>
                  </a:lnTo>
                  <a:lnTo>
                    <a:pt x="891" y="17274"/>
                  </a:lnTo>
                  <a:cubicBezTo>
                    <a:pt x="646" y="17274"/>
                    <a:pt x="438" y="17168"/>
                    <a:pt x="262" y="16960"/>
                  </a:cubicBezTo>
                  <a:cubicBezTo>
                    <a:pt x="88" y="16756"/>
                    <a:pt x="0" y="16514"/>
                    <a:pt x="0" y="16238"/>
                  </a:cubicBezTo>
                  <a:lnTo>
                    <a:pt x="0" y="10668"/>
                  </a:lnTo>
                  <a:cubicBezTo>
                    <a:pt x="0" y="10441"/>
                    <a:pt x="26" y="10205"/>
                    <a:pt x="68" y="9960"/>
                  </a:cubicBezTo>
                  <a:cubicBezTo>
                    <a:pt x="117" y="9715"/>
                    <a:pt x="186" y="9474"/>
                    <a:pt x="274" y="9229"/>
                  </a:cubicBezTo>
                  <a:cubicBezTo>
                    <a:pt x="364" y="8984"/>
                    <a:pt x="470" y="8751"/>
                    <a:pt x="592" y="8526"/>
                  </a:cubicBezTo>
                  <a:cubicBezTo>
                    <a:pt x="712" y="8301"/>
                    <a:pt x="837" y="8114"/>
                    <a:pt x="959" y="7964"/>
                  </a:cubicBezTo>
                  <a:lnTo>
                    <a:pt x="3573" y="4906"/>
                  </a:lnTo>
                  <a:cubicBezTo>
                    <a:pt x="3697" y="4759"/>
                    <a:pt x="3857" y="4613"/>
                    <a:pt x="4053" y="4474"/>
                  </a:cubicBezTo>
                  <a:cubicBezTo>
                    <a:pt x="4248" y="4330"/>
                    <a:pt x="4449" y="4209"/>
                    <a:pt x="4657" y="4109"/>
                  </a:cubicBezTo>
                  <a:cubicBezTo>
                    <a:pt x="4863" y="4005"/>
                    <a:pt x="5071" y="3927"/>
                    <a:pt x="5277" y="3867"/>
                  </a:cubicBezTo>
                  <a:cubicBezTo>
                    <a:pt x="5485" y="3806"/>
                    <a:pt x="5686" y="3775"/>
                    <a:pt x="5882" y="3775"/>
                  </a:cubicBezTo>
                  <a:lnTo>
                    <a:pt x="6820" y="3775"/>
                  </a:lnTo>
                  <a:lnTo>
                    <a:pt x="6820" y="1048"/>
                  </a:lnTo>
                  <a:cubicBezTo>
                    <a:pt x="6820" y="760"/>
                    <a:pt x="6908" y="518"/>
                    <a:pt x="7082" y="310"/>
                  </a:cubicBezTo>
                  <a:cubicBezTo>
                    <a:pt x="7258" y="103"/>
                    <a:pt x="7464" y="0"/>
                    <a:pt x="7699" y="0"/>
                  </a:cubicBezTo>
                  <a:lnTo>
                    <a:pt x="20684" y="0"/>
                  </a:lnTo>
                  <a:close/>
                  <a:moveTo>
                    <a:pt x="6791" y="6438"/>
                  </a:moveTo>
                  <a:lnTo>
                    <a:pt x="5877" y="6438"/>
                  </a:lnTo>
                  <a:cubicBezTo>
                    <a:pt x="5799" y="6438"/>
                    <a:pt x="5676" y="6478"/>
                    <a:pt x="5510" y="6550"/>
                  </a:cubicBezTo>
                  <a:cubicBezTo>
                    <a:pt x="5341" y="6625"/>
                    <a:pt x="5223" y="6703"/>
                    <a:pt x="5152" y="6784"/>
                  </a:cubicBezTo>
                  <a:lnTo>
                    <a:pt x="2539" y="9830"/>
                  </a:lnTo>
                  <a:cubicBezTo>
                    <a:pt x="2478" y="9902"/>
                    <a:pt x="2412" y="10040"/>
                    <a:pt x="2351" y="10239"/>
                  </a:cubicBezTo>
                  <a:cubicBezTo>
                    <a:pt x="2289" y="10435"/>
                    <a:pt x="2257" y="10579"/>
                    <a:pt x="2257" y="10671"/>
                  </a:cubicBezTo>
                  <a:lnTo>
                    <a:pt x="2257" y="11527"/>
                  </a:lnTo>
                  <a:lnTo>
                    <a:pt x="6795" y="11527"/>
                  </a:lnTo>
                  <a:lnTo>
                    <a:pt x="6795" y="6438"/>
                  </a:lnTo>
                  <a:close/>
                  <a:moveTo>
                    <a:pt x="5395" y="18942"/>
                  </a:moveTo>
                  <a:cubicBezTo>
                    <a:pt x="5760" y="18942"/>
                    <a:pt x="6075" y="18789"/>
                    <a:pt x="6340" y="18481"/>
                  </a:cubicBezTo>
                  <a:cubicBezTo>
                    <a:pt x="6600" y="18173"/>
                    <a:pt x="6732" y="17804"/>
                    <a:pt x="6732" y="17372"/>
                  </a:cubicBezTo>
                  <a:cubicBezTo>
                    <a:pt x="6732" y="16940"/>
                    <a:pt x="6600" y="16569"/>
                    <a:pt x="6340" y="16252"/>
                  </a:cubicBezTo>
                  <a:cubicBezTo>
                    <a:pt x="6078" y="15944"/>
                    <a:pt x="5762" y="15786"/>
                    <a:pt x="5395" y="15786"/>
                  </a:cubicBezTo>
                  <a:cubicBezTo>
                    <a:pt x="5027" y="15786"/>
                    <a:pt x="4714" y="15941"/>
                    <a:pt x="4444" y="16246"/>
                  </a:cubicBezTo>
                  <a:cubicBezTo>
                    <a:pt x="4180" y="16557"/>
                    <a:pt x="4045" y="16932"/>
                    <a:pt x="4045" y="17372"/>
                  </a:cubicBezTo>
                  <a:cubicBezTo>
                    <a:pt x="4045" y="17804"/>
                    <a:pt x="4180" y="18173"/>
                    <a:pt x="4444" y="18481"/>
                  </a:cubicBezTo>
                  <a:cubicBezTo>
                    <a:pt x="4714" y="18789"/>
                    <a:pt x="5027" y="18942"/>
                    <a:pt x="5395" y="18942"/>
                  </a:cubicBezTo>
                  <a:moveTo>
                    <a:pt x="16195" y="18942"/>
                  </a:moveTo>
                  <a:cubicBezTo>
                    <a:pt x="16560" y="18942"/>
                    <a:pt x="16878" y="18789"/>
                    <a:pt x="17145" y="18481"/>
                  </a:cubicBezTo>
                  <a:cubicBezTo>
                    <a:pt x="17409" y="18173"/>
                    <a:pt x="17544" y="17804"/>
                    <a:pt x="17544" y="17372"/>
                  </a:cubicBezTo>
                  <a:cubicBezTo>
                    <a:pt x="17544" y="16940"/>
                    <a:pt x="17412" y="16569"/>
                    <a:pt x="17150" y="16252"/>
                  </a:cubicBezTo>
                  <a:cubicBezTo>
                    <a:pt x="16890" y="15944"/>
                    <a:pt x="16572" y="15786"/>
                    <a:pt x="16195" y="15786"/>
                  </a:cubicBezTo>
                  <a:cubicBezTo>
                    <a:pt x="15827" y="15786"/>
                    <a:pt x="15514" y="15941"/>
                    <a:pt x="15249" y="16246"/>
                  </a:cubicBezTo>
                  <a:cubicBezTo>
                    <a:pt x="14990" y="16557"/>
                    <a:pt x="14857" y="16932"/>
                    <a:pt x="14857" y="17372"/>
                  </a:cubicBezTo>
                  <a:cubicBezTo>
                    <a:pt x="14857" y="17804"/>
                    <a:pt x="14990" y="18173"/>
                    <a:pt x="15249" y="18481"/>
                  </a:cubicBezTo>
                  <a:cubicBezTo>
                    <a:pt x="15511" y="18789"/>
                    <a:pt x="15825" y="18942"/>
                    <a:pt x="16195" y="1894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5" name="Group 60"/>
            <p:cNvGrpSpPr/>
            <p:nvPr/>
          </p:nvGrpSpPr>
          <p:grpSpPr>
            <a:xfrm>
              <a:off x="4913121" y="1878387"/>
              <a:ext cx="2386516" cy="1120321"/>
              <a:chOff x="1622896" y="2300333"/>
              <a:chExt cx="2386516" cy="1120321"/>
            </a:xfrm>
          </p:grpSpPr>
          <p:sp>
            <p:nvSpPr>
              <p:cNvPr id="26" name="TextBox 61"/>
              <p:cNvSpPr txBox="1"/>
              <p:nvPr/>
            </p:nvSpPr>
            <p:spPr bwMode="auto">
              <a:xfrm>
                <a:off x="1622896" y="2300333"/>
                <a:ext cx="2386516" cy="453003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latinLnBrk="0"/>
                <a:r>
                  <a:rPr lang="zh-CN" altLang="en-US" sz="1400" dirty="0">
                    <a:solidFill>
                      <a:schemeClr val="accent1">
                        <a:lumMod val="100000"/>
                      </a:schemeClr>
                    </a:solidFill>
                    <a:effectLst/>
                  </a:rPr>
                  <a:t>输入标题文本</a:t>
                </a:r>
              </a:p>
            </p:txBody>
          </p:sp>
          <p:sp>
            <p:nvSpPr>
              <p:cNvPr id="27" name="TextBox 62"/>
              <p:cNvSpPr txBox="1"/>
              <p:nvPr/>
            </p:nvSpPr>
            <p:spPr bwMode="auto">
              <a:xfrm>
                <a:off x="1622896" y="2753336"/>
                <a:ext cx="2386516" cy="66731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ctr" anchorCtr="1">
                <a:normAutofit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sz="1000" b="0" dirty="0">
                    <a:solidFill>
                      <a:schemeClr val="tx1"/>
                    </a:solidFill>
                    <a:effectLst/>
                  </a:rPr>
                  <a:t>点击此处更换文本</a:t>
                </a:r>
              </a:p>
            </p:txBody>
          </p:sp>
        </p:grpSp>
      </p:grpSp>
      <p:sp>
        <p:nvSpPr>
          <p:cNvPr id="3" name="文本框 2"/>
          <p:cNvSpPr txBox="1"/>
          <p:nvPr userDrawn="1"/>
        </p:nvSpPr>
        <p:spPr>
          <a:xfrm>
            <a:off x="3767795" y="531496"/>
            <a:ext cx="4112260" cy="76835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4400" b="1" dirty="0">
                <a:latin typeface="方正黑体简体" panose="03000509000000000000" charset="-122"/>
                <a:ea typeface="方正黑体简体" panose="03000509000000000000" charset="-122"/>
              </a:rPr>
              <a:t>请插入您的标题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千图PPT彼岸天：ID 8661124库_组合 28"/>
          <p:cNvGrpSpPr/>
          <p:nvPr>
            <p:custDataLst>
              <p:tags r:id="rId1"/>
            </p:custDataLst>
          </p:nvPr>
        </p:nvGrpSpPr>
        <p:grpSpPr>
          <a:xfrm>
            <a:off x="8347285" y="4545829"/>
            <a:ext cx="2623811" cy="1124451"/>
            <a:chOff x="8347285" y="4545829"/>
            <a:chExt cx="2623811" cy="1124451"/>
          </a:xfrm>
        </p:grpSpPr>
        <p:sp>
          <p:nvSpPr>
            <p:cNvPr id="18" name="矩形 17"/>
            <p:cNvSpPr/>
            <p:nvPr/>
          </p:nvSpPr>
          <p:spPr>
            <a:xfrm>
              <a:off x="8347285" y="4915814"/>
              <a:ext cx="2623811" cy="754466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sz="1200" dirty="0">
                  <a:solidFill>
                    <a:schemeClr val="tx1"/>
                  </a:solidFill>
                </a:rPr>
                <a:t>点击此处更换文本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8347285" y="4545829"/>
              <a:ext cx="1961445" cy="277758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r>
                <a:rPr lang="zh-CN" altLang="en-US" b="1" dirty="0">
                  <a:solidFill>
                    <a:schemeClr val="accent3">
                      <a:lumMod val="100000"/>
                    </a:schemeClr>
                  </a:solidFill>
                </a:rPr>
                <a:t>输入标题文本</a:t>
              </a:r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2"/>
            </p:custDataLst>
          </p:nvPr>
        </p:nvGrpSpPr>
        <p:grpSpPr>
          <a:xfrm>
            <a:off x="1214010" y="2530407"/>
            <a:ext cx="2707926" cy="3086785"/>
            <a:chOff x="1214010" y="2530407"/>
            <a:chExt cx="2707926" cy="3086785"/>
          </a:xfrm>
        </p:grpSpPr>
        <p:sp>
          <p:nvSpPr>
            <p:cNvPr id="9" name="矩形: 圆角 8"/>
            <p:cNvSpPr/>
            <p:nvPr/>
          </p:nvSpPr>
          <p:spPr>
            <a:xfrm>
              <a:off x="1214010" y="3699134"/>
              <a:ext cx="2707926" cy="1918058"/>
            </a:xfrm>
            <a:prstGeom prst="roundRect">
              <a:avLst>
                <a:gd name="adj" fmla="val 4881"/>
              </a:avLst>
            </a:prstGeom>
            <a:solidFill>
              <a:schemeClr val="accent1">
                <a:lumMod val="10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任意多边形: 形状 9"/>
            <p:cNvSpPr/>
            <p:nvPr/>
          </p:nvSpPr>
          <p:spPr>
            <a:xfrm>
              <a:off x="1709643" y="2530407"/>
              <a:ext cx="1716659" cy="1167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19574" extrusionOk="0">
                  <a:moveTo>
                    <a:pt x="2046" y="6078"/>
                  </a:moveTo>
                  <a:cubicBezTo>
                    <a:pt x="1388" y="7243"/>
                    <a:pt x="850" y="8551"/>
                    <a:pt x="452" y="9956"/>
                  </a:cubicBezTo>
                  <a:cubicBezTo>
                    <a:pt x="-1" y="12226"/>
                    <a:pt x="0" y="14560"/>
                    <a:pt x="0" y="18390"/>
                  </a:cubicBezTo>
                  <a:cubicBezTo>
                    <a:pt x="0" y="18813"/>
                    <a:pt x="3" y="19156"/>
                    <a:pt x="4" y="19544"/>
                  </a:cubicBezTo>
                  <a:lnTo>
                    <a:pt x="2179" y="19574"/>
                  </a:lnTo>
                  <a:cubicBezTo>
                    <a:pt x="2179" y="19191"/>
                    <a:pt x="2175" y="18843"/>
                    <a:pt x="2175" y="18420"/>
                  </a:cubicBezTo>
                  <a:cubicBezTo>
                    <a:pt x="2175" y="15115"/>
                    <a:pt x="2176" y="13102"/>
                    <a:pt x="2566" y="11143"/>
                  </a:cubicBezTo>
                  <a:cubicBezTo>
                    <a:pt x="2895" y="9921"/>
                    <a:pt x="3360" y="8791"/>
                    <a:pt x="3942" y="7796"/>
                  </a:cubicBezTo>
                  <a:cubicBezTo>
                    <a:pt x="7542" y="1639"/>
                    <a:pt x="13927" y="1639"/>
                    <a:pt x="17527" y="7796"/>
                  </a:cubicBezTo>
                  <a:cubicBezTo>
                    <a:pt x="18108" y="8791"/>
                    <a:pt x="18573" y="9921"/>
                    <a:pt x="18902" y="11143"/>
                  </a:cubicBezTo>
                  <a:cubicBezTo>
                    <a:pt x="19293" y="13102"/>
                    <a:pt x="19293" y="15115"/>
                    <a:pt x="19293" y="18420"/>
                  </a:cubicBezTo>
                  <a:cubicBezTo>
                    <a:pt x="19293" y="18843"/>
                    <a:pt x="19290" y="19191"/>
                    <a:pt x="19289" y="19574"/>
                  </a:cubicBezTo>
                  <a:lnTo>
                    <a:pt x="21596" y="19544"/>
                  </a:lnTo>
                  <a:cubicBezTo>
                    <a:pt x="21597" y="19156"/>
                    <a:pt x="21598" y="18813"/>
                    <a:pt x="21598" y="18390"/>
                  </a:cubicBezTo>
                  <a:cubicBezTo>
                    <a:pt x="21598" y="14560"/>
                    <a:pt x="21599" y="12226"/>
                    <a:pt x="21146" y="9956"/>
                  </a:cubicBezTo>
                  <a:cubicBezTo>
                    <a:pt x="20748" y="8551"/>
                    <a:pt x="20210" y="7243"/>
                    <a:pt x="19552" y="6078"/>
                  </a:cubicBezTo>
                  <a:cubicBezTo>
                    <a:pt x="14969" y="-2026"/>
                    <a:pt x="6629" y="-2026"/>
                    <a:pt x="2046" y="6078"/>
                  </a:cubicBezTo>
                  <a:close/>
                </a:path>
              </a:pathLst>
            </a:custGeom>
            <a:solidFill>
              <a:srgbClr val="EDEFF3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椭圆 13"/>
            <p:cNvSpPr/>
            <p:nvPr/>
          </p:nvSpPr>
          <p:spPr>
            <a:xfrm>
              <a:off x="2088542" y="4224802"/>
              <a:ext cx="944617" cy="9446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任意多边形: 形状 21"/>
            <p:cNvSpPr/>
            <p:nvPr/>
          </p:nvSpPr>
          <p:spPr bwMode="auto">
            <a:xfrm>
              <a:off x="2346565" y="4439459"/>
              <a:ext cx="428569" cy="515303"/>
            </a:xfrm>
            <a:custGeom>
              <a:avLst/>
              <a:gdLst>
                <a:gd name="connsiteX0" fmla="*/ 55289 w 268288"/>
                <a:gd name="connsiteY0" fmla="*/ 122559 h 322584"/>
                <a:gd name="connsiteX1" fmla="*/ 214313 w 268288"/>
                <a:gd name="connsiteY1" fmla="*/ 122559 h 322584"/>
                <a:gd name="connsiteX2" fmla="*/ 214313 w 268288"/>
                <a:gd name="connsiteY2" fmla="*/ 235731 h 322584"/>
                <a:gd name="connsiteX3" fmla="*/ 188028 w 268288"/>
                <a:gd name="connsiteY3" fmla="*/ 268630 h 322584"/>
                <a:gd name="connsiteX4" fmla="*/ 188028 w 268288"/>
                <a:gd name="connsiteY4" fmla="*/ 309425 h 322584"/>
                <a:gd name="connsiteX5" fmla="*/ 168314 w 268288"/>
                <a:gd name="connsiteY5" fmla="*/ 322584 h 322584"/>
                <a:gd name="connsiteX6" fmla="*/ 148601 w 268288"/>
                <a:gd name="connsiteY6" fmla="*/ 309425 h 322584"/>
                <a:gd name="connsiteX7" fmla="*/ 148601 w 268288"/>
                <a:gd name="connsiteY7" fmla="*/ 268630 h 322584"/>
                <a:gd name="connsiteX8" fmla="*/ 119687 w 268288"/>
                <a:gd name="connsiteY8" fmla="*/ 268630 h 322584"/>
                <a:gd name="connsiteX9" fmla="*/ 119687 w 268288"/>
                <a:gd name="connsiteY9" fmla="*/ 309425 h 322584"/>
                <a:gd name="connsiteX10" fmla="*/ 99974 w 268288"/>
                <a:gd name="connsiteY10" fmla="*/ 322584 h 322584"/>
                <a:gd name="connsiteX11" fmla="*/ 81574 w 268288"/>
                <a:gd name="connsiteY11" fmla="*/ 309425 h 322584"/>
                <a:gd name="connsiteX12" fmla="*/ 81574 w 268288"/>
                <a:gd name="connsiteY12" fmla="*/ 268630 h 322584"/>
                <a:gd name="connsiteX13" fmla="*/ 53975 w 268288"/>
                <a:gd name="connsiteY13" fmla="*/ 235731 h 322584"/>
                <a:gd name="connsiteX14" fmla="*/ 55289 w 268288"/>
                <a:gd name="connsiteY14" fmla="*/ 122559 h 322584"/>
                <a:gd name="connsiteX15" fmla="*/ 248444 w 268288"/>
                <a:gd name="connsiteY15" fmla="*/ 108272 h 322584"/>
                <a:gd name="connsiteX16" fmla="*/ 268288 w 268288"/>
                <a:gd name="connsiteY16" fmla="*/ 121403 h 322584"/>
                <a:gd name="connsiteX17" fmla="*/ 268288 w 268288"/>
                <a:gd name="connsiteY17" fmla="*/ 201504 h 322584"/>
                <a:gd name="connsiteX18" fmla="*/ 248444 w 268288"/>
                <a:gd name="connsiteY18" fmla="*/ 214635 h 322584"/>
                <a:gd name="connsiteX19" fmla="*/ 228600 w 268288"/>
                <a:gd name="connsiteY19" fmla="*/ 201504 h 322584"/>
                <a:gd name="connsiteX20" fmla="*/ 228600 w 268288"/>
                <a:gd name="connsiteY20" fmla="*/ 121403 h 322584"/>
                <a:gd name="connsiteX21" fmla="*/ 248444 w 268288"/>
                <a:gd name="connsiteY21" fmla="*/ 108272 h 322584"/>
                <a:gd name="connsiteX22" fmla="*/ 19844 w 268288"/>
                <a:gd name="connsiteY22" fmla="*/ 108272 h 322584"/>
                <a:gd name="connsiteX23" fmla="*/ 39688 w 268288"/>
                <a:gd name="connsiteY23" fmla="*/ 121437 h 322584"/>
                <a:gd name="connsiteX24" fmla="*/ 39688 w 268288"/>
                <a:gd name="connsiteY24" fmla="*/ 201741 h 322584"/>
                <a:gd name="connsiteX25" fmla="*/ 19844 w 268288"/>
                <a:gd name="connsiteY25" fmla="*/ 216222 h 322584"/>
                <a:gd name="connsiteX26" fmla="*/ 0 w 268288"/>
                <a:gd name="connsiteY26" fmla="*/ 201741 h 322584"/>
                <a:gd name="connsiteX27" fmla="*/ 0 w 268288"/>
                <a:gd name="connsiteY27" fmla="*/ 121437 h 322584"/>
                <a:gd name="connsiteX28" fmla="*/ 19844 w 268288"/>
                <a:gd name="connsiteY28" fmla="*/ 108272 h 322584"/>
                <a:gd name="connsiteX29" fmla="*/ 167482 w 268288"/>
                <a:gd name="connsiteY29" fmla="*/ 65409 h 322584"/>
                <a:gd name="connsiteX30" fmla="*/ 157163 w 268288"/>
                <a:gd name="connsiteY30" fmla="*/ 75728 h 322584"/>
                <a:gd name="connsiteX31" fmla="*/ 167482 w 268288"/>
                <a:gd name="connsiteY31" fmla="*/ 86047 h 322584"/>
                <a:gd name="connsiteX32" fmla="*/ 177801 w 268288"/>
                <a:gd name="connsiteY32" fmla="*/ 75728 h 322584"/>
                <a:gd name="connsiteX33" fmla="*/ 167482 w 268288"/>
                <a:gd name="connsiteY33" fmla="*/ 65409 h 322584"/>
                <a:gd name="connsiteX34" fmla="*/ 100807 w 268288"/>
                <a:gd name="connsiteY34" fmla="*/ 65409 h 322584"/>
                <a:gd name="connsiteX35" fmla="*/ 90488 w 268288"/>
                <a:gd name="connsiteY35" fmla="*/ 75728 h 322584"/>
                <a:gd name="connsiteX36" fmla="*/ 100807 w 268288"/>
                <a:gd name="connsiteY36" fmla="*/ 86047 h 322584"/>
                <a:gd name="connsiteX37" fmla="*/ 111126 w 268288"/>
                <a:gd name="connsiteY37" fmla="*/ 75728 h 322584"/>
                <a:gd name="connsiteX38" fmla="*/ 100807 w 268288"/>
                <a:gd name="connsiteY38" fmla="*/ 65409 h 322584"/>
                <a:gd name="connsiteX39" fmla="*/ 71089 w 268288"/>
                <a:gd name="connsiteY39" fmla="*/ 1373 h 322584"/>
                <a:gd name="connsiteX40" fmla="*/ 81621 w 268288"/>
                <a:gd name="connsiteY40" fmla="*/ 4013 h 322584"/>
                <a:gd name="connsiteX41" fmla="*/ 106633 w 268288"/>
                <a:gd name="connsiteY41" fmla="*/ 43605 h 322584"/>
                <a:gd name="connsiteX42" fmla="*/ 106633 w 268288"/>
                <a:gd name="connsiteY42" fmla="*/ 44924 h 322584"/>
                <a:gd name="connsiteX43" fmla="*/ 134279 w 268288"/>
                <a:gd name="connsiteY43" fmla="*/ 40965 h 322584"/>
                <a:gd name="connsiteX44" fmla="*/ 161925 w 268288"/>
                <a:gd name="connsiteY44" fmla="*/ 44924 h 322584"/>
                <a:gd name="connsiteX45" fmla="*/ 163242 w 268288"/>
                <a:gd name="connsiteY45" fmla="*/ 43605 h 322584"/>
                <a:gd name="connsiteX46" fmla="*/ 188254 w 268288"/>
                <a:gd name="connsiteY46" fmla="*/ 4013 h 322584"/>
                <a:gd name="connsiteX47" fmla="*/ 197470 w 268288"/>
                <a:gd name="connsiteY47" fmla="*/ 1373 h 322584"/>
                <a:gd name="connsiteX48" fmla="*/ 201419 w 268288"/>
                <a:gd name="connsiteY48" fmla="*/ 10611 h 322584"/>
                <a:gd name="connsiteX49" fmla="*/ 175090 w 268288"/>
                <a:gd name="connsiteY49" fmla="*/ 50203 h 322584"/>
                <a:gd name="connsiteX50" fmla="*/ 175090 w 268288"/>
                <a:gd name="connsiteY50" fmla="*/ 51523 h 322584"/>
                <a:gd name="connsiteX51" fmla="*/ 215900 w 268288"/>
                <a:gd name="connsiteY51" fmla="*/ 108272 h 322584"/>
                <a:gd name="connsiteX52" fmla="*/ 53975 w 268288"/>
                <a:gd name="connsiteY52" fmla="*/ 108272 h 322584"/>
                <a:gd name="connsiteX53" fmla="*/ 94785 w 268288"/>
                <a:gd name="connsiteY53" fmla="*/ 51523 h 322584"/>
                <a:gd name="connsiteX54" fmla="*/ 93469 w 268288"/>
                <a:gd name="connsiteY54" fmla="*/ 50203 h 322584"/>
                <a:gd name="connsiteX55" fmla="*/ 68456 w 268288"/>
                <a:gd name="connsiteY55" fmla="*/ 10611 h 322584"/>
                <a:gd name="connsiteX56" fmla="*/ 71089 w 268288"/>
                <a:gd name="connsiteY56" fmla="*/ 1373 h 322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68288" h="322584">
                  <a:moveTo>
                    <a:pt x="55289" y="122559"/>
                  </a:moveTo>
                  <a:cubicBezTo>
                    <a:pt x="55289" y="122559"/>
                    <a:pt x="55289" y="122559"/>
                    <a:pt x="214313" y="122559"/>
                  </a:cubicBezTo>
                  <a:cubicBezTo>
                    <a:pt x="214313" y="122559"/>
                    <a:pt x="214313" y="122559"/>
                    <a:pt x="214313" y="235731"/>
                  </a:cubicBezTo>
                  <a:cubicBezTo>
                    <a:pt x="214313" y="255471"/>
                    <a:pt x="206428" y="265998"/>
                    <a:pt x="188028" y="268630"/>
                  </a:cubicBezTo>
                  <a:cubicBezTo>
                    <a:pt x="188028" y="268630"/>
                    <a:pt x="188028" y="268630"/>
                    <a:pt x="188028" y="309425"/>
                  </a:cubicBezTo>
                  <a:cubicBezTo>
                    <a:pt x="188028" y="316004"/>
                    <a:pt x="178828" y="322584"/>
                    <a:pt x="168314" y="322584"/>
                  </a:cubicBezTo>
                  <a:cubicBezTo>
                    <a:pt x="157800" y="322584"/>
                    <a:pt x="148601" y="316004"/>
                    <a:pt x="148601" y="309425"/>
                  </a:cubicBezTo>
                  <a:cubicBezTo>
                    <a:pt x="148601" y="309425"/>
                    <a:pt x="148601" y="309425"/>
                    <a:pt x="148601" y="268630"/>
                  </a:cubicBezTo>
                  <a:cubicBezTo>
                    <a:pt x="139401" y="268630"/>
                    <a:pt x="128887" y="268630"/>
                    <a:pt x="119687" y="268630"/>
                  </a:cubicBezTo>
                  <a:cubicBezTo>
                    <a:pt x="119687" y="268630"/>
                    <a:pt x="119687" y="268630"/>
                    <a:pt x="119687" y="309425"/>
                  </a:cubicBezTo>
                  <a:cubicBezTo>
                    <a:pt x="119687" y="316004"/>
                    <a:pt x="111802" y="322584"/>
                    <a:pt x="99974" y="322584"/>
                  </a:cubicBezTo>
                  <a:cubicBezTo>
                    <a:pt x="89460" y="322584"/>
                    <a:pt x="81574" y="316004"/>
                    <a:pt x="81574" y="309425"/>
                  </a:cubicBezTo>
                  <a:cubicBezTo>
                    <a:pt x="81574" y="309425"/>
                    <a:pt x="81574" y="309425"/>
                    <a:pt x="81574" y="268630"/>
                  </a:cubicBezTo>
                  <a:cubicBezTo>
                    <a:pt x="63175" y="265998"/>
                    <a:pt x="53975" y="255471"/>
                    <a:pt x="53975" y="235731"/>
                  </a:cubicBezTo>
                  <a:cubicBezTo>
                    <a:pt x="53975" y="212044"/>
                    <a:pt x="55289" y="122559"/>
                    <a:pt x="55289" y="122559"/>
                  </a:cubicBezTo>
                  <a:close/>
                  <a:moveTo>
                    <a:pt x="248444" y="108272"/>
                  </a:moveTo>
                  <a:cubicBezTo>
                    <a:pt x="259028" y="108272"/>
                    <a:pt x="268288" y="114838"/>
                    <a:pt x="268288" y="121403"/>
                  </a:cubicBezTo>
                  <a:cubicBezTo>
                    <a:pt x="268288" y="121403"/>
                    <a:pt x="268288" y="121403"/>
                    <a:pt x="268288" y="201504"/>
                  </a:cubicBezTo>
                  <a:cubicBezTo>
                    <a:pt x="268288" y="208070"/>
                    <a:pt x="259028" y="214635"/>
                    <a:pt x="248444" y="214635"/>
                  </a:cubicBezTo>
                  <a:cubicBezTo>
                    <a:pt x="237861" y="214635"/>
                    <a:pt x="228600" y="208070"/>
                    <a:pt x="228600" y="201504"/>
                  </a:cubicBezTo>
                  <a:cubicBezTo>
                    <a:pt x="228600" y="201504"/>
                    <a:pt x="228600" y="201504"/>
                    <a:pt x="228600" y="121403"/>
                  </a:cubicBezTo>
                  <a:cubicBezTo>
                    <a:pt x="228600" y="114838"/>
                    <a:pt x="237861" y="108272"/>
                    <a:pt x="248444" y="108272"/>
                  </a:cubicBezTo>
                  <a:close/>
                  <a:moveTo>
                    <a:pt x="19844" y="108272"/>
                  </a:moveTo>
                  <a:cubicBezTo>
                    <a:pt x="30427" y="108272"/>
                    <a:pt x="39688" y="113538"/>
                    <a:pt x="39688" y="121437"/>
                  </a:cubicBezTo>
                  <a:cubicBezTo>
                    <a:pt x="39688" y="121437"/>
                    <a:pt x="39688" y="121437"/>
                    <a:pt x="39688" y="201741"/>
                  </a:cubicBezTo>
                  <a:cubicBezTo>
                    <a:pt x="39688" y="209640"/>
                    <a:pt x="30427" y="216222"/>
                    <a:pt x="19844" y="216222"/>
                  </a:cubicBezTo>
                  <a:cubicBezTo>
                    <a:pt x="9260" y="216222"/>
                    <a:pt x="0" y="209640"/>
                    <a:pt x="0" y="201741"/>
                  </a:cubicBezTo>
                  <a:cubicBezTo>
                    <a:pt x="0" y="201741"/>
                    <a:pt x="0" y="201741"/>
                    <a:pt x="0" y="121437"/>
                  </a:cubicBezTo>
                  <a:cubicBezTo>
                    <a:pt x="0" y="113538"/>
                    <a:pt x="9260" y="108272"/>
                    <a:pt x="19844" y="108272"/>
                  </a:cubicBezTo>
                  <a:close/>
                  <a:moveTo>
                    <a:pt x="167482" y="65409"/>
                  </a:moveTo>
                  <a:cubicBezTo>
                    <a:pt x="161783" y="65409"/>
                    <a:pt x="157163" y="70029"/>
                    <a:pt x="157163" y="75728"/>
                  </a:cubicBezTo>
                  <a:cubicBezTo>
                    <a:pt x="157163" y="81427"/>
                    <a:pt x="161783" y="86047"/>
                    <a:pt x="167482" y="86047"/>
                  </a:cubicBezTo>
                  <a:cubicBezTo>
                    <a:pt x="173181" y="86047"/>
                    <a:pt x="177801" y="81427"/>
                    <a:pt x="177801" y="75728"/>
                  </a:cubicBezTo>
                  <a:cubicBezTo>
                    <a:pt x="177801" y="70029"/>
                    <a:pt x="173181" y="65409"/>
                    <a:pt x="167482" y="65409"/>
                  </a:cubicBezTo>
                  <a:close/>
                  <a:moveTo>
                    <a:pt x="100807" y="65409"/>
                  </a:moveTo>
                  <a:cubicBezTo>
                    <a:pt x="95108" y="65409"/>
                    <a:pt x="90488" y="70029"/>
                    <a:pt x="90488" y="75728"/>
                  </a:cubicBezTo>
                  <a:cubicBezTo>
                    <a:pt x="90488" y="81427"/>
                    <a:pt x="95108" y="86047"/>
                    <a:pt x="100807" y="86047"/>
                  </a:cubicBezTo>
                  <a:cubicBezTo>
                    <a:pt x="106506" y="86047"/>
                    <a:pt x="111126" y="81427"/>
                    <a:pt x="111126" y="75728"/>
                  </a:cubicBezTo>
                  <a:cubicBezTo>
                    <a:pt x="111126" y="70029"/>
                    <a:pt x="106506" y="65409"/>
                    <a:pt x="100807" y="65409"/>
                  </a:cubicBezTo>
                  <a:close/>
                  <a:moveTo>
                    <a:pt x="71089" y="1373"/>
                  </a:moveTo>
                  <a:cubicBezTo>
                    <a:pt x="75038" y="-1266"/>
                    <a:pt x="78988" y="53"/>
                    <a:pt x="81621" y="4013"/>
                  </a:cubicBezTo>
                  <a:cubicBezTo>
                    <a:pt x="81621" y="4013"/>
                    <a:pt x="81621" y="4013"/>
                    <a:pt x="106633" y="43605"/>
                  </a:cubicBezTo>
                  <a:cubicBezTo>
                    <a:pt x="106633" y="43605"/>
                    <a:pt x="106633" y="44924"/>
                    <a:pt x="106633" y="44924"/>
                  </a:cubicBezTo>
                  <a:cubicBezTo>
                    <a:pt x="115849" y="42285"/>
                    <a:pt x="125064" y="40965"/>
                    <a:pt x="134279" y="40965"/>
                  </a:cubicBezTo>
                  <a:cubicBezTo>
                    <a:pt x="144811" y="40965"/>
                    <a:pt x="154026" y="42285"/>
                    <a:pt x="161925" y="44924"/>
                  </a:cubicBezTo>
                  <a:cubicBezTo>
                    <a:pt x="161925" y="44924"/>
                    <a:pt x="161925" y="43605"/>
                    <a:pt x="163242" y="43605"/>
                  </a:cubicBezTo>
                  <a:cubicBezTo>
                    <a:pt x="163242" y="43605"/>
                    <a:pt x="163242" y="43605"/>
                    <a:pt x="188254" y="4013"/>
                  </a:cubicBezTo>
                  <a:cubicBezTo>
                    <a:pt x="189571" y="53"/>
                    <a:pt x="194837" y="-1266"/>
                    <a:pt x="197470" y="1373"/>
                  </a:cubicBezTo>
                  <a:cubicBezTo>
                    <a:pt x="201419" y="2693"/>
                    <a:pt x="202735" y="6652"/>
                    <a:pt x="201419" y="10611"/>
                  </a:cubicBezTo>
                  <a:cubicBezTo>
                    <a:pt x="201419" y="10611"/>
                    <a:pt x="201419" y="10611"/>
                    <a:pt x="175090" y="50203"/>
                  </a:cubicBezTo>
                  <a:cubicBezTo>
                    <a:pt x="175090" y="50203"/>
                    <a:pt x="175090" y="50203"/>
                    <a:pt x="175090" y="51523"/>
                  </a:cubicBezTo>
                  <a:cubicBezTo>
                    <a:pt x="196153" y="63401"/>
                    <a:pt x="211951" y="83197"/>
                    <a:pt x="215900" y="108272"/>
                  </a:cubicBezTo>
                  <a:cubicBezTo>
                    <a:pt x="215900" y="108272"/>
                    <a:pt x="215900" y="108272"/>
                    <a:pt x="53975" y="108272"/>
                  </a:cubicBezTo>
                  <a:cubicBezTo>
                    <a:pt x="57924" y="83197"/>
                    <a:pt x="73722" y="63401"/>
                    <a:pt x="94785" y="51523"/>
                  </a:cubicBezTo>
                  <a:cubicBezTo>
                    <a:pt x="94785" y="51523"/>
                    <a:pt x="93469" y="50203"/>
                    <a:pt x="93469" y="50203"/>
                  </a:cubicBezTo>
                  <a:cubicBezTo>
                    <a:pt x="93469" y="50203"/>
                    <a:pt x="93469" y="50203"/>
                    <a:pt x="68456" y="10611"/>
                  </a:cubicBezTo>
                  <a:cubicBezTo>
                    <a:pt x="65823" y="6652"/>
                    <a:pt x="67140" y="2693"/>
                    <a:pt x="71089" y="1373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5" name="千图PPT彼岸天：ID 8661124库_组合 24"/>
          <p:cNvGrpSpPr/>
          <p:nvPr>
            <p:custDataLst>
              <p:tags r:id="rId3"/>
            </p:custDataLst>
          </p:nvPr>
        </p:nvGrpSpPr>
        <p:grpSpPr>
          <a:xfrm>
            <a:off x="4486902" y="3753991"/>
            <a:ext cx="1634520" cy="1863200"/>
            <a:chOff x="4486902" y="3753991"/>
            <a:chExt cx="1634520" cy="1863200"/>
          </a:xfrm>
        </p:grpSpPr>
        <p:sp>
          <p:nvSpPr>
            <p:cNvPr id="7" name="矩形: 圆角 6"/>
            <p:cNvSpPr/>
            <p:nvPr/>
          </p:nvSpPr>
          <p:spPr>
            <a:xfrm>
              <a:off x="4486902" y="4459440"/>
              <a:ext cx="1634520" cy="1157751"/>
            </a:xfrm>
            <a:prstGeom prst="roundRect">
              <a:avLst>
                <a:gd name="adj" fmla="val 4881"/>
              </a:avLst>
            </a:prstGeom>
            <a:solidFill>
              <a:schemeClr val="accent2">
                <a:lumMod val="10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椭圆 7"/>
            <p:cNvSpPr/>
            <p:nvPr/>
          </p:nvSpPr>
          <p:spPr>
            <a:xfrm>
              <a:off x="4922478" y="4685116"/>
              <a:ext cx="749124" cy="7491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4786069" y="3753991"/>
              <a:ext cx="1036186" cy="704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19574" extrusionOk="0">
                  <a:moveTo>
                    <a:pt x="2046" y="6078"/>
                  </a:moveTo>
                  <a:cubicBezTo>
                    <a:pt x="1388" y="7243"/>
                    <a:pt x="850" y="8551"/>
                    <a:pt x="452" y="9956"/>
                  </a:cubicBezTo>
                  <a:cubicBezTo>
                    <a:pt x="-1" y="12226"/>
                    <a:pt x="0" y="14560"/>
                    <a:pt x="0" y="18390"/>
                  </a:cubicBezTo>
                  <a:cubicBezTo>
                    <a:pt x="0" y="18813"/>
                    <a:pt x="3" y="19156"/>
                    <a:pt x="4" y="19544"/>
                  </a:cubicBezTo>
                  <a:lnTo>
                    <a:pt x="2179" y="19574"/>
                  </a:lnTo>
                  <a:cubicBezTo>
                    <a:pt x="2179" y="19191"/>
                    <a:pt x="2175" y="18843"/>
                    <a:pt x="2175" y="18420"/>
                  </a:cubicBezTo>
                  <a:cubicBezTo>
                    <a:pt x="2175" y="15115"/>
                    <a:pt x="2176" y="13102"/>
                    <a:pt x="2566" y="11143"/>
                  </a:cubicBezTo>
                  <a:cubicBezTo>
                    <a:pt x="2895" y="9921"/>
                    <a:pt x="3360" y="8791"/>
                    <a:pt x="3942" y="7796"/>
                  </a:cubicBezTo>
                  <a:cubicBezTo>
                    <a:pt x="7542" y="1639"/>
                    <a:pt x="13927" y="1639"/>
                    <a:pt x="17527" y="7796"/>
                  </a:cubicBezTo>
                  <a:cubicBezTo>
                    <a:pt x="18108" y="8791"/>
                    <a:pt x="18573" y="9921"/>
                    <a:pt x="18902" y="11143"/>
                  </a:cubicBezTo>
                  <a:cubicBezTo>
                    <a:pt x="19293" y="13102"/>
                    <a:pt x="19293" y="15115"/>
                    <a:pt x="19293" y="18420"/>
                  </a:cubicBezTo>
                  <a:cubicBezTo>
                    <a:pt x="19293" y="18843"/>
                    <a:pt x="19290" y="19191"/>
                    <a:pt x="19289" y="19574"/>
                  </a:cubicBezTo>
                  <a:lnTo>
                    <a:pt x="21596" y="19544"/>
                  </a:lnTo>
                  <a:cubicBezTo>
                    <a:pt x="21597" y="19156"/>
                    <a:pt x="21598" y="18813"/>
                    <a:pt x="21598" y="18390"/>
                  </a:cubicBezTo>
                  <a:cubicBezTo>
                    <a:pt x="21598" y="14560"/>
                    <a:pt x="21599" y="12226"/>
                    <a:pt x="21146" y="9956"/>
                  </a:cubicBezTo>
                  <a:cubicBezTo>
                    <a:pt x="20748" y="8551"/>
                    <a:pt x="20210" y="7243"/>
                    <a:pt x="19552" y="6078"/>
                  </a:cubicBezTo>
                  <a:cubicBezTo>
                    <a:pt x="14969" y="-2026"/>
                    <a:pt x="6629" y="-2026"/>
                    <a:pt x="2046" y="6078"/>
                  </a:cubicBezTo>
                  <a:close/>
                </a:path>
              </a:pathLst>
            </a:custGeom>
            <a:solidFill>
              <a:srgbClr val="EDEFF3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任意多边形: 形状 22"/>
            <p:cNvSpPr/>
            <p:nvPr/>
          </p:nvSpPr>
          <p:spPr bwMode="auto">
            <a:xfrm>
              <a:off x="5039387" y="4818483"/>
              <a:ext cx="515303" cy="482387"/>
            </a:xfrm>
            <a:custGeom>
              <a:avLst/>
              <a:gdLst>
                <a:gd name="connsiteX0" fmla="*/ 241311 w 331352"/>
                <a:gd name="connsiteY0" fmla="*/ 265737 h 310187"/>
                <a:gd name="connsiteX1" fmla="*/ 227023 w 331352"/>
                <a:gd name="connsiteY1" fmla="*/ 280025 h 310187"/>
                <a:gd name="connsiteX2" fmla="*/ 241311 w 331352"/>
                <a:gd name="connsiteY2" fmla="*/ 294313 h 310187"/>
                <a:gd name="connsiteX3" fmla="*/ 255599 w 331352"/>
                <a:gd name="connsiteY3" fmla="*/ 280025 h 310187"/>
                <a:gd name="connsiteX4" fmla="*/ 241311 w 331352"/>
                <a:gd name="connsiteY4" fmla="*/ 265737 h 310187"/>
                <a:gd name="connsiteX5" fmla="*/ 125424 w 331352"/>
                <a:gd name="connsiteY5" fmla="*/ 265737 h 310187"/>
                <a:gd name="connsiteX6" fmla="*/ 111136 w 331352"/>
                <a:gd name="connsiteY6" fmla="*/ 280025 h 310187"/>
                <a:gd name="connsiteX7" fmla="*/ 125424 w 331352"/>
                <a:gd name="connsiteY7" fmla="*/ 294313 h 310187"/>
                <a:gd name="connsiteX8" fmla="*/ 139712 w 331352"/>
                <a:gd name="connsiteY8" fmla="*/ 280025 h 310187"/>
                <a:gd name="connsiteX9" fmla="*/ 125424 w 331352"/>
                <a:gd name="connsiteY9" fmla="*/ 265737 h 310187"/>
                <a:gd name="connsiteX10" fmla="*/ 242898 w 331352"/>
                <a:gd name="connsiteY10" fmla="*/ 168899 h 310187"/>
                <a:gd name="connsiteX11" fmla="*/ 242898 w 331352"/>
                <a:gd name="connsiteY11" fmla="*/ 192712 h 310187"/>
                <a:gd name="connsiteX12" fmla="*/ 268298 w 331352"/>
                <a:gd name="connsiteY12" fmla="*/ 192712 h 310187"/>
                <a:gd name="connsiteX13" fmla="*/ 276236 w 331352"/>
                <a:gd name="connsiteY13" fmla="*/ 168899 h 310187"/>
                <a:gd name="connsiteX14" fmla="*/ 173048 w 331352"/>
                <a:gd name="connsiteY14" fmla="*/ 168899 h 310187"/>
                <a:gd name="connsiteX15" fmla="*/ 173048 w 331352"/>
                <a:gd name="connsiteY15" fmla="*/ 192712 h 310187"/>
                <a:gd name="connsiteX16" fmla="*/ 222261 w 331352"/>
                <a:gd name="connsiteY16" fmla="*/ 192712 h 310187"/>
                <a:gd name="connsiteX17" fmla="*/ 222261 w 331352"/>
                <a:gd name="connsiteY17" fmla="*/ 168899 h 310187"/>
                <a:gd name="connsiteX18" fmla="*/ 120661 w 331352"/>
                <a:gd name="connsiteY18" fmla="*/ 168899 h 310187"/>
                <a:gd name="connsiteX19" fmla="*/ 128598 w 331352"/>
                <a:gd name="connsiteY19" fmla="*/ 192712 h 310187"/>
                <a:gd name="connsiteX20" fmla="*/ 152411 w 331352"/>
                <a:gd name="connsiteY20" fmla="*/ 192712 h 310187"/>
                <a:gd name="connsiteX21" fmla="*/ 152411 w 331352"/>
                <a:gd name="connsiteY21" fmla="*/ 168899 h 310187"/>
                <a:gd name="connsiteX22" fmla="*/ 242898 w 331352"/>
                <a:gd name="connsiteY22" fmla="*/ 119687 h 310187"/>
                <a:gd name="connsiteX23" fmla="*/ 242898 w 331352"/>
                <a:gd name="connsiteY23" fmla="*/ 148262 h 310187"/>
                <a:gd name="connsiteX24" fmla="*/ 282586 w 331352"/>
                <a:gd name="connsiteY24" fmla="*/ 148262 h 310187"/>
                <a:gd name="connsiteX25" fmla="*/ 290523 w 331352"/>
                <a:gd name="connsiteY25" fmla="*/ 119687 h 310187"/>
                <a:gd name="connsiteX26" fmla="*/ 173048 w 331352"/>
                <a:gd name="connsiteY26" fmla="*/ 119687 h 310187"/>
                <a:gd name="connsiteX27" fmla="*/ 173048 w 331352"/>
                <a:gd name="connsiteY27" fmla="*/ 148262 h 310187"/>
                <a:gd name="connsiteX28" fmla="*/ 222261 w 331352"/>
                <a:gd name="connsiteY28" fmla="*/ 148262 h 310187"/>
                <a:gd name="connsiteX29" fmla="*/ 222261 w 331352"/>
                <a:gd name="connsiteY29" fmla="*/ 119687 h 310187"/>
                <a:gd name="connsiteX30" fmla="*/ 103198 w 331352"/>
                <a:gd name="connsiteY30" fmla="*/ 119687 h 310187"/>
                <a:gd name="connsiteX31" fmla="*/ 112723 w 331352"/>
                <a:gd name="connsiteY31" fmla="*/ 148262 h 310187"/>
                <a:gd name="connsiteX32" fmla="*/ 152411 w 331352"/>
                <a:gd name="connsiteY32" fmla="*/ 148262 h 310187"/>
                <a:gd name="connsiteX33" fmla="*/ 152411 w 331352"/>
                <a:gd name="connsiteY33" fmla="*/ 119687 h 310187"/>
                <a:gd name="connsiteX34" fmla="*/ 242898 w 331352"/>
                <a:gd name="connsiteY34" fmla="*/ 75237 h 310187"/>
                <a:gd name="connsiteX35" fmla="*/ 242898 w 331352"/>
                <a:gd name="connsiteY35" fmla="*/ 99050 h 310187"/>
                <a:gd name="connsiteX36" fmla="*/ 296873 w 331352"/>
                <a:gd name="connsiteY36" fmla="*/ 99050 h 310187"/>
                <a:gd name="connsiteX37" fmla="*/ 304811 w 331352"/>
                <a:gd name="connsiteY37" fmla="*/ 75237 h 310187"/>
                <a:gd name="connsiteX38" fmla="*/ 173048 w 331352"/>
                <a:gd name="connsiteY38" fmla="*/ 75237 h 310187"/>
                <a:gd name="connsiteX39" fmla="*/ 173048 w 331352"/>
                <a:gd name="connsiteY39" fmla="*/ 99050 h 310187"/>
                <a:gd name="connsiteX40" fmla="*/ 222261 w 331352"/>
                <a:gd name="connsiteY40" fmla="*/ 99050 h 310187"/>
                <a:gd name="connsiteX41" fmla="*/ 222261 w 331352"/>
                <a:gd name="connsiteY41" fmla="*/ 75237 h 310187"/>
                <a:gd name="connsiteX42" fmla="*/ 87323 w 331352"/>
                <a:gd name="connsiteY42" fmla="*/ 75237 h 310187"/>
                <a:gd name="connsiteX43" fmla="*/ 95261 w 331352"/>
                <a:gd name="connsiteY43" fmla="*/ 99050 h 310187"/>
                <a:gd name="connsiteX44" fmla="*/ 152411 w 331352"/>
                <a:gd name="connsiteY44" fmla="*/ 99050 h 310187"/>
                <a:gd name="connsiteX45" fmla="*/ 152411 w 331352"/>
                <a:gd name="connsiteY45" fmla="*/ 75237 h 310187"/>
                <a:gd name="connsiteX46" fmla="*/ 13989 w 331352"/>
                <a:gd name="connsiteY46" fmla="*/ 328 h 310187"/>
                <a:gd name="connsiteX47" fmla="*/ 64579 w 331352"/>
                <a:gd name="connsiteY47" fmla="*/ 19694 h 310187"/>
                <a:gd name="connsiteX48" fmla="*/ 69768 w 331352"/>
                <a:gd name="connsiteY48" fmla="*/ 26149 h 310187"/>
                <a:gd name="connsiteX49" fmla="*/ 80145 w 331352"/>
                <a:gd name="connsiteY49" fmla="*/ 54553 h 310187"/>
                <a:gd name="connsiteX50" fmla="*/ 81442 w 331352"/>
                <a:gd name="connsiteY50" fmla="*/ 54553 h 310187"/>
                <a:gd name="connsiteX51" fmla="*/ 321421 w 331352"/>
                <a:gd name="connsiteY51" fmla="*/ 54553 h 310187"/>
                <a:gd name="connsiteX52" fmla="*/ 329204 w 331352"/>
                <a:gd name="connsiteY52" fmla="*/ 58426 h 310187"/>
                <a:gd name="connsiteX53" fmla="*/ 330501 w 331352"/>
                <a:gd name="connsiteY53" fmla="*/ 68755 h 310187"/>
                <a:gd name="connsiteX54" fmla="*/ 286397 w 331352"/>
                <a:gd name="connsiteY54" fmla="*/ 205610 h 310187"/>
                <a:gd name="connsiteX55" fmla="*/ 276019 w 331352"/>
                <a:gd name="connsiteY55" fmla="*/ 213356 h 310187"/>
                <a:gd name="connsiteX56" fmla="*/ 120358 w 331352"/>
                <a:gd name="connsiteY56" fmla="*/ 213356 h 310187"/>
                <a:gd name="connsiteX57" fmla="*/ 116466 w 331352"/>
                <a:gd name="connsiteY57" fmla="*/ 212065 h 310187"/>
                <a:gd name="connsiteX58" fmla="*/ 106089 w 331352"/>
                <a:gd name="connsiteY58" fmla="*/ 240469 h 310187"/>
                <a:gd name="connsiteX59" fmla="*/ 276019 w 331352"/>
                <a:gd name="connsiteY59" fmla="*/ 240469 h 310187"/>
                <a:gd name="connsiteX60" fmla="*/ 285100 w 331352"/>
                <a:gd name="connsiteY60" fmla="*/ 248215 h 310187"/>
                <a:gd name="connsiteX61" fmla="*/ 276019 w 331352"/>
                <a:gd name="connsiteY61" fmla="*/ 257253 h 310187"/>
                <a:gd name="connsiteX62" fmla="*/ 266939 w 331352"/>
                <a:gd name="connsiteY62" fmla="*/ 257253 h 310187"/>
                <a:gd name="connsiteX63" fmla="*/ 274722 w 331352"/>
                <a:gd name="connsiteY63" fmla="*/ 279201 h 310187"/>
                <a:gd name="connsiteX64" fmla="*/ 242293 w 331352"/>
                <a:gd name="connsiteY64" fmla="*/ 310187 h 310187"/>
                <a:gd name="connsiteX65" fmla="*/ 211160 w 331352"/>
                <a:gd name="connsiteY65" fmla="*/ 279201 h 310187"/>
                <a:gd name="connsiteX66" fmla="*/ 218943 w 331352"/>
                <a:gd name="connsiteY66" fmla="*/ 257253 h 310187"/>
                <a:gd name="connsiteX67" fmla="*/ 148896 w 331352"/>
                <a:gd name="connsiteY67" fmla="*/ 257253 h 310187"/>
                <a:gd name="connsiteX68" fmla="*/ 157976 w 331352"/>
                <a:gd name="connsiteY68" fmla="*/ 279201 h 310187"/>
                <a:gd name="connsiteX69" fmla="*/ 125547 w 331352"/>
                <a:gd name="connsiteY69" fmla="*/ 310187 h 310187"/>
                <a:gd name="connsiteX70" fmla="*/ 93117 w 331352"/>
                <a:gd name="connsiteY70" fmla="*/ 279201 h 310187"/>
                <a:gd name="connsiteX71" fmla="*/ 102197 w 331352"/>
                <a:gd name="connsiteY71" fmla="*/ 257253 h 310187"/>
                <a:gd name="connsiteX72" fmla="*/ 93117 w 331352"/>
                <a:gd name="connsiteY72" fmla="*/ 257253 h 310187"/>
                <a:gd name="connsiteX73" fmla="*/ 86631 w 331352"/>
                <a:gd name="connsiteY73" fmla="*/ 253380 h 310187"/>
                <a:gd name="connsiteX74" fmla="*/ 85334 w 331352"/>
                <a:gd name="connsiteY74" fmla="*/ 245633 h 310187"/>
                <a:gd name="connsiteX75" fmla="*/ 100900 w 331352"/>
                <a:gd name="connsiteY75" fmla="*/ 201737 h 310187"/>
                <a:gd name="connsiteX76" fmla="*/ 107386 w 331352"/>
                <a:gd name="connsiteY76" fmla="*/ 196572 h 310187"/>
                <a:gd name="connsiteX77" fmla="*/ 51607 w 331352"/>
                <a:gd name="connsiteY77" fmla="*/ 37769 h 310187"/>
                <a:gd name="connsiteX78" fmla="*/ 6206 w 331352"/>
                <a:gd name="connsiteY78" fmla="*/ 19694 h 310187"/>
                <a:gd name="connsiteX79" fmla="*/ 1017 w 331352"/>
                <a:gd name="connsiteY79" fmla="*/ 6783 h 310187"/>
                <a:gd name="connsiteX80" fmla="*/ 13989 w 331352"/>
                <a:gd name="connsiteY80" fmla="*/ 328 h 31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331352" h="310187">
                  <a:moveTo>
                    <a:pt x="241311" y="265737"/>
                  </a:moveTo>
                  <a:cubicBezTo>
                    <a:pt x="233420" y="265737"/>
                    <a:pt x="227023" y="272134"/>
                    <a:pt x="227023" y="280025"/>
                  </a:cubicBezTo>
                  <a:cubicBezTo>
                    <a:pt x="227023" y="287916"/>
                    <a:pt x="233420" y="294313"/>
                    <a:pt x="241311" y="294313"/>
                  </a:cubicBezTo>
                  <a:cubicBezTo>
                    <a:pt x="249202" y="294313"/>
                    <a:pt x="255599" y="287916"/>
                    <a:pt x="255599" y="280025"/>
                  </a:cubicBezTo>
                  <a:cubicBezTo>
                    <a:pt x="255599" y="272134"/>
                    <a:pt x="249202" y="265737"/>
                    <a:pt x="241311" y="265737"/>
                  </a:cubicBezTo>
                  <a:close/>
                  <a:moveTo>
                    <a:pt x="125424" y="265737"/>
                  </a:moveTo>
                  <a:cubicBezTo>
                    <a:pt x="117533" y="265737"/>
                    <a:pt x="111136" y="272134"/>
                    <a:pt x="111136" y="280025"/>
                  </a:cubicBezTo>
                  <a:cubicBezTo>
                    <a:pt x="111136" y="287916"/>
                    <a:pt x="117533" y="294313"/>
                    <a:pt x="125424" y="294313"/>
                  </a:cubicBezTo>
                  <a:cubicBezTo>
                    <a:pt x="133315" y="294313"/>
                    <a:pt x="139712" y="287916"/>
                    <a:pt x="139712" y="280025"/>
                  </a:cubicBezTo>
                  <a:cubicBezTo>
                    <a:pt x="139712" y="272134"/>
                    <a:pt x="133315" y="265737"/>
                    <a:pt x="125424" y="265737"/>
                  </a:cubicBezTo>
                  <a:close/>
                  <a:moveTo>
                    <a:pt x="242898" y="168899"/>
                  </a:moveTo>
                  <a:lnTo>
                    <a:pt x="242898" y="192712"/>
                  </a:lnTo>
                  <a:lnTo>
                    <a:pt x="268298" y="192712"/>
                  </a:lnTo>
                  <a:lnTo>
                    <a:pt x="276236" y="168899"/>
                  </a:lnTo>
                  <a:close/>
                  <a:moveTo>
                    <a:pt x="173048" y="168899"/>
                  </a:moveTo>
                  <a:lnTo>
                    <a:pt x="173048" y="192712"/>
                  </a:lnTo>
                  <a:lnTo>
                    <a:pt x="222261" y="192712"/>
                  </a:lnTo>
                  <a:lnTo>
                    <a:pt x="222261" y="168899"/>
                  </a:lnTo>
                  <a:close/>
                  <a:moveTo>
                    <a:pt x="120661" y="168899"/>
                  </a:moveTo>
                  <a:lnTo>
                    <a:pt x="128598" y="192712"/>
                  </a:lnTo>
                  <a:lnTo>
                    <a:pt x="152411" y="192712"/>
                  </a:lnTo>
                  <a:lnTo>
                    <a:pt x="152411" y="168899"/>
                  </a:lnTo>
                  <a:close/>
                  <a:moveTo>
                    <a:pt x="242898" y="119687"/>
                  </a:moveTo>
                  <a:lnTo>
                    <a:pt x="242898" y="148262"/>
                  </a:lnTo>
                  <a:lnTo>
                    <a:pt x="282586" y="148262"/>
                  </a:lnTo>
                  <a:lnTo>
                    <a:pt x="290523" y="119687"/>
                  </a:lnTo>
                  <a:close/>
                  <a:moveTo>
                    <a:pt x="173048" y="119687"/>
                  </a:moveTo>
                  <a:lnTo>
                    <a:pt x="173048" y="148262"/>
                  </a:lnTo>
                  <a:lnTo>
                    <a:pt x="222261" y="148262"/>
                  </a:lnTo>
                  <a:lnTo>
                    <a:pt x="222261" y="119687"/>
                  </a:lnTo>
                  <a:close/>
                  <a:moveTo>
                    <a:pt x="103198" y="119687"/>
                  </a:moveTo>
                  <a:lnTo>
                    <a:pt x="112723" y="148262"/>
                  </a:lnTo>
                  <a:lnTo>
                    <a:pt x="152411" y="148262"/>
                  </a:lnTo>
                  <a:lnTo>
                    <a:pt x="152411" y="119687"/>
                  </a:lnTo>
                  <a:close/>
                  <a:moveTo>
                    <a:pt x="242898" y="75237"/>
                  </a:moveTo>
                  <a:lnTo>
                    <a:pt x="242898" y="99050"/>
                  </a:lnTo>
                  <a:lnTo>
                    <a:pt x="296873" y="99050"/>
                  </a:lnTo>
                  <a:lnTo>
                    <a:pt x="304811" y="75237"/>
                  </a:lnTo>
                  <a:close/>
                  <a:moveTo>
                    <a:pt x="173048" y="75237"/>
                  </a:moveTo>
                  <a:lnTo>
                    <a:pt x="173048" y="99050"/>
                  </a:lnTo>
                  <a:lnTo>
                    <a:pt x="222261" y="99050"/>
                  </a:lnTo>
                  <a:lnTo>
                    <a:pt x="222261" y="75237"/>
                  </a:lnTo>
                  <a:close/>
                  <a:moveTo>
                    <a:pt x="87323" y="75237"/>
                  </a:moveTo>
                  <a:lnTo>
                    <a:pt x="95261" y="99050"/>
                  </a:lnTo>
                  <a:lnTo>
                    <a:pt x="152411" y="99050"/>
                  </a:lnTo>
                  <a:lnTo>
                    <a:pt x="152411" y="75237"/>
                  </a:lnTo>
                  <a:close/>
                  <a:moveTo>
                    <a:pt x="13989" y="328"/>
                  </a:moveTo>
                  <a:cubicBezTo>
                    <a:pt x="13989" y="328"/>
                    <a:pt x="13989" y="328"/>
                    <a:pt x="64579" y="19694"/>
                  </a:cubicBezTo>
                  <a:cubicBezTo>
                    <a:pt x="67173" y="20985"/>
                    <a:pt x="68471" y="23567"/>
                    <a:pt x="69768" y="26149"/>
                  </a:cubicBezTo>
                  <a:cubicBezTo>
                    <a:pt x="69768" y="26149"/>
                    <a:pt x="69768" y="26149"/>
                    <a:pt x="80145" y="54553"/>
                  </a:cubicBezTo>
                  <a:cubicBezTo>
                    <a:pt x="80145" y="54553"/>
                    <a:pt x="81442" y="54553"/>
                    <a:pt x="81442" y="54553"/>
                  </a:cubicBezTo>
                  <a:cubicBezTo>
                    <a:pt x="81442" y="54553"/>
                    <a:pt x="81442" y="54553"/>
                    <a:pt x="321421" y="54553"/>
                  </a:cubicBezTo>
                  <a:cubicBezTo>
                    <a:pt x="324015" y="54553"/>
                    <a:pt x="327907" y="55844"/>
                    <a:pt x="329204" y="58426"/>
                  </a:cubicBezTo>
                  <a:cubicBezTo>
                    <a:pt x="331798" y="62300"/>
                    <a:pt x="331798" y="64882"/>
                    <a:pt x="330501" y="68755"/>
                  </a:cubicBezTo>
                  <a:cubicBezTo>
                    <a:pt x="330501" y="68755"/>
                    <a:pt x="330501" y="68755"/>
                    <a:pt x="286397" y="205610"/>
                  </a:cubicBezTo>
                  <a:cubicBezTo>
                    <a:pt x="285100" y="210774"/>
                    <a:pt x="281208" y="213356"/>
                    <a:pt x="276019" y="213356"/>
                  </a:cubicBezTo>
                  <a:cubicBezTo>
                    <a:pt x="276019" y="213356"/>
                    <a:pt x="276019" y="213356"/>
                    <a:pt x="120358" y="213356"/>
                  </a:cubicBezTo>
                  <a:cubicBezTo>
                    <a:pt x="119061" y="213356"/>
                    <a:pt x="117763" y="213356"/>
                    <a:pt x="116466" y="212065"/>
                  </a:cubicBezTo>
                  <a:cubicBezTo>
                    <a:pt x="116466" y="212065"/>
                    <a:pt x="116466" y="212065"/>
                    <a:pt x="106089" y="240469"/>
                  </a:cubicBezTo>
                  <a:cubicBezTo>
                    <a:pt x="106089" y="240469"/>
                    <a:pt x="106089" y="240469"/>
                    <a:pt x="276019" y="240469"/>
                  </a:cubicBezTo>
                  <a:cubicBezTo>
                    <a:pt x="281208" y="240469"/>
                    <a:pt x="285100" y="244342"/>
                    <a:pt x="285100" y="248215"/>
                  </a:cubicBezTo>
                  <a:cubicBezTo>
                    <a:pt x="285100" y="253380"/>
                    <a:pt x="281208" y="257253"/>
                    <a:pt x="276019" y="257253"/>
                  </a:cubicBezTo>
                  <a:cubicBezTo>
                    <a:pt x="276019" y="257253"/>
                    <a:pt x="276019" y="257253"/>
                    <a:pt x="266939" y="257253"/>
                  </a:cubicBezTo>
                  <a:cubicBezTo>
                    <a:pt x="272128" y="263708"/>
                    <a:pt x="274722" y="270164"/>
                    <a:pt x="274722" y="279201"/>
                  </a:cubicBezTo>
                  <a:cubicBezTo>
                    <a:pt x="274722" y="295985"/>
                    <a:pt x="260453" y="310187"/>
                    <a:pt x="242293" y="310187"/>
                  </a:cubicBezTo>
                  <a:cubicBezTo>
                    <a:pt x="225429" y="310187"/>
                    <a:pt x="211160" y="295985"/>
                    <a:pt x="211160" y="279201"/>
                  </a:cubicBezTo>
                  <a:cubicBezTo>
                    <a:pt x="211160" y="270164"/>
                    <a:pt x="213755" y="263708"/>
                    <a:pt x="218943" y="257253"/>
                  </a:cubicBezTo>
                  <a:cubicBezTo>
                    <a:pt x="218943" y="257253"/>
                    <a:pt x="218943" y="257253"/>
                    <a:pt x="148896" y="257253"/>
                  </a:cubicBezTo>
                  <a:cubicBezTo>
                    <a:pt x="154084" y="263708"/>
                    <a:pt x="157976" y="270164"/>
                    <a:pt x="157976" y="279201"/>
                  </a:cubicBezTo>
                  <a:cubicBezTo>
                    <a:pt x="157976" y="295985"/>
                    <a:pt x="143707" y="310187"/>
                    <a:pt x="125547" y="310187"/>
                  </a:cubicBezTo>
                  <a:cubicBezTo>
                    <a:pt x="108683" y="310187"/>
                    <a:pt x="93117" y="295985"/>
                    <a:pt x="93117" y="279201"/>
                  </a:cubicBezTo>
                  <a:cubicBezTo>
                    <a:pt x="93117" y="270164"/>
                    <a:pt x="97009" y="263708"/>
                    <a:pt x="102197" y="257253"/>
                  </a:cubicBezTo>
                  <a:cubicBezTo>
                    <a:pt x="102197" y="257253"/>
                    <a:pt x="102197" y="257253"/>
                    <a:pt x="93117" y="257253"/>
                  </a:cubicBezTo>
                  <a:cubicBezTo>
                    <a:pt x="90523" y="257253"/>
                    <a:pt x="87928" y="255962"/>
                    <a:pt x="86631" y="253380"/>
                  </a:cubicBezTo>
                  <a:cubicBezTo>
                    <a:pt x="85334" y="252089"/>
                    <a:pt x="84037" y="248215"/>
                    <a:pt x="85334" y="245633"/>
                  </a:cubicBezTo>
                  <a:cubicBezTo>
                    <a:pt x="85334" y="245633"/>
                    <a:pt x="85334" y="245633"/>
                    <a:pt x="100900" y="201737"/>
                  </a:cubicBezTo>
                  <a:cubicBezTo>
                    <a:pt x="102197" y="199154"/>
                    <a:pt x="104792" y="196572"/>
                    <a:pt x="107386" y="196572"/>
                  </a:cubicBezTo>
                  <a:cubicBezTo>
                    <a:pt x="107386" y="196572"/>
                    <a:pt x="107386" y="196572"/>
                    <a:pt x="51607" y="37769"/>
                  </a:cubicBezTo>
                  <a:cubicBezTo>
                    <a:pt x="51607" y="37769"/>
                    <a:pt x="51607" y="37769"/>
                    <a:pt x="6206" y="19694"/>
                  </a:cubicBezTo>
                  <a:cubicBezTo>
                    <a:pt x="1017" y="18403"/>
                    <a:pt x="-1577" y="11948"/>
                    <a:pt x="1017" y="6783"/>
                  </a:cubicBezTo>
                  <a:cubicBezTo>
                    <a:pt x="2315" y="1619"/>
                    <a:pt x="8800" y="-963"/>
                    <a:pt x="13989" y="328"/>
                  </a:cubicBezTo>
                  <a:close/>
                </a:path>
              </a:pathLst>
            </a:custGeom>
            <a:solidFill>
              <a:schemeClr val="accent2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6" name="千图PPT彼岸天：ID 8661124库_组合 25"/>
          <p:cNvGrpSpPr/>
          <p:nvPr>
            <p:custDataLst>
              <p:tags r:id="rId4"/>
            </p:custDataLst>
          </p:nvPr>
        </p:nvGrpSpPr>
        <p:grpSpPr>
          <a:xfrm>
            <a:off x="6857817" y="4327880"/>
            <a:ext cx="1131067" cy="1289310"/>
            <a:chOff x="6857817" y="4327880"/>
            <a:chExt cx="1131067" cy="1289310"/>
          </a:xfrm>
        </p:grpSpPr>
        <p:sp>
          <p:nvSpPr>
            <p:cNvPr id="12" name="矩形: 圆角 11"/>
            <p:cNvSpPr/>
            <p:nvPr/>
          </p:nvSpPr>
          <p:spPr>
            <a:xfrm>
              <a:off x="6857817" y="4816041"/>
              <a:ext cx="1131067" cy="801149"/>
            </a:xfrm>
            <a:prstGeom prst="roundRect">
              <a:avLst>
                <a:gd name="adj" fmla="val 4881"/>
              </a:avLst>
            </a:prstGeom>
            <a:solidFill>
              <a:schemeClr val="accent3">
                <a:lumMod val="10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任意多边形: 形状 12"/>
            <p:cNvSpPr/>
            <p:nvPr/>
          </p:nvSpPr>
          <p:spPr>
            <a:xfrm>
              <a:off x="7064837" y="4327880"/>
              <a:ext cx="717027" cy="487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19574" extrusionOk="0">
                  <a:moveTo>
                    <a:pt x="2046" y="6078"/>
                  </a:moveTo>
                  <a:cubicBezTo>
                    <a:pt x="1388" y="7243"/>
                    <a:pt x="850" y="8551"/>
                    <a:pt x="452" y="9956"/>
                  </a:cubicBezTo>
                  <a:cubicBezTo>
                    <a:pt x="-1" y="12226"/>
                    <a:pt x="0" y="14560"/>
                    <a:pt x="0" y="18390"/>
                  </a:cubicBezTo>
                  <a:cubicBezTo>
                    <a:pt x="0" y="18813"/>
                    <a:pt x="3" y="19156"/>
                    <a:pt x="4" y="19544"/>
                  </a:cubicBezTo>
                  <a:lnTo>
                    <a:pt x="2179" y="19574"/>
                  </a:lnTo>
                  <a:cubicBezTo>
                    <a:pt x="2179" y="19191"/>
                    <a:pt x="2175" y="18843"/>
                    <a:pt x="2175" y="18420"/>
                  </a:cubicBezTo>
                  <a:cubicBezTo>
                    <a:pt x="2175" y="15115"/>
                    <a:pt x="2176" y="13102"/>
                    <a:pt x="2566" y="11143"/>
                  </a:cubicBezTo>
                  <a:cubicBezTo>
                    <a:pt x="2895" y="9921"/>
                    <a:pt x="3360" y="8791"/>
                    <a:pt x="3942" y="7796"/>
                  </a:cubicBezTo>
                  <a:cubicBezTo>
                    <a:pt x="7542" y="1639"/>
                    <a:pt x="13927" y="1639"/>
                    <a:pt x="17527" y="7796"/>
                  </a:cubicBezTo>
                  <a:cubicBezTo>
                    <a:pt x="18108" y="8791"/>
                    <a:pt x="18573" y="9921"/>
                    <a:pt x="18902" y="11143"/>
                  </a:cubicBezTo>
                  <a:cubicBezTo>
                    <a:pt x="19293" y="13102"/>
                    <a:pt x="19293" y="15115"/>
                    <a:pt x="19293" y="18420"/>
                  </a:cubicBezTo>
                  <a:cubicBezTo>
                    <a:pt x="19293" y="18843"/>
                    <a:pt x="19290" y="19191"/>
                    <a:pt x="19289" y="19574"/>
                  </a:cubicBezTo>
                  <a:lnTo>
                    <a:pt x="21596" y="19544"/>
                  </a:lnTo>
                  <a:cubicBezTo>
                    <a:pt x="21597" y="19156"/>
                    <a:pt x="21598" y="18813"/>
                    <a:pt x="21598" y="18390"/>
                  </a:cubicBezTo>
                  <a:cubicBezTo>
                    <a:pt x="21598" y="14560"/>
                    <a:pt x="21599" y="12226"/>
                    <a:pt x="21146" y="9956"/>
                  </a:cubicBezTo>
                  <a:cubicBezTo>
                    <a:pt x="20748" y="8551"/>
                    <a:pt x="20210" y="7243"/>
                    <a:pt x="19552" y="6078"/>
                  </a:cubicBezTo>
                  <a:cubicBezTo>
                    <a:pt x="14969" y="-2026"/>
                    <a:pt x="6629" y="-2026"/>
                    <a:pt x="2046" y="6078"/>
                  </a:cubicBezTo>
                  <a:close/>
                </a:path>
              </a:pathLst>
            </a:custGeom>
            <a:solidFill>
              <a:srgbClr val="EDEFF3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椭圆 14"/>
            <p:cNvSpPr/>
            <p:nvPr/>
          </p:nvSpPr>
          <p:spPr>
            <a:xfrm>
              <a:off x="7144483" y="4963732"/>
              <a:ext cx="533814" cy="533815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100000"/>
                </a:schemeClr>
              </a:solidFill>
              <a:prstDash val="solid"/>
              <a:miter lim="4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任意多边形: 形状 23"/>
            <p:cNvSpPr/>
            <p:nvPr/>
          </p:nvSpPr>
          <p:spPr bwMode="auto">
            <a:xfrm>
              <a:off x="7235768" y="5020897"/>
              <a:ext cx="351244" cy="419485"/>
            </a:xfrm>
            <a:custGeom>
              <a:avLst/>
              <a:gdLst>
                <a:gd name="connsiteX0" fmla="*/ 132196 w 277813"/>
                <a:gd name="connsiteY0" fmla="*/ 133350 h 331788"/>
                <a:gd name="connsiteX1" fmla="*/ 132196 w 277813"/>
                <a:gd name="connsiteY1" fmla="*/ 152673 h 331788"/>
                <a:gd name="connsiteX2" fmla="*/ 99724 w 277813"/>
                <a:gd name="connsiteY2" fmla="*/ 186167 h 331788"/>
                <a:gd name="connsiteX3" fmla="*/ 134793 w 277813"/>
                <a:gd name="connsiteY3" fmla="*/ 220949 h 331788"/>
                <a:gd name="connsiteX4" fmla="*/ 154276 w 277813"/>
                <a:gd name="connsiteY4" fmla="*/ 237696 h 331788"/>
                <a:gd name="connsiteX5" fmla="*/ 136092 w 277813"/>
                <a:gd name="connsiteY5" fmla="*/ 249290 h 331788"/>
                <a:gd name="connsiteX6" fmla="*/ 104920 w 277813"/>
                <a:gd name="connsiteY6" fmla="*/ 241561 h 331788"/>
                <a:gd name="connsiteX7" fmla="*/ 98425 w 277813"/>
                <a:gd name="connsiteY7" fmla="*/ 263460 h 331788"/>
                <a:gd name="connsiteX8" fmla="*/ 130897 w 277813"/>
                <a:gd name="connsiteY8" fmla="*/ 272478 h 331788"/>
                <a:gd name="connsiteX9" fmla="*/ 130897 w 277813"/>
                <a:gd name="connsiteY9" fmla="*/ 290513 h 331788"/>
                <a:gd name="connsiteX10" fmla="*/ 150380 w 277813"/>
                <a:gd name="connsiteY10" fmla="*/ 290513 h 331788"/>
                <a:gd name="connsiteX11" fmla="*/ 150380 w 277813"/>
                <a:gd name="connsiteY11" fmla="*/ 271190 h 331788"/>
                <a:gd name="connsiteX12" fmla="*/ 184150 w 277813"/>
                <a:gd name="connsiteY12" fmla="*/ 235120 h 331788"/>
                <a:gd name="connsiteX13" fmla="*/ 152978 w 277813"/>
                <a:gd name="connsiteY13" fmla="*/ 199049 h 331788"/>
                <a:gd name="connsiteX14" fmla="*/ 129598 w 277813"/>
                <a:gd name="connsiteY14" fmla="*/ 182303 h 331788"/>
                <a:gd name="connsiteX15" fmla="*/ 146483 w 277813"/>
                <a:gd name="connsiteY15" fmla="*/ 171997 h 331788"/>
                <a:gd name="connsiteX16" fmla="*/ 173759 w 277813"/>
                <a:gd name="connsiteY16" fmla="*/ 178438 h 331788"/>
                <a:gd name="connsiteX17" fmla="*/ 178955 w 277813"/>
                <a:gd name="connsiteY17" fmla="*/ 156538 h 331788"/>
                <a:gd name="connsiteX18" fmla="*/ 151679 w 277813"/>
                <a:gd name="connsiteY18" fmla="*/ 151385 h 331788"/>
                <a:gd name="connsiteX19" fmla="*/ 151679 w 277813"/>
                <a:gd name="connsiteY19" fmla="*/ 133350 h 331788"/>
                <a:gd name="connsiteX20" fmla="*/ 132196 w 277813"/>
                <a:gd name="connsiteY20" fmla="*/ 133350 h 331788"/>
                <a:gd name="connsiteX21" fmla="*/ 136310 w 277813"/>
                <a:gd name="connsiteY21" fmla="*/ 0 h 331788"/>
                <a:gd name="connsiteX22" fmla="*/ 167467 w 277813"/>
                <a:gd name="connsiteY22" fmla="*/ 3888 h 331788"/>
                <a:gd name="connsiteX23" fmla="*/ 158380 w 277813"/>
                <a:gd name="connsiteY23" fmla="*/ 25921 h 331788"/>
                <a:gd name="connsiteX24" fmla="*/ 184343 w 277813"/>
                <a:gd name="connsiteY24" fmla="*/ 6480 h 331788"/>
                <a:gd name="connsiteX25" fmla="*/ 214202 w 277813"/>
                <a:gd name="connsiteY25" fmla="*/ 9072 h 331788"/>
                <a:gd name="connsiteX26" fmla="*/ 188238 w 277813"/>
                <a:gd name="connsiteY26" fmla="*/ 62210 h 331788"/>
                <a:gd name="connsiteX27" fmla="*/ 215500 w 277813"/>
                <a:gd name="connsiteY27" fmla="*/ 62210 h 331788"/>
                <a:gd name="connsiteX28" fmla="*/ 215500 w 277813"/>
                <a:gd name="connsiteY28" fmla="*/ 81651 h 331788"/>
                <a:gd name="connsiteX29" fmla="*/ 183045 w 277813"/>
                <a:gd name="connsiteY29" fmla="*/ 81651 h 331788"/>
                <a:gd name="connsiteX30" fmla="*/ 277813 w 277813"/>
                <a:gd name="connsiteY30" fmla="*/ 243657 h 331788"/>
                <a:gd name="connsiteX31" fmla="*/ 138907 w 277813"/>
                <a:gd name="connsiteY31" fmla="*/ 331788 h 331788"/>
                <a:gd name="connsiteX32" fmla="*/ 0 w 277813"/>
                <a:gd name="connsiteY32" fmla="*/ 243657 h 331788"/>
                <a:gd name="connsiteX33" fmla="*/ 94768 w 277813"/>
                <a:gd name="connsiteY33" fmla="*/ 81651 h 331788"/>
                <a:gd name="connsiteX34" fmla="*/ 68804 w 277813"/>
                <a:gd name="connsiteY34" fmla="*/ 81651 h 331788"/>
                <a:gd name="connsiteX35" fmla="*/ 68804 w 277813"/>
                <a:gd name="connsiteY35" fmla="*/ 60914 h 331788"/>
                <a:gd name="connsiteX36" fmla="*/ 96066 w 277813"/>
                <a:gd name="connsiteY36" fmla="*/ 62210 h 331788"/>
                <a:gd name="connsiteX37" fmla="*/ 66208 w 277813"/>
                <a:gd name="connsiteY37" fmla="*/ 5184 h 331788"/>
                <a:gd name="connsiteX38" fmla="*/ 110347 w 277813"/>
                <a:gd name="connsiteY38" fmla="*/ 6480 h 331788"/>
                <a:gd name="connsiteX39" fmla="*/ 127223 w 277813"/>
                <a:gd name="connsiteY39" fmla="*/ 28513 h 331788"/>
                <a:gd name="connsiteX40" fmla="*/ 136310 w 277813"/>
                <a:gd name="connsiteY40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77813" h="331788">
                  <a:moveTo>
                    <a:pt x="132196" y="133350"/>
                  </a:moveTo>
                  <a:cubicBezTo>
                    <a:pt x="132196" y="133350"/>
                    <a:pt x="132196" y="133350"/>
                    <a:pt x="132196" y="152673"/>
                  </a:cubicBezTo>
                  <a:cubicBezTo>
                    <a:pt x="111414" y="156538"/>
                    <a:pt x="99724" y="169420"/>
                    <a:pt x="99724" y="186167"/>
                  </a:cubicBezTo>
                  <a:cubicBezTo>
                    <a:pt x="99724" y="204202"/>
                    <a:pt x="114012" y="214508"/>
                    <a:pt x="134793" y="220949"/>
                  </a:cubicBezTo>
                  <a:cubicBezTo>
                    <a:pt x="149081" y="226102"/>
                    <a:pt x="154276" y="231255"/>
                    <a:pt x="154276" y="237696"/>
                  </a:cubicBezTo>
                  <a:cubicBezTo>
                    <a:pt x="154276" y="245425"/>
                    <a:pt x="147782" y="249290"/>
                    <a:pt x="136092" y="249290"/>
                  </a:cubicBezTo>
                  <a:cubicBezTo>
                    <a:pt x="124403" y="249290"/>
                    <a:pt x="112713" y="245425"/>
                    <a:pt x="104920" y="241561"/>
                  </a:cubicBezTo>
                  <a:cubicBezTo>
                    <a:pt x="104920" y="241561"/>
                    <a:pt x="104920" y="241561"/>
                    <a:pt x="98425" y="263460"/>
                  </a:cubicBezTo>
                  <a:cubicBezTo>
                    <a:pt x="106218" y="267325"/>
                    <a:pt x="117908" y="271190"/>
                    <a:pt x="130897" y="272478"/>
                  </a:cubicBezTo>
                  <a:cubicBezTo>
                    <a:pt x="130897" y="272478"/>
                    <a:pt x="130897" y="272478"/>
                    <a:pt x="130897" y="290513"/>
                  </a:cubicBezTo>
                  <a:cubicBezTo>
                    <a:pt x="130897" y="290513"/>
                    <a:pt x="130897" y="290513"/>
                    <a:pt x="150380" y="290513"/>
                  </a:cubicBezTo>
                  <a:cubicBezTo>
                    <a:pt x="150380" y="290513"/>
                    <a:pt x="150380" y="290513"/>
                    <a:pt x="150380" y="271190"/>
                  </a:cubicBezTo>
                  <a:cubicBezTo>
                    <a:pt x="172460" y="267325"/>
                    <a:pt x="184150" y="251866"/>
                    <a:pt x="184150" y="235120"/>
                  </a:cubicBezTo>
                  <a:cubicBezTo>
                    <a:pt x="184150" y="218373"/>
                    <a:pt x="175058" y="208067"/>
                    <a:pt x="152978" y="199049"/>
                  </a:cubicBezTo>
                  <a:cubicBezTo>
                    <a:pt x="136092" y="193897"/>
                    <a:pt x="129598" y="188744"/>
                    <a:pt x="129598" y="182303"/>
                  </a:cubicBezTo>
                  <a:cubicBezTo>
                    <a:pt x="129598" y="177150"/>
                    <a:pt x="133495" y="171997"/>
                    <a:pt x="146483" y="171997"/>
                  </a:cubicBezTo>
                  <a:cubicBezTo>
                    <a:pt x="159472" y="171997"/>
                    <a:pt x="168564" y="177150"/>
                    <a:pt x="173759" y="178438"/>
                  </a:cubicBezTo>
                  <a:cubicBezTo>
                    <a:pt x="173759" y="178438"/>
                    <a:pt x="173759" y="178438"/>
                    <a:pt x="178955" y="156538"/>
                  </a:cubicBezTo>
                  <a:cubicBezTo>
                    <a:pt x="172460" y="153962"/>
                    <a:pt x="164667" y="151385"/>
                    <a:pt x="151679" y="151385"/>
                  </a:cubicBezTo>
                  <a:cubicBezTo>
                    <a:pt x="151679" y="151385"/>
                    <a:pt x="151679" y="151385"/>
                    <a:pt x="151679" y="133350"/>
                  </a:cubicBezTo>
                  <a:cubicBezTo>
                    <a:pt x="151679" y="133350"/>
                    <a:pt x="151679" y="133350"/>
                    <a:pt x="132196" y="133350"/>
                  </a:cubicBezTo>
                  <a:close/>
                  <a:moveTo>
                    <a:pt x="136310" y="0"/>
                  </a:moveTo>
                  <a:cubicBezTo>
                    <a:pt x="136310" y="0"/>
                    <a:pt x="136310" y="0"/>
                    <a:pt x="167467" y="3888"/>
                  </a:cubicBezTo>
                  <a:cubicBezTo>
                    <a:pt x="167467" y="3888"/>
                    <a:pt x="167467" y="3888"/>
                    <a:pt x="158380" y="25921"/>
                  </a:cubicBezTo>
                  <a:cubicBezTo>
                    <a:pt x="158380" y="25921"/>
                    <a:pt x="158380" y="25921"/>
                    <a:pt x="184343" y="6480"/>
                  </a:cubicBezTo>
                  <a:cubicBezTo>
                    <a:pt x="184343" y="6480"/>
                    <a:pt x="184343" y="6480"/>
                    <a:pt x="214202" y="9072"/>
                  </a:cubicBezTo>
                  <a:cubicBezTo>
                    <a:pt x="214202" y="9072"/>
                    <a:pt x="214202" y="9072"/>
                    <a:pt x="188238" y="62210"/>
                  </a:cubicBezTo>
                  <a:cubicBezTo>
                    <a:pt x="188238" y="62210"/>
                    <a:pt x="188238" y="62210"/>
                    <a:pt x="215500" y="62210"/>
                  </a:cubicBezTo>
                  <a:cubicBezTo>
                    <a:pt x="215500" y="62210"/>
                    <a:pt x="215500" y="62210"/>
                    <a:pt x="215500" y="81651"/>
                  </a:cubicBezTo>
                  <a:cubicBezTo>
                    <a:pt x="215500" y="81651"/>
                    <a:pt x="215500" y="81651"/>
                    <a:pt x="183045" y="81651"/>
                  </a:cubicBezTo>
                  <a:cubicBezTo>
                    <a:pt x="237569" y="114052"/>
                    <a:pt x="277813" y="198295"/>
                    <a:pt x="277813" y="243657"/>
                  </a:cubicBezTo>
                  <a:cubicBezTo>
                    <a:pt x="277813" y="299387"/>
                    <a:pt x="215500" y="331788"/>
                    <a:pt x="138907" y="331788"/>
                  </a:cubicBezTo>
                  <a:cubicBezTo>
                    <a:pt x="62313" y="331788"/>
                    <a:pt x="0" y="299387"/>
                    <a:pt x="0" y="243657"/>
                  </a:cubicBezTo>
                  <a:cubicBezTo>
                    <a:pt x="0" y="198295"/>
                    <a:pt x="40244" y="114052"/>
                    <a:pt x="94768" y="81651"/>
                  </a:cubicBezTo>
                  <a:cubicBezTo>
                    <a:pt x="94768" y="81651"/>
                    <a:pt x="94768" y="81651"/>
                    <a:pt x="68804" y="81651"/>
                  </a:cubicBezTo>
                  <a:cubicBezTo>
                    <a:pt x="68804" y="81651"/>
                    <a:pt x="68804" y="81651"/>
                    <a:pt x="68804" y="60914"/>
                  </a:cubicBezTo>
                  <a:cubicBezTo>
                    <a:pt x="68804" y="60914"/>
                    <a:pt x="68804" y="60914"/>
                    <a:pt x="96066" y="62210"/>
                  </a:cubicBezTo>
                  <a:cubicBezTo>
                    <a:pt x="96066" y="62210"/>
                    <a:pt x="96066" y="62210"/>
                    <a:pt x="66208" y="5184"/>
                  </a:cubicBezTo>
                  <a:cubicBezTo>
                    <a:pt x="66208" y="5184"/>
                    <a:pt x="66208" y="5184"/>
                    <a:pt x="110347" y="6480"/>
                  </a:cubicBezTo>
                  <a:cubicBezTo>
                    <a:pt x="110347" y="6480"/>
                    <a:pt x="110347" y="6480"/>
                    <a:pt x="127223" y="28513"/>
                  </a:cubicBezTo>
                  <a:cubicBezTo>
                    <a:pt x="127223" y="28513"/>
                    <a:pt x="127223" y="28513"/>
                    <a:pt x="136310" y="0"/>
                  </a:cubicBezTo>
                  <a:close/>
                </a:path>
              </a:pathLst>
            </a:custGeom>
            <a:solidFill>
              <a:schemeClr val="accent3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7" name="千图PPT彼岸天：ID 8661124库_组合 26"/>
          <p:cNvGrpSpPr/>
          <p:nvPr>
            <p:custDataLst>
              <p:tags r:id="rId5"/>
            </p:custDataLst>
          </p:nvPr>
        </p:nvGrpSpPr>
        <p:grpSpPr>
          <a:xfrm>
            <a:off x="3357967" y="2060848"/>
            <a:ext cx="4876824" cy="1124452"/>
            <a:chOff x="3357967" y="2060848"/>
            <a:chExt cx="4876824" cy="1124452"/>
          </a:xfrm>
        </p:grpSpPr>
        <p:sp>
          <p:nvSpPr>
            <p:cNvPr id="16" name="矩形 15"/>
            <p:cNvSpPr/>
            <p:nvPr/>
          </p:nvSpPr>
          <p:spPr>
            <a:xfrm>
              <a:off x="3357967" y="2430834"/>
              <a:ext cx="2313635" cy="754466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sz="1200" dirty="0">
                  <a:solidFill>
                    <a:schemeClr val="tx1"/>
                  </a:solidFill>
                </a:rPr>
                <a:t>点击此处更换文本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3357967" y="2060848"/>
              <a:ext cx="1961445" cy="277758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r>
                <a:rPr lang="zh-CN" altLang="en-US" b="1" dirty="0">
                  <a:solidFill>
                    <a:schemeClr val="accent1">
                      <a:lumMod val="100000"/>
                    </a:schemeClr>
                  </a:solidFill>
                </a:rPr>
                <a:t>输入标题文本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26302" y="3024069"/>
              <a:ext cx="4808489" cy="0"/>
            </a:xfrm>
            <a:prstGeom prst="line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千图PPT彼岸天：ID 8661124库_组合 27"/>
          <p:cNvGrpSpPr/>
          <p:nvPr>
            <p:custDataLst>
              <p:tags r:id="rId6"/>
            </p:custDataLst>
          </p:nvPr>
        </p:nvGrpSpPr>
        <p:grpSpPr>
          <a:xfrm>
            <a:off x="6080393" y="3217769"/>
            <a:ext cx="4897598" cy="1124451"/>
            <a:chOff x="6080393" y="3217769"/>
            <a:chExt cx="4897598" cy="1124451"/>
          </a:xfrm>
        </p:grpSpPr>
        <p:sp>
          <p:nvSpPr>
            <p:cNvPr id="17" name="矩形 16"/>
            <p:cNvSpPr/>
            <p:nvPr/>
          </p:nvSpPr>
          <p:spPr>
            <a:xfrm>
              <a:off x="6080393" y="3587754"/>
              <a:ext cx="2694458" cy="754466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sz="1200" dirty="0">
                  <a:solidFill>
                    <a:schemeClr val="tx1"/>
                  </a:solidFill>
                </a:rPr>
                <a:t>点击此处更换文本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6080393" y="3217769"/>
              <a:ext cx="1961445" cy="277758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r>
                <a:rPr lang="zh-CN" altLang="en-US" b="1" dirty="0">
                  <a:solidFill>
                    <a:schemeClr val="accent2">
                      <a:lumMod val="100000"/>
                    </a:schemeClr>
                  </a:solidFill>
                </a:rPr>
                <a:t>输入标题文本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6169502" y="4202629"/>
              <a:ext cx="4808489" cy="0"/>
            </a:xfrm>
            <a:prstGeom prst="line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文本框 2"/>
          <p:cNvSpPr txBox="1"/>
          <p:nvPr userDrawn="1"/>
        </p:nvSpPr>
        <p:spPr>
          <a:xfrm>
            <a:off x="3767795" y="531496"/>
            <a:ext cx="4112260" cy="76835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4400" b="1" dirty="0">
                <a:latin typeface="方正黑体简体" panose="03000509000000000000" charset="-122"/>
                <a:ea typeface="方正黑体简体" panose="03000509000000000000" charset="-122"/>
              </a:rPr>
              <a:t>请插入您的标题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81" y="0"/>
            <a:ext cx="3372214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180" y="1036948"/>
            <a:ext cx="4845377" cy="6056721"/>
          </a:xfrm>
          <a:prstGeom prst="rect">
            <a:avLst/>
          </a:prstGeom>
        </p:spPr>
      </p:pic>
      <p:sp>
        <p:nvSpPr>
          <p:cNvPr id="6" name="文本框 13"/>
          <p:cNvSpPr txBox="1">
            <a:spLocks noChangeArrowheads="1"/>
          </p:cNvSpPr>
          <p:nvPr/>
        </p:nvSpPr>
        <p:spPr bwMode="auto">
          <a:xfrm>
            <a:off x="2941451" y="3712706"/>
            <a:ext cx="5674990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5400" b="1" dirty="0">
                <a:latin typeface="方正有猫在_GBK" panose="02000000000000000000" pitchFamily="2" charset="-122"/>
                <a:ea typeface="方正有猫在_GBK" panose="02000000000000000000" pitchFamily="2" charset="-122"/>
              </a:rPr>
              <a:t>请输入您的标题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986461" y="2235378"/>
            <a:ext cx="176277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9600" dirty="0">
                <a:solidFill>
                  <a:srgbClr val="9B050E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Arial" panose="020B0604020202020204" pitchFamily="34" charset="0"/>
              </a:rPr>
              <a:t>03</a:t>
            </a:r>
            <a:endParaRPr lang="zh-CN" altLang="en-US" sz="9600" dirty="0">
              <a:solidFill>
                <a:srgbClr val="9B050E"/>
              </a:solidFill>
              <a:latin typeface="方正有猫在_GBK" panose="02000000000000000000" pitchFamily="2" charset="-122"/>
              <a:ea typeface="方正有猫在_GBK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1775520" y="1361027"/>
            <a:ext cx="3630427" cy="4093065"/>
            <a:chOff x="571258" y="2404098"/>
            <a:chExt cx="3630427" cy="4093065"/>
          </a:xfrm>
        </p:grpSpPr>
        <p:sp>
          <p:nvSpPr>
            <p:cNvPr id="14" name="Freeform: Shape 2"/>
            <p:cNvSpPr/>
            <p:nvPr/>
          </p:nvSpPr>
          <p:spPr bwMode="auto">
            <a:xfrm>
              <a:off x="1961744" y="5487069"/>
              <a:ext cx="230034" cy="888009"/>
            </a:xfrm>
            <a:custGeom>
              <a:avLst/>
              <a:gdLst>
                <a:gd name="T0" fmla="*/ 76 w 76"/>
                <a:gd name="T1" fmla="*/ 292 h 292"/>
                <a:gd name="T2" fmla="*/ 53 w 76"/>
                <a:gd name="T3" fmla="*/ 292 h 292"/>
                <a:gd name="T4" fmla="*/ 0 w 76"/>
                <a:gd name="T5" fmla="*/ 10 h 292"/>
                <a:gd name="T6" fmla="*/ 21 w 76"/>
                <a:gd name="T7" fmla="*/ 0 h 292"/>
                <a:gd name="T8" fmla="*/ 76 w 76"/>
                <a:gd name="T9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292">
                  <a:moveTo>
                    <a:pt x="76" y="292"/>
                  </a:moveTo>
                  <a:cubicBezTo>
                    <a:pt x="53" y="292"/>
                    <a:pt x="53" y="292"/>
                    <a:pt x="53" y="292"/>
                  </a:cubicBezTo>
                  <a:cubicBezTo>
                    <a:pt x="53" y="118"/>
                    <a:pt x="1" y="11"/>
                    <a:pt x="0" y="1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4" y="4"/>
                    <a:pt x="76" y="112"/>
                    <a:pt x="76" y="29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Freeform: Shape 3"/>
            <p:cNvSpPr/>
            <p:nvPr/>
          </p:nvSpPr>
          <p:spPr bwMode="auto">
            <a:xfrm>
              <a:off x="2414102" y="5460082"/>
              <a:ext cx="231319" cy="888009"/>
            </a:xfrm>
            <a:custGeom>
              <a:avLst/>
              <a:gdLst>
                <a:gd name="T0" fmla="*/ 24 w 76"/>
                <a:gd name="T1" fmla="*/ 292 h 292"/>
                <a:gd name="T2" fmla="*/ 0 w 76"/>
                <a:gd name="T3" fmla="*/ 292 h 292"/>
                <a:gd name="T4" fmla="*/ 55 w 76"/>
                <a:gd name="T5" fmla="*/ 0 h 292"/>
                <a:gd name="T6" fmla="*/ 76 w 76"/>
                <a:gd name="T7" fmla="*/ 11 h 292"/>
                <a:gd name="T8" fmla="*/ 66 w 76"/>
                <a:gd name="T9" fmla="*/ 6 h 292"/>
                <a:gd name="T10" fmla="*/ 76 w 76"/>
                <a:gd name="T11" fmla="*/ 11 h 292"/>
                <a:gd name="T12" fmla="*/ 24 w 76"/>
                <a:gd name="T13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292">
                  <a:moveTo>
                    <a:pt x="24" y="292"/>
                  </a:moveTo>
                  <a:cubicBezTo>
                    <a:pt x="0" y="292"/>
                    <a:pt x="0" y="292"/>
                    <a:pt x="0" y="292"/>
                  </a:cubicBezTo>
                  <a:cubicBezTo>
                    <a:pt x="0" y="113"/>
                    <a:pt x="53" y="5"/>
                    <a:pt x="55" y="0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6" y="12"/>
                    <a:pt x="24" y="119"/>
                    <a:pt x="24" y="29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Freeform: Shape 4"/>
            <p:cNvSpPr/>
            <p:nvPr/>
          </p:nvSpPr>
          <p:spPr bwMode="auto">
            <a:xfrm>
              <a:off x="2347276" y="2711238"/>
              <a:ext cx="1252979" cy="1252979"/>
            </a:xfrm>
            <a:custGeom>
              <a:avLst/>
              <a:gdLst>
                <a:gd name="T0" fmla="*/ 52 w 412"/>
                <a:gd name="T1" fmla="*/ 112 h 412"/>
                <a:gd name="T2" fmla="*/ 112 w 412"/>
                <a:gd name="T3" fmla="*/ 361 h 412"/>
                <a:gd name="T4" fmla="*/ 360 w 412"/>
                <a:gd name="T5" fmla="*/ 300 h 412"/>
                <a:gd name="T6" fmla="*/ 300 w 412"/>
                <a:gd name="T7" fmla="*/ 52 h 412"/>
                <a:gd name="T8" fmla="*/ 52 w 412"/>
                <a:gd name="T9" fmla="*/ 11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" h="412">
                  <a:moveTo>
                    <a:pt x="52" y="112"/>
                  </a:moveTo>
                  <a:cubicBezTo>
                    <a:pt x="0" y="198"/>
                    <a:pt x="27" y="309"/>
                    <a:pt x="112" y="361"/>
                  </a:cubicBezTo>
                  <a:cubicBezTo>
                    <a:pt x="197" y="412"/>
                    <a:pt x="308" y="385"/>
                    <a:pt x="360" y="300"/>
                  </a:cubicBezTo>
                  <a:cubicBezTo>
                    <a:pt x="412" y="215"/>
                    <a:pt x="385" y="104"/>
                    <a:pt x="300" y="52"/>
                  </a:cubicBezTo>
                  <a:cubicBezTo>
                    <a:pt x="214" y="0"/>
                    <a:pt x="103" y="27"/>
                    <a:pt x="52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none" lIns="0" tIns="0" rIns="0" bIns="0" anchor="ctr" anchorCtr="1" compatLnSpc="1">
              <a:norm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</a:rPr>
                <a:t>关键词</a:t>
              </a:r>
            </a:p>
          </p:txBody>
        </p:sp>
        <p:sp>
          <p:nvSpPr>
            <p:cNvPr id="17" name="Freeform: Shape 5"/>
            <p:cNvSpPr/>
            <p:nvPr/>
          </p:nvSpPr>
          <p:spPr bwMode="auto">
            <a:xfrm>
              <a:off x="2040136" y="2404098"/>
              <a:ext cx="1869831" cy="1863405"/>
            </a:xfrm>
            <a:custGeom>
              <a:avLst/>
              <a:gdLst>
                <a:gd name="T0" fmla="*/ 109 w 615"/>
                <a:gd name="T1" fmla="*/ 156 h 613"/>
                <a:gd name="T2" fmla="*/ 50 w 615"/>
                <a:gd name="T3" fmla="*/ 137 h 613"/>
                <a:gd name="T4" fmla="*/ 70 w 615"/>
                <a:gd name="T5" fmla="*/ 231 h 613"/>
                <a:gd name="T6" fmla="*/ 59 w 615"/>
                <a:gd name="T7" fmla="*/ 270 h 613"/>
                <a:gd name="T8" fmla="*/ 1 w 615"/>
                <a:gd name="T9" fmla="*/ 344 h 613"/>
                <a:gd name="T10" fmla="*/ 73 w 615"/>
                <a:gd name="T11" fmla="*/ 393 h 613"/>
                <a:gd name="T12" fmla="*/ 26 w 615"/>
                <a:gd name="T13" fmla="*/ 432 h 613"/>
                <a:gd name="T14" fmla="*/ 116 w 615"/>
                <a:gd name="T15" fmla="*/ 466 h 613"/>
                <a:gd name="T16" fmla="*/ 144 w 615"/>
                <a:gd name="T17" fmla="*/ 496 h 613"/>
                <a:gd name="T18" fmla="*/ 175 w 615"/>
                <a:gd name="T19" fmla="*/ 583 h 613"/>
                <a:gd name="T20" fmla="*/ 267 w 615"/>
                <a:gd name="T21" fmla="*/ 553 h 613"/>
                <a:gd name="T22" fmla="*/ 277 w 615"/>
                <a:gd name="T23" fmla="*/ 613 h 613"/>
                <a:gd name="T24" fmla="*/ 351 w 615"/>
                <a:gd name="T25" fmla="*/ 552 h 613"/>
                <a:gd name="T26" fmla="*/ 409 w 615"/>
                <a:gd name="T27" fmla="*/ 536 h 613"/>
                <a:gd name="T28" fmla="*/ 503 w 615"/>
                <a:gd name="T29" fmla="*/ 545 h 613"/>
                <a:gd name="T30" fmla="*/ 479 w 615"/>
                <a:gd name="T31" fmla="*/ 487 h 613"/>
                <a:gd name="T32" fmla="*/ 507 w 615"/>
                <a:gd name="T33" fmla="*/ 458 h 613"/>
                <a:gd name="T34" fmla="*/ 593 w 615"/>
                <a:gd name="T35" fmla="*/ 421 h 613"/>
                <a:gd name="T36" fmla="*/ 544 w 615"/>
                <a:gd name="T37" fmla="*/ 382 h 613"/>
                <a:gd name="T38" fmla="*/ 555 w 615"/>
                <a:gd name="T39" fmla="*/ 344 h 613"/>
                <a:gd name="T40" fmla="*/ 613 w 615"/>
                <a:gd name="T41" fmla="*/ 270 h 613"/>
                <a:gd name="T42" fmla="*/ 551 w 615"/>
                <a:gd name="T43" fmla="*/ 259 h 613"/>
                <a:gd name="T44" fmla="*/ 542 w 615"/>
                <a:gd name="T45" fmla="*/ 220 h 613"/>
                <a:gd name="T46" fmla="*/ 558 w 615"/>
                <a:gd name="T47" fmla="*/ 127 h 613"/>
                <a:gd name="T48" fmla="*/ 494 w 615"/>
                <a:gd name="T49" fmla="*/ 145 h 613"/>
                <a:gd name="T50" fmla="*/ 464 w 615"/>
                <a:gd name="T51" fmla="*/ 113 h 613"/>
                <a:gd name="T52" fmla="*/ 437 w 615"/>
                <a:gd name="T53" fmla="*/ 35 h 613"/>
                <a:gd name="T54" fmla="*/ 397 w 615"/>
                <a:gd name="T55" fmla="*/ 77 h 613"/>
                <a:gd name="T56" fmla="*/ 348 w 615"/>
                <a:gd name="T57" fmla="*/ 60 h 613"/>
                <a:gd name="T58" fmla="*/ 275 w 615"/>
                <a:gd name="T59" fmla="*/ 0 h 613"/>
                <a:gd name="T60" fmla="*/ 264 w 615"/>
                <a:gd name="T61" fmla="*/ 62 h 613"/>
                <a:gd name="T62" fmla="*/ 205 w 615"/>
                <a:gd name="T63" fmla="*/ 78 h 613"/>
                <a:gd name="T64" fmla="*/ 112 w 615"/>
                <a:gd name="T65" fmla="*/ 69 h 613"/>
                <a:gd name="T66" fmla="*/ 414 w 615"/>
                <a:gd name="T67" fmla="*/ 131 h 613"/>
                <a:gd name="T68" fmla="*/ 200 w 615"/>
                <a:gd name="T69" fmla="*/ 484 h 613"/>
                <a:gd name="T70" fmla="*/ 414 w 615"/>
                <a:gd name="T71" fmla="*/ 131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15" h="613">
                  <a:moveTo>
                    <a:pt x="136" y="126"/>
                  </a:moveTo>
                  <a:cubicBezTo>
                    <a:pt x="126" y="135"/>
                    <a:pt x="117" y="145"/>
                    <a:pt x="109" y="156"/>
                  </a:cubicBezTo>
                  <a:cubicBezTo>
                    <a:pt x="108" y="155"/>
                    <a:pt x="108" y="155"/>
                    <a:pt x="108" y="155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70" y="231"/>
                    <a:pt x="70" y="231"/>
                    <a:pt x="70" y="231"/>
                  </a:cubicBezTo>
                  <a:cubicBezTo>
                    <a:pt x="66" y="244"/>
                    <a:pt x="63" y="257"/>
                    <a:pt x="61" y="270"/>
                  </a:cubicBezTo>
                  <a:cubicBezTo>
                    <a:pt x="59" y="270"/>
                    <a:pt x="59" y="270"/>
                    <a:pt x="59" y="270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1" y="344"/>
                    <a:pt x="1" y="344"/>
                    <a:pt x="1" y="344"/>
                  </a:cubicBezTo>
                  <a:cubicBezTo>
                    <a:pt x="62" y="354"/>
                    <a:pt x="62" y="354"/>
                    <a:pt x="62" y="354"/>
                  </a:cubicBezTo>
                  <a:cubicBezTo>
                    <a:pt x="65" y="367"/>
                    <a:pt x="69" y="380"/>
                    <a:pt x="73" y="393"/>
                  </a:cubicBezTo>
                  <a:cubicBezTo>
                    <a:pt x="72" y="394"/>
                    <a:pt x="72" y="394"/>
                    <a:pt x="72" y="394"/>
                  </a:cubicBezTo>
                  <a:cubicBezTo>
                    <a:pt x="26" y="432"/>
                    <a:pt x="26" y="432"/>
                    <a:pt x="26" y="432"/>
                  </a:cubicBezTo>
                  <a:cubicBezTo>
                    <a:pt x="57" y="486"/>
                    <a:pt x="57" y="486"/>
                    <a:pt x="57" y="486"/>
                  </a:cubicBezTo>
                  <a:cubicBezTo>
                    <a:pt x="116" y="466"/>
                    <a:pt x="116" y="466"/>
                    <a:pt x="116" y="466"/>
                  </a:cubicBezTo>
                  <a:cubicBezTo>
                    <a:pt x="124" y="477"/>
                    <a:pt x="128" y="483"/>
                    <a:pt x="144" y="495"/>
                  </a:cubicBezTo>
                  <a:cubicBezTo>
                    <a:pt x="144" y="496"/>
                    <a:pt x="144" y="496"/>
                    <a:pt x="144" y="496"/>
                  </a:cubicBezTo>
                  <a:cubicBezTo>
                    <a:pt x="122" y="551"/>
                    <a:pt x="122" y="551"/>
                    <a:pt x="122" y="551"/>
                  </a:cubicBezTo>
                  <a:cubicBezTo>
                    <a:pt x="175" y="583"/>
                    <a:pt x="175" y="583"/>
                    <a:pt x="175" y="583"/>
                  </a:cubicBezTo>
                  <a:cubicBezTo>
                    <a:pt x="216" y="538"/>
                    <a:pt x="216" y="538"/>
                    <a:pt x="216" y="538"/>
                  </a:cubicBezTo>
                  <a:cubicBezTo>
                    <a:pt x="233" y="545"/>
                    <a:pt x="249" y="550"/>
                    <a:pt x="267" y="553"/>
                  </a:cubicBezTo>
                  <a:cubicBezTo>
                    <a:pt x="266" y="554"/>
                    <a:pt x="266" y="554"/>
                    <a:pt x="266" y="554"/>
                  </a:cubicBezTo>
                  <a:cubicBezTo>
                    <a:pt x="277" y="613"/>
                    <a:pt x="277" y="613"/>
                    <a:pt x="277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51" y="552"/>
                    <a:pt x="351" y="552"/>
                    <a:pt x="351" y="552"/>
                  </a:cubicBezTo>
                  <a:cubicBezTo>
                    <a:pt x="371" y="549"/>
                    <a:pt x="390" y="543"/>
                    <a:pt x="409" y="534"/>
                  </a:cubicBezTo>
                  <a:cubicBezTo>
                    <a:pt x="409" y="536"/>
                    <a:pt x="409" y="536"/>
                    <a:pt x="409" y="536"/>
                  </a:cubicBezTo>
                  <a:cubicBezTo>
                    <a:pt x="451" y="579"/>
                    <a:pt x="451" y="579"/>
                    <a:pt x="451" y="579"/>
                  </a:cubicBezTo>
                  <a:cubicBezTo>
                    <a:pt x="503" y="545"/>
                    <a:pt x="503" y="545"/>
                    <a:pt x="503" y="545"/>
                  </a:cubicBezTo>
                  <a:cubicBezTo>
                    <a:pt x="479" y="487"/>
                    <a:pt x="479" y="487"/>
                    <a:pt x="479" y="487"/>
                  </a:cubicBezTo>
                  <a:cubicBezTo>
                    <a:pt x="479" y="487"/>
                    <a:pt x="479" y="487"/>
                    <a:pt x="479" y="487"/>
                  </a:cubicBezTo>
                  <a:cubicBezTo>
                    <a:pt x="488" y="478"/>
                    <a:pt x="497" y="468"/>
                    <a:pt x="506" y="458"/>
                  </a:cubicBezTo>
                  <a:cubicBezTo>
                    <a:pt x="507" y="458"/>
                    <a:pt x="507" y="458"/>
                    <a:pt x="507" y="458"/>
                  </a:cubicBezTo>
                  <a:cubicBezTo>
                    <a:pt x="565" y="477"/>
                    <a:pt x="565" y="477"/>
                    <a:pt x="565" y="477"/>
                  </a:cubicBezTo>
                  <a:cubicBezTo>
                    <a:pt x="593" y="421"/>
                    <a:pt x="593" y="421"/>
                    <a:pt x="593" y="421"/>
                  </a:cubicBezTo>
                  <a:cubicBezTo>
                    <a:pt x="545" y="382"/>
                    <a:pt x="545" y="382"/>
                    <a:pt x="545" y="382"/>
                  </a:cubicBezTo>
                  <a:cubicBezTo>
                    <a:pt x="544" y="382"/>
                    <a:pt x="544" y="382"/>
                    <a:pt x="544" y="382"/>
                  </a:cubicBezTo>
                  <a:cubicBezTo>
                    <a:pt x="548" y="370"/>
                    <a:pt x="551" y="357"/>
                    <a:pt x="553" y="344"/>
                  </a:cubicBezTo>
                  <a:cubicBezTo>
                    <a:pt x="555" y="344"/>
                    <a:pt x="555" y="344"/>
                    <a:pt x="555" y="344"/>
                  </a:cubicBezTo>
                  <a:cubicBezTo>
                    <a:pt x="615" y="332"/>
                    <a:pt x="615" y="332"/>
                    <a:pt x="615" y="332"/>
                  </a:cubicBezTo>
                  <a:cubicBezTo>
                    <a:pt x="613" y="270"/>
                    <a:pt x="613" y="270"/>
                    <a:pt x="613" y="270"/>
                  </a:cubicBezTo>
                  <a:cubicBezTo>
                    <a:pt x="552" y="259"/>
                    <a:pt x="552" y="259"/>
                    <a:pt x="552" y="259"/>
                  </a:cubicBezTo>
                  <a:cubicBezTo>
                    <a:pt x="551" y="259"/>
                    <a:pt x="551" y="259"/>
                    <a:pt x="551" y="259"/>
                  </a:cubicBezTo>
                  <a:cubicBezTo>
                    <a:pt x="548" y="246"/>
                    <a:pt x="545" y="233"/>
                    <a:pt x="540" y="221"/>
                  </a:cubicBezTo>
                  <a:cubicBezTo>
                    <a:pt x="542" y="220"/>
                    <a:pt x="542" y="220"/>
                    <a:pt x="542" y="220"/>
                  </a:cubicBezTo>
                  <a:cubicBezTo>
                    <a:pt x="589" y="181"/>
                    <a:pt x="589" y="181"/>
                    <a:pt x="589" y="181"/>
                  </a:cubicBezTo>
                  <a:cubicBezTo>
                    <a:pt x="558" y="127"/>
                    <a:pt x="558" y="127"/>
                    <a:pt x="558" y="127"/>
                  </a:cubicBezTo>
                  <a:cubicBezTo>
                    <a:pt x="499" y="147"/>
                    <a:pt x="499" y="147"/>
                    <a:pt x="499" y="147"/>
                  </a:cubicBezTo>
                  <a:cubicBezTo>
                    <a:pt x="494" y="145"/>
                    <a:pt x="494" y="145"/>
                    <a:pt x="494" y="145"/>
                  </a:cubicBezTo>
                  <a:cubicBezTo>
                    <a:pt x="486" y="135"/>
                    <a:pt x="479" y="127"/>
                    <a:pt x="463" y="115"/>
                  </a:cubicBezTo>
                  <a:cubicBezTo>
                    <a:pt x="464" y="113"/>
                    <a:pt x="464" y="113"/>
                    <a:pt x="464" y="113"/>
                  </a:cubicBezTo>
                  <a:cubicBezTo>
                    <a:pt x="490" y="68"/>
                    <a:pt x="490" y="68"/>
                    <a:pt x="490" y="68"/>
                  </a:cubicBezTo>
                  <a:cubicBezTo>
                    <a:pt x="437" y="35"/>
                    <a:pt x="437" y="35"/>
                    <a:pt x="437" y="35"/>
                  </a:cubicBezTo>
                  <a:cubicBezTo>
                    <a:pt x="396" y="78"/>
                    <a:pt x="396" y="78"/>
                    <a:pt x="396" y="78"/>
                  </a:cubicBezTo>
                  <a:cubicBezTo>
                    <a:pt x="397" y="77"/>
                    <a:pt x="397" y="77"/>
                    <a:pt x="397" y="77"/>
                  </a:cubicBezTo>
                  <a:cubicBezTo>
                    <a:pt x="381" y="71"/>
                    <a:pt x="365" y="65"/>
                    <a:pt x="348" y="62"/>
                  </a:cubicBezTo>
                  <a:cubicBezTo>
                    <a:pt x="348" y="60"/>
                    <a:pt x="348" y="60"/>
                    <a:pt x="348" y="6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64" y="62"/>
                    <a:pt x="264" y="62"/>
                    <a:pt x="264" y="62"/>
                  </a:cubicBezTo>
                  <a:cubicBezTo>
                    <a:pt x="264" y="62"/>
                    <a:pt x="264" y="62"/>
                    <a:pt x="264" y="62"/>
                  </a:cubicBezTo>
                  <a:cubicBezTo>
                    <a:pt x="244" y="66"/>
                    <a:pt x="225" y="71"/>
                    <a:pt x="206" y="79"/>
                  </a:cubicBezTo>
                  <a:cubicBezTo>
                    <a:pt x="205" y="78"/>
                    <a:pt x="205" y="78"/>
                    <a:pt x="205" y="78"/>
                  </a:cubicBezTo>
                  <a:cubicBezTo>
                    <a:pt x="163" y="34"/>
                    <a:pt x="163" y="34"/>
                    <a:pt x="163" y="34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36" y="126"/>
                    <a:pt x="136" y="126"/>
                    <a:pt x="136" y="126"/>
                  </a:cubicBezTo>
                  <a:close/>
                  <a:moveTo>
                    <a:pt x="414" y="131"/>
                  </a:moveTo>
                  <a:cubicBezTo>
                    <a:pt x="512" y="190"/>
                    <a:pt x="543" y="317"/>
                    <a:pt x="483" y="414"/>
                  </a:cubicBezTo>
                  <a:cubicBezTo>
                    <a:pt x="424" y="512"/>
                    <a:pt x="297" y="543"/>
                    <a:pt x="200" y="484"/>
                  </a:cubicBezTo>
                  <a:cubicBezTo>
                    <a:pt x="102" y="425"/>
                    <a:pt x="71" y="298"/>
                    <a:pt x="130" y="200"/>
                  </a:cubicBezTo>
                  <a:cubicBezTo>
                    <a:pt x="189" y="102"/>
                    <a:pt x="317" y="71"/>
                    <a:pt x="414" y="1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Freeform: Shape 6"/>
            <p:cNvSpPr/>
            <p:nvPr/>
          </p:nvSpPr>
          <p:spPr bwMode="auto">
            <a:xfrm>
              <a:off x="1757412" y="4387018"/>
              <a:ext cx="1119328" cy="1115473"/>
            </a:xfrm>
            <a:custGeom>
              <a:avLst/>
              <a:gdLst>
                <a:gd name="T0" fmla="*/ 46 w 368"/>
                <a:gd name="T1" fmla="*/ 100 h 367"/>
                <a:gd name="T2" fmla="*/ 101 w 368"/>
                <a:gd name="T3" fmla="*/ 321 h 367"/>
                <a:gd name="T4" fmla="*/ 322 w 368"/>
                <a:gd name="T5" fmla="*/ 267 h 367"/>
                <a:gd name="T6" fmla="*/ 267 w 368"/>
                <a:gd name="T7" fmla="*/ 46 h 367"/>
                <a:gd name="T8" fmla="*/ 46 w 368"/>
                <a:gd name="T9" fmla="*/ 10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8" h="367">
                  <a:moveTo>
                    <a:pt x="46" y="100"/>
                  </a:moveTo>
                  <a:cubicBezTo>
                    <a:pt x="0" y="176"/>
                    <a:pt x="25" y="275"/>
                    <a:pt x="101" y="321"/>
                  </a:cubicBezTo>
                  <a:cubicBezTo>
                    <a:pt x="176" y="367"/>
                    <a:pt x="275" y="343"/>
                    <a:pt x="322" y="267"/>
                  </a:cubicBezTo>
                  <a:cubicBezTo>
                    <a:pt x="368" y="191"/>
                    <a:pt x="343" y="92"/>
                    <a:pt x="267" y="46"/>
                  </a:cubicBezTo>
                  <a:cubicBezTo>
                    <a:pt x="192" y="0"/>
                    <a:pt x="93" y="24"/>
                    <a:pt x="46" y="1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none" lIns="0" tIns="0" rIns="0" bIns="0" anchor="ctr" anchorCtr="1" compatLnSpc="1">
              <a:norm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</a:rPr>
                <a:t>关键词</a:t>
              </a:r>
            </a:p>
          </p:txBody>
        </p:sp>
        <p:sp>
          <p:nvSpPr>
            <p:cNvPr id="19" name="Freeform: Shape 7"/>
            <p:cNvSpPr/>
            <p:nvPr/>
          </p:nvSpPr>
          <p:spPr bwMode="auto">
            <a:xfrm>
              <a:off x="1486254" y="4113290"/>
              <a:ext cx="1664213" cy="1662928"/>
            </a:xfrm>
            <a:custGeom>
              <a:avLst/>
              <a:gdLst>
                <a:gd name="T0" fmla="*/ 97 w 547"/>
                <a:gd name="T1" fmla="*/ 139 h 547"/>
                <a:gd name="T2" fmla="*/ 44 w 547"/>
                <a:gd name="T3" fmla="*/ 122 h 547"/>
                <a:gd name="T4" fmla="*/ 62 w 547"/>
                <a:gd name="T5" fmla="*/ 206 h 547"/>
                <a:gd name="T6" fmla="*/ 52 w 547"/>
                <a:gd name="T7" fmla="*/ 240 h 547"/>
                <a:gd name="T8" fmla="*/ 1 w 547"/>
                <a:gd name="T9" fmla="*/ 306 h 547"/>
                <a:gd name="T10" fmla="*/ 65 w 547"/>
                <a:gd name="T11" fmla="*/ 350 h 547"/>
                <a:gd name="T12" fmla="*/ 23 w 547"/>
                <a:gd name="T13" fmla="*/ 385 h 547"/>
                <a:gd name="T14" fmla="*/ 103 w 547"/>
                <a:gd name="T15" fmla="*/ 416 h 547"/>
                <a:gd name="T16" fmla="*/ 128 w 547"/>
                <a:gd name="T17" fmla="*/ 442 h 547"/>
                <a:gd name="T18" fmla="*/ 155 w 547"/>
                <a:gd name="T19" fmla="*/ 520 h 547"/>
                <a:gd name="T20" fmla="*/ 237 w 547"/>
                <a:gd name="T21" fmla="*/ 492 h 547"/>
                <a:gd name="T22" fmla="*/ 247 w 547"/>
                <a:gd name="T23" fmla="*/ 547 h 547"/>
                <a:gd name="T24" fmla="*/ 312 w 547"/>
                <a:gd name="T25" fmla="*/ 492 h 547"/>
                <a:gd name="T26" fmla="*/ 364 w 547"/>
                <a:gd name="T27" fmla="*/ 477 h 547"/>
                <a:gd name="T28" fmla="*/ 448 w 547"/>
                <a:gd name="T29" fmla="*/ 486 h 547"/>
                <a:gd name="T30" fmla="*/ 426 w 547"/>
                <a:gd name="T31" fmla="*/ 434 h 547"/>
                <a:gd name="T32" fmla="*/ 451 w 547"/>
                <a:gd name="T33" fmla="*/ 408 h 547"/>
                <a:gd name="T34" fmla="*/ 528 w 547"/>
                <a:gd name="T35" fmla="*/ 376 h 547"/>
                <a:gd name="T36" fmla="*/ 484 w 547"/>
                <a:gd name="T37" fmla="*/ 341 h 547"/>
                <a:gd name="T38" fmla="*/ 494 w 547"/>
                <a:gd name="T39" fmla="*/ 306 h 547"/>
                <a:gd name="T40" fmla="*/ 546 w 547"/>
                <a:gd name="T41" fmla="*/ 240 h 547"/>
                <a:gd name="T42" fmla="*/ 491 w 547"/>
                <a:gd name="T43" fmla="*/ 231 h 547"/>
                <a:gd name="T44" fmla="*/ 483 w 547"/>
                <a:gd name="T45" fmla="*/ 196 h 547"/>
                <a:gd name="T46" fmla="*/ 497 w 547"/>
                <a:gd name="T47" fmla="*/ 113 h 547"/>
                <a:gd name="T48" fmla="*/ 440 w 547"/>
                <a:gd name="T49" fmla="*/ 130 h 547"/>
                <a:gd name="T50" fmla="*/ 413 w 547"/>
                <a:gd name="T51" fmla="*/ 101 h 547"/>
                <a:gd name="T52" fmla="*/ 389 w 547"/>
                <a:gd name="T53" fmla="*/ 32 h 547"/>
                <a:gd name="T54" fmla="*/ 353 w 547"/>
                <a:gd name="T55" fmla="*/ 69 h 547"/>
                <a:gd name="T56" fmla="*/ 310 w 547"/>
                <a:gd name="T57" fmla="*/ 53 h 547"/>
                <a:gd name="T58" fmla="*/ 245 w 547"/>
                <a:gd name="T59" fmla="*/ 0 h 547"/>
                <a:gd name="T60" fmla="*/ 235 w 547"/>
                <a:gd name="T61" fmla="*/ 55 h 547"/>
                <a:gd name="T62" fmla="*/ 182 w 547"/>
                <a:gd name="T63" fmla="*/ 69 h 547"/>
                <a:gd name="T64" fmla="*/ 99 w 547"/>
                <a:gd name="T65" fmla="*/ 61 h 547"/>
                <a:gd name="T66" fmla="*/ 121 w 547"/>
                <a:gd name="T67" fmla="*/ 113 h 547"/>
                <a:gd name="T68" fmla="*/ 430 w 547"/>
                <a:gd name="T69" fmla="*/ 369 h 547"/>
                <a:gd name="T70" fmla="*/ 116 w 547"/>
                <a:gd name="T71" fmla="*/ 178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47" h="547">
                  <a:moveTo>
                    <a:pt x="121" y="113"/>
                  </a:moveTo>
                  <a:cubicBezTo>
                    <a:pt x="112" y="121"/>
                    <a:pt x="104" y="129"/>
                    <a:pt x="97" y="139"/>
                  </a:cubicBezTo>
                  <a:cubicBezTo>
                    <a:pt x="95" y="138"/>
                    <a:pt x="95" y="138"/>
                    <a:pt x="95" y="138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62" y="206"/>
                    <a:pt x="62" y="206"/>
                    <a:pt x="62" y="206"/>
                  </a:cubicBezTo>
                  <a:cubicBezTo>
                    <a:pt x="58" y="217"/>
                    <a:pt x="55" y="229"/>
                    <a:pt x="53" y="240"/>
                  </a:cubicBezTo>
                  <a:cubicBezTo>
                    <a:pt x="52" y="240"/>
                    <a:pt x="52" y="240"/>
                    <a:pt x="52" y="24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1" y="306"/>
                    <a:pt x="1" y="306"/>
                    <a:pt x="1" y="306"/>
                  </a:cubicBezTo>
                  <a:cubicBezTo>
                    <a:pt x="55" y="316"/>
                    <a:pt x="55" y="316"/>
                    <a:pt x="55" y="316"/>
                  </a:cubicBezTo>
                  <a:cubicBezTo>
                    <a:pt x="57" y="328"/>
                    <a:pt x="61" y="339"/>
                    <a:pt x="65" y="350"/>
                  </a:cubicBezTo>
                  <a:cubicBezTo>
                    <a:pt x="64" y="351"/>
                    <a:pt x="64" y="351"/>
                    <a:pt x="64" y="351"/>
                  </a:cubicBezTo>
                  <a:cubicBezTo>
                    <a:pt x="23" y="385"/>
                    <a:pt x="23" y="385"/>
                    <a:pt x="23" y="385"/>
                  </a:cubicBezTo>
                  <a:cubicBezTo>
                    <a:pt x="50" y="433"/>
                    <a:pt x="50" y="433"/>
                    <a:pt x="50" y="433"/>
                  </a:cubicBezTo>
                  <a:cubicBezTo>
                    <a:pt x="103" y="416"/>
                    <a:pt x="103" y="416"/>
                    <a:pt x="103" y="416"/>
                  </a:cubicBezTo>
                  <a:cubicBezTo>
                    <a:pt x="110" y="425"/>
                    <a:pt x="114" y="431"/>
                    <a:pt x="128" y="442"/>
                  </a:cubicBezTo>
                  <a:cubicBezTo>
                    <a:pt x="128" y="442"/>
                    <a:pt x="128" y="442"/>
                    <a:pt x="128" y="442"/>
                  </a:cubicBezTo>
                  <a:cubicBezTo>
                    <a:pt x="108" y="491"/>
                    <a:pt x="108" y="491"/>
                    <a:pt x="108" y="491"/>
                  </a:cubicBezTo>
                  <a:cubicBezTo>
                    <a:pt x="155" y="520"/>
                    <a:pt x="155" y="520"/>
                    <a:pt x="155" y="520"/>
                  </a:cubicBezTo>
                  <a:cubicBezTo>
                    <a:pt x="192" y="480"/>
                    <a:pt x="192" y="480"/>
                    <a:pt x="192" y="480"/>
                  </a:cubicBezTo>
                  <a:cubicBezTo>
                    <a:pt x="207" y="485"/>
                    <a:pt x="222" y="490"/>
                    <a:pt x="237" y="492"/>
                  </a:cubicBezTo>
                  <a:cubicBezTo>
                    <a:pt x="237" y="494"/>
                    <a:pt x="237" y="494"/>
                    <a:pt x="237" y="494"/>
                  </a:cubicBezTo>
                  <a:cubicBezTo>
                    <a:pt x="247" y="547"/>
                    <a:pt x="247" y="547"/>
                    <a:pt x="247" y="547"/>
                  </a:cubicBezTo>
                  <a:cubicBezTo>
                    <a:pt x="302" y="546"/>
                    <a:pt x="302" y="546"/>
                    <a:pt x="302" y="546"/>
                  </a:cubicBezTo>
                  <a:cubicBezTo>
                    <a:pt x="312" y="492"/>
                    <a:pt x="312" y="492"/>
                    <a:pt x="312" y="492"/>
                  </a:cubicBezTo>
                  <a:cubicBezTo>
                    <a:pt x="330" y="489"/>
                    <a:pt x="347" y="484"/>
                    <a:pt x="364" y="476"/>
                  </a:cubicBezTo>
                  <a:cubicBezTo>
                    <a:pt x="364" y="477"/>
                    <a:pt x="364" y="477"/>
                    <a:pt x="364" y="477"/>
                  </a:cubicBezTo>
                  <a:cubicBezTo>
                    <a:pt x="402" y="516"/>
                    <a:pt x="402" y="516"/>
                    <a:pt x="402" y="516"/>
                  </a:cubicBezTo>
                  <a:cubicBezTo>
                    <a:pt x="448" y="486"/>
                    <a:pt x="448" y="486"/>
                    <a:pt x="448" y="486"/>
                  </a:cubicBezTo>
                  <a:cubicBezTo>
                    <a:pt x="426" y="434"/>
                    <a:pt x="426" y="434"/>
                    <a:pt x="426" y="434"/>
                  </a:cubicBezTo>
                  <a:cubicBezTo>
                    <a:pt x="426" y="434"/>
                    <a:pt x="426" y="434"/>
                    <a:pt x="426" y="434"/>
                  </a:cubicBezTo>
                  <a:cubicBezTo>
                    <a:pt x="435" y="426"/>
                    <a:pt x="443" y="417"/>
                    <a:pt x="450" y="408"/>
                  </a:cubicBezTo>
                  <a:cubicBezTo>
                    <a:pt x="451" y="408"/>
                    <a:pt x="451" y="408"/>
                    <a:pt x="451" y="408"/>
                  </a:cubicBezTo>
                  <a:cubicBezTo>
                    <a:pt x="503" y="425"/>
                    <a:pt x="503" y="425"/>
                    <a:pt x="503" y="425"/>
                  </a:cubicBezTo>
                  <a:cubicBezTo>
                    <a:pt x="528" y="376"/>
                    <a:pt x="528" y="376"/>
                    <a:pt x="528" y="376"/>
                  </a:cubicBezTo>
                  <a:cubicBezTo>
                    <a:pt x="485" y="341"/>
                    <a:pt x="485" y="341"/>
                    <a:pt x="485" y="341"/>
                  </a:cubicBezTo>
                  <a:cubicBezTo>
                    <a:pt x="484" y="341"/>
                    <a:pt x="484" y="341"/>
                    <a:pt x="484" y="341"/>
                  </a:cubicBezTo>
                  <a:cubicBezTo>
                    <a:pt x="488" y="329"/>
                    <a:pt x="491" y="318"/>
                    <a:pt x="493" y="306"/>
                  </a:cubicBezTo>
                  <a:cubicBezTo>
                    <a:pt x="494" y="306"/>
                    <a:pt x="494" y="306"/>
                    <a:pt x="494" y="306"/>
                  </a:cubicBezTo>
                  <a:cubicBezTo>
                    <a:pt x="547" y="296"/>
                    <a:pt x="547" y="296"/>
                    <a:pt x="547" y="296"/>
                  </a:cubicBezTo>
                  <a:cubicBezTo>
                    <a:pt x="546" y="240"/>
                    <a:pt x="546" y="240"/>
                    <a:pt x="546" y="240"/>
                  </a:cubicBezTo>
                  <a:cubicBezTo>
                    <a:pt x="491" y="231"/>
                    <a:pt x="491" y="231"/>
                    <a:pt x="491" y="231"/>
                  </a:cubicBezTo>
                  <a:cubicBezTo>
                    <a:pt x="491" y="231"/>
                    <a:pt x="491" y="231"/>
                    <a:pt x="491" y="231"/>
                  </a:cubicBezTo>
                  <a:cubicBezTo>
                    <a:pt x="488" y="219"/>
                    <a:pt x="485" y="208"/>
                    <a:pt x="481" y="197"/>
                  </a:cubicBezTo>
                  <a:cubicBezTo>
                    <a:pt x="483" y="196"/>
                    <a:pt x="483" y="196"/>
                    <a:pt x="483" y="196"/>
                  </a:cubicBezTo>
                  <a:cubicBezTo>
                    <a:pt x="524" y="161"/>
                    <a:pt x="524" y="161"/>
                    <a:pt x="524" y="161"/>
                  </a:cubicBezTo>
                  <a:cubicBezTo>
                    <a:pt x="497" y="113"/>
                    <a:pt x="497" y="113"/>
                    <a:pt x="497" y="113"/>
                  </a:cubicBezTo>
                  <a:cubicBezTo>
                    <a:pt x="444" y="131"/>
                    <a:pt x="444" y="131"/>
                    <a:pt x="444" y="131"/>
                  </a:cubicBezTo>
                  <a:cubicBezTo>
                    <a:pt x="440" y="130"/>
                    <a:pt x="440" y="130"/>
                    <a:pt x="440" y="130"/>
                  </a:cubicBezTo>
                  <a:cubicBezTo>
                    <a:pt x="433" y="121"/>
                    <a:pt x="426" y="113"/>
                    <a:pt x="412" y="102"/>
                  </a:cubicBezTo>
                  <a:cubicBezTo>
                    <a:pt x="413" y="101"/>
                    <a:pt x="413" y="101"/>
                    <a:pt x="413" y="101"/>
                  </a:cubicBezTo>
                  <a:cubicBezTo>
                    <a:pt x="436" y="60"/>
                    <a:pt x="436" y="60"/>
                    <a:pt x="436" y="60"/>
                  </a:cubicBezTo>
                  <a:cubicBezTo>
                    <a:pt x="389" y="32"/>
                    <a:pt x="389" y="32"/>
                    <a:pt x="389" y="32"/>
                  </a:cubicBezTo>
                  <a:cubicBezTo>
                    <a:pt x="353" y="70"/>
                    <a:pt x="353" y="70"/>
                    <a:pt x="353" y="70"/>
                  </a:cubicBezTo>
                  <a:cubicBezTo>
                    <a:pt x="353" y="69"/>
                    <a:pt x="353" y="69"/>
                    <a:pt x="353" y="69"/>
                  </a:cubicBezTo>
                  <a:cubicBezTo>
                    <a:pt x="339" y="63"/>
                    <a:pt x="324" y="58"/>
                    <a:pt x="309" y="56"/>
                  </a:cubicBezTo>
                  <a:cubicBezTo>
                    <a:pt x="310" y="53"/>
                    <a:pt x="310" y="53"/>
                    <a:pt x="310" y="53"/>
                  </a:cubicBezTo>
                  <a:cubicBezTo>
                    <a:pt x="300" y="0"/>
                    <a:pt x="300" y="0"/>
                    <a:pt x="300" y="0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34" y="55"/>
                    <a:pt x="234" y="55"/>
                    <a:pt x="234" y="55"/>
                  </a:cubicBezTo>
                  <a:cubicBezTo>
                    <a:pt x="235" y="55"/>
                    <a:pt x="235" y="55"/>
                    <a:pt x="235" y="55"/>
                  </a:cubicBezTo>
                  <a:cubicBezTo>
                    <a:pt x="217" y="58"/>
                    <a:pt x="200" y="64"/>
                    <a:pt x="183" y="71"/>
                  </a:cubicBezTo>
                  <a:cubicBezTo>
                    <a:pt x="182" y="69"/>
                    <a:pt x="182" y="69"/>
                    <a:pt x="182" y="69"/>
                  </a:cubicBezTo>
                  <a:cubicBezTo>
                    <a:pt x="145" y="30"/>
                    <a:pt x="145" y="30"/>
                    <a:pt x="145" y="30"/>
                  </a:cubicBezTo>
                  <a:cubicBezTo>
                    <a:pt x="99" y="61"/>
                    <a:pt x="99" y="61"/>
                    <a:pt x="99" y="61"/>
                  </a:cubicBezTo>
                  <a:cubicBezTo>
                    <a:pt x="121" y="112"/>
                    <a:pt x="121" y="112"/>
                    <a:pt x="121" y="112"/>
                  </a:cubicBezTo>
                  <a:lnTo>
                    <a:pt x="121" y="113"/>
                  </a:lnTo>
                  <a:close/>
                  <a:moveTo>
                    <a:pt x="369" y="116"/>
                  </a:moveTo>
                  <a:cubicBezTo>
                    <a:pt x="455" y="169"/>
                    <a:pt x="483" y="282"/>
                    <a:pt x="430" y="369"/>
                  </a:cubicBezTo>
                  <a:cubicBezTo>
                    <a:pt x="378" y="456"/>
                    <a:pt x="264" y="484"/>
                    <a:pt x="177" y="431"/>
                  </a:cubicBezTo>
                  <a:cubicBezTo>
                    <a:pt x="91" y="378"/>
                    <a:pt x="63" y="265"/>
                    <a:pt x="116" y="178"/>
                  </a:cubicBezTo>
                  <a:cubicBezTo>
                    <a:pt x="168" y="91"/>
                    <a:pt x="282" y="64"/>
                    <a:pt x="369" y="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Freeform: Shape 8"/>
            <p:cNvSpPr/>
            <p:nvPr/>
          </p:nvSpPr>
          <p:spPr bwMode="auto">
            <a:xfrm>
              <a:off x="3375361" y="4267503"/>
              <a:ext cx="661830" cy="666970"/>
            </a:xfrm>
            <a:custGeom>
              <a:avLst/>
              <a:gdLst>
                <a:gd name="T0" fmla="*/ 28 w 218"/>
                <a:gd name="T1" fmla="*/ 60 h 219"/>
                <a:gd name="T2" fmla="*/ 60 w 218"/>
                <a:gd name="T3" fmla="*/ 191 h 219"/>
                <a:gd name="T4" fmla="*/ 191 w 218"/>
                <a:gd name="T5" fmla="*/ 159 h 219"/>
                <a:gd name="T6" fmla="*/ 159 w 218"/>
                <a:gd name="T7" fmla="*/ 28 h 219"/>
                <a:gd name="T8" fmla="*/ 28 w 218"/>
                <a:gd name="T9" fmla="*/ 6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" h="219">
                  <a:moveTo>
                    <a:pt x="28" y="60"/>
                  </a:moveTo>
                  <a:cubicBezTo>
                    <a:pt x="0" y="105"/>
                    <a:pt x="15" y="164"/>
                    <a:pt x="60" y="191"/>
                  </a:cubicBezTo>
                  <a:cubicBezTo>
                    <a:pt x="105" y="219"/>
                    <a:pt x="164" y="204"/>
                    <a:pt x="191" y="159"/>
                  </a:cubicBezTo>
                  <a:cubicBezTo>
                    <a:pt x="218" y="114"/>
                    <a:pt x="204" y="55"/>
                    <a:pt x="159" y="28"/>
                  </a:cubicBezTo>
                  <a:cubicBezTo>
                    <a:pt x="114" y="0"/>
                    <a:pt x="55" y="15"/>
                    <a:pt x="28" y="6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none" lIns="0" tIns="0" rIns="0" bIns="0" anchor="ctr" anchorCtr="1" compatLnSpc="1">
              <a:normAutofit/>
            </a:bodyPr>
            <a:lstStyle/>
            <a:p>
              <a:pPr algn="ctr"/>
              <a:r>
                <a:rPr lang="zh-CN" altLang="en-US" sz="1200">
                  <a:solidFill>
                    <a:schemeClr val="bg1"/>
                  </a:solidFill>
                </a:rPr>
                <a:t>关键词</a:t>
              </a:r>
            </a:p>
          </p:txBody>
        </p:sp>
        <p:sp>
          <p:nvSpPr>
            <p:cNvPr id="21" name="Freeform: Shape 9"/>
            <p:cNvSpPr/>
            <p:nvPr/>
          </p:nvSpPr>
          <p:spPr bwMode="auto">
            <a:xfrm>
              <a:off x="3213438" y="4106865"/>
              <a:ext cx="988247" cy="988247"/>
            </a:xfrm>
            <a:custGeom>
              <a:avLst/>
              <a:gdLst>
                <a:gd name="T0" fmla="*/ 57 w 325"/>
                <a:gd name="T1" fmla="*/ 82 h 325"/>
                <a:gd name="T2" fmla="*/ 26 w 325"/>
                <a:gd name="T3" fmla="*/ 72 h 325"/>
                <a:gd name="T4" fmla="*/ 37 w 325"/>
                <a:gd name="T5" fmla="*/ 122 h 325"/>
                <a:gd name="T6" fmla="*/ 31 w 325"/>
                <a:gd name="T7" fmla="*/ 143 h 325"/>
                <a:gd name="T8" fmla="*/ 0 w 325"/>
                <a:gd name="T9" fmla="*/ 182 h 325"/>
                <a:gd name="T10" fmla="*/ 38 w 325"/>
                <a:gd name="T11" fmla="*/ 208 h 325"/>
                <a:gd name="T12" fmla="*/ 13 w 325"/>
                <a:gd name="T13" fmla="*/ 229 h 325"/>
                <a:gd name="T14" fmla="*/ 61 w 325"/>
                <a:gd name="T15" fmla="*/ 247 h 325"/>
                <a:gd name="T16" fmla="*/ 76 w 325"/>
                <a:gd name="T17" fmla="*/ 263 h 325"/>
                <a:gd name="T18" fmla="*/ 92 w 325"/>
                <a:gd name="T19" fmla="*/ 309 h 325"/>
                <a:gd name="T20" fmla="*/ 141 w 325"/>
                <a:gd name="T21" fmla="*/ 292 h 325"/>
                <a:gd name="T22" fmla="*/ 147 w 325"/>
                <a:gd name="T23" fmla="*/ 325 h 325"/>
                <a:gd name="T24" fmla="*/ 186 w 325"/>
                <a:gd name="T25" fmla="*/ 292 h 325"/>
                <a:gd name="T26" fmla="*/ 217 w 325"/>
                <a:gd name="T27" fmla="*/ 283 h 325"/>
                <a:gd name="T28" fmla="*/ 266 w 325"/>
                <a:gd name="T29" fmla="*/ 288 h 325"/>
                <a:gd name="T30" fmla="*/ 253 w 325"/>
                <a:gd name="T31" fmla="*/ 258 h 325"/>
                <a:gd name="T32" fmla="*/ 268 w 325"/>
                <a:gd name="T33" fmla="*/ 242 h 325"/>
                <a:gd name="T34" fmla="*/ 314 w 325"/>
                <a:gd name="T35" fmla="*/ 223 h 325"/>
                <a:gd name="T36" fmla="*/ 288 w 325"/>
                <a:gd name="T37" fmla="*/ 202 h 325"/>
                <a:gd name="T38" fmla="*/ 294 w 325"/>
                <a:gd name="T39" fmla="*/ 182 h 325"/>
                <a:gd name="T40" fmla="*/ 325 w 325"/>
                <a:gd name="T41" fmla="*/ 143 h 325"/>
                <a:gd name="T42" fmla="*/ 292 w 325"/>
                <a:gd name="T43" fmla="*/ 137 h 325"/>
                <a:gd name="T44" fmla="*/ 287 w 325"/>
                <a:gd name="T45" fmla="*/ 116 h 325"/>
                <a:gd name="T46" fmla="*/ 295 w 325"/>
                <a:gd name="T47" fmla="*/ 67 h 325"/>
                <a:gd name="T48" fmla="*/ 262 w 325"/>
                <a:gd name="T49" fmla="*/ 77 h 325"/>
                <a:gd name="T50" fmla="*/ 246 w 325"/>
                <a:gd name="T51" fmla="*/ 59 h 325"/>
                <a:gd name="T52" fmla="*/ 231 w 325"/>
                <a:gd name="T53" fmla="*/ 18 h 325"/>
                <a:gd name="T54" fmla="*/ 210 w 325"/>
                <a:gd name="T55" fmla="*/ 41 h 325"/>
                <a:gd name="T56" fmla="*/ 184 w 325"/>
                <a:gd name="T57" fmla="*/ 31 h 325"/>
                <a:gd name="T58" fmla="*/ 146 w 325"/>
                <a:gd name="T59" fmla="*/ 0 h 325"/>
                <a:gd name="T60" fmla="*/ 139 w 325"/>
                <a:gd name="T61" fmla="*/ 33 h 325"/>
                <a:gd name="T62" fmla="*/ 108 w 325"/>
                <a:gd name="T63" fmla="*/ 41 h 325"/>
                <a:gd name="T64" fmla="*/ 59 w 325"/>
                <a:gd name="T65" fmla="*/ 36 h 325"/>
                <a:gd name="T66" fmla="*/ 72 w 325"/>
                <a:gd name="T67" fmla="*/ 67 h 325"/>
                <a:gd name="T68" fmla="*/ 256 w 325"/>
                <a:gd name="T69" fmla="*/ 219 h 325"/>
                <a:gd name="T70" fmla="*/ 69 w 325"/>
                <a:gd name="T71" fmla="*/ 106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5" h="325">
                  <a:moveTo>
                    <a:pt x="72" y="67"/>
                  </a:moveTo>
                  <a:cubicBezTo>
                    <a:pt x="67" y="71"/>
                    <a:pt x="62" y="77"/>
                    <a:pt x="57" y="82"/>
                  </a:cubicBezTo>
                  <a:cubicBezTo>
                    <a:pt x="57" y="82"/>
                    <a:pt x="57" y="82"/>
                    <a:pt x="57" y="82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37" y="122"/>
                    <a:pt x="37" y="122"/>
                    <a:pt x="37" y="122"/>
                  </a:cubicBezTo>
                  <a:cubicBezTo>
                    <a:pt x="35" y="129"/>
                    <a:pt x="33" y="136"/>
                    <a:pt x="32" y="143"/>
                  </a:cubicBezTo>
                  <a:cubicBezTo>
                    <a:pt x="31" y="143"/>
                    <a:pt x="31" y="143"/>
                    <a:pt x="31" y="143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33" y="187"/>
                    <a:pt x="33" y="187"/>
                    <a:pt x="33" y="187"/>
                  </a:cubicBezTo>
                  <a:cubicBezTo>
                    <a:pt x="34" y="194"/>
                    <a:pt x="36" y="201"/>
                    <a:pt x="38" y="208"/>
                  </a:cubicBezTo>
                  <a:cubicBezTo>
                    <a:pt x="38" y="208"/>
                    <a:pt x="38" y="208"/>
                    <a:pt x="38" y="208"/>
                  </a:cubicBezTo>
                  <a:cubicBezTo>
                    <a:pt x="13" y="229"/>
                    <a:pt x="13" y="229"/>
                    <a:pt x="13" y="229"/>
                  </a:cubicBezTo>
                  <a:cubicBezTo>
                    <a:pt x="30" y="257"/>
                    <a:pt x="30" y="257"/>
                    <a:pt x="30" y="257"/>
                  </a:cubicBezTo>
                  <a:cubicBezTo>
                    <a:pt x="61" y="247"/>
                    <a:pt x="61" y="247"/>
                    <a:pt x="61" y="247"/>
                  </a:cubicBezTo>
                  <a:cubicBezTo>
                    <a:pt x="66" y="252"/>
                    <a:pt x="68" y="256"/>
                    <a:pt x="76" y="262"/>
                  </a:cubicBezTo>
                  <a:cubicBezTo>
                    <a:pt x="76" y="263"/>
                    <a:pt x="76" y="263"/>
                    <a:pt x="76" y="263"/>
                  </a:cubicBezTo>
                  <a:cubicBezTo>
                    <a:pt x="64" y="292"/>
                    <a:pt x="64" y="292"/>
                    <a:pt x="64" y="292"/>
                  </a:cubicBezTo>
                  <a:cubicBezTo>
                    <a:pt x="92" y="309"/>
                    <a:pt x="92" y="309"/>
                    <a:pt x="92" y="309"/>
                  </a:cubicBezTo>
                  <a:cubicBezTo>
                    <a:pt x="114" y="285"/>
                    <a:pt x="114" y="285"/>
                    <a:pt x="114" y="285"/>
                  </a:cubicBezTo>
                  <a:cubicBezTo>
                    <a:pt x="123" y="288"/>
                    <a:pt x="132" y="291"/>
                    <a:pt x="141" y="292"/>
                  </a:cubicBezTo>
                  <a:cubicBezTo>
                    <a:pt x="141" y="293"/>
                    <a:pt x="141" y="293"/>
                    <a:pt x="141" y="293"/>
                  </a:cubicBezTo>
                  <a:cubicBezTo>
                    <a:pt x="147" y="325"/>
                    <a:pt x="147" y="325"/>
                    <a:pt x="147" y="325"/>
                  </a:cubicBezTo>
                  <a:cubicBezTo>
                    <a:pt x="179" y="324"/>
                    <a:pt x="179" y="324"/>
                    <a:pt x="179" y="324"/>
                  </a:cubicBezTo>
                  <a:cubicBezTo>
                    <a:pt x="186" y="292"/>
                    <a:pt x="186" y="292"/>
                    <a:pt x="186" y="292"/>
                  </a:cubicBezTo>
                  <a:cubicBezTo>
                    <a:pt x="196" y="290"/>
                    <a:pt x="206" y="287"/>
                    <a:pt x="216" y="283"/>
                  </a:cubicBezTo>
                  <a:cubicBezTo>
                    <a:pt x="217" y="283"/>
                    <a:pt x="217" y="283"/>
                    <a:pt x="217" y="283"/>
                  </a:cubicBezTo>
                  <a:cubicBezTo>
                    <a:pt x="239" y="307"/>
                    <a:pt x="239" y="307"/>
                    <a:pt x="239" y="307"/>
                  </a:cubicBezTo>
                  <a:cubicBezTo>
                    <a:pt x="266" y="288"/>
                    <a:pt x="266" y="288"/>
                    <a:pt x="266" y="288"/>
                  </a:cubicBezTo>
                  <a:cubicBezTo>
                    <a:pt x="253" y="258"/>
                    <a:pt x="253" y="258"/>
                    <a:pt x="253" y="258"/>
                  </a:cubicBezTo>
                  <a:cubicBezTo>
                    <a:pt x="253" y="258"/>
                    <a:pt x="253" y="258"/>
                    <a:pt x="253" y="258"/>
                  </a:cubicBezTo>
                  <a:cubicBezTo>
                    <a:pt x="258" y="253"/>
                    <a:pt x="263" y="248"/>
                    <a:pt x="268" y="242"/>
                  </a:cubicBezTo>
                  <a:cubicBezTo>
                    <a:pt x="268" y="242"/>
                    <a:pt x="268" y="242"/>
                    <a:pt x="268" y="242"/>
                  </a:cubicBezTo>
                  <a:cubicBezTo>
                    <a:pt x="299" y="252"/>
                    <a:pt x="299" y="252"/>
                    <a:pt x="299" y="252"/>
                  </a:cubicBezTo>
                  <a:cubicBezTo>
                    <a:pt x="314" y="223"/>
                    <a:pt x="314" y="223"/>
                    <a:pt x="314" y="223"/>
                  </a:cubicBezTo>
                  <a:cubicBezTo>
                    <a:pt x="288" y="202"/>
                    <a:pt x="288" y="202"/>
                    <a:pt x="288" y="202"/>
                  </a:cubicBezTo>
                  <a:cubicBezTo>
                    <a:pt x="288" y="202"/>
                    <a:pt x="288" y="202"/>
                    <a:pt x="288" y="202"/>
                  </a:cubicBezTo>
                  <a:cubicBezTo>
                    <a:pt x="290" y="195"/>
                    <a:pt x="292" y="189"/>
                    <a:pt x="293" y="182"/>
                  </a:cubicBezTo>
                  <a:cubicBezTo>
                    <a:pt x="294" y="182"/>
                    <a:pt x="294" y="182"/>
                    <a:pt x="294" y="182"/>
                  </a:cubicBezTo>
                  <a:cubicBezTo>
                    <a:pt x="325" y="175"/>
                    <a:pt x="325" y="175"/>
                    <a:pt x="325" y="175"/>
                  </a:cubicBezTo>
                  <a:cubicBezTo>
                    <a:pt x="325" y="143"/>
                    <a:pt x="325" y="143"/>
                    <a:pt x="325" y="143"/>
                  </a:cubicBezTo>
                  <a:cubicBezTo>
                    <a:pt x="292" y="137"/>
                    <a:pt x="292" y="137"/>
                    <a:pt x="292" y="137"/>
                  </a:cubicBezTo>
                  <a:cubicBezTo>
                    <a:pt x="292" y="137"/>
                    <a:pt x="292" y="137"/>
                    <a:pt x="292" y="137"/>
                  </a:cubicBezTo>
                  <a:cubicBezTo>
                    <a:pt x="290" y="130"/>
                    <a:pt x="288" y="123"/>
                    <a:pt x="286" y="117"/>
                  </a:cubicBezTo>
                  <a:cubicBezTo>
                    <a:pt x="287" y="116"/>
                    <a:pt x="287" y="116"/>
                    <a:pt x="287" y="116"/>
                  </a:cubicBezTo>
                  <a:cubicBezTo>
                    <a:pt x="312" y="96"/>
                    <a:pt x="312" y="96"/>
                    <a:pt x="312" y="96"/>
                  </a:cubicBezTo>
                  <a:cubicBezTo>
                    <a:pt x="295" y="67"/>
                    <a:pt x="295" y="67"/>
                    <a:pt x="295" y="67"/>
                  </a:cubicBezTo>
                  <a:cubicBezTo>
                    <a:pt x="264" y="78"/>
                    <a:pt x="264" y="78"/>
                    <a:pt x="264" y="78"/>
                  </a:cubicBezTo>
                  <a:cubicBezTo>
                    <a:pt x="262" y="77"/>
                    <a:pt x="262" y="77"/>
                    <a:pt x="262" y="77"/>
                  </a:cubicBezTo>
                  <a:cubicBezTo>
                    <a:pt x="257" y="71"/>
                    <a:pt x="253" y="67"/>
                    <a:pt x="245" y="61"/>
                  </a:cubicBezTo>
                  <a:cubicBezTo>
                    <a:pt x="246" y="59"/>
                    <a:pt x="246" y="59"/>
                    <a:pt x="246" y="59"/>
                  </a:cubicBezTo>
                  <a:cubicBezTo>
                    <a:pt x="259" y="36"/>
                    <a:pt x="259" y="36"/>
                    <a:pt x="259" y="36"/>
                  </a:cubicBezTo>
                  <a:cubicBezTo>
                    <a:pt x="231" y="18"/>
                    <a:pt x="231" y="18"/>
                    <a:pt x="231" y="18"/>
                  </a:cubicBezTo>
                  <a:cubicBezTo>
                    <a:pt x="210" y="41"/>
                    <a:pt x="210" y="41"/>
                    <a:pt x="210" y="41"/>
                  </a:cubicBezTo>
                  <a:cubicBezTo>
                    <a:pt x="210" y="41"/>
                    <a:pt x="210" y="41"/>
                    <a:pt x="210" y="41"/>
                  </a:cubicBezTo>
                  <a:cubicBezTo>
                    <a:pt x="201" y="37"/>
                    <a:pt x="193" y="34"/>
                    <a:pt x="184" y="33"/>
                  </a:cubicBezTo>
                  <a:cubicBezTo>
                    <a:pt x="184" y="31"/>
                    <a:pt x="184" y="31"/>
                    <a:pt x="184" y="31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39" y="32"/>
                    <a:pt x="139" y="32"/>
                    <a:pt x="139" y="32"/>
                  </a:cubicBezTo>
                  <a:cubicBezTo>
                    <a:pt x="139" y="33"/>
                    <a:pt x="139" y="33"/>
                    <a:pt x="139" y="33"/>
                  </a:cubicBezTo>
                  <a:cubicBezTo>
                    <a:pt x="129" y="34"/>
                    <a:pt x="119" y="37"/>
                    <a:pt x="109" y="42"/>
                  </a:cubicBezTo>
                  <a:cubicBezTo>
                    <a:pt x="108" y="41"/>
                    <a:pt x="108" y="41"/>
                    <a:pt x="108" y="41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72" y="66"/>
                    <a:pt x="72" y="66"/>
                    <a:pt x="72" y="66"/>
                  </a:cubicBezTo>
                  <a:lnTo>
                    <a:pt x="72" y="67"/>
                  </a:lnTo>
                  <a:close/>
                  <a:moveTo>
                    <a:pt x="219" y="69"/>
                  </a:moveTo>
                  <a:cubicBezTo>
                    <a:pt x="271" y="100"/>
                    <a:pt x="287" y="167"/>
                    <a:pt x="256" y="219"/>
                  </a:cubicBezTo>
                  <a:cubicBezTo>
                    <a:pt x="224" y="271"/>
                    <a:pt x="157" y="287"/>
                    <a:pt x="106" y="256"/>
                  </a:cubicBezTo>
                  <a:cubicBezTo>
                    <a:pt x="54" y="225"/>
                    <a:pt x="37" y="157"/>
                    <a:pt x="69" y="106"/>
                  </a:cubicBezTo>
                  <a:cubicBezTo>
                    <a:pt x="100" y="54"/>
                    <a:pt x="167" y="38"/>
                    <a:pt x="219" y="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Freeform: Shape 10"/>
            <p:cNvSpPr/>
            <p:nvPr/>
          </p:nvSpPr>
          <p:spPr bwMode="auto">
            <a:xfrm>
              <a:off x="824424" y="3991205"/>
              <a:ext cx="379106" cy="334127"/>
            </a:xfrm>
            <a:custGeom>
              <a:avLst/>
              <a:gdLst>
                <a:gd name="T0" fmla="*/ 113 w 125"/>
                <a:gd name="T1" fmla="*/ 62 h 110"/>
                <a:gd name="T2" fmla="*/ 117 w 125"/>
                <a:gd name="T3" fmla="*/ 97 h 110"/>
                <a:gd name="T4" fmla="*/ 82 w 125"/>
                <a:gd name="T5" fmla="*/ 102 h 110"/>
                <a:gd name="T6" fmla="*/ 13 w 125"/>
                <a:gd name="T7" fmla="*/ 49 h 110"/>
                <a:gd name="T8" fmla="*/ 9 w 125"/>
                <a:gd name="T9" fmla="*/ 14 h 110"/>
                <a:gd name="T10" fmla="*/ 44 w 125"/>
                <a:gd name="T11" fmla="*/ 9 h 110"/>
                <a:gd name="T12" fmla="*/ 113 w 125"/>
                <a:gd name="T13" fmla="*/ 6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110">
                  <a:moveTo>
                    <a:pt x="113" y="62"/>
                  </a:moveTo>
                  <a:cubicBezTo>
                    <a:pt x="124" y="70"/>
                    <a:pt x="125" y="86"/>
                    <a:pt x="117" y="97"/>
                  </a:cubicBezTo>
                  <a:cubicBezTo>
                    <a:pt x="109" y="108"/>
                    <a:pt x="93" y="110"/>
                    <a:pt x="82" y="102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2" y="41"/>
                    <a:pt x="0" y="25"/>
                    <a:pt x="9" y="14"/>
                  </a:cubicBezTo>
                  <a:cubicBezTo>
                    <a:pt x="17" y="3"/>
                    <a:pt x="33" y="0"/>
                    <a:pt x="44" y="9"/>
                  </a:cubicBezTo>
                  <a:lnTo>
                    <a:pt x="113" y="6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Freeform: Shape 11"/>
            <p:cNvSpPr/>
            <p:nvPr/>
          </p:nvSpPr>
          <p:spPr bwMode="auto">
            <a:xfrm>
              <a:off x="571258" y="4727571"/>
              <a:ext cx="426656" cy="218468"/>
            </a:xfrm>
            <a:custGeom>
              <a:avLst/>
              <a:gdLst>
                <a:gd name="T0" fmla="*/ 117 w 140"/>
                <a:gd name="T1" fmla="*/ 20 h 72"/>
                <a:gd name="T2" fmla="*/ 137 w 140"/>
                <a:gd name="T3" fmla="*/ 49 h 72"/>
                <a:gd name="T4" fmla="*/ 108 w 140"/>
                <a:gd name="T5" fmla="*/ 69 h 72"/>
                <a:gd name="T6" fmla="*/ 22 w 140"/>
                <a:gd name="T7" fmla="*/ 52 h 72"/>
                <a:gd name="T8" fmla="*/ 3 w 140"/>
                <a:gd name="T9" fmla="*/ 23 h 72"/>
                <a:gd name="T10" fmla="*/ 32 w 140"/>
                <a:gd name="T11" fmla="*/ 3 h 72"/>
                <a:gd name="T12" fmla="*/ 117 w 140"/>
                <a:gd name="T13" fmla="*/ 2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72">
                  <a:moveTo>
                    <a:pt x="117" y="20"/>
                  </a:moveTo>
                  <a:cubicBezTo>
                    <a:pt x="131" y="22"/>
                    <a:pt x="140" y="36"/>
                    <a:pt x="137" y="49"/>
                  </a:cubicBezTo>
                  <a:cubicBezTo>
                    <a:pt x="134" y="63"/>
                    <a:pt x="121" y="72"/>
                    <a:pt x="108" y="69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9" y="50"/>
                    <a:pt x="0" y="37"/>
                    <a:pt x="3" y="23"/>
                  </a:cubicBezTo>
                  <a:cubicBezTo>
                    <a:pt x="6" y="9"/>
                    <a:pt x="19" y="0"/>
                    <a:pt x="32" y="3"/>
                  </a:cubicBezTo>
                  <a:lnTo>
                    <a:pt x="117" y="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Freeform: Shape 12"/>
            <p:cNvSpPr/>
            <p:nvPr/>
          </p:nvSpPr>
          <p:spPr bwMode="auto">
            <a:xfrm>
              <a:off x="757599" y="5433095"/>
              <a:ext cx="422800" cy="240315"/>
            </a:xfrm>
            <a:custGeom>
              <a:avLst/>
              <a:gdLst>
                <a:gd name="T0" fmla="*/ 105 w 139"/>
                <a:gd name="T1" fmla="*/ 4 h 79"/>
                <a:gd name="T2" fmla="*/ 136 w 139"/>
                <a:gd name="T3" fmla="*/ 22 h 79"/>
                <a:gd name="T4" fmla="*/ 118 w 139"/>
                <a:gd name="T5" fmla="*/ 52 h 79"/>
                <a:gd name="T6" fmla="*/ 34 w 139"/>
                <a:gd name="T7" fmla="*/ 75 h 79"/>
                <a:gd name="T8" fmla="*/ 4 w 139"/>
                <a:gd name="T9" fmla="*/ 57 h 79"/>
                <a:gd name="T10" fmla="*/ 21 w 139"/>
                <a:gd name="T11" fmla="*/ 26 h 79"/>
                <a:gd name="T12" fmla="*/ 105 w 139"/>
                <a:gd name="T13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79">
                  <a:moveTo>
                    <a:pt x="105" y="4"/>
                  </a:moveTo>
                  <a:cubicBezTo>
                    <a:pt x="118" y="0"/>
                    <a:pt x="132" y="8"/>
                    <a:pt x="136" y="22"/>
                  </a:cubicBezTo>
                  <a:cubicBezTo>
                    <a:pt x="139" y="35"/>
                    <a:pt x="131" y="49"/>
                    <a:pt x="118" y="52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1" y="79"/>
                    <a:pt x="7" y="71"/>
                    <a:pt x="4" y="57"/>
                  </a:cubicBezTo>
                  <a:cubicBezTo>
                    <a:pt x="0" y="44"/>
                    <a:pt x="8" y="30"/>
                    <a:pt x="21" y="26"/>
                  </a:cubicBezTo>
                  <a:lnTo>
                    <a:pt x="105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Freeform: Shape 13"/>
            <p:cNvSpPr/>
            <p:nvPr/>
          </p:nvSpPr>
          <p:spPr bwMode="auto">
            <a:xfrm>
              <a:off x="3544995" y="5433095"/>
              <a:ext cx="425371" cy="240315"/>
            </a:xfrm>
            <a:custGeom>
              <a:avLst/>
              <a:gdLst>
                <a:gd name="T0" fmla="*/ 35 w 140"/>
                <a:gd name="T1" fmla="*/ 4 h 79"/>
                <a:gd name="T2" fmla="*/ 4 w 140"/>
                <a:gd name="T3" fmla="*/ 22 h 79"/>
                <a:gd name="T4" fmla="*/ 21 w 140"/>
                <a:gd name="T5" fmla="*/ 52 h 79"/>
                <a:gd name="T6" fmla="*/ 105 w 140"/>
                <a:gd name="T7" fmla="*/ 75 h 79"/>
                <a:gd name="T8" fmla="*/ 136 w 140"/>
                <a:gd name="T9" fmla="*/ 57 h 79"/>
                <a:gd name="T10" fmla="*/ 119 w 140"/>
                <a:gd name="T11" fmla="*/ 26 h 79"/>
                <a:gd name="T12" fmla="*/ 35 w 140"/>
                <a:gd name="T13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79">
                  <a:moveTo>
                    <a:pt x="35" y="4"/>
                  </a:moveTo>
                  <a:cubicBezTo>
                    <a:pt x="21" y="0"/>
                    <a:pt x="8" y="8"/>
                    <a:pt x="4" y="22"/>
                  </a:cubicBezTo>
                  <a:cubicBezTo>
                    <a:pt x="0" y="35"/>
                    <a:pt x="8" y="49"/>
                    <a:pt x="21" y="52"/>
                  </a:cubicBezTo>
                  <a:cubicBezTo>
                    <a:pt x="105" y="75"/>
                    <a:pt x="105" y="75"/>
                    <a:pt x="105" y="75"/>
                  </a:cubicBezTo>
                  <a:cubicBezTo>
                    <a:pt x="119" y="79"/>
                    <a:pt x="132" y="71"/>
                    <a:pt x="136" y="57"/>
                  </a:cubicBezTo>
                  <a:cubicBezTo>
                    <a:pt x="140" y="44"/>
                    <a:pt x="132" y="30"/>
                    <a:pt x="119" y="26"/>
                  </a:cubicBezTo>
                  <a:lnTo>
                    <a:pt x="35" y="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Freeform: Shape 14"/>
            <p:cNvSpPr/>
            <p:nvPr/>
          </p:nvSpPr>
          <p:spPr bwMode="auto">
            <a:xfrm>
              <a:off x="1140561" y="3748320"/>
              <a:ext cx="2335039" cy="2748843"/>
            </a:xfrm>
            <a:custGeom>
              <a:avLst/>
              <a:gdLst>
                <a:gd name="T0" fmla="*/ 702 w 768"/>
                <a:gd name="T1" fmla="*/ 412 h 904"/>
                <a:gd name="T2" fmla="*/ 611 w 768"/>
                <a:gd name="T3" fmla="*/ 601 h 904"/>
                <a:gd name="T4" fmla="*/ 611 w 768"/>
                <a:gd name="T5" fmla="*/ 602 h 904"/>
                <a:gd name="T6" fmla="*/ 609 w 768"/>
                <a:gd name="T7" fmla="*/ 604 h 904"/>
                <a:gd name="T8" fmla="*/ 606 w 768"/>
                <a:gd name="T9" fmla="*/ 606 h 904"/>
                <a:gd name="T10" fmla="*/ 606 w 768"/>
                <a:gd name="T11" fmla="*/ 607 h 904"/>
                <a:gd name="T12" fmla="*/ 536 w 768"/>
                <a:gd name="T13" fmla="*/ 735 h 904"/>
                <a:gd name="T14" fmla="*/ 523 w 768"/>
                <a:gd name="T15" fmla="*/ 827 h 904"/>
                <a:gd name="T16" fmla="*/ 523 w 768"/>
                <a:gd name="T17" fmla="*/ 833 h 904"/>
                <a:gd name="T18" fmla="*/ 521 w 768"/>
                <a:gd name="T19" fmla="*/ 837 h 904"/>
                <a:gd name="T20" fmla="*/ 504 w 768"/>
                <a:gd name="T21" fmla="*/ 844 h 904"/>
                <a:gd name="T22" fmla="*/ 274 w 768"/>
                <a:gd name="T23" fmla="*/ 844 h 904"/>
                <a:gd name="T24" fmla="*/ 257 w 768"/>
                <a:gd name="T25" fmla="*/ 837 h 904"/>
                <a:gd name="T26" fmla="*/ 255 w 768"/>
                <a:gd name="T27" fmla="*/ 832 h 904"/>
                <a:gd name="T28" fmla="*/ 256 w 768"/>
                <a:gd name="T29" fmla="*/ 827 h 904"/>
                <a:gd name="T30" fmla="*/ 243 w 768"/>
                <a:gd name="T31" fmla="*/ 737 h 904"/>
                <a:gd name="T32" fmla="*/ 185 w 768"/>
                <a:gd name="T33" fmla="*/ 622 h 904"/>
                <a:gd name="T34" fmla="*/ 170 w 768"/>
                <a:gd name="T35" fmla="*/ 604 h 904"/>
                <a:gd name="T36" fmla="*/ 136 w 768"/>
                <a:gd name="T37" fmla="*/ 571 h 904"/>
                <a:gd name="T38" fmla="*/ 109 w 768"/>
                <a:gd name="T39" fmla="*/ 530 h 904"/>
                <a:gd name="T40" fmla="*/ 75 w 768"/>
                <a:gd name="T41" fmla="*/ 436 h 904"/>
                <a:gd name="T42" fmla="*/ 70 w 768"/>
                <a:gd name="T43" fmla="*/ 378 h 904"/>
                <a:gd name="T44" fmla="*/ 342 w 768"/>
                <a:gd name="T45" fmla="*/ 65 h 904"/>
                <a:gd name="T46" fmla="*/ 305 w 768"/>
                <a:gd name="T47" fmla="*/ 0 h 904"/>
                <a:gd name="T48" fmla="*/ 0 w 768"/>
                <a:gd name="T49" fmla="*/ 378 h 904"/>
                <a:gd name="T50" fmla="*/ 132 w 768"/>
                <a:gd name="T51" fmla="*/ 669 h 904"/>
                <a:gd name="T52" fmla="*/ 186 w 768"/>
                <a:gd name="T53" fmla="*/ 825 h 904"/>
                <a:gd name="T54" fmla="*/ 204 w 768"/>
                <a:gd name="T55" fmla="*/ 883 h 904"/>
                <a:gd name="T56" fmla="*/ 226 w 768"/>
                <a:gd name="T57" fmla="*/ 902 h 904"/>
                <a:gd name="T58" fmla="*/ 380 w 768"/>
                <a:gd name="T59" fmla="*/ 903 h 904"/>
                <a:gd name="T60" fmla="*/ 547 w 768"/>
                <a:gd name="T61" fmla="*/ 904 h 904"/>
                <a:gd name="T62" fmla="*/ 575 w 768"/>
                <a:gd name="T63" fmla="*/ 883 h 904"/>
                <a:gd name="T64" fmla="*/ 593 w 768"/>
                <a:gd name="T65" fmla="*/ 825 h 904"/>
                <a:gd name="T66" fmla="*/ 658 w 768"/>
                <a:gd name="T67" fmla="*/ 654 h 904"/>
                <a:gd name="T68" fmla="*/ 662 w 768"/>
                <a:gd name="T69" fmla="*/ 650 h 904"/>
                <a:gd name="T70" fmla="*/ 768 w 768"/>
                <a:gd name="T71" fmla="*/ 442 h 904"/>
                <a:gd name="T72" fmla="*/ 702 w 768"/>
                <a:gd name="T73" fmla="*/ 412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68" h="904">
                  <a:moveTo>
                    <a:pt x="702" y="412"/>
                  </a:moveTo>
                  <a:cubicBezTo>
                    <a:pt x="694" y="485"/>
                    <a:pt x="661" y="552"/>
                    <a:pt x="611" y="601"/>
                  </a:cubicBezTo>
                  <a:cubicBezTo>
                    <a:pt x="611" y="602"/>
                    <a:pt x="611" y="602"/>
                    <a:pt x="611" y="602"/>
                  </a:cubicBezTo>
                  <a:cubicBezTo>
                    <a:pt x="610" y="603"/>
                    <a:pt x="609" y="603"/>
                    <a:pt x="609" y="604"/>
                  </a:cubicBezTo>
                  <a:cubicBezTo>
                    <a:pt x="609" y="604"/>
                    <a:pt x="608" y="605"/>
                    <a:pt x="606" y="606"/>
                  </a:cubicBezTo>
                  <a:cubicBezTo>
                    <a:pt x="606" y="607"/>
                    <a:pt x="606" y="607"/>
                    <a:pt x="606" y="607"/>
                  </a:cubicBezTo>
                  <a:cubicBezTo>
                    <a:pt x="595" y="619"/>
                    <a:pt x="556" y="665"/>
                    <a:pt x="536" y="735"/>
                  </a:cubicBezTo>
                  <a:cubicBezTo>
                    <a:pt x="528" y="762"/>
                    <a:pt x="523" y="793"/>
                    <a:pt x="523" y="827"/>
                  </a:cubicBezTo>
                  <a:cubicBezTo>
                    <a:pt x="523" y="829"/>
                    <a:pt x="523" y="831"/>
                    <a:pt x="523" y="833"/>
                  </a:cubicBezTo>
                  <a:cubicBezTo>
                    <a:pt x="523" y="833"/>
                    <a:pt x="522" y="835"/>
                    <a:pt x="521" y="837"/>
                  </a:cubicBezTo>
                  <a:cubicBezTo>
                    <a:pt x="519" y="839"/>
                    <a:pt x="514" y="842"/>
                    <a:pt x="504" y="844"/>
                  </a:cubicBezTo>
                  <a:cubicBezTo>
                    <a:pt x="274" y="844"/>
                    <a:pt x="274" y="844"/>
                    <a:pt x="274" y="844"/>
                  </a:cubicBezTo>
                  <a:cubicBezTo>
                    <a:pt x="265" y="842"/>
                    <a:pt x="260" y="840"/>
                    <a:pt x="257" y="837"/>
                  </a:cubicBezTo>
                  <a:cubicBezTo>
                    <a:pt x="256" y="836"/>
                    <a:pt x="255" y="833"/>
                    <a:pt x="255" y="832"/>
                  </a:cubicBezTo>
                  <a:cubicBezTo>
                    <a:pt x="256" y="830"/>
                    <a:pt x="256" y="830"/>
                    <a:pt x="256" y="827"/>
                  </a:cubicBezTo>
                  <a:cubicBezTo>
                    <a:pt x="256" y="794"/>
                    <a:pt x="251" y="764"/>
                    <a:pt x="243" y="737"/>
                  </a:cubicBezTo>
                  <a:cubicBezTo>
                    <a:pt x="227" y="683"/>
                    <a:pt x="201" y="643"/>
                    <a:pt x="185" y="622"/>
                  </a:cubicBezTo>
                  <a:cubicBezTo>
                    <a:pt x="180" y="616"/>
                    <a:pt x="175" y="610"/>
                    <a:pt x="170" y="604"/>
                  </a:cubicBezTo>
                  <a:cubicBezTo>
                    <a:pt x="159" y="593"/>
                    <a:pt x="146" y="583"/>
                    <a:pt x="136" y="571"/>
                  </a:cubicBezTo>
                  <a:cubicBezTo>
                    <a:pt x="125" y="558"/>
                    <a:pt x="116" y="544"/>
                    <a:pt x="109" y="530"/>
                  </a:cubicBezTo>
                  <a:cubicBezTo>
                    <a:pt x="94" y="501"/>
                    <a:pt x="81" y="469"/>
                    <a:pt x="75" y="436"/>
                  </a:cubicBezTo>
                  <a:cubicBezTo>
                    <a:pt x="72" y="417"/>
                    <a:pt x="70" y="397"/>
                    <a:pt x="70" y="378"/>
                  </a:cubicBezTo>
                  <a:cubicBezTo>
                    <a:pt x="70" y="219"/>
                    <a:pt x="189" y="87"/>
                    <a:pt x="342" y="65"/>
                  </a:cubicBezTo>
                  <a:cubicBezTo>
                    <a:pt x="305" y="0"/>
                    <a:pt x="305" y="0"/>
                    <a:pt x="305" y="0"/>
                  </a:cubicBezTo>
                  <a:cubicBezTo>
                    <a:pt x="131" y="38"/>
                    <a:pt x="0" y="193"/>
                    <a:pt x="0" y="378"/>
                  </a:cubicBezTo>
                  <a:cubicBezTo>
                    <a:pt x="0" y="494"/>
                    <a:pt x="51" y="598"/>
                    <a:pt x="132" y="669"/>
                  </a:cubicBezTo>
                  <a:cubicBezTo>
                    <a:pt x="151" y="694"/>
                    <a:pt x="185" y="750"/>
                    <a:pt x="186" y="825"/>
                  </a:cubicBezTo>
                  <a:cubicBezTo>
                    <a:pt x="184" y="841"/>
                    <a:pt x="188" y="864"/>
                    <a:pt x="204" y="883"/>
                  </a:cubicBezTo>
                  <a:cubicBezTo>
                    <a:pt x="210" y="890"/>
                    <a:pt x="218" y="897"/>
                    <a:pt x="226" y="902"/>
                  </a:cubicBezTo>
                  <a:cubicBezTo>
                    <a:pt x="380" y="903"/>
                    <a:pt x="380" y="903"/>
                    <a:pt x="380" y="903"/>
                  </a:cubicBezTo>
                  <a:cubicBezTo>
                    <a:pt x="547" y="904"/>
                    <a:pt x="547" y="904"/>
                    <a:pt x="547" y="904"/>
                  </a:cubicBezTo>
                  <a:cubicBezTo>
                    <a:pt x="558" y="899"/>
                    <a:pt x="567" y="892"/>
                    <a:pt x="575" y="883"/>
                  </a:cubicBezTo>
                  <a:cubicBezTo>
                    <a:pt x="590" y="864"/>
                    <a:pt x="594" y="841"/>
                    <a:pt x="593" y="825"/>
                  </a:cubicBezTo>
                  <a:cubicBezTo>
                    <a:pt x="594" y="723"/>
                    <a:pt x="657" y="655"/>
                    <a:pt x="658" y="654"/>
                  </a:cubicBezTo>
                  <a:cubicBezTo>
                    <a:pt x="660" y="653"/>
                    <a:pt x="661" y="652"/>
                    <a:pt x="662" y="650"/>
                  </a:cubicBezTo>
                  <a:cubicBezTo>
                    <a:pt x="717" y="595"/>
                    <a:pt x="755" y="522"/>
                    <a:pt x="768" y="442"/>
                  </a:cubicBezTo>
                  <a:cubicBezTo>
                    <a:pt x="750" y="433"/>
                    <a:pt x="720" y="420"/>
                    <a:pt x="702" y="412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" name="千图PPT彼岸天：ID 8661124库_组合 15"/>
          <p:cNvGrpSpPr/>
          <p:nvPr>
            <p:custDataLst>
              <p:tags r:id="rId2"/>
            </p:custDataLst>
          </p:nvPr>
        </p:nvGrpSpPr>
        <p:grpSpPr>
          <a:xfrm>
            <a:off x="6780076" y="2099846"/>
            <a:ext cx="3767559" cy="945184"/>
            <a:chOff x="5871033" y="1810977"/>
            <a:chExt cx="3767559" cy="945184"/>
          </a:xfrm>
        </p:grpSpPr>
        <p:sp>
          <p:nvSpPr>
            <p:cNvPr id="12" name="Rectangle 16"/>
            <p:cNvSpPr/>
            <p:nvPr/>
          </p:nvSpPr>
          <p:spPr>
            <a:xfrm>
              <a:off x="5871033" y="2155997"/>
              <a:ext cx="3681352" cy="600164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sz="1100" dirty="0"/>
                <a:t>点击此处更换文本</a:t>
              </a:r>
            </a:p>
          </p:txBody>
        </p:sp>
        <p:sp>
          <p:nvSpPr>
            <p:cNvPr id="13" name="Rectangle: Rounded Corners 17"/>
            <p:cNvSpPr/>
            <p:nvPr/>
          </p:nvSpPr>
          <p:spPr>
            <a:xfrm>
              <a:off x="5871033" y="1810977"/>
              <a:ext cx="3767559" cy="34972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85000" lnSpcReduction="20000"/>
            </a:bodyPr>
            <a:lstStyle/>
            <a:p>
              <a:r>
                <a:rPr lang="zh-CN" altLang="en-US" sz="1400" b="1" dirty="0">
                  <a:solidFill>
                    <a:schemeClr val="bg1"/>
                  </a:solidFill>
                </a:rPr>
                <a:t>输入标题文本</a:t>
              </a:r>
            </a:p>
          </p:txBody>
        </p:sp>
      </p:grpSp>
      <p:grpSp>
        <p:nvGrpSpPr>
          <p:cNvPr id="6" name="千图PPT彼岸天：ID 8661124库_组合 18"/>
          <p:cNvGrpSpPr/>
          <p:nvPr>
            <p:custDataLst>
              <p:tags r:id="rId3"/>
            </p:custDataLst>
          </p:nvPr>
        </p:nvGrpSpPr>
        <p:grpSpPr>
          <a:xfrm>
            <a:off x="6780076" y="3304377"/>
            <a:ext cx="3767559" cy="945184"/>
            <a:chOff x="5871033" y="1810977"/>
            <a:chExt cx="3767559" cy="945184"/>
          </a:xfrm>
        </p:grpSpPr>
        <p:sp>
          <p:nvSpPr>
            <p:cNvPr id="10" name="Rectangle 19"/>
            <p:cNvSpPr/>
            <p:nvPr/>
          </p:nvSpPr>
          <p:spPr>
            <a:xfrm>
              <a:off x="5871033" y="2155997"/>
              <a:ext cx="3681352" cy="600164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sz="1100" dirty="0"/>
                <a:t>点击此处更换文本</a:t>
              </a:r>
            </a:p>
          </p:txBody>
        </p:sp>
        <p:sp>
          <p:nvSpPr>
            <p:cNvPr id="11" name="Rectangle: Rounded Corners 20"/>
            <p:cNvSpPr/>
            <p:nvPr/>
          </p:nvSpPr>
          <p:spPr>
            <a:xfrm>
              <a:off x="5871033" y="1810977"/>
              <a:ext cx="3767559" cy="34972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85000" lnSpcReduction="20000"/>
            </a:bodyPr>
            <a:lstStyle/>
            <a:p>
              <a:r>
                <a:rPr lang="zh-CN" altLang="en-US" sz="1400" b="1" dirty="0">
                  <a:solidFill>
                    <a:schemeClr val="bg1"/>
                  </a:solidFill>
                </a:rPr>
                <a:t>输入标题文本</a:t>
              </a:r>
            </a:p>
          </p:txBody>
        </p:sp>
      </p:grpSp>
      <p:grpSp>
        <p:nvGrpSpPr>
          <p:cNvPr id="7" name="千图PPT彼岸天：ID 8661124库_组合 21"/>
          <p:cNvGrpSpPr/>
          <p:nvPr>
            <p:custDataLst>
              <p:tags r:id="rId4"/>
            </p:custDataLst>
          </p:nvPr>
        </p:nvGrpSpPr>
        <p:grpSpPr>
          <a:xfrm>
            <a:off x="6780076" y="4508908"/>
            <a:ext cx="3767559" cy="945184"/>
            <a:chOff x="5871033" y="1810977"/>
            <a:chExt cx="3767559" cy="945184"/>
          </a:xfrm>
        </p:grpSpPr>
        <p:sp>
          <p:nvSpPr>
            <p:cNvPr id="8" name="Rectangle 22"/>
            <p:cNvSpPr/>
            <p:nvPr/>
          </p:nvSpPr>
          <p:spPr>
            <a:xfrm>
              <a:off x="5871033" y="2155997"/>
              <a:ext cx="3681352" cy="600164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sz="1100" dirty="0"/>
                <a:t>点击此处更换文本</a:t>
              </a:r>
            </a:p>
          </p:txBody>
        </p:sp>
        <p:sp>
          <p:nvSpPr>
            <p:cNvPr id="9" name="Rectangle: Rounded Corners 23"/>
            <p:cNvSpPr/>
            <p:nvPr/>
          </p:nvSpPr>
          <p:spPr>
            <a:xfrm>
              <a:off x="5871033" y="1810977"/>
              <a:ext cx="3767559" cy="349726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85000" lnSpcReduction="20000"/>
            </a:bodyPr>
            <a:lstStyle/>
            <a:p>
              <a:r>
                <a:rPr lang="zh-CN" altLang="en-US" sz="1400" b="1" dirty="0">
                  <a:solidFill>
                    <a:schemeClr val="bg1"/>
                  </a:solidFill>
                </a:rPr>
                <a:t>输入标题文本</a:t>
              </a:r>
            </a:p>
          </p:txBody>
        </p:sp>
      </p:grpSp>
      <p:sp>
        <p:nvSpPr>
          <p:cNvPr id="3" name="文本框 2"/>
          <p:cNvSpPr txBox="1"/>
          <p:nvPr userDrawn="1"/>
        </p:nvSpPr>
        <p:spPr>
          <a:xfrm>
            <a:off x="3767795" y="531496"/>
            <a:ext cx="4112260" cy="76835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4400" b="1" dirty="0">
                <a:latin typeface="方正黑体简体" panose="03000509000000000000" charset="-122"/>
                <a:ea typeface="方正黑体简体" panose="03000509000000000000" charset="-122"/>
              </a:rPr>
              <a:t>请插入您的标题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2293257" y="1947384"/>
            <a:ext cx="2520648" cy="3690909"/>
            <a:chOff x="2293257" y="1947384"/>
            <a:chExt cx="2520648" cy="3690909"/>
          </a:xfrm>
        </p:grpSpPr>
        <p:sp>
          <p:nvSpPr>
            <p:cNvPr id="4" name="Rectangle 1"/>
            <p:cNvSpPr/>
            <p:nvPr/>
          </p:nvSpPr>
          <p:spPr>
            <a:xfrm>
              <a:off x="2293257" y="4635313"/>
              <a:ext cx="2520648" cy="1002980"/>
            </a:xfrm>
            <a:prstGeom prst="rect">
              <a:avLst/>
            </a:prstGeom>
            <a:solidFill>
              <a:schemeClr val="accent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92500" lnSpcReduction="20000"/>
            </a:bodyPr>
            <a:lstStyle/>
            <a:p>
              <a:pPr algn="ctr"/>
              <a:r>
                <a:rPr lang="en-US" altLang="zh-CN" sz="7200" b="1"/>
                <a:t>3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36418" y="2227219"/>
              <a:ext cx="2234325" cy="536053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algn="ctr" defTabSz="913765">
                <a:lnSpc>
                  <a:spcPct val="120000"/>
                </a:lnSpc>
                <a:defRPr/>
              </a:pPr>
              <a:r>
                <a:rPr sz="1050" dirty="0"/>
                <a:t>点击此处更换文本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436418" y="1947384"/>
              <a:ext cx="2234325" cy="223876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20000"/>
            </a:bodyPr>
            <a:lstStyle/>
            <a:p>
              <a:pPr lvl="0" algn="ctr" defTabSz="913765">
                <a:defRPr/>
              </a:pPr>
              <a:r>
                <a:rPr lang="zh-CN" altLang="en-US" b="1" dirty="0">
                  <a:solidFill>
                    <a:schemeClr val="accent1"/>
                  </a:solidFill>
                </a:rPr>
                <a:t>输入标题文本</a:t>
              </a:r>
            </a:p>
          </p:txBody>
        </p:sp>
        <p:grpSp>
          <p:nvGrpSpPr>
            <p:cNvPr id="9" name="Group 10"/>
            <p:cNvGrpSpPr/>
            <p:nvPr/>
          </p:nvGrpSpPr>
          <p:grpSpPr>
            <a:xfrm>
              <a:off x="3158858" y="2827761"/>
              <a:ext cx="832922" cy="1836049"/>
              <a:chOff x="5346700" y="1895476"/>
              <a:chExt cx="1825625" cy="4024312"/>
            </a:xfrm>
            <a:solidFill>
              <a:schemeClr val="accent1"/>
            </a:solidFill>
          </p:grpSpPr>
          <p:sp>
            <p:nvSpPr>
              <p:cNvPr id="20" name="Freeform: Shape 11"/>
              <p:cNvSpPr/>
              <p:nvPr/>
            </p:nvSpPr>
            <p:spPr bwMode="auto">
              <a:xfrm>
                <a:off x="5829300" y="1895476"/>
                <a:ext cx="839788" cy="836613"/>
              </a:xfrm>
              <a:custGeom>
                <a:avLst/>
                <a:gdLst>
                  <a:gd name="T0" fmla="*/ 82 w 82"/>
                  <a:gd name="T1" fmla="*/ 41 h 82"/>
                  <a:gd name="T2" fmla="*/ 41 w 82"/>
                  <a:gd name="T3" fmla="*/ 82 h 82"/>
                  <a:gd name="T4" fmla="*/ 0 w 82"/>
                  <a:gd name="T5" fmla="*/ 41 h 82"/>
                  <a:gd name="T6" fmla="*/ 41 w 82"/>
                  <a:gd name="T7" fmla="*/ 0 h 82"/>
                  <a:gd name="T8" fmla="*/ 82 w 82"/>
                  <a:gd name="T9" fmla="*/ 41 h 82"/>
                  <a:gd name="T10" fmla="*/ 82 w 82"/>
                  <a:gd name="T11" fmla="*/ 41 h 82"/>
                  <a:gd name="T12" fmla="*/ 82 w 82"/>
                  <a:gd name="T13" fmla="*/ 4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82">
                    <a:moveTo>
                      <a:pt x="82" y="41"/>
                    </a:moveTo>
                    <a:cubicBezTo>
                      <a:pt x="82" y="63"/>
                      <a:pt x="63" y="82"/>
                      <a:pt x="41" y="82"/>
                    </a:cubicBezTo>
                    <a:cubicBezTo>
                      <a:pt x="18" y="82"/>
                      <a:pt x="0" y="63"/>
                      <a:pt x="0" y="41"/>
                    </a:cubicBezTo>
                    <a:cubicBezTo>
                      <a:pt x="0" y="18"/>
                      <a:pt x="18" y="0"/>
                      <a:pt x="41" y="0"/>
                    </a:cubicBezTo>
                    <a:cubicBezTo>
                      <a:pt x="63" y="0"/>
                      <a:pt x="82" y="18"/>
                      <a:pt x="82" y="41"/>
                    </a:cubicBezTo>
                    <a:close/>
                    <a:moveTo>
                      <a:pt x="82" y="41"/>
                    </a:moveTo>
                    <a:cubicBezTo>
                      <a:pt x="82" y="41"/>
                      <a:pt x="82" y="41"/>
                      <a:pt x="82" y="4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Freeform: Shape 12"/>
              <p:cNvSpPr/>
              <p:nvPr/>
            </p:nvSpPr>
            <p:spPr bwMode="auto">
              <a:xfrm>
                <a:off x="5346700" y="2119313"/>
                <a:ext cx="1825625" cy="3800475"/>
              </a:xfrm>
              <a:custGeom>
                <a:avLst/>
                <a:gdLst>
                  <a:gd name="T0" fmla="*/ 174 w 178"/>
                  <a:gd name="T1" fmla="*/ 15 h 372"/>
                  <a:gd name="T2" fmla="*/ 156 w 178"/>
                  <a:gd name="T3" fmla="*/ 2 h 372"/>
                  <a:gd name="T4" fmla="*/ 143 w 178"/>
                  <a:gd name="T5" fmla="*/ 19 h 372"/>
                  <a:gd name="T6" fmla="*/ 112 w 178"/>
                  <a:gd name="T7" fmla="*/ 68 h 372"/>
                  <a:gd name="T8" fmla="*/ 98 w 178"/>
                  <a:gd name="T9" fmla="*/ 62 h 372"/>
                  <a:gd name="T10" fmla="*/ 88 w 178"/>
                  <a:gd name="T11" fmla="*/ 72 h 372"/>
                  <a:gd name="T12" fmla="*/ 78 w 178"/>
                  <a:gd name="T13" fmla="*/ 62 h 372"/>
                  <a:gd name="T14" fmla="*/ 78 w 178"/>
                  <a:gd name="T15" fmla="*/ 62 h 372"/>
                  <a:gd name="T16" fmla="*/ 65 w 178"/>
                  <a:gd name="T17" fmla="*/ 67 h 372"/>
                  <a:gd name="T18" fmla="*/ 35 w 178"/>
                  <a:gd name="T19" fmla="*/ 19 h 372"/>
                  <a:gd name="T20" fmla="*/ 22 w 178"/>
                  <a:gd name="T21" fmla="*/ 2 h 372"/>
                  <a:gd name="T22" fmla="*/ 4 w 178"/>
                  <a:gd name="T23" fmla="*/ 15 h 372"/>
                  <a:gd name="T24" fmla="*/ 47 w 178"/>
                  <a:gd name="T25" fmla="*/ 93 h 372"/>
                  <a:gd name="T26" fmla="*/ 46 w 178"/>
                  <a:gd name="T27" fmla="*/ 97 h 372"/>
                  <a:gd name="T28" fmla="*/ 46 w 178"/>
                  <a:gd name="T29" fmla="*/ 187 h 372"/>
                  <a:gd name="T30" fmla="*/ 49 w 178"/>
                  <a:gd name="T31" fmla="*/ 199 h 372"/>
                  <a:gd name="T32" fmla="*/ 48 w 178"/>
                  <a:gd name="T33" fmla="*/ 202 h 372"/>
                  <a:gd name="T34" fmla="*/ 48 w 178"/>
                  <a:gd name="T35" fmla="*/ 353 h 372"/>
                  <a:gd name="T36" fmla="*/ 67 w 178"/>
                  <a:gd name="T37" fmla="*/ 372 h 372"/>
                  <a:gd name="T38" fmla="*/ 86 w 178"/>
                  <a:gd name="T39" fmla="*/ 353 h 372"/>
                  <a:gd name="T40" fmla="*/ 86 w 178"/>
                  <a:gd name="T41" fmla="*/ 223 h 372"/>
                  <a:gd name="T42" fmla="*/ 88 w 178"/>
                  <a:gd name="T43" fmla="*/ 223 h 372"/>
                  <a:gd name="T44" fmla="*/ 88 w 178"/>
                  <a:gd name="T45" fmla="*/ 223 h 372"/>
                  <a:gd name="T46" fmla="*/ 88 w 178"/>
                  <a:gd name="T47" fmla="*/ 353 h 372"/>
                  <a:gd name="T48" fmla="*/ 107 w 178"/>
                  <a:gd name="T49" fmla="*/ 372 h 372"/>
                  <a:gd name="T50" fmla="*/ 126 w 178"/>
                  <a:gd name="T51" fmla="*/ 353 h 372"/>
                  <a:gd name="T52" fmla="*/ 126 w 178"/>
                  <a:gd name="T53" fmla="*/ 203 h 372"/>
                  <a:gd name="T54" fmla="*/ 130 w 178"/>
                  <a:gd name="T55" fmla="*/ 187 h 372"/>
                  <a:gd name="T56" fmla="*/ 130 w 178"/>
                  <a:gd name="T57" fmla="*/ 97 h 372"/>
                  <a:gd name="T58" fmla="*/ 129 w 178"/>
                  <a:gd name="T59" fmla="*/ 94 h 372"/>
                  <a:gd name="T60" fmla="*/ 131 w 178"/>
                  <a:gd name="T61" fmla="*/ 93 h 372"/>
                  <a:gd name="T62" fmla="*/ 174 w 178"/>
                  <a:gd name="T63" fmla="*/ 15 h 372"/>
                  <a:gd name="T64" fmla="*/ 88 w 178"/>
                  <a:gd name="T65" fmla="*/ 153 h 372"/>
                  <a:gd name="T66" fmla="*/ 88 w 178"/>
                  <a:gd name="T67" fmla="*/ 153 h 372"/>
                  <a:gd name="T68" fmla="*/ 78 w 178"/>
                  <a:gd name="T69" fmla="*/ 139 h 372"/>
                  <a:gd name="T70" fmla="*/ 86 w 178"/>
                  <a:gd name="T71" fmla="*/ 88 h 372"/>
                  <a:gd name="T72" fmla="*/ 87 w 178"/>
                  <a:gd name="T73" fmla="*/ 82 h 372"/>
                  <a:gd name="T74" fmla="*/ 88 w 178"/>
                  <a:gd name="T75" fmla="*/ 74 h 372"/>
                  <a:gd name="T76" fmla="*/ 88 w 178"/>
                  <a:gd name="T77" fmla="*/ 74 h 372"/>
                  <a:gd name="T78" fmla="*/ 98 w 178"/>
                  <a:gd name="T79" fmla="*/ 139 h 372"/>
                  <a:gd name="T80" fmla="*/ 88 w 178"/>
                  <a:gd name="T81" fmla="*/ 153 h 372"/>
                  <a:gd name="T82" fmla="*/ 88 w 178"/>
                  <a:gd name="T83" fmla="*/ 153 h 372"/>
                  <a:gd name="T84" fmla="*/ 88 w 178"/>
                  <a:gd name="T85" fmla="*/ 153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8" h="372">
                    <a:moveTo>
                      <a:pt x="174" y="15"/>
                    </a:moveTo>
                    <a:cubicBezTo>
                      <a:pt x="173" y="6"/>
                      <a:pt x="165" y="0"/>
                      <a:pt x="156" y="2"/>
                    </a:cubicBezTo>
                    <a:cubicBezTo>
                      <a:pt x="147" y="3"/>
                      <a:pt x="141" y="11"/>
                      <a:pt x="143" y="19"/>
                    </a:cubicBezTo>
                    <a:cubicBezTo>
                      <a:pt x="145" y="34"/>
                      <a:pt x="122" y="63"/>
                      <a:pt x="112" y="68"/>
                    </a:cubicBezTo>
                    <a:cubicBezTo>
                      <a:pt x="107" y="65"/>
                      <a:pt x="103" y="63"/>
                      <a:pt x="98" y="62"/>
                    </a:cubicBezTo>
                    <a:cubicBezTo>
                      <a:pt x="88" y="72"/>
                      <a:pt x="88" y="72"/>
                      <a:pt x="88" y="72"/>
                    </a:cubicBezTo>
                    <a:cubicBezTo>
                      <a:pt x="78" y="62"/>
                      <a:pt x="78" y="62"/>
                      <a:pt x="78" y="62"/>
                    </a:cubicBezTo>
                    <a:cubicBezTo>
                      <a:pt x="78" y="62"/>
                      <a:pt x="78" y="62"/>
                      <a:pt x="78" y="62"/>
                    </a:cubicBezTo>
                    <a:cubicBezTo>
                      <a:pt x="74" y="63"/>
                      <a:pt x="69" y="65"/>
                      <a:pt x="65" y="67"/>
                    </a:cubicBezTo>
                    <a:cubicBezTo>
                      <a:pt x="55" y="61"/>
                      <a:pt x="33" y="34"/>
                      <a:pt x="35" y="19"/>
                    </a:cubicBezTo>
                    <a:cubicBezTo>
                      <a:pt x="36" y="11"/>
                      <a:pt x="30" y="3"/>
                      <a:pt x="22" y="2"/>
                    </a:cubicBezTo>
                    <a:cubicBezTo>
                      <a:pt x="13" y="0"/>
                      <a:pt x="5" y="6"/>
                      <a:pt x="4" y="15"/>
                    </a:cubicBezTo>
                    <a:cubicBezTo>
                      <a:pt x="0" y="43"/>
                      <a:pt x="26" y="79"/>
                      <a:pt x="47" y="93"/>
                    </a:cubicBezTo>
                    <a:cubicBezTo>
                      <a:pt x="46" y="94"/>
                      <a:pt x="46" y="96"/>
                      <a:pt x="46" y="97"/>
                    </a:cubicBezTo>
                    <a:cubicBezTo>
                      <a:pt x="46" y="187"/>
                      <a:pt x="46" y="187"/>
                      <a:pt x="46" y="187"/>
                    </a:cubicBezTo>
                    <a:cubicBezTo>
                      <a:pt x="46" y="192"/>
                      <a:pt x="47" y="196"/>
                      <a:pt x="49" y="199"/>
                    </a:cubicBezTo>
                    <a:cubicBezTo>
                      <a:pt x="48" y="200"/>
                      <a:pt x="48" y="201"/>
                      <a:pt x="48" y="202"/>
                    </a:cubicBezTo>
                    <a:cubicBezTo>
                      <a:pt x="48" y="353"/>
                      <a:pt x="48" y="353"/>
                      <a:pt x="48" y="353"/>
                    </a:cubicBezTo>
                    <a:cubicBezTo>
                      <a:pt x="48" y="364"/>
                      <a:pt x="57" y="372"/>
                      <a:pt x="67" y="372"/>
                    </a:cubicBezTo>
                    <a:cubicBezTo>
                      <a:pt x="77" y="372"/>
                      <a:pt x="86" y="364"/>
                      <a:pt x="86" y="353"/>
                    </a:cubicBezTo>
                    <a:cubicBezTo>
                      <a:pt x="86" y="223"/>
                      <a:pt x="86" y="223"/>
                      <a:pt x="86" y="223"/>
                    </a:cubicBezTo>
                    <a:cubicBezTo>
                      <a:pt x="86" y="223"/>
                      <a:pt x="87" y="223"/>
                      <a:pt x="88" y="223"/>
                    </a:cubicBezTo>
                    <a:cubicBezTo>
                      <a:pt x="88" y="223"/>
                      <a:pt x="88" y="223"/>
                      <a:pt x="88" y="223"/>
                    </a:cubicBezTo>
                    <a:cubicBezTo>
                      <a:pt x="88" y="353"/>
                      <a:pt x="88" y="353"/>
                      <a:pt x="88" y="353"/>
                    </a:cubicBezTo>
                    <a:cubicBezTo>
                      <a:pt x="88" y="364"/>
                      <a:pt x="97" y="372"/>
                      <a:pt x="107" y="372"/>
                    </a:cubicBezTo>
                    <a:cubicBezTo>
                      <a:pt x="117" y="372"/>
                      <a:pt x="126" y="364"/>
                      <a:pt x="126" y="353"/>
                    </a:cubicBezTo>
                    <a:cubicBezTo>
                      <a:pt x="126" y="203"/>
                      <a:pt x="126" y="203"/>
                      <a:pt x="126" y="203"/>
                    </a:cubicBezTo>
                    <a:cubicBezTo>
                      <a:pt x="128" y="198"/>
                      <a:pt x="130" y="193"/>
                      <a:pt x="130" y="187"/>
                    </a:cubicBezTo>
                    <a:cubicBezTo>
                      <a:pt x="130" y="97"/>
                      <a:pt x="130" y="97"/>
                      <a:pt x="130" y="97"/>
                    </a:cubicBezTo>
                    <a:cubicBezTo>
                      <a:pt x="130" y="96"/>
                      <a:pt x="130" y="95"/>
                      <a:pt x="129" y="94"/>
                    </a:cubicBezTo>
                    <a:cubicBezTo>
                      <a:pt x="130" y="93"/>
                      <a:pt x="130" y="93"/>
                      <a:pt x="131" y="93"/>
                    </a:cubicBezTo>
                    <a:cubicBezTo>
                      <a:pt x="152" y="79"/>
                      <a:pt x="178" y="43"/>
                      <a:pt x="174" y="15"/>
                    </a:cubicBezTo>
                    <a:close/>
                    <a:moveTo>
                      <a:pt x="88" y="153"/>
                    </a:moveTo>
                    <a:cubicBezTo>
                      <a:pt x="88" y="153"/>
                      <a:pt x="88" y="153"/>
                      <a:pt x="88" y="153"/>
                    </a:cubicBezTo>
                    <a:cubicBezTo>
                      <a:pt x="78" y="139"/>
                      <a:pt x="78" y="139"/>
                      <a:pt x="78" y="139"/>
                    </a:cubicBezTo>
                    <a:cubicBezTo>
                      <a:pt x="86" y="88"/>
                      <a:pt x="86" y="88"/>
                      <a:pt x="86" y="88"/>
                    </a:cubicBezTo>
                    <a:cubicBezTo>
                      <a:pt x="86" y="86"/>
                      <a:pt x="87" y="84"/>
                      <a:pt x="87" y="82"/>
                    </a:cubicBezTo>
                    <a:cubicBezTo>
                      <a:pt x="88" y="74"/>
                      <a:pt x="88" y="74"/>
                      <a:pt x="88" y="74"/>
                    </a:cubicBezTo>
                    <a:cubicBezTo>
                      <a:pt x="88" y="74"/>
                      <a:pt x="88" y="74"/>
                      <a:pt x="88" y="74"/>
                    </a:cubicBezTo>
                    <a:cubicBezTo>
                      <a:pt x="98" y="139"/>
                      <a:pt x="98" y="139"/>
                      <a:pt x="98" y="139"/>
                    </a:cubicBezTo>
                    <a:lnTo>
                      <a:pt x="88" y="153"/>
                    </a:lnTo>
                    <a:close/>
                    <a:moveTo>
                      <a:pt x="88" y="153"/>
                    </a:moveTo>
                    <a:cubicBezTo>
                      <a:pt x="88" y="153"/>
                      <a:pt x="88" y="153"/>
                      <a:pt x="88" y="1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23" name="千图PPT彼岸天：ID 8661124库_组合 22"/>
          <p:cNvGrpSpPr/>
          <p:nvPr>
            <p:custDataLst>
              <p:tags r:id="rId2"/>
            </p:custDataLst>
          </p:nvPr>
        </p:nvGrpSpPr>
        <p:grpSpPr>
          <a:xfrm>
            <a:off x="4813905" y="1338218"/>
            <a:ext cx="2520648" cy="4300075"/>
            <a:chOff x="4813905" y="1338218"/>
            <a:chExt cx="2520648" cy="4300075"/>
          </a:xfrm>
        </p:grpSpPr>
        <p:sp>
          <p:nvSpPr>
            <p:cNvPr id="5" name="Rectangle 2"/>
            <p:cNvSpPr/>
            <p:nvPr/>
          </p:nvSpPr>
          <p:spPr>
            <a:xfrm>
              <a:off x="4813905" y="4054641"/>
              <a:ext cx="2520648" cy="1583652"/>
            </a:xfrm>
            <a:prstGeom prst="rect">
              <a:avLst/>
            </a:prstGeom>
            <a:solidFill>
              <a:schemeClr val="accent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8000" b="1" dirty="0"/>
                <a:t>1</a:t>
              </a:r>
            </a:p>
          </p:txBody>
        </p:sp>
        <p:sp>
          <p:nvSpPr>
            <p:cNvPr id="10" name="TextBox 18"/>
            <p:cNvSpPr txBox="1"/>
            <p:nvPr/>
          </p:nvSpPr>
          <p:spPr>
            <a:xfrm>
              <a:off x="4976862" y="1618053"/>
              <a:ext cx="2234325" cy="536053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algn="ctr" defTabSz="913765">
                <a:lnSpc>
                  <a:spcPct val="120000"/>
                </a:lnSpc>
                <a:defRPr/>
              </a:pPr>
              <a:r>
                <a:rPr sz="1050" dirty="0"/>
                <a:t>点击此处更换文本</a:t>
              </a:r>
            </a:p>
          </p:txBody>
        </p:sp>
        <p:sp>
          <p:nvSpPr>
            <p:cNvPr id="11" name="Rectangle 19"/>
            <p:cNvSpPr/>
            <p:nvPr/>
          </p:nvSpPr>
          <p:spPr>
            <a:xfrm>
              <a:off x="4976862" y="1338218"/>
              <a:ext cx="2234325" cy="223876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20000"/>
            </a:bodyPr>
            <a:lstStyle/>
            <a:p>
              <a:pPr lvl="0" algn="ctr" defTabSz="913765">
                <a:defRPr/>
              </a:pPr>
              <a:r>
                <a:rPr lang="zh-CN" altLang="en-US" b="1" dirty="0">
                  <a:solidFill>
                    <a:schemeClr val="accent2"/>
                  </a:solidFill>
                </a:rPr>
                <a:t>输入标题文本</a:t>
              </a:r>
            </a:p>
          </p:txBody>
        </p:sp>
        <p:grpSp>
          <p:nvGrpSpPr>
            <p:cNvPr id="12" name="Group 20"/>
            <p:cNvGrpSpPr/>
            <p:nvPr/>
          </p:nvGrpSpPr>
          <p:grpSpPr>
            <a:xfrm>
              <a:off x="5699301" y="2218595"/>
              <a:ext cx="832922" cy="1836049"/>
              <a:chOff x="5346700" y="1895476"/>
              <a:chExt cx="1825625" cy="4024312"/>
            </a:xfrm>
            <a:solidFill>
              <a:schemeClr val="accent2"/>
            </a:solidFill>
          </p:grpSpPr>
          <p:sp>
            <p:nvSpPr>
              <p:cNvPr id="18" name="Freeform: Shape 21"/>
              <p:cNvSpPr/>
              <p:nvPr/>
            </p:nvSpPr>
            <p:spPr bwMode="auto">
              <a:xfrm>
                <a:off x="5829300" y="1895476"/>
                <a:ext cx="839788" cy="836613"/>
              </a:xfrm>
              <a:custGeom>
                <a:avLst/>
                <a:gdLst>
                  <a:gd name="T0" fmla="*/ 82 w 82"/>
                  <a:gd name="T1" fmla="*/ 41 h 82"/>
                  <a:gd name="T2" fmla="*/ 41 w 82"/>
                  <a:gd name="T3" fmla="*/ 82 h 82"/>
                  <a:gd name="T4" fmla="*/ 0 w 82"/>
                  <a:gd name="T5" fmla="*/ 41 h 82"/>
                  <a:gd name="T6" fmla="*/ 41 w 82"/>
                  <a:gd name="T7" fmla="*/ 0 h 82"/>
                  <a:gd name="T8" fmla="*/ 82 w 82"/>
                  <a:gd name="T9" fmla="*/ 41 h 82"/>
                  <a:gd name="T10" fmla="*/ 82 w 82"/>
                  <a:gd name="T11" fmla="*/ 41 h 82"/>
                  <a:gd name="T12" fmla="*/ 82 w 82"/>
                  <a:gd name="T13" fmla="*/ 4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82">
                    <a:moveTo>
                      <a:pt x="82" y="41"/>
                    </a:moveTo>
                    <a:cubicBezTo>
                      <a:pt x="82" y="63"/>
                      <a:pt x="63" y="82"/>
                      <a:pt x="41" y="82"/>
                    </a:cubicBezTo>
                    <a:cubicBezTo>
                      <a:pt x="18" y="82"/>
                      <a:pt x="0" y="63"/>
                      <a:pt x="0" y="41"/>
                    </a:cubicBezTo>
                    <a:cubicBezTo>
                      <a:pt x="0" y="18"/>
                      <a:pt x="18" y="0"/>
                      <a:pt x="41" y="0"/>
                    </a:cubicBezTo>
                    <a:cubicBezTo>
                      <a:pt x="63" y="0"/>
                      <a:pt x="82" y="18"/>
                      <a:pt x="82" y="41"/>
                    </a:cubicBezTo>
                    <a:close/>
                    <a:moveTo>
                      <a:pt x="82" y="41"/>
                    </a:moveTo>
                    <a:cubicBezTo>
                      <a:pt x="82" y="41"/>
                      <a:pt x="82" y="41"/>
                      <a:pt x="82" y="4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" name="Freeform: Shape 22"/>
              <p:cNvSpPr/>
              <p:nvPr/>
            </p:nvSpPr>
            <p:spPr bwMode="auto">
              <a:xfrm>
                <a:off x="5346700" y="2119313"/>
                <a:ext cx="1825625" cy="3800475"/>
              </a:xfrm>
              <a:custGeom>
                <a:avLst/>
                <a:gdLst>
                  <a:gd name="T0" fmla="*/ 174 w 178"/>
                  <a:gd name="T1" fmla="*/ 15 h 372"/>
                  <a:gd name="T2" fmla="*/ 156 w 178"/>
                  <a:gd name="T3" fmla="*/ 2 h 372"/>
                  <a:gd name="T4" fmla="*/ 143 w 178"/>
                  <a:gd name="T5" fmla="*/ 19 h 372"/>
                  <a:gd name="T6" fmla="*/ 112 w 178"/>
                  <a:gd name="T7" fmla="*/ 68 h 372"/>
                  <a:gd name="T8" fmla="*/ 98 w 178"/>
                  <a:gd name="T9" fmla="*/ 62 h 372"/>
                  <a:gd name="T10" fmla="*/ 88 w 178"/>
                  <a:gd name="T11" fmla="*/ 72 h 372"/>
                  <a:gd name="T12" fmla="*/ 78 w 178"/>
                  <a:gd name="T13" fmla="*/ 62 h 372"/>
                  <a:gd name="T14" fmla="*/ 78 w 178"/>
                  <a:gd name="T15" fmla="*/ 62 h 372"/>
                  <a:gd name="T16" fmla="*/ 65 w 178"/>
                  <a:gd name="T17" fmla="*/ 67 h 372"/>
                  <a:gd name="T18" fmla="*/ 35 w 178"/>
                  <a:gd name="T19" fmla="*/ 19 h 372"/>
                  <a:gd name="T20" fmla="*/ 22 w 178"/>
                  <a:gd name="T21" fmla="*/ 2 h 372"/>
                  <a:gd name="T22" fmla="*/ 4 w 178"/>
                  <a:gd name="T23" fmla="*/ 15 h 372"/>
                  <a:gd name="T24" fmla="*/ 47 w 178"/>
                  <a:gd name="T25" fmla="*/ 93 h 372"/>
                  <a:gd name="T26" fmla="*/ 46 w 178"/>
                  <a:gd name="T27" fmla="*/ 97 h 372"/>
                  <a:gd name="T28" fmla="*/ 46 w 178"/>
                  <a:gd name="T29" fmla="*/ 187 h 372"/>
                  <a:gd name="T30" fmla="*/ 49 w 178"/>
                  <a:gd name="T31" fmla="*/ 199 h 372"/>
                  <a:gd name="T32" fmla="*/ 48 w 178"/>
                  <a:gd name="T33" fmla="*/ 202 h 372"/>
                  <a:gd name="T34" fmla="*/ 48 w 178"/>
                  <a:gd name="T35" fmla="*/ 353 h 372"/>
                  <a:gd name="T36" fmla="*/ 67 w 178"/>
                  <a:gd name="T37" fmla="*/ 372 h 372"/>
                  <a:gd name="T38" fmla="*/ 86 w 178"/>
                  <a:gd name="T39" fmla="*/ 353 h 372"/>
                  <a:gd name="T40" fmla="*/ 86 w 178"/>
                  <a:gd name="T41" fmla="*/ 223 h 372"/>
                  <a:gd name="T42" fmla="*/ 88 w 178"/>
                  <a:gd name="T43" fmla="*/ 223 h 372"/>
                  <a:gd name="T44" fmla="*/ 88 w 178"/>
                  <a:gd name="T45" fmla="*/ 223 h 372"/>
                  <a:gd name="T46" fmla="*/ 88 w 178"/>
                  <a:gd name="T47" fmla="*/ 353 h 372"/>
                  <a:gd name="T48" fmla="*/ 107 w 178"/>
                  <a:gd name="T49" fmla="*/ 372 h 372"/>
                  <a:gd name="T50" fmla="*/ 126 w 178"/>
                  <a:gd name="T51" fmla="*/ 353 h 372"/>
                  <a:gd name="T52" fmla="*/ 126 w 178"/>
                  <a:gd name="T53" fmla="*/ 203 h 372"/>
                  <a:gd name="T54" fmla="*/ 130 w 178"/>
                  <a:gd name="T55" fmla="*/ 187 h 372"/>
                  <a:gd name="T56" fmla="*/ 130 w 178"/>
                  <a:gd name="T57" fmla="*/ 97 h 372"/>
                  <a:gd name="T58" fmla="*/ 129 w 178"/>
                  <a:gd name="T59" fmla="*/ 94 h 372"/>
                  <a:gd name="T60" fmla="*/ 131 w 178"/>
                  <a:gd name="T61" fmla="*/ 93 h 372"/>
                  <a:gd name="T62" fmla="*/ 174 w 178"/>
                  <a:gd name="T63" fmla="*/ 15 h 372"/>
                  <a:gd name="T64" fmla="*/ 88 w 178"/>
                  <a:gd name="T65" fmla="*/ 153 h 372"/>
                  <a:gd name="T66" fmla="*/ 88 w 178"/>
                  <a:gd name="T67" fmla="*/ 153 h 372"/>
                  <a:gd name="T68" fmla="*/ 78 w 178"/>
                  <a:gd name="T69" fmla="*/ 139 h 372"/>
                  <a:gd name="T70" fmla="*/ 86 w 178"/>
                  <a:gd name="T71" fmla="*/ 88 h 372"/>
                  <a:gd name="T72" fmla="*/ 87 w 178"/>
                  <a:gd name="T73" fmla="*/ 82 h 372"/>
                  <a:gd name="T74" fmla="*/ 88 w 178"/>
                  <a:gd name="T75" fmla="*/ 74 h 372"/>
                  <a:gd name="T76" fmla="*/ 88 w 178"/>
                  <a:gd name="T77" fmla="*/ 74 h 372"/>
                  <a:gd name="T78" fmla="*/ 98 w 178"/>
                  <a:gd name="T79" fmla="*/ 139 h 372"/>
                  <a:gd name="T80" fmla="*/ 88 w 178"/>
                  <a:gd name="T81" fmla="*/ 153 h 372"/>
                  <a:gd name="T82" fmla="*/ 88 w 178"/>
                  <a:gd name="T83" fmla="*/ 153 h 372"/>
                  <a:gd name="T84" fmla="*/ 88 w 178"/>
                  <a:gd name="T85" fmla="*/ 153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8" h="372">
                    <a:moveTo>
                      <a:pt x="174" y="15"/>
                    </a:moveTo>
                    <a:cubicBezTo>
                      <a:pt x="173" y="6"/>
                      <a:pt x="165" y="0"/>
                      <a:pt x="156" y="2"/>
                    </a:cubicBezTo>
                    <a:cubicBezTo>
                      <a:pt x="147" y="3"/>
                      <a:pt x="141" y="11"/>
                      <a:pt x="143" y="19"/>
                    </a:cubicBezTo>
                    <a:cubicBezTo>
                      <a:pt x="145" y="34"/>
                      <a:pt x="122" y="63"/>
                      <a:pt x="112" y="68"/>
                    </a:cubicBezTo>
                    <a:cubicBezTo>
                      <a:pt x="107" y="65"/>
                      <a:pt x="103" y="63"/>
                      <a:pt x="98" y="62"/>
                    </a:cubicBezTo>
                    <a:cubicBezTo>
                      <a:pt x="88" y="72"/>
                      <a:pt x="88" y="72"/>
                      <a:pt x="88" y="72"/>
                    </a:cubicBezTo>
                    <a:cubicBezTo>
                      <a:pt x="78" y="62"/>
                      <a:pt x="78" y="62"/>
                      <a:pt x="78" y="62"/>
                    </a:cubicBezTo>
                    <a:cubicBezTo>
                      <a:pt x="78" y="62"/>
                      <a:pt x="78" y="62"/>
                      <a:pt x="78" y="62"/>
                    </a:cubicBezTo>
                    <a:cubicBezTo>
                      <a:pt x="74" y="63"/>
                      <a:pt x="69" y="65"/>
                      <a:pt x="65" y="67"/>
                    </a:cubicBezTo>
                    <a:cubicBezTo>
                      <a:pt x="55" y="61"/>
                      <a:pt x="33" y="34"/>
                      <a:pt x="35" y="19"/>
                    </a:cubicBezTo>
                    <a:cubicBezTo>
                      <a:pt x="36" y="11"/>
                      <a:pt x="30" y="3"/>
                      <a:pt x="22" y="2"/>
                    </a:cubicBezTo>
                    <a:cubicBezTo>
                      <a:pt x="13" y="0"/>
                      <a:pt x="5" y="6"/>
                      <a:pt x="4" y="15"/>
                    </a:cubicBezTo>
                    <a:cubicBezTo>
                      <a:pt x="0" y="43"/>
                      <a:pt x="26" y="79"/>
                      <a:pt x="47" y="93"/>
                    </a:cubicBezTo>
                    <a:cubicBezTo>
                      <a:pt x="46" y="94"/>
                      <a:pt x="46" y="96"/>
                      <a:pt x="46" y="97"/>
                    </a:cubicBezTo>
                    <a:cubicBezTo>
                      <a:pt x="46" y="187"/>
                      <a:pt x="46" y="187"/>
                      <a:pt x="46" y="187"/>
                    </a:cubicBezTo>
                    <a:cubicBezTo>
                      <a:pt x="46" y="192"/>
                      <a:pt x="47" y="196"/>
                      <a:pt x="49" y="199"/>
                    </a:cubicBezTo>
                    <a:cubicBezTo>
                      <a:pt x="48" y="200"/>
                      <a:pt x="48" y="201"/>
                      <a:pt x="48" y="202"/>
                    </a:cubicBezTo>
                    <a:cubicBezTo>
                      <a:pt x="48" y="353"/>
                      <a:pt x="48" y="353"/>
                      <a:pt x="48" y="353"/>
                    </a:cubicBezTo>
                    <a:cubicBezTo>
                      <a:pt x="48" y="364"/>
                      <a:pt x="57" y="372"/>
                      <a:pt x="67" y="372"/>
                    </a:cubicBezTo>
                    <a:cubicBezTo>
                      <a:pt x="77" y="372"/>
                      <a:pt x="86" y="364"/>
                      <a:pt x="86" y="353"/>
                    </a:cubicBezTo>
                    <a:cubicBezTo>
                      <a:pt x="86" y="223"/>
                      <a:pt x="86" y="223"/>
                      <a:pt x="86" y="223"/>
                    </a:cubicBezTo>
                    <a:cubicBezTo>
                      <a:pt x="86" y="223"/>
                      <a:pt x="87" y="223"/>
                      <a:pt x="88" y="223"/>
                    </a:cubicBezTo>
                    <a:cubicBezTo>
                      <a:pt x="88" y="223"/>
                      <a:pt x="88" y="223"/>
                      <a:pt x="88" y="223"/>
                    </a:cubicBezTo>
                    <a:cubicBezTo>
                      <a:pt x="88" y="353"/>
                      <a:pt x="88" y="353"/>
                      <a:pt x="88" y="353"/>
                    </a:cubicBezTo>
                    <a:cubicBezTo>
                      <a:pt x="88" y="364"/>
                      <a:pt x="97" y="372"/>
                      <a:pt x="107" y="372"/>
                    </a:cubicBezTo>
                    <a:cubicBezTo>
                      <a:pt x="117" y="372"/>
                      <a:pt x="126" y="364"/>
                      <a:pt x="126" y="353"/>
                    </a:cubicBezTo>
                    <a:cubicBezTo>
                      <a:pt x="126" y="203"/>
                      <a:pt x="126" y="203"/>
                      <a:pt x="126" y="203"/>
                    </a:cubicBezTo>
                    <a:cubicBezTo>
                      <a:pt x="128" y="198"/>
                      <a:pt x="130" y="193"/>
                      <a:pt x="130" y="187"/>
                    </a:cubicBezTo>
                    <a:cubicBezTo>
                      <a:pt x="130" y="97"/>
                      <a:pt x="130" y="97"/>
                      <a:pt x="130" y="97"/>
                    </a:cubicBezTo>
                    <a:cubicBezTo>
                      <a:pt x="130" y="96"/>
                      <a:pt x="130" y="95"/>
                      <a:pt x="129" y="94"/>
                    </a:cubicBezTo>
                    <a:cubicBezTo>
                      <a:pt x="130" y="93"/>
                      <a:pt x="130" y="93"/>
                      <a:pt x="131" y="93"/>
                    </a:cubicBezTo>
                    <a:cubicBezTo>
                      <a:pt x="152" y="79"/>
                      <a:pt x="178" y="43"/>
                      <a:pt x="174" y="15"/>
                    </a:cubicBezTo>
                    <a:close/>
                    <a:moveTo>
                      <a:pt x="88" y="153"/>
                    </a:moveTo>
                    <a:cubicBezTo>
                      <a:pt x="88" y="153"/>
                      <a:pt x="88" y="153"/>
                      <a:pt x="88" y="153"/>
                    </a:cubicBezTo>
                    <a:cubicBezTo>
                      <a:pt x="78" y="139"/>
                      <a:pt x="78" y="139"/>
                      <a:pt x="78" y="139"/>
                    </a:cubicBezTo>
                    <a:cubicBezTo>
                      <a:pt x="86" y="88"/>
                      <a:pt x="86" y="88"/>
                      <a:pt x="86" y="88"/>
                    </a:cubicBezTo>
                    <a:cubicBezTo>
                      <a:pt x="86" y="86"/>
                      <a:pt x="87" y="84"/>
                      <a:pt x="87" y="82"/>
                    </a:cubicBezTo>
                    <a:cubicBezTo>
                      <a:pt x="88" y="74"/>
                      <a:pt x="88" y="74"/>
                      <a:pt x="88" y="74"/>
                    </a:cubicBezTo>
                    <a:cubicBezTo>
                      <a:pt x="88" y="74"/>
                      <a:pt x="88" y="74"/>
                      <a:pt x="88" y="74"/>
                    </a:cubicBezTo>
                    <a:cubicBezTo>
                      <a:pt x="98" y="139"/>
                      <a:pt x="98" y="139"/>
                      <a:pt x="98" y="139"/>
                    </a:cubicBezTo>
                    <a:lnTo>
                      <a:pt x="88" y="153"/>
                    </a:lnTo>
                    <a:close/>
                    <a:moveTo>
                      <a:pt x="88" y="153"/>
                    </a:moveTo>
                    <a:cubicBezTo>
                      <a:pt x="88" y="153"/>
                      <a:pt x="88" y="153"/>
                      <a:pt x="88" y="1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22" name="千图PPT彼岸天：ID 8661124库_组合 21"/>
          <p:cNvGrpSpPr/>
          <p:nvPr>
            <p:custDataLst>
              <p:tags r:id="rId3"/>
            </p:custDataLst>
          </p:nvPr>
        </p:nvGrpSpPr>
        <p:grpSpPr>
          <a:xfrm>
            <a:off x="7334553" y="1571671"/>
            <a:ext cx="2520648" cy="4066621"/>
            <a:chOff x="7334553" y="1571671"/>
            <a:chExt cx="2520648" cy="4066621"/>
          </a:xfrm>
        </p:grpSpPr>
        <p:sp>
          <p:nvSpPr>
            <p:cNvPr id="6" name="Rectangle 3"/>
            <p:cNvSpPr/>
            <p:nvPr/>
          </p:nvSpPr>
          <p:spPr>
            <a:xfrm>
              <a:off x="7334553" y="4292188"/>
              <a:ext cx="2520648" cy="1346104"/>
            </a:xfrm>
            <a:prstGeom prst="rect">
              <a:avLst/>
            </a:prstGeom>
            <a:solidFill>
              <a:schemeClr val="accent4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8000" b="1"/>
                <a:t>2</a:t>
              </a:r>
            </a:p>
          </p:txBody>
        </p:sp>
        <p:sp>
          <p:nvSpPr>
            <p:cNvPr id="13" name="TextBox 24"/>
            <p:cNvSpPr txBox="1"/>
            <p:nvPr/>
          </p:nvSpPr>
          <p:spPr>
            <a:xfrm>
              <a:off x="7477713" y="1851506"/>
              <a:ext cx="2234325" cy="536053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algn="ctr" defTabSz="913765">
                <a:lnSpc>
                  <a:spcPct val="120000"/>
                </a:lnSpc>
                <a:defRPr/>
              </a:pPr>
              <a:r>
                <a:rPr sz="1050" dirty="0"/>
                <a:t>点击此处更换文本</a:t>
              </a:r>
            </a:p>
          </p:txBody>
        </p:sp>
        <p:sp>
          <p:nvSpPr>
            <p:cNvPr id="14" name="Rectangle 25"/>
            <p:cNvSpPr/>
            <p:nvPr/>
          </p:nvSpPr>
          <p:spPr>
            <a:xfrm>
              <a:off x="7477713" y="1571671"/>
              <a:ext cx="2234325" cy="223876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20000"/>
            </a:bodyPr>
            <a:lstStyle/>
            <a:p>
              <a:pPr lvl="0" algn="ctr" defTabSz="913765">
                <a:defRPr/>
              </a:pPr>
              <a:r>
                <a:rPr lang="zh-CN" altLang="en-US" b="1" dirty="0">
                  <a:solidFill>
                    <a:schemeClr val="accent4"/>
                  </a:solidFill>
                </a:rPr>
                <a:t>输入标题文本</a:t>
              </a:r>
            </a:p>
          </p:txBody>
        </p:sp>
        <p:grpSp>
          <p:nvGrpSpPr>
            <p:cNvPr id="15" name="Group 26"/>
            <p:cNvGrpSpPr/>
            <p:nvPr/>
          </p:nvGrpSpPr>
          <p:grpSpPr>
            <a:xfrm>
              <a:off x="8200153" y="2452048"/>
              <a:ext cx="832922" cy="1836049"/>
              <a:chOff x="5346700" y="1895476"/>
              <a:chExt cx="1825625" cy="4024312"/>
            </a:xfrm>
            <a:solidFill>
              <a:schemeClr val="accent4"/>
            </a:solidFill>
          </p:grpSpPr>
          <p:sp>
            <p:nvSpPr>
              <p:cNvPr id="16" name="Freeform: Shape 27"/>
              <p:cNvSpPr/>
              <p:nvPr/>
            </p:nvSpPr>
            <p:spPr bwMode="auto">
              <a:xfrm>
                <a:off x="5829300" y="1895476"/>
                <a:ext cx="839788" cy="836613"/>
              </a:xfrm>
              <a:custGeom>
                <a:avLst/>
                <a:gdLst>
                  <a:gd name="T0" fmla="*/ 82 w 82"/>
                  <a:gd name="T1" fmla="*/ 41 h 82"/>
                  <a:gd name="T2" fmla="*/ 41 w 82"/>
                  <a:gd name="T3" fmla="*/ 82 h 82"/>
                  <a:gd name="T4" fmla="*/ 0 w 82"/>
                  <a:gd name="T5" fmla="*/ 41 h 82"/>
                  <a:gd name="T6" fmla="*/ 41 w 82"/>
                  <a:gd name="T7" fmla="*/ 0 h 82"/>
                  <a:gd name="T8" fmla="*/ 82 w 82"/>
                  <a:gd name="T9" fmla="*/ 41 h 82"/>
                  <a:gd name="T10" fmla="*/ 82 w 82"/>
                  <a:gd name="T11" fmla="*/ 41 h 82"/>
                  <a:gd name="T12" fmla="*/ 82 w 82"/>
                  <a:gd name="T13" fmla="*/ 4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82">
                    <a:moveTo>
                      <a:pt x="82" y="41"/>
                    </a:moveTo>
                    <a:cubicBezTo>
                      <a:pt x="82" y="63"/>
                      <a:pt x="63" y="82"/>
                      <a:pt x="41" y="82"/>
                    </a:cubicBezTo>
                    <a:cubicBezTo>
                      <a:pt x="18" y="82"/>
                      <a:pt x="0" y="63"/>
                      <a:pt x="0" y="41"/>
                    </a:cubicBezTo>
                    <a:cubicBezTo>
                      <a:pt x="0" y="18"/>
                      <a:pt x="18" y="0"/>
                      <a:pt x="41" y="0"/>
                    </a:cubicBezTo>
                    <a:cubicBezTo>
                      <a:pt x="63" y="0"/>
                      <a:pt x="82" y="18"/>
                      <a:pt x="82" y="41"/>
                    </a:cubicBezTo>
                    <a:close/>
                    <a:moveTo>
                      <a:pt x="82" y="41"/>
                    </a:moveTo>
                    <a:cubicBezTo>
                      <a:pt x="82" y="41"/>
                      <a:pt x="82" y="41"/>
                      <a:pt x="82" y="4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" name="Freeform: Shape 28"/>
              <p:cNvSpPr/>
              <p:nvPr/>
            </p:nvSpPr>
            <p:spPr bwMode="auto">
              <a:xfrm>
                <a:off x="5346700" y="2119313"/>
                <a:ext cx="1825625" cy="3800475"/>
              </a:xfrm>
              <a:custGeom>
                <a:avLst/>
                <a:gdLst>
                  <a:gd name="T0" fmla="*/ 174 w 178"/>
                  <a:gd name="T1" fmla="*/ 15 h 372"/>
                  <a:gd name="T2" fmla="*/ 156 w 178"/>
                  <a:gd name="T3" fmla="*/ 2 h 372"/>
                  <a:gd name="T4" fmla="*/ 143 w 178"/>
                  <a:gd name="T5" fmla="*/ 19 h 372"/>
                  <a:gd name="T6" fmla="*/ 112 w 178"/>
                  <a:gd name="T7" fmla="*/ 68 h 372"/>
                  <a:gd name="T8" fmla="*/ 98 w 178"/>
                  <a:gd name="T9" fmla="*/ 62 h 372"/>
                  <a:gd name="T10" fmla="*/ 88 w 178"/>
                  <a:gd name="T11" fmla="*/ 72 h 372"/>
                  <a:gd name="T12" fmla="*/ 78 w 178"/>
                  <a:gd name="T13" fmla="*/ 62 h 372"/>
                  <a:gd name="T14" fmla="*/ 78 w 178"/>
                  <a:gd name="T15" fmla="*/ 62 h 372"/>
                  <a:gd name="T16" fmla="*/ 65 w 178"/>
                  <a:gd name="T17" fmla="*/ 67 h 372"/>
                  <a:gd name="T18" fmla="*/ 35 w 178"/>
                  <a:gd name="T19" fmla="*/ 19 h 372"/>
                  <a:gd name="T20" fmla="*/ 22 w 178"/>
                  <a:gd name="T21" fmla="*/ 2 h 372"/>
                  <a:gd name="T22" fmla="*/ 4 w 178"/>
                  <a:gd name="T23" fmla="*/ 15 h 372"/>
                  <a:gd name="T24" fmla="*/ 47 w 178"/>
                  <a:gd name="T25" fmla="*/ 93 h 372"/>
                  <a:gd name="T26" fmla="*/ 46 w 178"/>
                  <a:gd name="T27" fmla="*/ 97 h 372"/>
                  <a:gd name="T28" fmla="*/ 46 w 178"/>
                  <a:gd name="T29" fmla="*/ 187 h 372"/>
                  <a:gd name="T30" fmla="*/ 49 w 178"/>
                  <a:gd name="T31" fmla="*/ 199 h 372"/>
                  <a:gd name="T32" fmla="*/ 48 w 178"/>
                  <a:gd name="T33" fmla="*/ 202 h 372"/>
                  <a:gd name="T34" fmla="*/ 48 w 178"/>
                  <a:gd name="T35" fmla="*/ 353 h 372"/>
                  <a:gd name="T36" fmla="*/ 67 w 178"/>
                  <a:gd name="T37" fmla="*/ 372 h 372"/>
                  <a:gd name="T38" fmla="*/ 86 w 178"/>
                  <a:gd name="T39" fmla="*/ 353 h 372"/>
                  <a:gd name="T40" fmla="*/ 86 w 178"/>
                  <a:gd name="T41" fmla="*/ 223 h 372"/>
                  <a:gd name="T42" fmla="*/ 88 w 178"/>
                  <a:gd name="T43" fmla="*/ 223 h 372"/>
                  <a:gd name="T44" fmla="*/ 88 w 178"/>
                  <a:gd name="T45" fmla="*/ 223 h 372"/>
                  <a:gd name="T46" fmla="*/ 88 w 178"/>
                  <a:gd name="T47" fmla="*/ 353 h 372"/>
                  <a:gd name="T48" fmla="*/ 107 w 178"/>
                  <a:gd name="T49" fmla="*/ 372 h 372"/>
                  <a:gd name="T50" fmla="*/ 126 w 178"/>
                  <a:gd name="T51" fmla="*/ 353 h 372"/>
                  <a:gd name="T52" fmla="*/ 126 w 178"/>
                  <a:gd name="T53" fmla="*/ 203 h 372"/>
                  <a:gd name="T54" fmla="*/ 130 w 178"/>
                  <a:gd name="T55" fmla="*/ 187 h 372"/>
                  <a:gd name="T56" fmla="*/ 130 w 178"/>
                  <a:gd name="T57" fmla="*/ 97 h 372"/>
                  <a:gd name="T58" fmla="*/ 129 w 178"/>
                  <a:gd name="T59" fmla="*/ 94 h 372"/>
                  <a:gd name="T60" fmla="*/ 131 w 178"/>
                  <a:gd name="T61" fmla="*/ 93 h 372"/>
                  <a:gd name="T62" fmla="*/ 174 w 178"/>
                  <a:gd name="T63" fmla="*/ 15 h 372"/>
                  <a:gd name="T64" fmla="*/ 88 w 178"/>
                  <a:gd name="T65" fmla="*/ 153 h 372"/>
                  <a:gd name="T66" fmla="*/ 88 w 178"/>
                  <a:gd name="T67" fmla="*/ 153 h 372"/>
                  <a:gd name="T68" fmla="*/ 78 w 178"/>
                  <a:gd name="T69" fmla="*/ 139 h 372"/>
                  <a:gd name="T70" fmla="*/ 86 w 178"/>
                  <a:gd name="T71" fmla="*/ 88 h 372"/>
                  <a:gd name="T72" fmla="*/ 87 w 178"/>
                  <a:gd name="T73" fmla="*/ 82 h 372"/>
                  <a:gd name="T74" fmla="*/ 88 w 178"/>
                  <a:gd name="T75" fmla="*/ 74 h 372"/>
                  <a:gd name="T76" fmla="*/ 88 w 178"/>
                  <a:gd name="T77" fmla="*/ 74 h 372"/>
                  <a:gd name="T78" fmla="*/ 98 w 178"/>
                  <a:gd name="T79" fmla="*/ 139 h 372"/>
                  <a:gd name="T80" fmla="*/ 88 w 178"/>
                  <a:gd name="T81" fmla="*/ 153 h 372"/>
                  <a:gd name="T82" fmla="*/ 88 w 178"/>
                  <a:gd name="T83" fmla="*/ 153 h 372"/>
                  <a:gd name="T84" fmla="*/ 88 w 178"/>
                  <a:gd name="T85" fmla="*/ 153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8" h="372">
                    <a:moveTo>
                      <a:pt x="174" y="15"/>
                    </a:moveTo>
                    <a:cubicBezTo>
                      <a:pt x="173" y="6"/>
                      <a:pt x="165" y="0"/>
                      <a:pt x="156" y="2"/>
                    </a:cubicBezTo>
                    <a:cubicBezTo>
                      <a:pt x="147" y="3"/>
                      <a:pt x="141" y="11"/>
                      <a:pt x="143" y="19"/>
                    </a:cubicBezTo>
                    <a:cubicBezTo>
                      <a:pt x="145" y="34"/>
                      <a:pt x="122" y="63"/>
                      <a:pt x="112" y="68"/>
                    </a:cubicBezTo>
                    <a:cubicBezTo>
                      <a:pt x="107" y="65"/>
                      <a:pt x="103" y="63"/>
                      <a:pt x="98" y="62"/>
                    </a:cubicBezTo>
                    <a:cubicBezTo>
                      <a:pt x="88" y="72"/>
                      <a:pt x="88" y="72"/>
                      <a:pt x="88" y="72"/>
                    </a:cubicBezTo>
                    <a:cubicBezTo>
                      <a:pt x="78" y="62"/>
                      <a:pt x="78" y="62"/>
                      <a:pt x="78" y="62"/>
                    </a:cubicBezTo>
                    <a:cubicBezTo>
                      <a:pt x="78" y="62"/>
                      <a:pt x="78" y="62"/>
                      <a:pt x="78" y="62"/>
                    </a:cubicBezTo>
                    <a:cubicBezTo>
                      <a:pt x="74" y="63"/>
                      <a:pt x="69" y="65"/>
                      <a:pt x="65" y="67"/>
                    </a:cubicBezTo>
                    <a:cubicBezTo>
                      <a:pt x="55" y="61"/>
                      <a:pt x="33" y="34"/>
                      <a:pt x="35" y="19"/>
                    </a:cubicBezTo>
                    <a:cubicBezTo>
                      <a:pt x="36" y="11"/>
                      <a:pt x="30" y="3"/>
                      <a:pt x="22" y="2"/>
                    </a:cubicBezTo>
                    <a:cubicBezTo>
                      <a:pt x="13" y="0"/>
                      <a:pt x="5" y="6"/>
                      <a:pt x="4" y="15"/>
                    </a:cubicBezTo>
                    <a:cubicBezTo>
                      <a:pt x="0" y="43"/>
                      <a:pt x="26" y="79"/>
                      <a:pt x="47" y="93"/>
                    </a:cubicBezTo>
                    <a:cubicBezTo>
                      <a:pt x="46" y="94"/>
                      <a:pt x="46" y="96"/>
                      <a:pt x="46" y="97"/>
                    </a:cubicBezTo>
                    <a:cubicBezTo>
                      <a:pt x="46" y="187"/>
                      <a:pt x="46" y="187"/>
                      <a:pt x="46" y="187"/>
                    </a:cubicBezTo>
                    <a:cubicBezTo>
                      <a:pt x="46" y="192"/>
                      <a:pt x="47" y="196"/>
                      <a:pt x="49" y="199"/>
                    </a:cubicBezTo>
                    <a:cubicBezTo>
                      <a:pt x="48" y="200"/>
                      <a:pt x="48" y="201"/>
                      <a:pt x="48" y="202"/>
                    </a:cubicBezTo>
                    <a:cubicBezTo>
                      <a:pt x="48" y="353"/>
                      <a:pt x="48" y="353"/>
                      <a:pt x="48" y="353"/>
                    </a:cubicBezTo>
                    <a:cubicBezTo>
                      <a:pt x="48" y="364"/>
                      <a:pt x="57" y="372"/>
                      <a:pt x="67" y="372"/>
                    </a:cubicBezTo>
                    <a:cubicBezTo>
                      <a:pt x="77" y="372"/>
                      <a:pt x="86" y="364"/>
                      <a:pt x="86" y="353"/>
                    </a:cubicBezTo>
                    <a:cubicBezTo>
                      <a:pt x="86" y="223"/>
                      <a:pt x="86" y="223"/>
                      <a:pt x="86" y="223"/>
                    </a:cubicBezTo>
                    <a:cubicBezTo>
                      <a:pt x="86" y="223"/>
                      <a:pt x="87" y="223"/>
                      <a:pt x="88" y="223"/>
                    </a:cubicBezTo>
                    <a:cubicBezTo>
                      <a:pt x="88" y="223"/>
                      <a:pt x="88" y="223"/>
                      <a:pt x="88" y="223"/>
                    </a:cubicBezTo>
                    <a:cubicBezTo>
                      <a:pt x="88" y="353"/>
                      <a:pt x="88" y="353"/>
                      <a:pt x="88" y="353"/>
                    </a:cubicBezTo>
                    <a:cubicBezTo>
                      <a:pt x="88" y="364"/>
                      <a:pt x="97" y="372"/>
                      <a:pt x="107" y="372"/>
                    </a:cubicBezTo>
                    <a:cubicBezTo>
                      <a:pt x="117" y="372"/>
                      <a:pt x="126" y="364"/>
                      <a:pt x="126" y="353"/>
                    </a:cubicBezTo>
                    <a:cubicBezTo>
                      <a:pt x="126" y="203"/>
                      <a:pt x="126" y="203"/>
                      <a:pt x="126" y="203"/>
                    </a:cubicBezTo>
                    <a:cubicBezTo>
                      <a:pt x="128" y="198"/>
                      <a:pt x="130" y="193"/>
                      <a:pt x="130" y="187"/>
                    </a:cubicBezTo>
                    <a:cubicBezTo>
                      <a:pt x="130" y="97"/>
                      <a:pt x="130" y="97"/>
                      <a:pt x="130" y="97"/>
                    </a:cubicBezTo>
                    <a:cubicBezTo>
                      <a:pt x="130" y="96"/>
                      <a:pt x="130" y="95"/>
                      <a:pt x="129" y="94"/>
                    </a:cubicBezTo>
                    <a:cubicBezTo>
                      <a:pt x="130" y="93"/>
                      <a:pt x="130" y="93"/>
                      <a:pt x="131" y="93"/>
                    </a:cubicBezTo>
                    <a:cubicBezTo>
                      <a:pt x="152" y="79"/>
                      <a:pt x="178" y="43"/>
                      <a:pt x="174" y="15"/>
                    </a:cubicBezTo>
                    <a:close/>
                    <a:moveTo>
                      <a:pt x="88" y="153"/>
                    </a:moveTo>
                    <a:cubicBezTo>
                      <a:pt x="88" y="153"/>
                      <a:pt x="88" y="153"/>
                      <a:pt x="88" y="153"/>
                    </a:cubicBezTo>
                    <a:cubicBezTo>
                      <a:pt x="78" y="139"/>
                      <a:pt x="78" y="139"/>
                      <a:pt x="78" y="139"/>
                    </a:cubicBezTo>
                    <a:cubicBezTo>
                      <a:pt x="86" y="88"/>
                      <a:pt x="86" y="88"/>
                      <a:pt x="86" y="88"/>
                    </a:cubicBezTo>
                    <a:cubicBezTo>
                      <a:pt x="86" y="86"/>
                      <a:pt x="87" y="84"/>
                      <a:pt x="87" y="82"/>
                    </a:cubicBezTo>
                    <a:cubicBezTo>
                      <a:pt x="88" y="74"/>
                      <a:pt x="88" y="74"/>
                      <a:pt x="88" y="74"/>
                    </a:cubicBezTo>
                    <a:cubicBezTo>
                      <a:pt x="88" y="74"/>
                      <a:pt x="88" y="74"/>
                      <a:pt x="88" y="74"/>
                    </a:cubicBezTo>
                    <a:cubicBezTo>
                      <a:pt x="98" y="139"/>
                      <a:pt x="98" y="139"/>
                      <a:pt x="98" y="139"/>
                    </a:cubicBezTo>
                    <a:lnTo>
                      <a:pt x="88" y="153"/>
                    </a:lnTo>
                    <a:close/>
                    <a:moveTo>
                      <a:pt x="88" y="153"/>
                    </a:moveTo>
                    <a:cubicBezTo>
                      <a:pt x="88" y="153"/>
                      <a:pt x="88" y="153"/>
                      <a:pt x="88" y="1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3" name="文本框 2"/>
          <p:cNvSpPr txBox="1"/>
          <p:nvPr userDrawn="1"/>
        </p:nvSpPr>
        <p:spPr>
          <a:xfrm>
            <a:off x="3767795" y="531496"/>
            <a:ext cx="4112260" cy="76835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4400" b="1" dirty="0">
                <a:latin typeface="方正黑体简体" panose="03000509000000000000" charset="-122"/>
                <a:ea typeface="方正黑体简体" panose="03000509000000000000" charset="-122"/>
              </a:rPr>
              <a:t>请插入您的标题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1271467" y="1628803"/>
            <a:ext cx="5006884" cy="3846131"/>
            <a:chOff x="2017337" y="3262313"/>
            <a:chExt cx="8989724" cy="6905625"/>
          </a:xfrm>
        </p:grpSpPr>
        <p:sp>
          <p:nvSpPr>
            <p:cNvPr id="14" name="Freeform: Shape 2"/>
            <p:cNvSpPr/>
            <p:nvPr/>
          </p:nvSpPr>
          <p:spPr bwMode="auto">
            <a:xfrm>
              <a:off x="3027363" y="8891588"/>
              <a:ext cx="7075487" cy="1276350"/>
            </a:xfrm>
            <a:custGeom>
              <a:avLst/>
              <a:gdLst>
                <a:gd name="T0" fmla="*/ 3537564 w 19679"/>
                <a:gd name="T1" fmla="*/ 700472 h 19679"/>
                <a:gd name="T2" fmla="*/ 3537564 w 19679"/>
                <a:gd name="T3" fmla="*/ 700472 h 19679"/>
                <a:gd name="T4" fmla="*/ 3537564 w 19679"/>
                <a:gd name="T5" fmla="*/ 700472 h 19679"/>
                <a:gd name="T6" fmla="*/ 3537564 w 19679"/>
                <a:gd name="T7" fmla="*/ 700472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DCDEE0">
                <a:alpha val="4117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5" name="Group 3"/>
            <p:cNvGrpSpPr/>
            <p:nvPr/>
          </p:nvGrpSpPr>
          <p:grpSpPr bwMode="auto">
            <a:xfrm>
              <a:off x="4430713" y="4797426"/>
              <a:ext cx="3965574" cy="4645024"/>
              <a:chOff x="0" y="0"/>
              <a:chExt cx="3966185" cy="4644613"/>
            </a:xfrm>
          </p:grpSpPr>
          <p:sp>
            <p:nvSpPr>
              <p:cNvPr id="52" name="Freeform: Shape 40"/>
              <p:cNvSpPr/>
              <p:nvPr/>
            </p:nvSpPr>
            <p:spPr bwMode="auto">
              <a:xfrm>
                <a:off x="2803843" y="0"/>
                <a:ext cx="1162342" cy="4644613"/>
              </a:xfrm>
              <a:custGeom>
                <a:avLst/>
                <a:gdLst>
                  <a:gd name="T0" fmla="*/ 581171 w 21600"/>
                  <a:gd name="T1" fmla="*/ 2322307 h 21600"/>
                  <a:gd name="T2" fmla="*/ 581171 w 21600"/>
                  <a:gd name="T3" fmla="*/ 2322307 h 21600"/>
                  <a:gd name="T4" fmla="*/ 581171 w 21600"/>
                  <a:gd name="T5" fmla="*/ 2322307 h 21600"/>
                  <a:gd name="T6" fmla="*/ 581171 w 21600"/>
                  <a:gd name="T7" fmla="*/ 2322307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599" y="18930"/>
                    </a:lnTo>
                    <a:lnTo>
                      <a:pt x="19748" y="16701"/>
                    </a:lnTo>
                    <a:lnTo>
                      <a:pt x="14987" y="595"/>
                    </a:lnTo>
                    <a:lnTo>
                      <a:pt x="7582" y="463"/>
                    </a:lnTo>
                    <a:lnTo>
                      <a:pt x="1410" y="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Freeform: Shape 41"/>
              <p:cNvSpPr/>
              <p:nvPr/>
            </p:nvSpPr>
            <p:spPr bwMode="auto">
              <a:xfrm>
                <a:off x="0" y="0"/>
                <a:ext cx="2893987" cy="4644613"/>
              </a:xfrm>
              <a:custGeom>
                <a:avLst/>
                <a:gdLst>
                  <a:gd name="T0" fmla="*/ 1446994 w 21600"/>
                  <a:gd name="T1" fmla="*/ 2322307 h 21600"/>
                  <a:gd name="T2" fmla="*/ 1446994 w 21600"/>
                  <a:gd name="T3" fmla="*/ 2322307 h 21600"/>
                  <a:gd name="T4" fmla="*/ 1446994 w 21600"/>
                  <a:gd name="T5" fmla="*/ 2322307 h 21600"/>
                  <a:gd name="T6" fmla="*/ 1446994 w 21600"/>
                  <a:gd name="T7" fmla="*/ 2322307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493" y="0"/>
                    </a:moveTo>
                    <a:lnTo>
                      <a:pt x="21600" y="18158"/>
                    </a:lnTo>
                    <a:lnTo>
                      <a:pt x="20927" y="21600"/>
                    </a:lnTo>
                    <a:lnTo>
                      <a:pt x="0" y="18577"/>
                    </a:lnTo>
                    <a:lnTo>
                      <a:pt x="885" y="16106"/>
                    </a:lnTo>
                    <a:lnTo>
                      <a:pt x="1947" y="992"/>
                    </a:lnTo>
                    <a:lnTo>
                      <a:pt x="2149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Freeform: Shape 42"/>
              <p:cNvSpPr/>
              <p:nvPr/>
            </p:nvSpPr>
            <p:spPr bwMode="auto">
              <a:xfrm>
                <a:off x="2803843" y="0"/>
                <a:ext cx="545591" cy="4644613"/>
              </a:xfrm>
              <a:custGeom>
                <a:avLst/>
                <a:gdLst>
                  <a:gd name="T0" fmla="*/ 272796 w 21600"/>
                  <a:gd name="T1" fmla="*/ 2322307 h 21600"/>
                  <a:gd name="T2" fmla="*/ 272796 w 21600"/>
                  <a:gd name="T3" fmla="*/ 2322307 h 21600"/>
                  <a:gd name="T4" fmla="*/ 272796 w 21600"/>
                  <a:gd name="T5" fmla="*/ 2322307 h 21600"/>
                  <a:gd name="T6" fmla="*/ 272796 w 21600"/>
                  <a:gd name="T7" fmla="*/ 2322307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600" y="18290"/>
                    </a:lnTo>
                    <a:lnTo>
                      <a:pt x="17280" y="463"/>
                    </a:lnTo>
                    <a:lnTo>
                      <a:pt x="3005" y="0"/>
                    </a:lnTo>
                    <a:lnTo>
                      <a:pt x="3568" y="18158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0000">
                  <a:alpha val="12157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Freeform: Shape 43"/>
              <p:cNvSpPr/>
              <p:nvPr/>
            </p:nvSpPr>
            <p:spPr bwMode="auto">
              <a:xfrm>
                <a:off x="536097" y="370050"/>
                <a:ext cx="161306" cy="237213"/>
              </a:xfrm>
              <a:custGeom>
                <a:avLst/>
                <a:gdLst>
                  <a:gd name="T0" fmla="*/ 80653 w 21600"/>
                  <a:gd name="T1" fmla="*/ 118607 h 21600"/>
                  <a:gd name="T2" fmla="*/ 80653 w 21600"/>
                  <a:gd name="T3" fmla="*/ 118607 h 21600"/>
                  <a:gd name="T4" fmla="*/ 80653 w 21600"/>
                  <a:gd name="T5" fmla="*/ 118607 h 21600"/>
                  <a:gd name="T6" fmla="*/ 80653 w 21600"/>
                  <a:gd name="T7" fmla="*/ 118607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10384"/>
                    </a:moveTo>
                    <a:cubicBezTo>
                      <a:pt x="21600" y="16615"/>
                      <a:pt x="16800" y="21600"/>
                      <a:pt x="11400" y="21600"/>
                    </a:cubicBezTo>
                    <a:cubicBezTo>
                      <a:pt x="5399" y="21600"/>
                      <a:pt x="599" y="16615"/>
                      <a:pt x="0" y="10800"/>
                    </a:cubicBezTo>
                    <a:cubicBezTo>
                      <a:pt x="0" y="4984"/>
                      <a:pt x="4799" y="0"/>
                      <a:pt x="10800" y="0"/>
                    </a:cubicBezTo>
                    <a:cubicBezTo>
                      <a:pt x="16200" y="0"/>
                      <a:pt x="21600" y="4569"/>
                      <a:pt x="21600" y="10384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Freeform: Shape 44"/>
              <p:cNvSpPr/>
              <p:nvPr/>
            </p:nvSpPr>
            <p:spPr bwMode="auto">
              <a:xfrm>
                <a:off x="574051" y="435797"/>
                <a:ext cx="85398" cy="119281"/>
              </a:xfrm>
              <a:custGeom>
                <a:avLst/>
                <a:gdLst>
                  <a:gd name="T0" fmla="*/ 42699 w 21600"/>
                  <a:gd name="T1" fmla="*/ 63709 h 20887"/>
                  <a:gd name="T2" fmla="*/ 42699 w 21600"/>
                  <a:gd name="T3" fmla="*/ 63709 h 20887"/>
                  <a:gd name="T4" fmla="*/ 42699 w 21600"/>
                  <a:gd name="T5" fmla="*/ 63709 h 20887"/>
                  <a:gd name="T6" fmla="*/ 42699 w 21600"/>
                  <a:gd name="T7" fmla="*/ 63709 h 2088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0887">
                    <a:moveTo>
                      <a:pt x="21600" y="10486"/>
                    </a:moveTo>
                    <a:cubicBezTo>
                      <a:pt x="21600" y="16086"/>
                      <a:pt x="16800" y="20886"/>
                      <a:pt x="10800" y="20886"/>
                    </a:cubicBezTo>
                    <a:cubicBezTo>
                      <a:pt x="4799" y="20886"/>
                      <a:pt x="0" y="16086"/>
                      <a:pt x="0" y="10486"/>
                    </a:cubicBezTo>
                    <a:cubicBezTo>
                      <a:pt x="0" y="4886"/>
                      <a:pt x="4799" y="87"/>
                      <a:pt x="10800" y="87"/>
                    </a:cubicBezTo>
                    <a:cubicBezTo>
                      <a:pt x="16800" y="-713"/>
                      <a:pt x="21600" y="4086"/>
                      <a:pt x="21600" y="10486"/>
                    </a:cubicBezTo>
                    <a:close/>
                  </a:path>
                </a:pathLst>
              </a:custGeom>
              <a:solidFill>
                <a:srgbClr val="53585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Freeform: Shape 45"/>
              <p:cNvSpPr/>
              <p:nvPr/>
            </p:nvSpPr>
            <p:spPr bwMode="auto">
              <a:xfrm>
                <a:off x="2158627" y="199258"/>
                <a:ext cx="232939" cy="341586"/>
              </a:xfrm>
              <a:custGeom>
                <a:avLst/>
                <a:gdLst>
                  <a:gd name="T0" fmla="*/ 116464 w 21211"/>
                  <a:gd name="T1" fmla="*/ 170793 h 21600"/>
                  <a:gd name="T2" fmla="*/ 116464 w 21211"/>
                  <a:gd name="T3" fmla="*/ 170793 h 21600"/>
                  <a:gd name="T4" fmla="*/ 116464 w 21211"/>
                  <a:gd name="T5" fmla="*/ 170793 h 21600"/>
                  <a:gd name="T6" fmla="*/ 116464 w 21211"/>
                  <a:gd name="T7" fmla="*/ 170793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211" h="21600">
                    <a:moveTo>
                      <a:pt x="21184" y="10656"/>
                    </a:moveTo>
                    <a:cubicBezTo>
                      <a:pt x="21600" y="16703"/>
                      <a:pt x="17030" y="21600"/>
                      <a:pt x="10800" y="21600"/>
                    </a:cubicBezTo>
                    <a:cubicBezTo>
                      <a:pt x="4984" y="21600"/>
                      <a:pt x="0" y="16991"/>
                      <a:pt x="0" y="10943"/>
                    </a:cubicBezTo>
                    <a:cubicBezTo>
                      <a:pt x="0" y="4895"/>
                      <a:pt x="4569" y="0"/>
                      <a:pt x="10384" y="0"/>
                    </a:cubicBezTo>
                    <a:cubicBezTo>
                      <a:pt x="16200" y="0"/>
                      <a:pt x="21184" y="4607"/>
                      <a:pt x="21184" y="10656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Freeform: Shape 46"/>
              <p:cNvSpPr/>
              <p:nvPr/>
            </p:nvSpPr>
            <p:spPr bwMode="auto">
              <a:xfrm>
                <a:off x="2219471" y="279911"/>
                <a:ext cx="114696" cy="175540"/>
              </a:xfrm>
              <a:custGeom>
                <a:avLst/>
                <a:gdLst>
                  <a:gd name="T0" fmla="*/ 57348 w 20888"/>
                  <a:gd name="T1" fmla="*/ 87770 h 21600"/>
                  <a:gd name="T2" fmla="*/ 57348 w 20888"/>
                  <a:gd name="T3" fmla="*/ 87770 h 21600"/>
                  <a:gd name="T4" fmla="*/ 57348 w 20888"/>
                  <a:gd name="T5" fmla="*/ 87770 h 21600"/>
                  <a:gd name="T6" fmla="*/ 57348 w 20888"/>
                  <a:gd name="T7" fmla="*/ 8777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888" h="21600">
                    <a:moveTo>
                      <a:pt x="20888" y="10523"/>
                    </a:moveTo>
                    <a:cubicBezTo>
                      <a:pt x="20888" y="16615"/>
                      <a:pt x="16088" y="21046"/>
                      <a:pt x="10487" y="21600"/>
                    </a:cubicBezTo>
                    <a:cubicBezTo>
                      <a:pt x="4887" y="21600"/>
                      <a:pt x="87" y="16615"/>
                      <a:pt x="87" y="11076"/>
                    </a:cubicBezTo>
                    <a:cubicBezTo>
                      <a:pt x="-712" y="4984"/>
                      <a:pt x="4087" y="0"/>
                      <a:pt x="9687" y="0"/>
                    </a:cubicBezTo>
                    <a:cubicBezTo>
                      <a:pt x="16088" y="0"/>
                      <a:pt x="20888" y="4430"/>
                      <a:pt x="20888" y="10523"/>
                    </a:cubicBezTo>
                    <a:close/>
                  </a:path>
                </a:pathLst>
              </a:custGeom>
              <a:solidFill>
                <a:srgbClr val="53585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Freeform: Shape 47"/>
              <p:cNvSpPr/>
              <p:nvPr/>
            </p:nvSpPr>
            <p:spPr bwMode="auto">
              <a:xfrm rot="-201019">
                <a:off x="599451" y="403070"/>
                <a:ext cx="1735541" cy="890289"/>
              </a:xfrm>
              <a:custGeom>
                <a:avLst/>
                <a:gdLst>
                  <a:gd name="T0" fmla="*/ 867771 w 21414"/>
                  <a:gd name="T1" fmla="*/ 446403 h 21569"/>
                  <a:gd name="T2" fmla="*/ 867771 w 21414"/>
                  <a:gd name="T3" fmla="*/ 446403 h 21569"/>
                  <a:gd name="T4" fmla="*/ 867771 w 21414"/>
                  <a:gd name="T5" fmla="*/ 446403 h 21569"/>
                  <a:gd name="T6" fmla="*/ 867771 w 21414"/>
                  <a:gd name="T7" fmla="*/ 446403 h 2156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414" h="21569">
                    <a:moveTo>
                      <a:pt x="9848" y="21569"/>
                    </a:moveTo>
                    <a:cubicBezTo>
                      <a:pt x="9345" y="21569"/>
                      <a:pt x="8841" y="21496"/>
                      <a:pt x="8337" y="21351"/>
                    </a:cubicBezTo>
                    <a:cubicBezTo>
                      <a:pt x="55" y="18955"/>
                      <a:pt x="0" y="1965"/>
                      <a:pt x="0" y="1239"/>
                    </a:cubicBezTo>
                    <a:cubicBezTo>
                      <a:pt x="0" y="1058"/>
                      <a:pt x="223" y="876"/>
                      <a:pt x="447" y="876"/>
                    </a:cubicBezTo>
                    <a:cubicBezTo>
                      <a:pt x="447" y="876"/>
                      <a:pt x="447" y="876"/>
                      <a:pt x="447" y="876"/>
                    </a:cubicBezTo>
                    <a:cubicBezTo>
                      <a:pt x="727" y="876"/>
                      <a:pt x="951" y="1058"/>
                      <a:pt x="951" y="1239"/>
                    </a:cubicBezTo>
                    <a:cubicBezTo>
                      <a:pt x="951" y="1421"/>
                      <a:pt x="1007" y="18519"/>
                      <a:pt x="8729" y="20770"/>
                    </a:cubicBezTo>
                    <a:cubicBezTo>
                      <a:pt x="9680" y="21060"/>
                      <a:pt x="10632" y="20988"/>
                      <a:pt x="11583" y="20552"/>
                    </a:cubicBezTo>
                    <a:cubicBezTo>
                      <a:pt x="17403" y="17793"/>
                      <a:pt x="20872" y="2982"/>
                      <a:pt x="20424" y="332"/>
                    </a:cubicBezTo>
                    <a:cubicBezTo>
                      <a:pt x="20424" y="150"/>
                      <a:pt x="20592" y="5"/>
                      <a:pt x="20872" y="5"/>
                    </a:cubicBezTo>
                    <a:cubicBezTo>
                      <a:pt x="21096" y="-31"/>
                      <a:pt x="21376" y="114"/>
                      <a:pt x="21376" y="259"/>
                    </a:cubicBezTo>
                    <a:cubicBezTo>
                      <a:pt x="21600" y="1638"/>
                      <a:pt x="20816" y="6176"/>
                      <a:pt x="19305" y="10496"/>
                    </a:cubicBezTo>
                    <a:cubicBezTo>
                      <a:pt x="17906" y="14417"/>
                      <a:pt x="15556" y="19427"/>
                      <a:pt x="12143" y="21060"/>
                    </a:cubicBezTo>
                    <a:cubicBezTo>
                      <a:pt x="11415" y="21387"/>
                      <a:pt x="10632" y="21569"/>
                      <a:pt x="9848" y="21569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6" name="Group 4"/>
            <p:cNvGrpSpPr/>
            <p:nvPr/>
          </p:nvGrpSpPr>
          <p:grpSpPr bwMode="auto">
            <a:xfrm flipH="1">
              <a:off x="5911851" y="5870575"/>
              <a:ext cx="3282948" cy="3843338"/>
              <a:chOff x="0" y="0"/>
              <a:chExt cx="3283064" cy="3844641"/>
            </a:xfrm>
          </p:grpSpPr>
          <p:sp>
            <p:nvSpPr>
              <p:cNvPr id="43" name="Freeform: Shape 31"/>
              <p:cNvSpPr/>
              <p:nvPr/>
            </p:nvSpPr>
            <p:spPr bwMode="auto">
              <a:xfrm>
                <a:off x="2320920" y="0"/>
                <a:ext cx="962144" cy="3844641"/>
              </a:xfrm>
              <a:custGeom>
                <a:avLst/>
                <a:gdLst>
                  <a:gd name="T0" fmla="*/ 481072 w 21600"/>
                  <a:gd name="T1" fmla="*/ 1922320 h 21600"/>
                  <a:gd name="T2" fmla="*/ 481072 w 21600"/>
                  <a:gd name="T3" fmla="*/ 1922320 h 21600"/>
                  <a:gd name="T4" fmla="*/ 481072 w 21600"/>
                  <a:gd name="T5" fmla="*/ 1922320 h 21600"/>
                  <a:gd name="T6" fmla="*/ 481072 w 21600"/>
                  <a:gd name="T7" fmla="*/ 192232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599" y="18930"/>
                    </a:lnTo>
                    <a:lnTo>
                      <a:pt x="19748" y="16701"/>
                    </a:lnTo>
                    <a:lnTo>
                      <a:pt x="14987" y="595"/>
                    </a:lnTo>
                    <a:lnTo>
                      <a:pt x="7582" y="463"/>
                    </a:lnTo>
                    <a:lnTo>
                      <a:pt x="1410" y="0"/>
                    </a:lnTo>
                    <a:lnTo>
                      <a:pt x="0" y="2159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Freeform: Shape 32"/>
              <p:cNvSpPr/>
              <p:nvPr/>
            </p:nvSpPr>
            <p:spPr bwMode="auto">
              <a:xfrm>
                <a:off x="0" y="0"/>
                <a:ext cx="2395537" cy="3844641"/>
              </a:xfrm>
              <a:custGeom>
                <a:avLst/>
                <a:gdLst>
                  <a:gd name="T0" fmla="*/ 1197769 w 21600"/>
                  <a:gd name="T1" fmla="*/ 1922320 h 21600"/>
                  <a:gd name="T2" fmla="*/ 1197769 w 21600"/>
                  <a:gd name="T3" fmla="*/ 1922320 h 21600"/>
                  <a:gd name="T4" fmla="*/ 1197769 w 21600"/>
                  <a:gd name="T5" fmla="*/ 1922320 h 21600"/>
                  <a:gd name="T6" fmla="*/ 1197769 w 21600"/>
                  <a:gd name="T7" fmla="*/ 192232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493" y="0"/>
                    </a:moveTo>
                    <a:lnTo>
                      <a:pt x="21599" y="18158"/>
                    </a:lnTo>
                    <a:lnTo>
                      <a:pt x="20927" y="21599"/>
                    </a:lnTo>
                    <a:lnTo>
                      <a:pt x="0" y="18577"/>
                    </a:lnTo>
                    <a:lnTo>
                      <a:pt x="885" y="16106"/>
                    </a:lnTo>
                    <a:lnTo>
                      <a:pt x="1947" y="992"/>
                    </a:lnTo>
                    <a:lnTo>
                      <a:pt x="2149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Freeform: Shape 33"/>
              <p:cNvSpPr/>
              <p:nvPr/>
            </p:nvSpPr>
            <p:spPr bwMode="auto">
              <a:xfrm>
                <a:off x="2320920" y="0"/>
                <a:ext cx="451619" cy="3844641"/>
              </a:xfrm>
              <a:custGeom>
                <a:avLst/>
                <a:gdLst>
                  <a:gd name="T0" fmla="*/ 225810 w 21600"/>
                  <a:gd name="T1" fmla="*/ 1922320 h 21600"/>
                  <a:gd name="T2" fmla="*/ 225810 w 21600"/>
                  <a:gd name="T3" fmla="*/ 1922320 h 21600"/>
                  <a:gd name="T4" fmla="*/ 225810 w 21600"/>
                  <a:gd name="T5" fmla="*/ 1922320 h 21600"/>
                  <a:gd name="T6" fmla="*/ 225810 w 21600"/>
                  <a:gd name="T7" fmla="*/ 192232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599" y="18290"/>
                    </a:lnTo>
                    <a:lnTo>
                      <a:pt x="17280" y="463"/>
                    </a:lnTo>
                    <a:lnTo>
                      <a:pt x="3005" y="0"/>
                    </a:lnTo>
                    <a:lnTo>
                      <a:pt x="3568" y="18158"/>
                    </a:lnTo>
                    <a:lnTo>
                      <a:pt x="0" y="21599"/>
                    </a:lnTo>
                    <a:close/>
                  </a:path>
                </a:pathLst>
              </a:custGeom>
              <a:solidFill>
                <a:srgbClr val="000000">
                  <a:alpha val="12157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Freeform: Shape 34"/>
              <p:cNvSpPr/>
              <p:nvPr/>
            </p:nvSpPr>
            <p:spPr bwMode="auto">
              <a:xfrm>
                <a:off x="215989" y="0"/>
                <a:ext cx="2179548" cy="3232013"/>
              </a:xfrm>
              <a:custGeom>
                <a:avLst/>
                <a:gdLst>
                  <a:gd name="T0" fmla="*/ 1089774 w 21600"/>
                  <a:gd name="T1" fmla="*/ 1616007 h 21600"/>
                  <a:gd name="T2" fmla="*/ 1089774 w 21600"/>
                  <a:gd name="T3" fmla="*/ 1616007 h 21600"/>
                  <a:gd name="T4" fmla="*/ 1089774 w 21600"/>
                  <a:gd name="T5" fmla="*/ 1616007 h 21600"/>
                  <a:gd name="T6" fmla="*/ 1089774 w 21600"/>
                  <a:gd name="T7" fmla="*/ 1616007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21599"/>
                    </a:moveTo>
                    <a:cubicBezTo>
                      <a:pt x="21600" y="21599"/>
                      <a:pt x="20147" y="8655"/>
                      <a:pt x="0" y="1179"/>
                    </a:cubicBezTo>
                    <a:cubicBezTo>
                      <a:pt x="21488" y="0"/>
                      <a:pt x="21488" y="0"/>
                      <a:pt x="21488" y="0"/>
                    </a:cubicBezTo>
                    <a:lnTo>
                      <a:pt x="21600" y="21599"/>
                    </a:lnTo>
                    <a:close/>
                  </a:path>
                </a:pathLst>
              </a:custGeom>
              <a:solidFill>
                <a:srgbClr val="000000">
                  <a:alpha val="4314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Freeform: Shape 35"/>
              <p:cNvSpPr/>
              <p:nvPr/>
            </p:nvSpPr>
            <p:spPr bwMode="auto">
              <a:xfrm>
                <a:off x="443762" y="306314"/>
                <a:ext cx="133522" cy="196357"/>
              </a:xfrm>
              <a:custGeom>
                <a:avLst/>
                <a:gdLst>
                  <a:gd name="T0" fmla="*/ 66761 w 21600"/>
                  <a:gd name="T1" fmla="*/ 98179 h 21600"/>
                  <a:gd name="T2" fmla="*/ 66761 w 21600"/>
                  <a:gd name="T3" fmla="*/ 98179 h 21600"/>
                  <a:gd name="T4" fmla="*/ 66761 w 21600"/>
                  <a:gd name="T5" fmla="*/ 98179 h 21600"/>
                  <a:gd name="T6" fmla="*/ 66761 w 21600"/>
                  <a:gd name="T7" fmla="*/ 98179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10384"/>
                    </a:moveTo>
                    <a:cubicBezTo>
                      <a:pt x="21599" y="16615"/>
                      <a:pt x="16799" y="21599"/>
                      <a:pt x="11400" y="21599"/>
                    </a:cubicBezTo>
                    <a:cubicBezTo>
                      <a:pt x="5400" y="21599"/>
                      <a:pt x="600" y="16615"/>
                      <a:pt x="0" y="10800"/>
                    </a:cubicBezTo>
                    <a:cubicBezTo>
                      <a:pt x="0" y="4984"/>
                      <a:pt x="4800" y="0"/>
                      <a:pt x="10800" y="0"/>
                    </a:cubicBezTo>
                    <a:cubicBezTo>
                      <a:pt x="16199" y="0"/>
                      <a:pt x="21599" y="4569"/>
                      <a:pt x="21599" y="10384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Freeform: Shape 36"/>
              <p:cNvSpPr/>
              <p:nvPr/>
            </p:nvSpPr>
            <p:spPr bwMode="auto">
              <a:xfrm>
                <a:off x="475178" y="360737"/>
                <a:ext cx="70689" cy="98737"/>
              </a:xfrm>
              <a:custGeom>
                <a:avLst/>
                <a:gdLst>
                  <a:gd name="T0" fmla="*/ 35345 w 21600"/>
                  <a:gd name="T1" fmla="*/ 52737 h 20887"/>
                  <a:gd name="T2" fmla="*/ 35345 w 21600"/>
                  <a:gd name="T3" fmla="*/ 52737 h 20887"/>
                  <a:gd name="T4" fmla="*/ 35345 w 21600"/>
                  <a:gd name="T5" fmla="*/ 52737 h 20887"/>
                  <a:gd name="T6" fmla="*/ 35345 w 21600"/>
                  <a:gd name="T7" fmla="*/ 52737 h 2088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0887">
                    <a:moveTo>
                      <a:pt x="21600" y="10486"/>
                    </a:moveTo>
                    <a:cubicBezTo>
                      <a:pt x="21600" y="16086"/>
                      <a:pt x="16800" y="20886"/>
                      <a:pt x="10800" y="20886"/>
                    </a:cubicBezTo>
                    <a:cubicBezTo>
                      <a:pt x="4799" y="20886"/>
                      <a:pt x="0" y="16086"/>
                      <a:pt x="0" y="10486"/>
                    </a:cubicBezTo>
                    <a:cubicBezTo>
                      <a:pt x="0" y="4886"/>
                      <a:pt x="4799" y="86"/>
                      <a:pt x="10800" y="86"/>
                    </a:cubicBezTo>
                    <a:cubicBezTo>
                      <a:pt x="16800" y="-713"/>
                      <a:pt x="21600" y="4086"/>
                      <a:pt x="21600" y="10486"/>
                    </a:cubicBezTo>
                    <a:close/>
                  </a:path>
                </a:pathLst>
              </a:custGeom>
              <a:solidFill>
                <a:srgbClr val="53585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Freeform: Shape 37"/>
              <p:cNvSpPr/>
              <p:nvPr/>
            </p:nvSpPr>
            <p:spPr bwMode="auto">
              <a:xfrm>
                <a:off x="1786833" y="164938"/>
                <a:ext cx="192819" cy="282753"/>
              </a:xfrm>
              <a:custGeom>
                <a:avLst/>
                <a:gdLst>
                  <a:gd name="T0" fmla="*/ 96405 w 21211"/>
                  <a:gd name="T1" fmla="*/ 141377 h 21600"/>
                  <a:gd name="T2" fmla="*/ 96405 w 21211"/>
                  <a:gd name="T3" fmla="*/ 141377 h 21600"/>
                  <a:gd name="T4" fmla="*/ 96405 w 21211"/>
                  <a:gd name="T5" fmla="*/ 141377 h 21600"/>
                  <a:gd name="T6" fmla="*/ 96405 w 21211"/>
                  <a:gd name="T7" fmla="*/ 141377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211" h="21600">
                    <a:moveTo>
                      <a:pt x="21184" y="10656"/>
                    </a:moveTo>
                    <a:cubicBezTo>
                      <a:pt x="21600" y="16703"/>
                      <a:pt x="17030" y="21600"/>
                      <a:pt x="10800" y="21600"/>
                    </a:cubicBezTo>
                    <a:cubicBezTo>
                      <a:pt x="4984" y="21600"/>
                      <a:pt x="0" y="16991"/>
                      <a:pt x="0" y="10943"/>
                    </a:cubicBezTo>
                    <a:cubicBezTo>
                      <a:pt x="0" y="4895"/>
                      <a:pt x="4569" y="0"/>
                      <a:pt x="10384" y="0"/>
                    </a:cubicBezTo>
                    <a:cubicBezTo>
                      <a:pt x="16200" y="0"/>
                      <a:pt x="21184" y="4607"/>
                      <a:pt x="21184" y="10656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Freeform: Shape 38"/>
              <p:cNvSpPr/>
              <p:nvPr/>
            </p:nvSpPr>
            <p:spPr bwMode="auto">
              <a:xfrm>
                <a:off x="1837196" y="231700"/>
                <a:ext cx="94942" cy="145306"/>
              </a:xfrm>
              <a:custGeom>
                <a:avLst/>
                <a:gdLst>
                  <a:gd name="T0" fmla="*/ 47471 w 20888"/>
                  <a:gd name="T1" fmla="*/ 72653 h 21600"/>
                  <a:gd name="T2" fmla="*/ 47471 w 20888"/>
                  <a:gd name="T3" fmla="*/ 72653 h 21600"/>
                  <a:gd name="T4" fmla="*/ 47471 w 20888"/>
                  <a:gd name="T5" fmla="*/ 72653 h 21600"/>
                  <a:gd name="T6" fmla="*/ 47471 w 20888"/>
                  <a:gd name="T7" fmla="*/ 72653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888" h="21600">
                    <a:moveTo>
                      <a:pt x="20887" y="10523"/>
                    </a:moveTo>
                    <a:cubicBezTo>
                      <a:pt x="20887" y="16615"/>
                      <a:pt x="16087" y="21046"/>
                      <a:pt x="10487" y="21599"/>
                    </a:cubicBezTo>
                    <a:cubicBezTo>
                      <a:pt x="4887" y="21599"/>
                      <a:pt x="87" y="16615"/>
                      <a:pt x="87" y="11076"/>
                    </a:cubicBezTo>
                    <a:cubicBezTo>
                      <a:pt x="-712" y="4984"/>
                      <a:pt x="4087" y="0"/>
                      <a:pt x="9687" y="0"/>
                    </a:cubicBezTo>
                    <a:cubicBezTo>
                      <a:pt x="16087" y="0"/>
                      <a:pt x="20887" y="4430"/>
                      <a:pt x="20887" y="10523"/>
                    </a:cubicBezTo>
                    <a:close/>
                  </a:path>
                </a:pathLst>
              </a:custGeom>
              <a:solidFill>
                <a:srgbClr val="53585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Freeform: Shape 39"/>
              <p:cNvSpPr/>
              <p:nvPr/>
            </p:nvSpPr>
            <p:spPr bwMode="auto">
              <a:xfrm>
                <a:off x="475178" y="306314"/>
                <a:ext cx="1436618" cy="1205272"/>
              </a:xfrm>
              <a:custGeom>
                <a:avLst/>
                <a:gdLst>
                  <a:gd name="T0" fmla="*/ 718309 w 21414"/>
                  <a:gd name="T1" fmla="*/ 604340 h 21569"/>
                  <a:gd name="T2" fmla="*/ 718309 w 21414"/>
                  <a:gd name="T3" fmla="*/ 604340 h 21569"/>
                  <a:gd name="T4" fmla="*/ 718309 w 21414"/>
                  <a:gd name="T5" fmla="*/ 604340 h 21569"/>
                  <a:gd name="T6" fmla="*/ 718309 w 21414"/>
                  <a:gd name="T7" fmla="*/ 604340 h 2156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414" h="21569">
                    <a:moveTo>
                      <a:pt x="9848" y="21568"/>
                    </a:moveTo>
                    <a:cubicBezTo>
                      <a:pt x="9345" y="21568"/>
                      <a:pt x="8841" y="21496"/>
                      <a:pt x="8337" y="21351"/>
                    </a:cubicBezTo>
                    <a:cubicBezTo>
                      <a:pt x="55" y="18955"/>
                      <a:pt x="0" y="1965"/>
                      <a:pt x="0" y="1239"/>
                    </a:cubicBezTo>
                    <a:cubicBezTo>
                      <a:pt x="0" y="1058"/>
                      <a:pt x="223" y="876"/>
                      <a:pt x="447" y="876"/>
                    </a:cubicBezTo>
                    <a:cubicBezTo>
                      <a:pt x="447" y="876"/>
                      <a:pt x="447" y="876"/>
                      <a:pt x="447" y="876"/>
                    </a:cubicBezTo>
                    <a:cubicBezTo>
                      <a:pt x="727" y="876"/>
                      <a:pt x="951" y="1058"/>
                      <a:pt x="951" y="1239"/>
                    </a:cubicBezTo>
                    <a:cubicBezTo>
                      <a:pt x="951" y="1421"/>
                      <a:pt x="1007" y="18519"/>
                      <a:pt x="8729" y="20770"/>
                    </a:cubicBezTo>
                    <a:cubicBezTo>
                      <a:pt x="9680" y="21060"/>
                      <a:pt x="10632" y="20988"/>
                      <a:pt x="11583" y="20552"/>
                    </a:cubicBezTo>
                    <a:cubicBezTo>
                      <a:pt x="17403" y="17793"/>
                      <a:pt x="20872" y="2982"/>
                      <a:pt x="20424" y="332"/>
                    </a:cubicBezTo>
                    <a:cubicBezTo>
                      <a:pt x="20424" y="150"/>
                      <a:pt x="20592" y="5"/>
                      <a:pt x="20872" y="5"/>
                    </a:cubicBezTo>
                    <a:cubicBezTo>
                      <a:pt x="21096" y="-31"/>
                      <a:pt x="21376" y="114"/>
                      <a:pt x="21376" y="259"/>
                    </a:cubicBezTo>
                    <a:cubicBezTo>
                      <a:pt x="21600" y="1638"/>
                      <a:pt x="20816" y="6176"/>
                      <a:pt x="19305" y="10496"/>
                    </a:cubicBezTo>
                    <a:cubicBezTo>
                      <a:pt x="17906" y="14417"/>
                      <a:pt x="15556" y="19427"/>
                      <a:pt x="12143" y="21060"/>
                    </a:cubicBezTo>
                    <a:cubicBezTo>
                      <a:pt x="11415" y="21387"/>
                      <a:pt x="10632" y="21568"/>
                      <a:pt x="9848" y="2156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7" name="Group 5"/>
            <p:cNvGrpSpPr/>
            <p:nvPr/>
          </p:nvGrpSpPr>
          <p:grpSpPr bwMode="auto">
            <a:xfrm>
              <a:off x="3775076" y="6856413"/>
              <a:ext cx="2441573" cy="2857500"/>
              <a:chOff x="0" y="0"/>
              <a:chExt cx="2440440" cy="2857885"/>
            </a:xfrm>
          </p:grpSpPr>
          <p:sp>
            <p:nvSpPr>
              <p:cNvPr id="34" name="Freeform: Shape 22"/>
              <p:cNvSpPr/>
              <p:nvPr/>
            </p:nvSpPr>
            <p:spPr bwMode="auto">
              <a:xfrm>
                <a:off x="1725238" y="0"/>
                <a:ext cx="715202" cy="2857885"/>
              </a:xfrm>
              <a:custGeom>
                <a:avLst/>
                <a:gdLst>
                  <a:gd name="T0" fmla="*/ 357601 w 21600"/>
                  <a:gd name="T1" fmla="*/ 1428942 h 21600"/>
                  <a:gd name="T2" fmla="*/ 357601 w 21600"/>
                  <a:gd name="T3" fmla="*/ 1428942 h 21600"/>
                  <a:gd name="T4" fmla="*/ 357601 w 21600"/>
                  <a:gd name="T5" fmla="*/ 1428942 h 21600"/>
                  <a:gd name="T6" fmla="*/ 357601 w 21600"/>
                  <a:gd name="T7" fmla="*/ 1428942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599" y="18930"/>
                    </a:lnTo>
                    <a:lnTo>
                      <a:pt x="19748" y="16701"/>
                    </a:lnTo>
                    <a:lnTo>
                      <a:pt x="14987" y="595"/>
                    </a:lnTo>
                    <a:lnTo>
                      <a:pt x="7582" y="463"/>
                    </a:lnTo>
                    <a:lnTo>
                      <a:pt x="1410" y="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Freeform: Shape 23"/>
              <p:cNvSpPr/>
              <p:nvPr/>
            </p:nvSpPr>
            <p:spPr bwMode="auto">
              <a:xfrm>
                <a:off x="0" y="0"/>
                <a:ext cx="1780704" cy="2857885"/>
              </a:xfrm>
              <a:custGeom>
                <a:avLst/>
                <a:gdLst>
                  <a:gd name="T0" fmla="*/ 890352 w 21600"/>
                  <a:gd name="T1" fmla="*/ 1428942 h 21600"/>
                  <a:gd name="T2" fmla="*/ 890352 w 21600"/>
                  <a:gd name="T3" fmla="*/ 1428942 h 21600"/>
                  <a:gd name="T4" fmla="*/ 890352 w 21600"/>
                  <a:gd name="T5" fmla="*/ 1428942 h 21600"/>
                  <a:gd name="T6" fmla="*/ 890352 w 21600"/>
                  <a:gd name="T7" fmla="*/ 1428942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493" y="0"/>
                    </a:moveTo>
                    <a:lnTo>
                      <a:pt x="21599" y="18158"/>
                    </a:lnTo>
                    <a:lnTo>
                      <a:pt x="20927" y="21600"/>
                    </a:lnTo>
                    <a:lnTo>
                      <a:pt x="0" y="18577"/>
                    </a:lnTo>
                    <a:lnTo>
                      <a:pt x="885" y="16106"/>
                    </a:lnTo>
                    <a:lnTo>
                      <a:pt x="1947" y="992"/>
                    </a:lnTo>
                    <a:lnTo>
                      <a:pt x="2149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Freeform: Shape 24"/>
              <p:cNvSpPr/>
              <p:nvPr/>
            </p:nvSpPr>
            <p:spPr bwMode="auto">
              <a:xfrm>
                <a:off x="1725238" y="0"/>
                <a:ext cx="335708" cy="2857885"/>
              </a:xfrm>
              <a:custGeom>
                <a:avLst/>
                <a:gdLst>
                  <a:gd name="T0" fmla="*/ 167854 w 21600"/>
                  <a:gd name="T1" fmla="*/ 1428942 h 21600"/>
                  <a:gd name="T2" fmla="*/ 167854 w 21600"/>
                  <a:gd name="T3" fmla="*/ 1428942 h 21600"/>
                  <a:gd name="T4" fmla="*/ 167854 w 21600"/>
                  <a:gd name="T5" fmla="*/ 1428942 h 21600"/>
                  <a:gd name="T6" fmla="*/ 167854 w 21600"/>
                  <a:gd name="T7" fmla="*/ 1428942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600" y="18290"/>
                    </a:lnTo>
                    <a:lnTo>
                      <a:pt x="17280" y="463"/>
                    </a:lnTo>
                    <a:lnTo>
                      <a:pt x="3005" y="0"/>
                    </a:lnTo>
                    <a:lnTo>
                      <a:pt x="3568" y="18158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0000">
                  <a:alpha val="12157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Freeform: Shape 25"/>
              <p:cNvSpPr/>
              <p:nvPr/>
            </p:nvSpPr>
            <p:spPr bwMode="auto">
              <a:xfrm>
                <a:off x="160554" y="0"/>
                <a:ext cx="1620150" cy="2402492"/>
              </a:xfrm>
              <a:custGeom>
                <a:avLst/>
                <a:gdLst>
                  <a:gd name="T0" fmla="*/ 810075 w 21600"/>
                  <a:gd name="T1" fmla="*/ 1201246 h 21600"/>
                  <a:gd name="T2" fmla="*/ 810075 w 21600"/>
                  <a:gd name="T3" fmla="*/ 1201246 h 21600"/>
                  <a:gd name="T4" fmla="*/ 810075 w 21600"/>
                  <a:gd name="T5" fmla="*/ 1201246 h 21600"/>
                  <a:gd name="T6" fmla="*/ 810075 w 21600"/>
                  <a:gd name="T7" fmla="*/ 1201246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cubicBezTo>
                      <a:pt x="21600" y="21600"/>
                      <a:pt x="20147" y="8655"/>
                      <a:pt x="0" y="1179"/>
                    </a:cubicBezTo>
                    <a:cubicBezTo>
                      <a:pt x="21488" y="0"/>
                      <a:pt x="21488" y="0"/>
                      <a:pt x="21488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0000">
                  <a:alpha val="4314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Freeform: Shape 26"/>
              <p:cNvSpPr/>
              <p:nvPr/>
            </p:nvSpPr>
            <p:spPr bwMode="auto">
              <a:xfrm>
                <a:off x="329867" y="227696"/>
                <a:ext cx="99253" cy="145961"/>
              </a:xfrm>
              <a:custGeom>
                <a:avLst/>
                <a:gdLst>
                  <a:gd name="T0" fmla="*/ 49626 w 21600"/>
                  <a:gd name="T1" fmla="*/ 72981 h 21600"/>
                  <a:gd name="T2" fmla="*/ 49626 w 21600"/>
                  <a:gd name="T3" fmla="*/ 72981 h 21600"/>
                  <a:gd name="T4" fmla="*/ 49626 w 21600"/>
                  <a:gd name="T5" fmla="*/ 72981 h 21600"/>
                  <a:gd name="T6" fmla="*/ 49626 w 21600"/>
                  <a:gd name="T7" fmla="*/ 7298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10384"/>
                    </a:moveTo>
                    <a:cubicBezTo>
                      <a:pt x="21600" y="16615"/>
                      <a:pt x="16800" y="21600"/>
                      <a:pt x="11400" y="21600"/>
                    </a:cubicBezTo>
                    <a:cubicBezTo>
                      <a:pt x="5399" y="21600"/>
                      <a:pt x="599" y="16615"/>
                      <a:pt x="0" y="10800"/>
                    </a:cubicBezTo>
                    <a:cubicBezTo>
                      <a:pt x="0" y="4984"/>
                      <a:pt x="4799" y="0"/>
                      <a:pt x="10800" y="0"/>
                    </a:cubicBezTo>
                    <a:cubicBezTo>
                      <a:pt x="16200" y="0"/>
                      <a:pt x="21600" y="4569"/>
                      <a:pt x="21600" y="10384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Freeform: Shape 27"/>
              <p:cNvSpPr/>
              <p:nvPr/>
            </p:nvSpPr>
            <p:spPr bwMode="auto">
              <a:xfrm>
                <a:off x="353220" y="268151"/>
                <a:ext cx="52546" cy="73395"/>
              </a:xfrm>
              <a:custGeom>
                <a:avLst/>
                <a:gdLst>
                  <a:gd name="T0" fmla="*/ 26273 w 21600"/>
                  <a:gd name="T1" fmla="*/ 39201 h 20887"/>
                  <a:gd name="T2" fmla="*/ 26273 w 21600"/>
                  <a:gd name="T3" fmla="*/ 39201 h 20887"/>
                  <a:gd name="T4" fmla="*/ 26273 w 21600"/>
                  <a:gd name="T5" fmla="*/ 39201 h 20887"/>
                  <a:gd name="T6" fmla="*/ 26273 w 21600"/>
                  <a:gd name="T7" fmla="*/ 39201 h 2088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0887">
                    <a:moveTo>
                      <a:pt x="21599" y="10486"/>
                    </a:moveTo>
                    <a:cubicBezTo>
                      <a:pt x="21599" y="16086"/>
                      <a:pt x="16800" y="20887"/>
                      <a:pt x="10800" y="20887"/>
                    </a:cubicBezTo>
                    <a:cubicBezTo>
                      <a:pt x="4799" y="20887"/>
                      <a:pt x="0" y="16086"/>
                      <a:pt x="0" y="10486"/>
                    </a:cubicBezTo>
                    <a:cubicBezTo>
                      <a:pt x="0" y="4886"/>
                      <a:pt x="4799" y="86"/>
                      <a:pt x="10800" y="86"/>
                    </a:cubicBezTo>
                    <a:cubicBezTo>
                      <a:pt x="16800" y="-713"/>
                      <a:pt x="21599" y="4086"/>
                      <a:pt x="21599" y="10486"/>
                    </a:cubicBezTo>
                    <a:close/>
                  </a:path>
                </a:pathLst>
              </a:custGeom>
              <a:solidFill>
                <a:srgbClr val="53585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Freeform: Shape 28"/>
              <p:cNvSpPr/>
              <p:nvPr/>
            </p:nvSpPr>
            <p:spPr bwMode="auto">
              <a:xfrm>
                <a:off x="1328228" y="122606"/>
                <a:ext cx="143331" cy="210182"/>
              </a:xfrm>
              <a:custGeom>
                <a:avLst/>
                <a:gdLst>
                  <a:gd name="T0" fmla="*/ 71662 w 21211"/>
                  <a:gd name="T1" fmla="*/ 105091 h 21600"/>
                  <a:gd name="T2" fmla="*/ 71662 w 21211"/>
                  <a:gd name="T3" fmla="*/ 105091 h 21600"/>
                  <a:gd name="T4" fmla="*/ 71662 w 21211"/>
                  <a:gd name="T5" fmla="*/ 105091 h 21600"/>
                  <a:gd name="T6" fmla="*/ 71662 w 21211"/>
                  <a:gd name="T7" fmla="*/ 10509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211" h="21600">
                    <a:moveTo>
                      <a:pt x="21184" y="10656"/>
                    </a:moveTo>
                    <a:cubicBezTo>
                      <a:pt x="21600" y="16703"/>
                      <a:pt x="17030" y="21599"/>
                      <a:pt x="10800" y="21599"/>
                    </a:cubicBezTo>
                    <a:cubicBezTo>
                      <a:pt x="4984" y="21599"/>
                      <a:pt x="0" y="16991"/>
                      <a:pt x="0" y="10943"/>
                    </a:cubicBezTo>
                    <a:cubicBezTo>
                      <a:pt x="0" y="4896"/>
                      <a:pt x="4569" y="0"/>
                      <a:pt x="10384" y="0"/>
                    </a:cubicBezTo>
                    <a:cubicBezTo>
                      <a:pt x="16200" y="0"/>
                      <a:pt x="21184" y="4608"/>
                      <a:pt x="21184" y="10656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Freeform: Shape 29"/>
              <p:cNvSpPr/>
              <p:nvPr/>
            </p:nvSpPr>
            <p:spPr bwMode="auto">
              <a:xfrm>
                <a:off x="1365666" y="172233"/>
                <a:ext cx="70574" cy="108011"/>
              </a:xfrm>
              <a:custGeom>
                <a:avLst/>
                <a:gdLst>
                  <a:gd name="T0" fmla="*/ 35287 w 20888"/>
                  <a:gd name="T1" fmla="*/ 54006 h 21600"/>
                  <a:gd name="T2" fmla="*/ 35287 w 20888"/>
                  <a:gd name="T3" fmla="*/ 54006 h 21600"/>
                  <a:gd name="T4" fmla="*/ 35287 w 20888"/>
                  <a:gd name="T5" fmla="*/ 54006 h 21600"/>
                  <a:gd name="T6" fmla="*/ 35287 w 20888"/>
                  <a:gd name="T7" fmla="*/ 54006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888" h="21600">
                    <a:moveTo>
                      <a:pt x="20887" y="10523"/>
                    </a:moveTo>
                    <a:cubicBezTo>
                      <a:pt x="20887" y="16615"/>
                      <a:pt x="16087" y="21046"/>
                      <a:pt x="10487" y="21599"/>
                    </a:cubicBezTo>
                    <a:cubicBezTo>
                      <a:pt x="4888" y="21599"/>
                      <a:pt x="88" y="16615"/>
                      <a:pt x="88" y="11076"/>
                    </a:cubicBezTo>
                    <a:cubicBezTo>
                      <a:pt x="-712" y="4984"/>
                      <a:pt x="4088" y="0"/>
                      <a:pt x="9687" y="0"/>
                    </a:cubicBezTo>
                    <a:cubicBezTo>
                      <a:pt x="16087" y="0"/>
                      <a:pt x="20887" y="4430"/>
                      <a:pt x="20887" y="10523"/>
                    </a:cubicBezTo>
                    <a:close/>
                  </a:path>
                </a:pathLst>
              </a:custGeom>
              <a:solidFill>
                <a:srgbClr val="53585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Freeform: Shape 30"/>
              <p:cNvSpPr/>
              <p:nvPr/>
            </p:nvSpPr>
            <p:spPr bwMode="auto">
              <a:xfrm>
                <a:off x="353220" y="227696"/>
                <a:ext cx="1067899" cy="1451110"/>
              </a:xfrm>
              <a:custGeom>
                <a:avLst/>
                <a:gdLst>
                  <a:gd name="T0" fmla="*/ 533950 w 21414"/>
                  <a:gd name="T1" fmla="*/ 727607 h 21569"/>
                  <a:gd name="T2" fmla="*/ 533950 w 21414"/>
                  <a:gd name="T3" fmla="*/ 727607 h 21569"/>
                  <a:gd name="T4" fmla="*/ 533950 w 21414"/>
                  <a:gd name="T5" fmla="*/ 727607 h 21569"/>
                  <a:gd name="T6" fmla="*/ 533950 w 21414"/>
                  <a:gd name="T7" fmla="*/ 727607 h 2156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414" h="21569">
                    <a:moveTo>
                      <a:pt x="9848" y="21568"/>
                    </a:moveTo>
                    <a:cubicBezTo>
                      <a:pt x="9345" y="21568"/>
                      <a:pt x="8841" y="21496"/>
                      <a:pt x="8337" y="21351"/>
                    </a:cubicBezTo>
                    <a:cubicBezTo>
                      <a:pt x="55" y="18955"/>
                      <a:pt x="0" y="1965"/>
                      <a:pt x="0" y="1239"/>
                    </a:cubicBezTo>
                    <a:cubicBezTo>
                      <a:pt x="0" y="1058"/>
                      <a:pt x="223" y="876"/>
                      <a:pt x="447" y="876"/>
                    </a:cubicBezTo>
                    <a:cubicBezTo>
                      <a:pt x="447" y="876"/>
                      <a:pt x="447" y="876"/>
                      <a:pt x="447" y="876"/>
                    </a:cubicBezTo>
                    <a:cubicBezTo>
                      <a:pt x="727" y="876"/>
                      <a:pt x="951" y="1058"/>
                      <a:pt x="951" y="1239"/>
                    </a:cubicBezTo>
                    <a:cubicBezTo>
                      <a:pt x="951" y="1421"/>
                      <a:pt x="1007" y="18519"/>
                      <a:pt x="8729" y="20770"/>
                    </a:cubicBezTo>
                    <a:cubicBezTo>
                      <a:pt x="9680" y="21060"/>
                      <a:pt x="10632" y="20988"/>
                      <a:pt x="11583" y="20552"/>
                    </a:cubicBezTo>
                    <a:cubicBezTo>
                      <a:pt x="17403" y="17793"/>
                      <a:pt x="20872" y="2982"/>
                      <a:pt x="20424" y="332"/>
                    </a:cubicBezTo>
                    <a:cubicBezTo>
                      <a:pt x="20424" y="150"/>
                      <a:pt x="20592" y="5"/>
                      <a:pt x="20872" y="5"/>
                    </a:cubicBezTo>
                    <a:cubicBezTo>
                      <a:pt x="21096" y="-31"/>
                      <a:pt x="21376" y="114"/>
                      <a:pt x="21376" y="259"/>
                    </a:cubicBezTo>
                    <a:cubicBezTo>
                      <a:pt x="21600" y="1638"/>
                      <a:pt x="20816" y="6176"/>
                      <a:pt x="19305" y="10496"/>
                    </a:cubicBezTo>
                    <a:cubicBezTo>
                      <a:pt x="17906" y="14417"/>
                      <a:pt x="15556" y="19427"/>
                      <a:pt x="12143" y="21060"/>
                    </a:cubicBezTo>
                    <a:cubicBezTo>
                      <a:pt x="11415" y="21387"/>
                      <a:pt x="10632" y="21568"/>
                      <a:pt x="9848" y="2156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8" name="Group 6"/>
            <p:cNvGrpSpPr/>
            <p:nvPr/>
          </p:nvGrpSpPr>
          <p:grpSpPr bwMode="auto">
            <a:xfrm flipH="1">
              <a:off x="5106988" y="7793039"/>
              <a:ext cx="1952625" cy="2284411"/>
              <a:chOff x="0" y="0"/>
              <a:chExt cx="1951878" cy="2285752"/>
            </a:xfrm>
          </p:grpSpPr>
          <p:sp>
            <p:nvSpPr>
              <p:cNvPr id="25" name="Freeform: Shape 13"/>
              <p:cNvSpPr/>
              <p:nvPr/>
            </p:nvSpPr>
            <p:spPr bwMode="auto">
              <a:xfrm>
                <a:off x="1379855" y="0"/>
                <a:ext cx="572023" cy="2285752"/>
              </a:xfrm>
              <a:custGeom>
                <a:avLst/>
                <a:gdLst>
                  <a:gd name="T0" fmla="*/ 286012 w 21600"/>
                  <a:gd name="T1" fmla="*/ 1142876 h 21600"/>
                  <a:gd name="T2" fmla="*/ 286012 w 21600"/>
                  <a:gd name="T3" fmla="*/ 1142876 h 21600"/>
                  <a:gd name="T4" fmla="*/ 286012 w 21600"/>
                  <a:gd name="T5" fmla="*/ 1142876 h 21600"/>
                  <a:gd name="T6" fmla="*/ 286012 w 21600"/>
                  <a:gd name="T7" fmla="*/ 1142876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599" y="18930"/>
                    </a:lnTo>
                    <a:lnTo>
                      <a:pt x="19748" y="16701"/>
                    </a:lnTo>
                    <a:lnTo>
                      <a:pt x="14987" y="595"/>
                    </a:lnTo>
                    <a:lnTo>
                      <a:pt x="7582" y="463"/>
                    </a:lnTo>
                    <a:lnTo>
                      <a:pt x="1410" y="0"/>
                    </a:lnTo>
                    <a:lnTo>
                      <a:pt x="0" y="2159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Freeform: Shape 14"/>
              <p:cNvSpPr/>
              <p:nvPr/>
            </p:nvSpPr>
            <p:spPr bwMode="auto">
              <a:xfrm>
                <a:off x="0" y="0"/>
                <a:ext cx="1424217" cy="2285752"/>
              </a:xfrm>
              <a:custGeom>
                <a:avLst/>
                <a:gdLst>
                  <a:gd name="T0" fmla="*/ 712109 w 21600"/>
                  <a:gd name="T1" fmla="*/ 1142876 h 21600"/>
                  <a:gd name="T2" fmla="*/ 712109 w 21600"/>
                  <a:gd name="T3" fmla="*/ 1142876 h 21600"/>
                  <a:gd name="T4" fmla="*/ 712109 w 21600"/>
                  <a:gd name="T5" fmla="*/ 1142876 h 21600"/>
                  <a:gd name="T6" fmla="*/ 712109 w 21600"/>
                  <a:gd name="T7" fmla="*/ 1142876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493" y="0"/>
                    </a:moveTo>
                    <a:lnTo>
                      <a:pt x="21600" y="18158"/>
                    </a:lnTo>
                    <a:lnTo>
                      <a:pt x="20927" y="21599"/>
                    </a:lnTo>
                    <a:lnTo>
                      <a:pt x="0" y="18577"/>
                    </a:lnTo>
                    <a:lnTo>
                      <a:pt x="885" y="16106"/>
                    </a:lnTo>
                    <a:lnTo>
                      <a:pt x="1947" y="992"/>
                    </a:lnTo>
                    <a:lnTo>
                      <a:pt x="2149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Freeform: Shape 15"/>
              <p:cNvSpPr/>
              <p:nvPr/>
            </p:nvSpPr>
            <p:spPr bwMode="auto">
              <a:xfrm>
                <a:off x="1379855" y="0"/>
                <a:ext cx="268501" cy="2285752"/>
              </a:xfrm>
              <a:custGeom>
                <a:avLst/>
                <a:gdLst>
                  <a:gd name="T0" fmla="*/ 134251 w 21600"/>
                  <a:gd name="T1" fmla="*/ 1142876 h 21600"/>
                  <a:gd name="T2" fmla="*/ 134251 w 21600"/>
                  <a:gd name="T3" fmla="*/ 1142876 h 21600"/>
                  <a:gd name="T4" fmla="*/ 134251 w 21600"/>
                  <a:gd name="T5" fmla="*/ 1142876 h 21600"/>
                  <a:gd name="T6" fmla="*/ 134251 w 21600"/>
                  <a:gd name="T7" fmla="*/ 1142876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599" y="18290"/>
                    </a:lnTo>
                    <a:lnTo>
                      <a:pt x="17280" y="463"/>
                    </a:lnTo>
                    <a:lnTo>
                      <a:pt x="3005" y="0"/>
                    </a:lnTo>
                    <a:lnTo>
                      <a:pt x="3568" y="18158"/>
                    </a:lnTo>
                    <a:lnTo>
                      <a:pt x="0" y="21599"/>
                    </a:lnTo>
                    <a:close/>
                  </a:path>
                </a:pathLst>
              </a:custGeom>
              <a:solidFill>
                <a:srgbClr val="000000">
                  <a:alpha val="12157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Freeform: Shape 16"/>
              <p:cNvSpPr/>
              <p:nvPr/>
            </p:nvSpPr>
            <p:spPr bwMode="auto">
              <a:xfrm>
                <a:off x="128412" y="0"/>
                <a:ext cx="1295805" cy="1921526"/>
              </a:xfrm>
              <a:custGeom>
                <a:avLst/>
                <a:gdLst>
                  <a:gd name="T0" fmla="*/ 647903 w 21600"/>
                  <a:gd name="T1" fmla="*/ 960763 h 21600"/>
                  <a:gd name="T2" fmla="*/ 647903 w 21600"/>
                  <a:gd name="T3" fmla="*/ 960763 h 21600"/>
                  <a:gd name="T4" fmla="*/ 647903 w 21600"/>
                  <a:gd name="T5" fmla="*/ 960763 h 21600"/>
                  <a:gd name="T6" fmla="*/ 647903 w 21600"/>
                  <a:gd name="T7" fmla="*/ 960763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21599"/>
                    </a:moveTo>
                    <a:cubicBezTo>
                      <a:pt x="21600" y="21599"/>
                      <a:pt x="20147" y="8655"/>
                      <a:pt x="0" y="1179"/>
                    </a:cubicBezTo>
                    <a:cubicBezTo>
                      <a:pt x="21488" y="0"/>
                      <a:pt x="21488" y="0"/>
                      <a:pt x="21488" y="0"/>
                    </a:cubicBezTo>
                    <a:lnTo>
                      <a:pt x="21600" y="21599"/>
                    </a:lnTo>
                    <a:close/>
                  </a:path>
                </a:pathLst>
              </a:custGeom>
              <a:solidFill>
                <a:srgbClr val="000000">
                  <a:alpha val="4314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Freeform: Shape 17"/>
              <p:cNvSpPr/>
              <p:nvPr/>
            </p:nvSpPr>
            <p:spPr bwMode="auto">
              <a:xfrm>
                <a:off x="263829" y="182113"/>
                <a:ext cx="79384" cy="116740"/>
              </a:xfrm>
              <a:custGeom>
                <a:avLst/>
                <a:gdLst>
                  <a:gd name="T0" fmla="*/ 39692 w 21600"/>
                  <a:gd name="T1" fmla="*/ 58370 h 21600"/>
                  <a:gd name="T2" fmla="*/ 39692 w 21600"/>
                  <a:gd name="T3" fmla="*/ 58370 h 21600"/>
                  <a:gd name="T4" fmla="*/ 39692 w 21600"/>
                  <a:gd name="T5" fmla="*/ 58370 h 21600"/>
                  <a:gd name="T6" fmla="*/ 39692 w 21600"/>
                  <a:gd name="T7" fmla="*/ 5837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10384"/>
                    </a:moveTo>
                    <a:cubicBezTo>
                      <a:pt x="21599" y="16615"/>
                      <a:pt x="16799" y="21600"/>
                      <a:pt x="11400" y="21600"/>
                    </a:cubicBezTo>
                    <a:cubicBezTo>
                      <a:pt x="5400" y="21600"/>
                      <a:pt x="600" y="16615"/>
                      <a:pt x="0" y="10800"/>
                    </a:cubicBezTo>
                    <a:cubicBezTo>
                      <a:pt x="0" y="4984"/>
                      <a:pt x="4800" y="0"/>
                      <a:pt x="10800" y="0"/>
                    </a:cubicBezTo>
                    <a:cubicBezTo>
                      <a:pt x="16199" y="0"/>
                      <a:pt x="21599" y="4569"/>
                      <a:pt x="21599" y="10384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Freeform: Shape 18"/>
              <p:cNvSpPr/>
              <p:nvPr/>
            </p:nvSpPr>
            <p:spPr bwMode="auto">
              <a:xfrm>
                <a:off x="282507" y="214469"/>
                <a:ext cx="42027" cy="58702"/>
              </a:xfrm>
              <a:custGeom>
                <a:avLst/>
                <a:gdLst>
                  <a:gd name="T0" fmla="*/ 21014 w 21600"/>
                  <a:gd name="T1" fmla="*/ 31353 h 20887"/>
                  <a:gd name="T2" fmla="*/ 21014 w 21600"/>
                  <a:gd name="T3" fmla="*/ 31353 h 20887"/>
                  <a:gd name="T4" fmla="*/ 21014 w 21600"/>
                  <a:gd name="T5" fmla="*/ 31353 h 20887"/>
                  <a:gd name="T6" fmla="*/ 21014 w 21600"/>
                  <a:gd name="T7" fmla="*/ 31353 h 2088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0887">
                    <a:moveTo>
                      <a:pt x="21599" y="10486"/>
                    </a:moveTo>
                    <a:cubicBezTo>
                      <a:pt x="21599" y="16087"/>
                      <a:pt x="16800" y="20887"/>
                      <a:pt x="10800" y="20887"/>
                    </a:cubicBezTo>
                    <a:cubicBezTo>
                      <a:pt x="4800" y="20887"/>
                      <a:pt x="0" y="16087"/>
                      <a:pt x="0" y="10486"/>
                    </a:cubicBezTo>
                    <a:cubicBezTo>
                      <a:pt x="0" y="4886"/>
                      <a:pt x="4800" y="86"/>
                      <a:pt x="10800" y="86"/>
                    </a:cubicBezTo>
                    <a:cubicBezTo>
                      <a:pt x="16800" y="-713"/>
                      <a:pt x="21599" y="4086"/>
                      <a:pt x="21599" y="10486"/>
                    </a:cubicBezTo>
                    <a:close/>
                  </a:path>
                </a:pathLst>
              </a:custGeom>
              <a:solidFill>
                <a:srgbClr val="53585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Freeform: Shape 19"/>
              <p:cNvSpPr/>
              <p:nvPr/>
            </p:nvSpPr>
            <p:spPr bwMode="auto">
              <a:xfrm>
                <a:off x="1062324" y="98060"/>
                <a:ext cx="114637" cy="168106"/>
              </a:xfrm>
              <a:custGeom>
                <a:avLst/>
                <a:gdLst>
                  <a:gd name="T0" fmla="*/ 57316 w 21211"/>
                  <a:gd name="T1" fmla="*/ 84053 h 21600"/>
                  <a:gd name="T2" fmla="*/ 57316 w 21211"/>
                  <a:gd name="T3" fmla="*/ 84053 h 21600"/>
                  <a:gd name="T4" fmla="*/ 57316 w 21211"/>
                  <a:gd name="T5" fmla="*/ 84053 h 21600"/>
                  <a:gd name="T6" fmla="*/ 57316 w 21211"/>
                  <a:gd name="T7" fmla="*/ 84053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211" h="21600">
                    <a:moveTo>
                      <a:pt x="21184" y="10656"/>
                    </a:moveTo>
                    <a:cubicBezTo>
                      <a:pt x="21600" y="16703"/>
                      <a:pt x="17030" y="21599"/>
                      <a:pt x="10800" y="21599"/>
                    </a:cubicBezTo>
                    <a:cubicBezTo>
                      <a:pt x="4984" y="21599"/>
                      <a:pt x="0" y="16991"/>
                      <a:pt x="0" y="10943"/>
                    </a:cubicBezTo>
                    <a:cubicBezTo>
                      <a:pt x="0" y="4896"/>
                      <a:pt x="4569" y="0"/>
                      <a:pt x="10384" y="0"/>
                    </a:cubicBezTo>
                    <a:cubicBezTo>
                      <a:pt x="16200" y="0"/>
                      <a:pt x="21184" y="4608"/>
                      <a:pt x="21184" y="10656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Freeform: Shape 20"/>
              <p:cNvSpPr/>
              <p:nvPr/>
            </p:nvSpPr>
            <p:spPr bwMode="auto">
              <a:xfrm>
                <a:off x="1092267" y="137752"/>
                <a:ext cx="56446" cy="86389"/>
              </a:xfrm>
              <a:custGeom>
                <a:avLst/>
                <a:gdLst>
                  <a:gd name="T0" fmla="*/ 28223 w 20888"/>
                  <a:gd name="T1" fmla="*/ 43195 h 21600"/>
                  <a:gd name="T2" fmla="*/ 28223 w 20888"/>
                  <a:gd name="T3" fmla="*/ 43195 h 21600"/>
                  <a:gd name="T4" fmla="*/ 28223 w 20888"/>
                  <a:gd name="T5" fmla="*/ 43195 h 21600"/>
                  <a:gd name="T6" fmla="*/ 28223 w 20888"/>
                  <a:gd name="T7" fmla="*/ 43195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888" h="21600">
                    <a:moveTo>
                      <a:pt x="20887" y="10523"/>
                    </a:moveTo>
                    <a:cubicBezTo>
                      <a:pt x="20887" y="16615"/>
                      <a:pt x="16087" y="21046"/>
                      <a:pt x="10487" y="21600"/>
                    </a:cubicBezTo>
                    <a:cubicBezTo>
                      <a:pt x="4888" y="21600"/>
                      <a:pt x="88" y="16615"/>
                      <a:pt x="88" y="11076"/>
                    </a:cubicBezTo>
                    <a:cubicBezTo>
                      <a:pt x="-712" y="4984"/>
                      <a:pt x="4088" y="0"/>
                      <a:pt x="9687" y="0"/>
                    </a:cubicBezTo>
                    <a:cubicBezTo>
                      <a:pt x="16087" y="0"/>
                      <a:pt x="20887" y="4430"/>
                      <a:pt x="20887" y="10523"/>
                    </a:cubicBezTo>
                    <a:close/>
                  </a:path>
                </a:pathLst>
              </a:custGeom>
              <a:solidFill>
                <a:srgbClr val="53585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Freeform: Shape 21"/>
              <p:cNvSpPr/>
              <p:nvPr/>
            </p:nvSpPr>
            <p:spPr bwMode="auto">
              <a:xfrm>
                <a:off x="282507" y="182113"/>
                <a:ext cx="854112" cy="801001"/>
              </a:xfrm>
              <a:custGeom>
                <a:avLst/>
                <a:gdLst>
                  <a:gd name="T0" fmla="*/ 427056 w 21414"/>
                  <a:gd name="T1" fmla="*/ 401633 h 21569"/>
                  <a:gd name="T2" fmla="*/ 427056 w 21414"/>
                  <a:gd name="T3" fmla="*/ 401633 h 21569"/>
                  <a:gd name="T4" fmla="*/ 427056 w 21414"/>
                  <a:gd name="T5" fmla="*/ 401633 h 21569"/>
                  <a:gd name="T6" fmla="*/ 427056 w 21414"/>
                  <a:gd name="T7" fmla="*/ 401633 h 2156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414" h="21569">
                    <a:moveTo>
                      <a:pt x="9848" y="21569"/>
                    </a:moveTo>
                    <a:cubicBezTo>
                      <a:pt x="9345" y="21569"/>
                      <a:pt x="8841" y="21496"/>
                      <a:pt x="8337" y="21351"/>
                    </a:cubicBezTo>
                    <a:cubicBezTo>
                      <a:pt x="55" y="18955"/>
                      <a:pt x="0" y="1965"/>
                      <a:pt x="0" y="1239"/>
                    </a:cubicBezTo>
                    <a:cubicBezTo>
                      <a:pt x="0" y="1058"/>
                      <a:pt x="223" y="876"/>
                      <a:pt x="447" y="876"/>
                    </a:cubicBezTo>
                    <a:cubicBezTo>
                      <a:pt x="447" y="876"/>
                      <a:pt x="447" y="876"/>
                      <a:pt x="447" y="876"/>
                    </a:cubicBezTo>
                    <a:cubicBezTo>
                      <a:pt x="727" y="876"/>
                      <a:pt x="951" y="1058"/>
                      <a:pt x="951" y="1239"/>
                    </a:cubicBezTo>
                    <a:cubicBezTo>
                      <a:pt x="951" y="1421"/>
                      <a:pt x="1007" y="18519"/>
                      <a:pt x="8729" y="20770"/>
                    </a:cubicBezTo>
                    <a:cubicBezTo>
                      <a:pt x="9680" y="21060"/>
                      <a:pt x="10632" y="20988"/>
                      <a:pt x="11583" y="20552"/>
                    </a:cubicBezTo>
                    <a:cubicBezTo>
                      <a:pt x="17403" y="17793"/>
                      <a:pt x="20872" y="2982"/>
                      <a:pt x="20424" y="332"/>
                    </a:cubicBezTo>
                    <a:cubicBezTo>
                      <a:pt x="20424" y="150"/>
                      <a:pt x="20592" y="5"/>
                      <a:pt x="20872" y="5"/>
                    </a:cubicBezTo>
                    <a:cubicBezTo>
                      <a:pt x="21096" y="-31"/>
                      <a:pt x="21376" y="114"/>
                      <a:pt x="21376" y="259"/>
                    </a:cubicBezTo>
                    <a:cubicBezTo>
                      <a:pt x="21600" y="1638"/>
                      <a:pt x="20816" y="6176"/>
                      <a:pt x="19305" y="10496"/>
                    </a:cubicBezTo>
                    <a:cubicBezTo>
                      <a:pt x="17906" y="14417"/>
                      <a:pt x="15556" y="19427"/>
                      <a:pt x="12143" y="21060"/>
                    </a:cubicBezTo>
                    <a:cubicBezTo>
                      <a:pt x="11415" y="21387"/>
                      <a:pt x="10632" y="21569"/>
                      <a:pt x="9848" y="21569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9" name="Freeform: Shape 7"/>
            <p:cNvSpPr/>
            <p:nvPr/>
          </p:nvSpPr>
          <p:spPr bwMode="auto">
            <a:xfrm>
              <a:off x="4011025" y="3994149"/>
              <a:ext cx="4411251" cy="4318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wrap="none" lIns="0" tIns="0" rIns="0" bIns="0" anchor="ctr">
              <a:normAutofit lnSpcReduction="10000"/>
            </a:bodyPr>
            <a:lstStyle/>
            <a:p>
              <a:pPr algn="ctr">
                <a:defRPr/>
              </a:pPr>
              <a:r>
                <a:rPr lang="zh-CN" altLang="en-US" sz="1600" b="1" dirty="0">
                  <a:solidFill>
                    <a:schemeClr val="accent2"/>
                  </a:solidFill>
                </a:rPr>
                <a:t>输入标题文本</a:t>
              </a:r>
            </a:p>
          </p:txBody>
        </p:sp>
        <p:sp>
          <p:nvSpPr>
            <p:cNvPr id="20" name="Freeform: Shape 8"/>
            <p:cNvSpPr/>
            <p:nvPr/>
          </p:nvSpPr>
          <p:spPr bwMode="auto">
            <a:xfrm>
              <a:off x="8127076" y="5335588"/>
              <a:ext cx="2879985" cy="4318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wrap="none" lIns="0" tIns="0" rIns="0" bIns="0" anchor="ctr">
              <a:normAutofit lnSpcReduction="10000"/>
            </a:bodyPr>
            <a:lstStyle/>
            <a:p>
              <a:pPr algn="ctr">
                <a:defRPr/>
              </a:pPr>
              <a:r>
                <a:rPr lang="zh-CN" altLang="en-US" sz="1600" b="1" dirty="0">
                  <a:solidFill>
                    <a:schemeClr val="accent3"/>
                  </a:solidFill>
                </a:rPr>
                <a:t>输入标题文本</a:t>
              </a:r>
            </a:p>
          </p:txBody>
        </p:sp>
        <p:sp>
          <p:nvSpPr>
            <p:cNvPr id="21" name="Freeform: Shape 9"/>
            <p:cNvSpPr/>
            <p:nvPr/>
          </p:nvSpPr>
          <p:spPr bwMode="auto">
            <a:xfrm>
              <a:off x="2017337" y="6342062"/>
              <a:ext cx="2510588" cy="4318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wrap="none" lIns="0" tIns="0" rIns="0" bIns="0" anchor="ctr">
              <a:normAutofit lnSpcReduction="10000"/>
            </a:bodyPr>
            <a:lstStyle/>
            <a:p>
              <a:pPr algn="ctr">
                <a:defRPr/>
              </a:pPr>
              <a:r>
                <a:rPr lang="zh-CN" altLang="en-US" sz="1600" b="1" dirty="0">
                  <a:solidFill>
                    <a:schemeClr val="accent1"/>
                  </a:solidFill>
                </a:rPr>
                <a:t>输入标题文本</a:t>
              </a:r>
            </a:p>
          </p:txBody>
        </p:sp>
        <p:sp>
          <p:nvSpPr>
            <p:cNvPr id="22" name="Freeform: Shape 10"/>
            <p:cNvSpPr/>
            <p:nvPr/>
          </p:nvSpPr>
          <p:spPr bwMode="auto">
            <a:xfrm>
              <a:off x="2466381" y="5649913"/>
              <a:ext cx="1612503" cy="6096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 defTabSz="583565">
                <a:defRPr/>
              </a:pPr>
              <a:r>
                <a:rPr lang="en-US" sz="2000" b="1">
                  <a:solidFill>
                    <a:schemeClr val="accent1"/>
                  </a:solidFill>
                </a:rPr>
                <a:t>26%</a:t>
              </a:r>
            </a:p>
          </p:txBody>
        </p:sp>
        <p:sp>
          <p:nvSpPr>
            <p:cNvPr id="23" name="Freeform: Shape 11"/>
            <p:cNvSpPr/>
            <p:nvPr/>
          </p:nvSpPr>
          <p:spPr bwMode="auto">
            <a:xfrm>
              <a:off x="5409607" y="3262313"/>
              <a:ext cx="1612503" cy="6096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 defTabSz="583565">
                <a:defRPr/>
              </a:pPr>
              <a:r>
                <a:rPr lang="en-US" sz="2000" b="1">
                  <a:solidFill>
                    <a:schemeClr val="accent2"/>
                  </a:solidFill>
                </a:rPr>
                <a:t>77%</a:t>
              </a:r>
            </a:p>
          </p:txBody>
        </p:sp>
        <p:sp>
          <p:nvSpPr>
            <p:cNvPr id="24" name="Freeform: Shape 12"/>
            <p:cNvSpPr/>
            <p:nvPr/>
          </p:nvSpPr>
          <p:spPr bwMode="auto">
            <a:xfrm>
              <a:off x="8748120" y="4621213"/>
              <a:ext cx="1612500" cy="6096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 defTabSz="583565">
                <a:defRPr/>
              </a:pPr>
              <a:r>
                <a:rPr lang="en-US" sz="2000" b="1">
                  <a:solidFill>
                    <a:schemeClr val="accent3"/>
                  </a:solidFill>
                </a:rPr>
                <a:t>40%</a:t>
              </a:r>
            </a:p>
          </p:txBody>
        </p:sp>
      </p:grpSp>
      <p:grpSp>
        <p:nvGrpSpPr>
          <p:cNvPr id="5" name="千图PPT彼岸天：ID 8661124库_组合 48"/>
          <p:cNvGrpSpPr/>
          <p:nvPr>
            <p:custDataLst>
              <p:tags r:id="rId2"/>
            </p:custDataLst>
          </p:nvPr>
        </p:nvGrpSpPr>
        <p:grpSpPr>
          <a:xfrm>
            <a:off x="6933007" y="2011197"/>
            <a:ext cx="3767559" cy="945185"/>
            <a:chOff x="5871033" y="1810977"/>
            <a:chExt cx="3767559" cy="945183"/>
          </a:xfrm>
        </p:grpSpPr>
        <p:sp>
          <p:nvSpPr>
            <p:cNvPr id="12" name="Rectangle 49"/>
            <p:cNvSpPr/>
            <p:nvPr/>
          </p:nvSpPr>
          <p:spPr>
            <a:xfrm>
              <a:off x="5871033" y="2155997"/>
              <a:ext cx="3681352" cy="600163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just">
                <a:lnSpc>
                  <a:spcPct val="120000"/>
                </a:lnSpc>
              </a:pPr>
              <a:r>
                <a:rPr sz="1100" dirty="0"/>
                <a:t>点击此处更换文本</a:t>
              </a:r>
            </a:p>
          </p:txBody>
        </p:sp>
        <p:sp>
          <p:nvSpPr>
            <p:cNvPr id="13" name="Rectangle: Rounded Corners 50"/>
            <p:cNvSpPr/>
            <p:nvPr/>
          </p:nvSpPr>
          <p:spPr>
            <a:xfrm>
              <a:off x="5871033" y="1810977"/>
              <a:ext cx="3767559" cy="34972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85000" lnSpcReduction="20000"/>
            </a:bodyPr>
            <a:lstStyle/>
            <a:p>
              <a:r>
                <a:rPr lang="zh-CN" altLang="en-US" sz="1400" b="1" dirty="0">
                  <a:solidFill>
                    <a:schemeClr val="bg1"/>
                  </a:solidFill>
                </a:rPr>
                <a:t>输入标题文本</a:t>
              </a:r>
            </a:p>
          </p:txBody>
        </p:sp>
      </p:grpSp>
      <p:grpSp>
        <p:nvGrpSpPr>
          <p:cNvPr id="6" name="千图PPT彼岸天：ID 8661124库_组合 51"/>
          <p:cNvGrpSpPr/>
          <p:nvPr>
            <p:custDataLst>
              <p:tags r:id="rId3"/>
            </p:custDataLst>
          </p:nvPr>
        </p:nvGrpSpPr>
        <p:grpSpPr>
          <a:xfrm>
            <a:off x="6933007" y="3215729"/>
            <a:ext cx="3767559" cy="945185"/>
            <a:chOff x="5871033" y="1810977"/>
            <a:chExt cx="3767559" cy="945183"/>
          </a:xfrm>
        </p:grpSpPr>
        <p:sp>
          <p:nvSpPr>
            <p:cNvPr id="10" name="Rectangle 52"/>
            <p:cNvSpPr/>
            <p:nvPr/>
          </p:nvSpPr>
          <p:spPr>
            <a:xfrm>
              <a:off x="5871033" y="2155997"/>
              <a:ext cx="3681352" cy="600163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just">
                <a:lnSpc>
                  <a:spcPct val="120000"/>
                </a:lnSpc>
              </a:pPr>
              <a:r>
                <a:rPr sz="1100" dirty="0"/>
                <a:t>点击此处更换文本</a:t>
              </a:r>
            </a:p>
          </p:txBody>
        </p:sp>
        <p:sp>
          <p:nvSpPr>
            <p:cNvPr id="11" name="Rectangle: Rounded Corners 53"/>
            <p:cNvSpPr/>
            <p:nvPr/>
          </p:nvSpPr>
          <p:spPr>
            <a:xfrm>
              <a:off x="5871033" y="1810977"/>
              <a:ext cx="3767559" cy="34972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85000" lnSpcReduction="20000"/>
            </a:bodyPr>
            <a:lstStyle/>
            <a:p>
              <a:r>
                <a:rPr lang="zh-CN" altLang="en-US" sz="1400" b="1" dirty="0">
                  <a:solidFill>
                    <a:schemeClr val="bg1"/>
                  </a:solidFill>
                </a:rPr>
                <a:t>输入标题文本</a:t>
              </a:r>
            </a:p>
          </p:txBody>
        </p:sp>
      </p:grpSp>
      <p:grpSp>
        <p:nvGrpSpPr>
          <p:cNvPr id="7" name="千图PPT彼岸天：ID 8661124库_组合 54"/>
          <p:cNvGrpSpPr/>
          <p:nvPr>
            <p:custDataLst>
              <p:tags r:id="rId4"/>
            </p:custDataLst>
          </p:nvPr>
        </p:nvGrpSpPr>
        <p:grpSpPr>
          <a:xfrm>
            <a:off x="6933007" y="4420261"/>
            <a:ext cx="3767559" cy="945185"/>
            <a:chOff x="5871033" y="1810977"/>
            <a:chExt cx="3767559" cy="945183"/>
          </a:xfrm>
        </p:grpSpPr>
        <p:sp>
          <p:nvSpPr>
            <p:cNvPr id="8" name="Rectangle 55"/>
            <p:cNvSpPr/>
            <p:nvPr/>
          </p:nvSpPr>
          <p:spPr>
            <a:xfrm>
              <a:off x="5871033" y="2155997"/>
              <a:ext cx="3681352" cy="600163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just">
                <a:lnSpc>
                  <a:spcPct val="120000"/>
                </a:lnSpc>
              </a:pPr>
              <a:r>
                <a:rPr sz="1100" dirty="0"/>
                <a:t>点击此处更换文本</a:t>
              </a:r>
            </a:p>
          </p:txBody>
        </p:sp>
        <p:sp>
          <p:nvSpPr>
            <p:cNvPr id="9" name="Rectangle: Rounded Corners 56"/>
            <p:cNvSpPr/>
            <p:nvPr/>
          </p:nvSpPr>
          <p:spPr>
            <a:xfrm>
              <a:off x="5871033" y="1810977"/>
              <a:ext cx="3767559" cy="349726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85000" lnSpcReduction="20000"/>
            </a:bodyPr>
            <a:lstStyle/>
            <a:p>
              <a:r>
                <a:rPr lang="zh-CN" altLang="en-US" sz="1400" b="1" dirty="0">
                  <a:solidFill>
                    <a:schemeClr val="bg1"/>
                  </a:solidFill>
                </a:rPr>
                <a:t>输入标题文本</a:t>
              </a:r>
            </a:p>
          </p:txBody>
        </p:sp>
      </p:grpSp>
      <p:sp>
        <p:nvSpPr>
          <p:cNvPr id="3" name="文本框 2"/>
          <p:cNvSpPr txBox="1"/>
          <p:nvPr userDrawn="1"/>
        </p:nvSpPr>
        <p:spPr>
          <a:xfrm>
            <a:off x="3767795" y="531496"/>
            <a:ext cx="4112260" cy="76835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4400" b="1" dirty="0">
                <a:latin typeface="方正黑体简体" panose="03000509000000000000" charset="-122"/>
                <a:ea typeface="方正黑体简体" panose="03000509000000000000" charset="-122"/>
              </a:rPr>
              <a:t>请插入您的标题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3"/>
          <p:cNvGrpSpPr/>
          <p:nvPr>
            <p:custDataLst>
              <p:tags r:id="rId1"/>
            </p:custDataLst>
          </p:nvPr>
        </p:nvGrpSpPr>
        <p:grpSpPr>
          <a:xfrm flipH="1">
            <a:off x="6420036" y="1730067"/>
            <a:ext cx="3997341" cy="4260635"/>
            <a:chOff x="844913" y="1518973"/>
            <a:chExt cx="3997341" cy="4260635"/>
          </a:xfrm>
        </p:grpSpPr>
        <p:grpSp>
          <p:nvGrpSpPr>
            <p:cNvPr id="25" name="Group 4"/>
            <p:cNvGrpSpPr/>
            <p:nvPr/>
          </p:nvGrpSpPr>
          <p:grpSpPr>
            <a:xfrm>
              <a:off x="1079546" y="1518973"/>
              <a:ext cx="3520285" cy="3965391"/>
              <a:chOff x="4746173" y="2343734"/>
              <a:chExt cx="2592396" cy="2920169"/>
            </a:xfrm>
          </p:grpSpPr>
          <p:sp>
            <p:nvSpPr>
              <p:cNvPr id="34" name="Rectangle 13"/>
              <p:cNvSpPr/>
              <p:nvPr/>
            </p:nvSpPr>
            <p:spPr bwMode="auto">
              <a:xfrm>
                <a:off x="5461316" y="3136352"/>
                <a:ext cx="131110" cy="566155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Rectangle 14"/>
              <p:cNvSpPr/>
              <p:nvPr/>
            </p:nvSpPr>
            <p:spPr bwMode="auto">
              <a:xfrm>
                <a:off x="5461316" y="3136352"/>
                <a:ext cx="131110" cy="566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Rectangle 15"/>
              <p:cNvSpPr/>
              <p:nvPr/>
            </p:nvSpPr>
            <p:spPr bwMode="auto">
              <a:xfrm>
                <a:off x="5336167" y="3136352"/>
                <a:ext cx="125149" cy="56615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Rectangle 16"/>
              <p:cNvSpPr/>
              <p:nvPr/>
            </p:nvSpPr>
            <p:spPr bwMode="auto">
              <a:xfrm>
                <a:off x="5336167" y="3136352"/>
                <a:ext cx="125149" cy="566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Freeform: Shape 17"/>
              <p:cNvSpPr/>
              <p:nvPr/>
            </p:nvSpPr>
            <p:spPr bwMode="auto">
              <a:xfrm>
                <a:off x="5127583" y="2969484"/>
                <a:ext cx="1847454" cy="2294419"/>
              </a:xfrm>
              <a:custGeom>
                <a:avLst/>
                <a:gdLst>
                  <a:gd name="T0" fmla="*/ 310 w 310"/>
                  <a:gd name="T1" fmla="*/ 385 h 385"/>
                  <a:gd name="T2" fmla="*/ 0 w 310"/>
                  <a:gd name="T3" fmla="*/ 385 h 385"/>
                  <a:gd name="T4" fmla="*/ 0 w 310"/>
                  <a:gd name="T5" fmla="*/ 119 h 385"/>
                  <a:gd name="T6" fmla="*/ 156 w 310"/>
                  <a:gd name="T7" fmla="*/ 0 h 385"/>
                  <a:gd name="T8" fmla="*/ 310 w 310"/>
                  <a:gd name="T9" fmla="*/ 119 h 385"/>
                  <a:gd name="T10" fmla="*/ 310 w 310"/>
                  <a:gd name="T11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0" h="385">
                    <a:moveTo>
                      <a:pt x="310" y="385"/>
                    </a:moveTo>
                    <a:lnTo>
                      <a:pt x="0" y="385"/>
                    </a:lnTo>
                    <a:lnTo>
                      <a:pt x="0" y="119"/>
                    </a:lnTo>
                    <a:lnTo>
                      <a:pt x="156" y="0"/>
                    </a:lnTo>
                    <a:lnTo>
                      <a:pt x="310" y="119"/>
                    </a:lnTo>
                    <a:lnTo>
                      <a:pt x="310" y="385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Freeform: Shape 18"/>
              <p:cNvSpPr/>
              <p:nvPr/>
            </p:nvSpPr>
            <p:spPr bwMode="auto">
              <a:xfrm>
                <a:off x="5127583" y="2969484"/>
                <a:ext cx="1847454" cy="2294419"/>
              </a:xfrm>
              <a:custGeom>
                <a:avLst/>
                <a:gdLst>
                  <a:gd name="T0" fmla="*/ 310 w 310"/>
                  <a:gd name="T1" fmla="*/ 385 h 385"/>
                  <a:gd name="T2" fmla="*/ 0 w 310"/>
                  <a:gd name="T3" fmla="*/ 385 h 385"/>
                  <a:gd name="T4" fmla="*/ 0 w 310"/>
                  <a:gd name="T5" fmla="*/ 119 h 385"/>
                  <a:gd name="T6" fmla="*/ 156 w 310"/>
                  <a:gd name="T7" fmla="*/ 0 h 385"/>
                  <a:gd name="T8" fmla="*/ 310 w 310"/>
                  <a:gd name="T9" fmla="*/ 119 h 385"/>
                  <a:gd name="T10" fmla="*/ 310 w 310"/>
                  <a:gd name="T11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0" h="385">
                    <a:moveTo>
                      <a:pt x="310" y="385"/>
                    </a:moveTo>
                    <a:lnTo>
                      <a:pt x="0" y="385"/>
                    </a:lnTo>
                    <a:lnTo>
                      <a:pt x="0" y="119"/>
                    </a:lnTo>
                    <a:lnTo>
                      <a:pt x="156" y="0"/>
                    </a:lnTo>
                    <a:lnTo>
                      <a:pt x="310" y="119"/>
                    </a:lnTo>
                    <a:lnTo>
                      <a:pt x="310" y="38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Rectangle 20"/>
              <p:cNvSpPr/>
              <p:nvPr/>
            </p:nvSpPr>
            <p:spPr bwMode="auto">
              <a:xfrm>
                <a:off x="5282531" y="4071998"/>
                <a:ext cx="405248" cy="411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Rectangle 21"/>
              <p:cNvSpPr/>
              <p:nvPr/>
            </p:nvSpPr>
            <p:spPr bwMode="auto">
              <a:xfrm>
                <a:off x="5306368" y="4101796"/>
                <a:ext cx="172826" cy="154948"/>
              </a:xfrm>
              <a:prstGeom prst="rect">
                <a:avLst/>
              </a:prstGeom>
              <a:solidFill>
                <a:srgbClr val="B1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Rectangle 22"/>
              <p:cNvSpPr/>
              <p:nvPr/>
            </p:nvSpPr>
            <p:spPr bwMode="auto">
              <a:xfrm>
                <a:off x="5306368" y="4101796"/>
                <a:ext cx="172826" cy="154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Rectangle 23"/>
              <p:cNvSpPr/>
              <p:nvPr/>
            </p:nvSpPr>
            <p:spPr bwMode="auto">
              <a:xfrm>
                <a:off x="5491114" y="4101796"/>
                <a:ext cx="172826" cy="154948"/>
              </a:xfrm>
              <a:prstGeom prst="rect">
                <a:avLst/>
              </a:prstGeom>
              <a:solidFill>
                <a:srgbClr val="B1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Rectangle 24"/>
              <p:cNvSpPr/>
              <p:nvPr/>
            </p:nvSpPr>
            <p:spPr bwMode="auto">
              <a:xfrm>
                <a:off x="5491114" y="4101796"/>
                <a:ext cx="172826" cy="154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Rectangle 25"/>
              <p:cNvSpPr/>
              <p:nvPr/>
            </p:nvSpPr>
            <p:spPr bwMode="auto">
              <a:xfrm>
                <a:off x="5306368" y="4286541"/>
                <a:ext cx="172826" cy="166866"/>
              </a:xfrm>
              <a:prstGeom prst="rect">
                <a:avLst/>
              </a:prstGeom>
              <a:solidFill>
                <a:srgbClr val="B1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Rectangle 26"/>
              <p:cNvSpPr/>
              <p:nvPr/>
            </p:nvSpPr>
            <p:spPr bwMode="auto">
              <a:xfrm>
                <a:off x="5306368" y="4286541"/>
                <a:ext cx="172826" cy="1668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Rectangle 27"/>
              <p:cNvSpPr/>
              <p:nvPr/>
            </p:nvSpPr>
            <p:spPr bwMode="auto">
              <a:xfrm>
                <a:off x="5491114" y="4286541"/>
                <a:ext cx="172826" cy="166866"/>
              </a:xfrm>
              <a:prstGeom prst="rect">
                <a:avLst/>
              </a:prstGeom>
              <a:solidFill>
                <a:srgbClr val="B1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Rectangle 28"/>
              <p:cNvSpPr/>
              <p:nvPr/>
            </p:nvSpPr>
            <p:spPr bwMode="auto">
              <a:xfrm>
                <a:off x="5491114" y="4286541"/>
                <a:ext cx="172826" cy="1668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Rectangle 29"/>
              <p:cNvSpPr/>
              <p:nvPr/>
            </p:nvSpPr>
            <p:spPr bwMode="auto">
              <a:xfrm>
                <a:off x="6355246" y="4071998"/>
                <a:ext cx="423126" cy="41120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Rectangle 30"/>
              <p:cNvSpPr/>
              <p:nvPr/>
            </p:nvSpPr>
            <p:spPr bwMode="auto">
              <a:xfrm>
                <a:off x="6379083" y="4101796"/>
                <a:ext cx="172826" cy="1549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Rectangle 31"/>
              <p:cNvSpPr/>
              <p:nvPr/>
            </p:nvSpPr>
            <p:spPr bwMode="auto">
              <a:xfrm>
                <a:off x="6575748" y="4101796"/>
                <a:ext cx="172826" cy="1549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Rectangle 32"/>
              <p:cNvSpPr/>
              <p:nvPr/>
            </p:nvSpPr>
            <p:spPr bwMode="auto">
              <a:xfrm>
                <a:off x="6379083" y="4286541"/>
                <a:ext cx="172826" cy="16686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Rectangle 33"/>
              <p:cNvSpPr/>
              <p:nvPr/>
            </p:nvSpPr>
            <p:spPr bwMode="auto">
              <a:xfrm>
                <a:off x="6575748" y="4286541"/>
                <a:ext cx="172826" cy="16686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Rectangle 34"/>
              <p:cNvSpPr/>
              <p:nvPr/>
            </p:nvSpPr>
            <p:spPr bwMode="auto">
              <a:xfrm>
                <a:off x="5687779" y="5204308"/>
                <a:ext cx="721103" cy="5959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Rectangle 35"/>
              <p:cNvSpPr/>
              <p:nvPr/>
            </p:nvSpPr>
            <p:spPr bwMode="auto">
              <a:xfrm>
                <a:off x="5687779" y="5204308"/>
                <a:ext cx="721103" cy="595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Freeform: Shape 36"/>
              <p:cNvSpPr/>
              <p:nvPr/>
            </p:nvSpPr>
            <p:spPr bwMode="auto">
              <a:xfrm>
                <a:off x="5789091" y="4429570"/>
                <a:ext cx="506561" cy="774739"/>
              </a:xfrm>
              <a:custGeom>
                <a:avLst/>
                <a:gdLst>
                  <a:gd name="T0" fmla="*/ 36 w 36"/>
                  <a:gd name="T1" fmla="*/ 55 h 55"/>
                  <a:gd name="T2" fmla="*/ 36 w 36"/>
                  <a:gd name="T3" fmla="*/ 22 h 55"/>
                  <a:gd name="T4" fmla="*/ 18 w 36"/>
                  <a:gd name="T5" fmla="*/ 0 h 55"/>
                  <a:gd name="T6" fmla="*/ 0 w 36"/>
                  <a:gd name="T7" fmla="*/ 22 h 55"/>
                  <a:gd name="T8" fmla="*/ 0 w 36"/>
                  <a:gd name="T9" fmla="*/ 55 h 55"/>
                  <a:gd name="T10" fmla="*/ 36 w 36"/>
                  <a:gd name="T11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55">
                    <a:moveTo>
                      <a:pt x="36" y="55"/>
                    </a:moveTo>
                    <a:cubicBezTo>
                      <a:pt x="36" y="22"/>
                      <a:pt x="36" y="22"/>
                      <a:pt x="36" y="22"/>
                    </a:cubicBezTo>
                    <a:cubicBezTo>
                      <a:pt x="36" y="9"/>
                      <a:pt x="28" y="0"/>
                      <a:pt x="18" y="0"/>
                    </a:cubicBezTo>
                    <a:cubicBezTo>
                      <a:pt x="8" y="0"/>
                      <a:pt x="0" y="9"/>
                      <a:pt x="0" y="22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36" y="55"/>
                      <a:pt x="36" y="55"/>
                      <a:pt x="36" y="5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Freeform: Shape 37"/>
              <p:cNvSpPr/>
              <p:nvPr/>
            </p:nvSpPr>
            <p:spPr bwMode="auto">
              <a:xfrm>
                <a:off x="5801009" y="4441488"/>
                <a:ext cx="482723" cy="762820"/>
              </a:xfrm>
              <a:custGeom>
                <a:avLst/>
                <a:gdLst>
                  <a:gd name="T0" fmla="*/ 0 w 34"/>
                  <a:gd name="T1" fmla="*/ 54 h 54"/>
                  <a:gd name="T2" fmla="*/ 0 w 34"/>
                  <a:gd name="T3" fmla="*/ 21 h 54"/>
                  <a:gd name="T4" fmla="*/ 17 w 34"/>
                  <a:gd name="T5" fmla="*/ 0 h 54"/>
                  <a:gd name="T6" fmla="*/ 34 w 34"/>
                  <a:gd name="T7" fmla="*/ 21 h 54"/>
                  <a:gd name="T8" fmla="*/ 34 w 34"/>
                  <a:gd name="T9" fmla="*/ 54 h 54"/>
                  <a:gd name="T10" fmla="*/ 0 w 34"/>
                  <a:gd name="T11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54">
                    <a:moveTo>
                      <a:pt x="0" y="54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9"/>
                      <a:pt x="8" y="0"/>
                      <a:pt x="17" y="0"/>
                    </a:cubicBezTo>
                    <a:cubicBezTo>
                      <a:pt x="26" y="0"/>
                      <a:pt x="34" y="9"/>
                      <a:pt x="34" y="21"/>
                    </a:cubicBezTo>
                    <a:cubicBezTo>
                      <a:pt x="34" y="54"/>
                      <a:pt x="34" y="54"/>
                      <a:pt x="34" y="54"/>
                    </a:cubicBezTo>
                    <a:cubicBezTo>
                      <a:pt x="0" y="54"/>
                      <a:pt x="0" y="54"/>
                      <a:pt x="0" y="54"/>
                    </a:cubicBezTo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Oval 38"/>
              <p:cNvSpPr/>
              <p:nvPr/>
            </p:nvSpPr>
            <p:spPr bwMode="auto">
              <a:xfrm>
                <a:off x="5830806" y="4822899"/>
                <a:ext cx="41717" cy="41717"/>
              </a:xfrm>
              <a:prstGeom prst="ellipse">
                <a:avLst/>
              </a:prstGeom>
              <a:solidFill>
                <a:srgbClr val="FFF7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Freeform: Shape 39"/>
              <p:cNvSpPr/>
              <p:nvPr/>
            </p:nvSpPr>
            <p:spPr bwMode="auto">
              <a:xfrm>
                <a:off x="4746173" y="2927769"/>
                <a:ext cx="2592396" cy="959485"/>
              </a:xfrm>
              <a:custGeom>
                <a:avLst/>
                <a:gdLst>
                  <a:gd name="T0" fmla="*/ 0 w 435"/>
                  <a:gd name="T1" fmla="*/ 161 h 161"/>
                  <a:gd name="T2" fmla="*/ 52 w 435"/>
                  <a:gd name="T3" fmla="*/ 161 h 161"/>
                  <a:gd name="T4" fmla="*/ 217 w 435"/>
                  <a:gd name="T5" fmla="*/ 40 h 161"/>
                  <a:gd name="T6" fmla="*/ 388 w 435"/>
                  <a:gd name="T7" fmla="*/ 161 h 161"/>
                  <a:gd name="T8" fmla="*/ 435 w 435"/>
                  <a:gd name="T9" fmla="*/ 161 h 161"/>
                  <a:gd name="T10" fmla="*/ 217 w 435"/>
                  <a:gd name="T11" fmla="*/ 0 h 161"/>
                  <a:gd name="T12" fmla="*/ 0 w 435"/>
                  <a:gd name="T13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5" h="161">
                    <a:moveTo>
                      <a:pt x="0" y="161"/>
                    </a:moveTo>
                    <a:lnTo>
                      <a:pt x="52" y="161"/>
                    </a:lnTo>
                    <a:lnTo>
                      <a:pt x="217" y="40"/>
                    </a:lnTo>
                    <a:lnTo>
                      <a:pt x="388" y="161"/>
                    </a:lnTo>
                    <a:lnTo>
                      <a:pt x="435" y="161"/>
                    </a:lnTo>
                    <a:lnTo>
                      <a:pt x="217" y="0"/>
                    </a:lnTo>
                    <a:lnTo>
                      <a:pt x="0" y="161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Freeform: Shape 40"/>
              <p:cNvSpPr/>
              <p:nvPr/>
            </p:nvSpPr>
            <p:spPr bwMode="auto">
              <a:xfrm>
                <a:off x="4746173" y="2927769"/>
                <a:ext cx="2592396" cy="959485"/>
              </a:xfrm>
              <a:custGeom>
                <a:avLst/>
                <a:gdLst>
                  <a:gd name="T0" fmla="*/ 0 w 435"/>
                  <a:gd name="T1" fmla="*/ 161 h 161"/>
                  <a:gd name="T2" fmla="*/ 52 w 435"/>
                  <a:gd name="T3" fmla="*/ 161 h 161"/>
                  <a:gd name="T4" fmla="*/ 217 w 435"/>
                  <a:gd name="T5" fmla="*/ 40 h 161"/>
                  <a:gd name="T6" fmla="*/ 388 w 435"/>
                  <a:gd name="T7" fmla="*/ 161 h 161"/>
                  <a:gd name="T8" fmla="*/ 435 w 435"/>
                  <a:gd name="T9" fmla="*/ 161 h 161"/>
                  <a:gd name="T10" fmla="*/ 217 w 435"/>
                  <a:gd name="T11" fmla="*/ 0 h 161"/>
                  <a:gd name="T12" fmla="*/ 0 w 435"/>
                  <a:gd name="T13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5" h="161">
                    <a:moveTo>
                      <a:pt x="0" y="161"/>
                    </a:moveTo>
                    <a:lnTo>
                      <a:pt x="52" y="161"/>
                    </a:lnTo>
                    <a:lnTo>
                      <a:pt x="217" y="40"/>
                    </a:lnTo>
                    <a:lnTo>
                      <a:pt x="388" y="161"/>
                    </a:lnTo>
                    <a:lnTo>
                      <a:pt x="435" y="161"/>
                    </a:lnTo>
                    <a:lnTo>
                      <a:pt x="217" y="0"/>
                    </a:lnTo>
                    <a:lnTo>
                      <a:pt x="0" y="16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" name="Rectangle 41"/>
              <p:cNvSpPr/>
              <p:nvPr/>
            </p:nvSpPr>
            <p:spPr bwMode="auto">
              <a:xfrm>
                <a:off x="5282531" y="3082717"/>
                <a:ext cx="351612" cy="5363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" name="Oval 42"/>
              <p:cNvSpPr/>
              <p:nvPr/>
            </p:nvSpPr>
            <p:spPr bwMode="auto">
              <a:xfrm>
                <a:off x="5842726" y="3464126"/>
                <a:ext cx="399288" cy="39333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Oval 43"/>
              <p:cNvSpPr/>
              <p:nvPr/>
            </p:nvSpPr>
            <p:spPr bwMode="auto">
              <a:xfrm>
                <a:off x="5914240" y="3535639"/>
                <a:ext cx="256260" cy="25626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" name="Freeform: Shape 44"/>
              <p:cNvSpPr/>
              <p:nvPr/>
            </p:nvSpPr>
            <p:spPr bwMode="auto">
              <a:xfrm>
                <a:off x="5056068" y="3845537"/>
                <a:ext cx="71514" cy="41717"/>
              </a:xfrm>
              <a:custGeom>
                <a:avLst/>
                <a:gdLst>
                  <a:gd name="T0" fmla="*/ 12 w 12"/>
                  <a:gd name="T1" fmla="*/ 0 h 7"/>
                  <a:gd name="T2" fmla="*/ 0 w 12"/>
                  <a:gd name="T3" fmla="*/ 7 h 7"/>
                  <a:gd name="T4" fmla="*/ 12 w 12"/>
                  <a:gd name="T5" fmla="*/ 0 h 7"/>
                  <a:gd name="T6" fmla="*/ 12 w 12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7">
                    <a:moveTo>
                      <a:pt x="12" y="0"/>
                    </a:moveTo>
                    <a:lnTo>
                      <a:pt x="0" y="7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6C98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" name="Freeform: Shape 45"/>
              <p:cNvSpPr/>
              <p:nvPr/>
            </p:nvSpPr>
            <p:spPr bwMode="auto">
              <a:xfrm>
                <a:off x="5056068" y="3845537"/>
                <a:ext cx="71514" cy="41717"/>
              </a:xfrm>
              <a:custGeom>
                <a:avLst/>
                <a:gdLst>
                  <a:gd name="T0" fmla="*/ 12 w 12"/>
                  <a:gd name="T1" fmla="*/ 0 h 7"/>
                  <a:gd name="T2" fmla="*/ 0 w 12"/>
                  <a:gd name="T3" fmla="*/ 7 h 7"/>
                  <a:gd name="T4" fmla="*/ 12 w 12"/>
                  <a:gd name="T5" fmla="*/ 0 h 7"/>
                  <a:gd name="T6" fmla="*/ 12 w 12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7">
                    <a:moveTo>
                      <a:pt x="12" y="0"/>
                    </a:moveTo>
                    <a:lnTo>
                      <a:pt x="0" y="7"/>
                    </a:lnTo>
                    <a:lnTo>
                      <a:pt x="12" y="0"/>
                    </a:lnTo>
                    <a:lnTo>
                      <a:pt x="1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" name="Freeform: Shape 46"/>
              <p:cNvSpPr/>
              <p:nvPr/>
            </p:nvSpPr>
            <p:spPr bwMode="auto">
              <a:xfrm>
                <a:off x="5127583" y="3166149"/>
                <a:ext cx="911809" cy="2097754"/>
              </a:xfrm>
              <a:custGeom>
                <a:avLst/>
                <a:gdLst>
                  <a:gd name="T0" fmla="*/ 11 w 65"/>
                  <a:gd name="T1" fmla="*/ 93 h 148"/>
                  <a:gd name="T2" fmla="*/ 11 w 65"/>
                  <a:gd name="T3" fmla="*/ 64 h 148"/>
                  <a:gd name="T4" fmla="*/ 40 w 65"/>
                  <a:gd name="T5" fmla="*/ 64 h 148"/>
                  <a:gd name="T6" fmla="*/ 40 w 65"/>
                  <a:gd name="T7" fmla="*/ 93 h 148"/>
                  <a:gd name="T8" fmla="*/ 11 w 65"/>
                  <a:gd name="T9" fmla="*/ 93 h 148"/>
                  <a:gd name="T10" fmla="*/ 65 w 65"/>
                  <a:gd name="T11" fmla="*/ 0 h 148"/>
                  <a:gd name="T12" fmla="*/ 0 w 65"/>
                  <a:gd name="T13" fmla="*/ 48 h 148"/>
                  <a:gd name="T14" fmla="*/ 0 w 65"/>
                  <a:gd name="T15" fmla="*/ 48 h 148"/>
                  <a:gd name="T16" fmla="*/ 0 w 65"/>
                  <a:gd name="T17" fmla="*/ 148 h 148"/>
                  <a:gd name="T18" fmla="*/ 40 w 65"/>
                  <a:gd name="T19" fmla="*/ 148 h 148"/>
                  <a:gd name="T20" fmla="*/ 40 w 65"/>
                  <a:gd name="T21" fmla="*/ 144 h 148"/>
                  <a:gd name="T22" fmla="*/ 65 w 65"/>
                  <a:gd name="T23" fmla="*/ 144 h 148"/>
                  <a:gd name="T24" fmla="*/ 47 w 65"/>
                  <a:gd name="T25" fmla="*/ 144 h 148"/>
                  <a:gd name="T26" fmla="*/ 47 w 65"/>
                  <a:gd name="T27" fmla="*/ 111 h 148"/>
                  <a:gd name="T28" fmla="*/ 65 w 65"/>
                  <a:gd name="T29" fmla="*/ 89 h 148"/>
                  <a:gd name="T30" fmla="*/ 65 w 65"/>
                  <a:gd name="T31" fmla="*/ 89 h 148"/>
                  <a:gd name="T32" fmla="*/ 65 w 65"/>
                  <a:gd name="T33" fmla="*/ 49 h 148"/>
                  <a:gd name="T34" fmla="*/ 65 w 65"/>
                  <a:gd name="T35" fmla="*/ 49 h 148"/>
                  <a:gd name="T36" fmla="*/ 51 w 65"/>
                  <a:gd name="T37" fmla="*/ 35 h 148"/>
                  <a:gd name="T38" fmla="*/ 65 w 65"/>
                  <a:gd name="T39" fmla="*/ 21 h 148"/>
                  <a:gd name="T40" fmla="*/ 65 w 65"/>
                  <a:gd name="T41" fmla="*/ 21 h 148"/>
                  <a:gd name="T42" fmla="*/ 65 w 65"/>
                  <a:gd name="T43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5" h="148">
                    <a:moveTo>
                      <a:pt x="11" y="93"/>
                    </a:moveTo>
                    <a:cubicBezTo>
                      <a:pt x="11" y="64"/>
                      <a:pt x="11" y="64"/>
                      <a:pt x="11" y="64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40" y="93"/>
                      <a:pt x="40" y="93"/>
                      <a:pt x="40" y="93"/>
                    </a:cubicBezTo>
                    <a:cubicBezTo>
                      <a:pt x="11" y="93"/>
                      <a:pt x="11" y="93"/>
                      <a:pt x="11" y="93"/>
                    </a:cubicBezTo>
                    <a:moveTo>
                      <a:pt x="65" y="0"/>
                    </a:moveTo>
                    <a:cubicBezTo>
                      <a:pt x="0" y="48"/>
                      <a:pt x="0" y="48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148"/>
                      <a:pt x="0" y="148"/>
                      <a:pt x="0" y="148"/>
                    </a:cubicBezTo>
                    <a:cubicBezTo>
                      <a:pt x="40" y="148"/>
                      <a:pt x="40" y="148"/>
                      <a:pt x="40" y="148"/>
                    </a:cubicBezTo>
                    <a:cubicBezTo>
                      <a:pt x="40" y="144"/>
                      <a:pt x="40" y="144"/>
                      <a:pt x="40" y="144"/>
                    </a:cubicBezTo>
                    <a:cubicBezTo>
                      <a:pt x="65" y="144"/>
                      <a:pt x="65" y="144"/>
                      <a:pt x="65" y="144"/>
                    </a:cubicBezTo>
                    <a:cubicBezTo>
                      <a:pt x="47" y="144"/>
                      <a:pt x="47" y="144"/>
                      <a:pt x="47" y="144"/>
                    </a:cubicBezTo>
                    <a:cubicBezTo>
                      <a:pt x="47" y="111"/>
                      <a:pt x="47" y="111"/>
                      <a:pt x="47" y="111"/>
                    </a:cubicBezTo>
                    <a:cubicBezTo>
                      <a:pt x="47" y="98"/>
                      <a:pt x="55" y="89"/>
                      <a:pt x="65" y="89"/>
                    </a:cubicBezTo>
                    <a:cubicBezTo>
                      <a:pt x="65" y="89"/>
                      <a:pt x="65" y="89"/>
                      <a:pt x="65" y="89"/>
                    </a:cubicBezTo>
                    <a:cubicBezTo>
                      <a:pt x="65" y="49"/>
                      <a:pt x="65" y="49"/>
                      <a:pt x="65" y="49"/>
                    </a:cubicBezTo>
                    <a:cubicBezTo>
                      <a:pt x="65" y="49"/>
                      <a:pt x="65" y="49"/>
                      <a:pt x="65" y="49"/>
                    </a:cubicBezTo>
                    <a:cubicBezTo>
                      <a:pt x="57" y="49"/>
                      <a:pt x="51" y="43"/>
                      <a:pt x="51" y="35"/>
                    </a:cubicBezTo>
                    <a:cubicBezTo>
                      <a:pt x="51" y="27"/>
                      <a:pt x="57" y="21"/>
                      <a:pt x="65" y="21"/>
                    </a:cubicBezTo>
                    <a:cubicBezTo>
                      <a:pt x="65" y="21"/>
                      <a:pt x="65" y="21"/>
                      <a:pt x="65" y="21"/>
                    </a:cubicBezTo>
                    <a:cubicBezTo>
                      <a:pt x="65" y="0"/>
                      <a:pt x="65" y="0"/>
                      <a:pt x="65" y="0"/>
                    </a:cubicBezTo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" name="Freeform: Shape 48"/>
              <p:cNvSpPr/>
              <p:nvPr/>
            </p:nvSpPr>
            <p:spPr bwMode="auto">
              <a:xfrm>
                <a:off x="5282531" y="4071998"/>
                <a:ext cx="405248" cy="411208"/>
              </a:xfrm>
              <a:custGeom>
                <a:avLst/>
                <a:gdLst>
                  <a:gd name="T0" fmla="*/ 4 w 68"/>
                  <a:gd name="T1" fmla="*/ 64 h 69"/>
                  <a:gd name="T2" fmla="*/ 4 w 68"/>
                  <a:gd name="T3" fmla="*/ 36 h 69"/>
                  <a:gd name="T4" fmla="*/ 33 w 68"/>
                  <a:gd name="T5" fmla="*/ 36 h 69"/>
                  <a:gd name="T6" fmla="*/ 33 w 68"/>
                  <a:gd name="T7" fmla="*/ 64 h 69"/>
                  <a:gd name="T8" fmla="*/ 4 w 68"/>
                  <a:gd name="T9" fmla="*/ 64 h 69"/>
                  <a:gd name="T10" fmla="*/ 35 w 68"/>
                  <a:gd name="T11" fmla="*/ 64 h 69"/>
                  <a:gd name="T12" fmla="*/ 35 w 68"/>
                  <a:gd name="T13" fmla="*/ 36 h 69"/>
                  <a:gd name="T14" fmla="*/ 64 w 68"/>
                  <a:gd name="T15" fmla="*/ 36 h 69"/>
                  <a:gd name="T16" fmla="*/ 64 w 68"/>
                  <a:gd name="T17" fmla="*/ 64 h 69"/>
                  <a:gd name="T18" fmla="*/ 35 w 68"/>
                  <a:gd name="T19" fmla="*/ 64 h 69"/>
                  <a:gd name="T20" fmla="*/ 4 w 68"/>
                  <a:gd name="T21" fmla="*/ 31 h 69"/>
                  <a:gd name="T22" fmla="*/ 4 w 68"/>
                  <a:gd name="T23" fmla="*/ 5 h 69"/>
                  <a:gd name="T24" fmla="*/ 33 w 68"/>
                  <a:gd name="T25" fmla="*/ 5 h 69"/>
                  <a:gd name="T26" fmla="*/ 33 w 68"/>
                  <a:gd name="T27" fmla="*/ 31 h 69"/>
                  <a:gd name="T28" fmla="*/ 4 w 68"/>
                  <a:gd name="T29" fmla="*/ 31 h 69"/>
                  <a:gd name="T30" fmla="*/ 35 w 68"/>
                  <a:gd name="T31" fmla="*/ 31 h 69"/>
                  <a:gd name="T32" fmla="*/ 35 w 68"/>
                  <a:gd name="T33" fmla="*/ 5 h 69"/>
                  <a:gd name="T34" fmla="*/ 64 w 68"/>
                  <a:gd name="T35" fmla="*/ 5 h 69"/>
                  <a:gd name="T36" fmla="*/ 64 w 68"/>
                  <a:gd name="T37" fmla="*/ 31 h 69"/>
                  <a:gd name="T38" fmla="*/ 35 w 68"/>
                  <a:gd name="T39" fmla="*/ 31 h 69"/>
                  <a:gd name="T40" fmla="*/ 68 w 68"/>
                  <a:gd name="T41" fmla="*/ 0 h 69"/>
                  <a:gd name="T42" fmla="*/ 0 w 68"/>
                  <a:gd name="T43" fmla="*/ 0 h 69"/>
                  <a:gd name="T44" fmla="*/ 0 w 68"/>
                  <a:gd name="T45" fmla="*/ 69 h 69"/>
                  <a:gd name="T46" fmla="*/ 68 w 68"/>
                  <a:gd name="T47" fmla="*/ 69 h 69"/>
                  <a:gd name="T48" fmla="*/ 68 w 68"/>
                  <a:gd name="T4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8" h="69">
                    <a:moveTo>
                      <a:pt x="4" y="64"/>
                    </a:moveTo>
                    <a:lnTo>
                      <a:pt x="4" y="36"/>
                    </a:lnTo>
                    <a:lnTo>
                      <a:pt x="33" y="36"/>
                    </a:lnTo>
                    <a:lnTo>
                      <a:pt x="33" y="64"/>
                    </a:lnTo>
                    <a:lnTo>
                      <a:pt x="4" y="64"/>
                    </a:lnTo>
                    <a:moveTo>
                      <a:pt x="35" y="64"/>
                    </a:moveTo>
                    <a:lnTo>
                      <a:pt x="35" y="36"/>
                    </a:lnTo>
                    <a:lnTo>
                      <a:pt x="64" y="36"/>
                    </a:lnTo>
                    <a:lnTo>
                      <a:pt x="64" y="64"/>
                    </a:lnTo>
                    <a:lnTo>
                      <a:pt x="35" y="64"/>
                    </a:lnTo>
                    <a:moveTo>
                      <a:pt x="4" y="31"/>
                    </a:moveTo>
                    <a:lnTo>
                      <a:pt x="4" y="5"/>
                    </a:lnTo>
                    <a:lnTo>
                      <a:pt x="33" y="5"/>
                    </a:lnTo>
                    <a:lnTo>
                      <a:pt x="33" y="31"/>
                    </a:lnTo>
                    <a:lnTo>
                      <a:pt x="4" y="31"/>
                    </a:lnTo>
                    <a:moveTo>
                      <a:pt x="35" y="31"/>
                    </a:moveTo>
                    <a:lnTo>
                      <a:pt x="35" y="5"/>
                    </a:lnTo>
                    <a:lnTo>
                      <a:pt x="64" y="5"/>
                    </a:lnTo>
                    <a:lnTo>
                      <a:pt x="64" y="31"/>
                    </a:lnTo>
                    <a:lnTo>
                      <a:pt x="35" y="31"/>
                    </a:lnTo>
                    <a:moveTo>
                      <a:pt x="68" y="0"/>
                    </a:moveTo>
                    <a:lnTo>
                      <a:pt x="0" y="0"/>
                    </a:lnTo>
                    <a:lnTo>
                      <a:pt x="0" y="69"/>
                    </a:lnTo>
                    <a:lnTo>
                      <a:pt x="68" y="69"/>
                    </a:lnTo>
                    <a:lnTo>
                      <a:pt x="6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" name="Rectangle 49"/>
              <p:cNvSpPr/>
              <p:nvPr/>
            </p:nvSpPr>
            <p:spPr bwMode="auto">
              <a:xfrm>
                <a:off x="5306368" y="4101796"/>
                <a:ext cx="172826" cy="1549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9" name="Rectangle 50"/>
              <p:cNvSpPr/>
              <p:nvPr/>
            </p:nvSpPr>
            <p:spPr bwMode="auto">
              <a:xfrm>
                <a:off x="5306368" y="4101796"/>
                <a:ext cx="172826" cy="154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" name="Rectangle 51"/>
              <p:cNvSpPr/>
              <p:nvPr/>
            </p:nvSpPr>
            <p:spPr bwMode="auto">
              <a:xfrm>
                <a:off x="5491114" y="4101796"/>
                <a:ext cx="172826" cy="1549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" name="Rectangle 52"/>
              <p:cNvSpPr/>
              <p:nvPr/>
            </p:nvSpPr>
            <p:spPr bwMode="auto">
              <a:xfrm>
                <a:off x="5491114" y="4101796"/>
                <a:ext cx="172826" cy="154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" name="Rectangle 53"/>
              <p:cNvSpPr/>
              <p:nvPr/>
            </p:nvSpPr>
            <p:spPr bwMode="auto">
              <a:xfrm>
                <a:off x="5306368" y="4286541"/>
                <a:ext cx="172826" cy="16686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3" name="Rectangle 54"/>
              <p:cNvSpPr/>
              <p:nvPr/>
            </p:nvSpPr>
            <p:spPr bwMode="auto">
              <a:xfrm>
                <a:off x="5306368" y="4286541"/>
                <a:ext cx="172826" cy="1668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4" name="Rectangle 55"/>
              <p:cNvSpPr/>
              <p:nvPr/>
            </p:nvSpPr>
            <p:spPr bwMode="auto">
              <a:xfrm>
                <a:off x="5491114" y="4286541"/>
                <a:ext cx="172826" cy="16686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5" name="Rectangle 56"/>
              <p:cNvSpPr/>
              <p:nvPr/>
            </p:nvSpPr>
            <p:spPr bwMode="auto">
              <a:xfrm>
                <a:off x="5491114" y="4286541"/>
                <a:ext cx="172826" cy="1668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6" name="Rectangle 57"/>
              <p:cNvSpPr/>
              <p:nvPr/>
            </p:nvSpPr>
            <p:spPr bwMode="auto">
              <a:xfrm>
                <a:off x="5687777" y="5204308"/>
                <a:ext cx="351612" cy="5959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7" name="Rectangle 58"/>
              <p:cNvSpPr/>
              <p:nvPr/>
            </p:nvSpPr>
            <p:spPr bwMode="auto">
              <a:xfrm>
                <a:off x="5687777" y="5204308"/>
                <a:ext cx="351612" cy="595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8" name="Freeform: Shape 59"/>
              <p:cNvSpPr/>
              <p:nvPr/>
            </p:nvSpPr>
            <p:spPr bwMode="auto">
              <a:xfrm>
                <a:off x="5789089" y="4429570"/>
                <a:ext cx="250300" cy="774739"/>
              </a:xfrm>
              <a:custGeom>
                <a:avLst/>
                <a:gdLst>
                  <a:gd name="T0" fmla="*/ 18 w 18"/>
                  <a:gd name="T1" fmla="*/ 0 h 55"/>
                  <a:gd name="T2" fmla="*/ 0 w 18"/>
                  <a:gd name="T3" fmla="*/ 22 h 55"/>
                  <a:gd name="T4" fmla="*/ 0 w 18"/>
                  <a:gd name="T5" fmla="*/ 55 h 55"/>
                  <a:gd name="T6" fmla="*/ 18 w 18"/>
                  <a:gd name="T7" fmla="*/ 55 h 55"/>
                  <a:gd name="T8" fmla="*/ 1 w 18"/>
                  <a:gd name="T9" fmla="*/ 55 h 55"/>
                  <a:gd name="T10" fmla="*/ 1 w 18"/>
                  <a:gd name="T11" fmla="*/ 22 h 55"/>
                  <a:gd name="T12" fmla="*/ 18 w 18"/>
                  <a:gd name="T13" fmla="*/ 1 h 55"/>
                  <a:gd name="T14" fmla="*/ 18 w 18"/>
                  <a:gd name="T15" fmla="*/ 1 h 55"/>
                  <a:gd name="T16" fmla="*/ 18 w 18"/>
                  <a:gd name="T17" fmla="*/ 0 h 55"/>
                  <a:gd name="T18" fmla="*/ 18 w 18"/>
                  <a:gd name="T1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55">
                    <a:moveTo>
                      <a:pt x="18" y="0"/>
                    </a:moveTo>
                    <a:cubicBezTo>
                      <a:pt x="8" y="0"/>
                      <a:pt x="0" y="9"/>
                      <a:pt x="0" y="22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10"/>
                      <a:pt x="9" y="1"/>
                      <a:pt x="18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9" name="Freeform: Shape 60"/>
              <p:cNvSpPr/>
              <p:nvPr/>
            </p:nvSpPr>
            <p:spPr bwMode="auto">
              <a:xfrm>
                <a:off x="5801009" y="4441488"/>
                <a:ext cx="238382" cy="762820"/>
              </a:xfrm>
              <a:custGeom>
                <a:avLst/>
                <a:gdLst>
                  <a:gd name="T0" fmla="*/ 4 w 17"/>
                  <a:gd name="T1" fmla="*/ 30 h 54"/>
                  <a:gd name="T2" fmla="*/ 2 w 17"/>
                  <a:gd name="T3" fmla="*/ 29 h 54"/>
                  <a:gd name="T4" fmla="*/ 4 w 17"/>
                  <a:gd name="T5" fmla="*/ 27 h 54"/>
                  <a:gd name="T6" fmla="*/ 5 w 17"/>
                  <a:gd name="T7" fmla="*/ 29 h 54"/>
                  <a:gd name="T8" fmla="*/ 4 w 17"/>
                  <a:gd name="T9" fmla="*/ 30 h 54"/>
                  <a:gd name="T10" fmla="*/ 17 w 17"/>
                  <a:gd name="T11" fmla="*/ 0 h 54"/>
                  <a:gd name="T12" fmla="*/ 0 w 17"/>
                  <a:gd name="T13" fmla="*/ 21 h 54"/>
                  <a:gd name="T14" fmla="*/ 0 w 17"/>
                  <a:gd name="T15" fmla="*/ 54 h 54"/>
                  <a:gd name="T16" fmla="*/ 17 w 17"/>
                  <a:gd name="T17" fmla="*/ 54 h 54"/>
                  <a:gd name="T18" fmla="*/ 17 w 17"/>
                  <a:gd name="T19" fmla="*/ 0 h 54"/>
                  <a:gd name="T20" fmla="*/ 17 w 17"/>
                  <a:gd name="T2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54">
                    <a:moveTo>
                      <a:pt x="4" y="30"/>
                    </a:moveTo>
                    <a:cubicBezTo>
                      <a:pt x="3" y="30"/>
                      <a:pt x="2" y="30"/>
                      <a:pt x="2" y="29"/>
                    </a:cubicBezTo>
                    <a:cubicBezTo>
                      <a:pt x="2" y="28"/>
                      <a:pt x="3" y="27"/>
                      <a:pt x="4" y="27"/>
                    </a:cubicBezTo>
                    <a:cubicBezTo>
                      <a:pt x="5" y="27"/>
                      <a:pt x="5" y="28"/>
                      <a:pt x="5" y="29"/>
                    </a:cubicBezTo>
                    <a:cubicBezTo>
                      <a:pt x="5" y="30"/>
                      <a:pt x="5" y="30"/>
                      <a:pt x="4" y="30"/>
                    </a:cubicBezTo>
                    <a:moveTo>
                      <a:pt x="17" y="0"/>
                    </a:moveTo>
                    <a:cubicBezTo>
                      <a:pt x="8" y="0"/>
                      <a:pt x="0" y="9"/>
                      <a:pt x="0" y="21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17" y="54"/>
                      <a:pt x="17" y="54"/>
                      <a:pt x="17" y="54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0" name="Oval 61"/>
              <p:cNvSpPr/>
              <p:nvPr/>
            </p:nvSpPr>
            <p:spPr bwMode="auto">
              <a:xfrm>
                <a:off x="5830806" y="4822899"/>
                <a:ext cx="41717" cy="41717"/>
              </a:xfrm>
              <a:prstGeom prst="ellipse">
                <a:avLst/>
              </a:prstGeom>
              <a:solidFill>
                <a:srgbClr val="E6E0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1" name="Freeform: Shape 62"/>
              <p:cNvSpPr/>
              <p:nvPr/>
            </p:nvSpPr>
            <p:spPr bwMode="auto">
              <a:xfrm>
                <a:off x="4746173" y="2927767"/>
                <a:ext cx="1293219" cy="959485"/>
              </a:xfrm>
              <a:custGeom>
                <a:avLst/>
                <a:gdLst>
                  <a:gd name="T0" fmla="*/ 217 w 217"/>
                  <a:gd name="T1" fmla="*/ 0 h 161"/>
                  <a:gd name="T2" fmla="*/ 120 w 217"/>
                  <a:gd name="T3" fmla="*/ 73 h 161"/>
                  <a:gd name="T4" fmla="*/ 99 w 217"/>
                  <a:gd name="T5" fmla="*/ 88 h 161"/>
                  <a:gd name="T6" fmla="*/ 0 w 217"/>
                  <a:gd name="T7" fmla="*/ 161 h 161"/>
                  <a:gd name="T8" fmla="*/ 52 w 217"/>
                  <a:gd name="T9" fmla="*/ 161 h 161"/>
                  <a:gd name="T10" fmla="*/ 64 w 217"/>
                  <a:gd name="T11" fmla="*/ 154 h 161"/>
                  <a:gd name="T12" fmla="*/ 217 w 217"/>
                  <a:gd name="T13" fmla="*/ 40 h 161"/>
                  <a:gd name="T14" fmla="*/ 217 w 217"/>
                  <a:gd name="T15" fmla="*/ 2 h 161"/>
                  <a:gd name="T16" fmla="*/ 217 w 217"/>
                  <a:gd name="T17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7" h="161">
                    <a:moveTo>
                      <a:pt x="217" y="0"/>
                    </a:moveTo>
                    <a:lnTo>
                      <a:pt x="120" y="73"/>
                    </a:lnTo>
                    <a:lnTo>
                      <a:pt x="99" y="88"/>
                    </a:lnTo>
                    <a:lnTo>
                      <a:pt x="0" y="161"/>
                    </a:lnTo>
                    <a:lnTo>
                      <a:pt x="52" y="161"/>
                    </a:lnTo>
                    <a:lnTo>
                      <a:pt x="64" y="154"/>
                    </a:lnTo>
                    <a:lnTo>
                      <a:pt x="217" y="40"/>
                    </a:lnTo>
                    <a:lnTo>
                      <a:pt x="217" y="2"/>
                    </a:lnTo>
                    <a:lnTo>
                      <a:pt x="217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2" name="Freeform: Shape 63"/>
              <p:cNvSpPr/>
              <p:nvPr/>
            </p:nvSpPr>
            <p:spPr bwMode="auto">
              <a:xfrm>
                <a:off x="4746173" y="2927767"/>
                <a:ext cx="1293219" cy="959485"/>
              </a:xfrm>
              <a:custGeom>
                <a:avLst/>
                <a:gdLst>
                  <a:gd name="T0" fmla="*/ 217 w 217"/>
                  <a:gd name="T1" fmla="*/ 0 h 161"/>
                  <a:gd name="T2" fmla="*/ 120 w 217"/>
                  <a:gd name="T3" fmla="*/ 73 h 161"/>
                  <a:gd name="T4" fmla="*/ 99 w 217"/>
                  <a:gd name="T5" fmla="*/ 88 h 161"/>
                  <a:gd name="T6" fmla="*/ 0 w 217"/>
                  <a:gd name="T7" fmla="*/ 161 h 161"/>
                  <a:gd name="T8" fmla="*/ 52 w 217"/>
                  <a:gd name="T9" fmla="*/ 161 h 161"/>
                  <a:gd name="T10" fmla="*/ 64 w 217"/>
                  <a:gd name="T11" fmla="*/ 154 h 161"/>
                  <a:gd name="T12" fmla="*/ 217 w 217"/>
                  <a:gd name="T13" fmla="*/ 40 h 161"/>
                  <a:gd name="T14" fmla="*/ 217 w 217"/>
                  <a:gd name="T15" fmla="*/ 2 h 161"/>
                  <a:gd name="T16" fmla="*/ 217 w 217"/>
                  <a:gd name="T17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7" h="161">
                    <a:moveTo>
                      <a:pt x="217" y="0"/>
                    </a:moveTo>
                    <a:lnTo>
                      <a:pt x="120" y="73"/>
                    </a:lnTo>
                    <a:lnTo>
                      <a:pt x="99" y="88"/>
                    </a:lnTo>
                    <a:lnTo>
                      <a:pt x="0" y="161"/>
                    </a:lnTo>
                    <a:lnTo>
                      <a:pt x="52" y="161"/>
                    </a:lnTo>
                    <a:lnTo>
                      <a:pt x="64" y="154"/>
                    </a:lnTo>
                    <a:lnTo>
                      <a:pt x="217" y="40"/>
                    </a:lnTo>
                    <a:lnTo>
                      <a:pt x="217" y="2"/>
                    </a:lnTo>
                    <a:lnTo>
                      <a:pt x="21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3" name="Freeform: Shape 64"/>
              <p:cNvSpPr/>
              <p:nvPr/>
            </p:nvSpPr>
            <p:spPr bwMode="auto">
              <a:xfrm>
                <a:off x="5842725" y="3464126"/>
                <a:ext cx="196664" cy="393330"/>
              </a:xfrm>
              <a:custGeom>
                <a:avLst/>
                <a:gdLst>
                  <a:gd name="T0" fmla="*/ 14 w 14"/>
                  <a:gd name="T1" fmla="*/ 0 h 28"/>
                  <a:gd name="T2" fmla="*/ 0 w 14"/>
                  <a:gd name="T3" fmla="*/ 14 h 28"/>
                  <a:gd name="T4" fmla="*/ 14 w 14"/>
                  <a:gd name="T5" fmla="*/ 28 h 28"/>
                  <a:gd name="T6" fmla="*/ 14 w 14"/>
                  <a:gd name="T7" fmla="*/ 28 h 28"/>
                  <a:gd name="T8" fmla="*/ 14 w 14"/>
                  <a:gd name="T9" fmla="*/ 23 h 28"/>
                  <a:gd name="T10" fmla="*/ 14 w 14"/>
                  <a:gd name="T11" fmla="*/ 23 h 28"/>
                  <a:gd name="T12" fmla="*/ 5 w 14"/>
                  <a:gd name="T13" fmla="*/ 14 h 28"/>
                  <a:gd name="T14" fmla="*/ 14 w 14"/>
                  <a:gd name="T15" fmla="*/ 5 h 28"/>
                  <a:gd name="T16" fmla="*/ 14 w 14"/>
                  <a:gd name="T17" fmla="*/ 5 h 28"/>
                  <a:gd name="T18" fmla="*/ 14 w 14"/>
                  <a:gd name="T19" fmla="*/ 0 h 28"/>
                  <a:gd name="T20" fmla="*/ 14 w 14"/>
                  <a:gd name="T2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28">
                    <a:moveTo>
                      <a:pt x="14" y="0"/>
                    </a:moveTo>
                    <a:cubicBezTo>
                      <a:pt x="6" y="0"/>
                      <a:pt x="0" y="6"/>
                      <a:pt x="0" y="14"/>
                    </a:cubicBezTo>
                    <a:cubicBezTo>
                      <a:pt x="0" y="22"/>
                      <a:pt x="6" y="28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9" y="23"/>
                      <a:pt x="5" y="19"/>
                      <a:pt x="5" y="14"/>
                    </a:cubicBezTo>
                    <a:cubicBezTo>
                      <a:pt x="5" y="9"/>
                      <a:pt x="9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4" name="Freeform: Shape 65"/>
              <p:cNvSpPr/>
              <p:nvPr/>
            </p:nvSpPr>
            <p:spPr bwMode="auto">
              <a:xfrm>
                <a:off x="5914240" y="3535639"/>
                <a:ext cx="125149" cy="256260"/>
              </a:xfrm>
              <a:custGeom>
                <a:avLst/>
                <a:gdLst>
                  <a:gd name="T0" fmla="*/ 9 w 9"/>
                  <a:gd name="T1" fmla="*/ 0 h 18"/>
                  <a:gd name="T2" fmla="*/ 0 w 9"/>
                  <a:gd name="T3" fmla="*/ 9 h 18"/>
                  <a:gd name="T4" fmla="*/ 9 w 9"/>
                  <a:gd name="T5" fmla="*/ 18 h 18"/>
                  <a:gd name="T6" fmla="*/ 9 w 9"/>
                  <a:gd name="T7" fmla="*/ 18 h 18"/>
                  <a:gd name="T8" fmla="*/ 9 w 9"/>
                  <a:gd name="T9" fmla="*/ 0 h 18"/>
                  <a:gd name="T10" fmla="*/ 9 w 9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8">
                    <a:moveTo>
                      <a:pt x="9" y="0"/>
                    </a:moveTo>
                    <a:cubicBezTo>
                      <a:pt x="4" y="0"/>
                      <a:pt x="0" y="4"/>
                      <a:pt x="0" y="9"/>
                    </a:cubicBezTo>
                    <a:cubicBezTo>
                      <a:pt x="0" y="14"/>
                      <a:pt x="4" y="18"/>
                      <a:pt x="9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5" name="Freeform: Shape 66"/>
              <p:cNvSpPr/>
              <p:nvPr/>
            </p:nvSpPr>
            <p:spPr bwMode="auto">
              <a:xfrm>
                <a:off x="5211015" y="2796658"/>
                <a:ext cx="250300" cy="268178"/>
              </a:xfrm>
              <a:custGeom>
                <a:avLst/>
                <a:gdLst>
                  <a:gd name="T0" fmla="*/ 4 w 18"/>
                  <a:gd name="T1" fmla="*/ 13 h 19"/>
                  <a:gd name="T2" fmla="*/ 17 w 18"/>
                  <a:gd name="T3" fmla="*/ 19 h 19"/>
                  <a:gd name="T4" fmla="*/ 17 w 18"/>
                  <a:gd name="T5" fmla="*/ 19 h 19"/>
                  <a:gd name="T6" fmla="*/ 16 w 18"/>
                  <a:gd name="T7" fmla="*/ 19 h 19"/>
                  <a:gd name="T8" fmla="*/ 16 w 18"/>
                  <a:gd name="T9" fmla="*/ 18 h 19"/>
                  <a:gd name="T10" fmla="*/ 15 w 18"/>
                  <a:gd name="T11" fmla="*/ 18 h 19"/>
                  <a:gd name="T12" fmla="*/ 14 w 18"/>
                  <a:gd name="T13" fmla="*/ 17 h 19"/>
                  <a:gd name="T14" fmla="*/ 14 w 18"/>
                  <a:gd name="T15" fmla="*/ 16 h 19"/>
                  <a:gd name="T16" fmla="*/ 13 w 18"/>
                  <a:gd name="T17" fmla="*/ 16 h 19"/>
                  <a:gd name="T18" fmla="*/ 12 w 18"/>
                  <a:gd name="T19" fmla="*/ 15 h 19"/>
                  <a:gd name="T20" fmla="*/ 11 w 18"/>
                  <a:gd name="T21" fmla="*/ 13 h 19"/>
                  <a:gd name="T22" fmla="*/ 10 w 18"/>
                  <a:gd name="T23" fmla="*/ 12 h 19"/>
                  <a:gd name="T24" fmla="*/ 9 w 18"/>
                  <a:gd name="T25" fmla="*/ 10 h 19"/>
                  <a:gd name="T26" fmla="*/ 8 w 18"/>
                  <a:gd name="T27" fmla="*/ 9 h 19"/>
                  <a:gd name="T28" fmla="*/ 7 w 18"/>
                  <a:gd name="T29" fmla="*/ 7 h 19"/>
                  <a:gd name="T30" fmla="*/ 6 w 18"/>
                  <a:gd name="T31" fmla="*/ 7 h 19"/>
                  <a:gd name="T32" fmla="*/ 6 w 18"/>
                  <a:gd name="T33" fmla="*/ 6 h 19"/>
                  <a:gd name="T34" fmla="*/ 5 w 18"/>
                  <a:gd name="T35" fmla="*/ 5 h 19"/>
                  <a:gd name="T36" fmla="*/ 5 w 18"/>
                  <a:gd name="T37" fmla="*/ 5 h 19"/>
                  <a:gd name="T38" fmla="*/ 5 w 18"/>
                  <a:gd name="T39" fmla="*/ 5 h 19"/>
                  <a:gd name="T40" fmla="*/ 6 w 18"/>
                  <a:gd name="T41" fmla="*/ 6 h 19"/>
                  <a:gd name="T42" fmla="*/ 6 w 18"/>
                  <a:gd name="T43" fmla="*/ 7 h 19"/>
                  <a:gd name="T44" fmla="*/ 7 w 18"/>
                  <a:gd name="T45" fmla="*/ 7 h 19"/>
                  <a:gd name="T46" fmla="*/ 8 w 18"/>
                  <a:gd name="T47" fmla="*/ 9 h 19"/>
                  <a:gd name="T48" fmla="*/ 9 w 18"/>
                  <a:gd name="T49" fmla="*/ 10 h 19"/>
                  <a:gd name="T50" fmla="*/ 10 w 18"/>
                  <a:gd name="T51" fmla="*/ 12 h 19"/>
                  <a:gd name="T52" fmla="*/ 11 w 18"/>
                  <a:gd name="T53" fmla="*/ 13 h 19"/>
                  <a:gd name="T54" fmla="*/ 13 w 18"/>
                  <a:gd name="T55" fmla="*/ 15 h 19"/>
                  <a:gd name="T56" fmla="*/ 13 w 18"/>
                  <a:gd name="T57" fmla="*/ 15 h 19"/>
                  <a:gd name="T58" fmla="*/ 14 w 18"/>
                  <a:gd name="T59" fmla="*/ 16 h 19"/>
                  <a:gd name="T60" fmla="*/ 15 w 18"/>
                  <a:gd name="T61" fmla="*/ 17 h 19"/>
                  <a:gd name="T62" fmla="*/ 15 w 18"/>
                  <a:gd name="T63" fmla="*/ 17 h 19"/>
                  <a:gd name="T64" fmla="*/ 16 w 18"/>
                  <a:gd name="T65" fmla="*/ 18 h 19"/>
                  <a:gd name="T66" fmla="*/ 17 w 18"/>
                  <a:gd name="T67" fmla="*/ 18 h 19"/>
                  <a:gd name="T68" fmla="*/ 17 w 18"/>
                  <a:gd name="T69" fmla="*/ 19 h 19"/>
                  <a:gd name="T70" fmla="*/ 17 w 18"/>
                  <a:gd name="T71" fmla="*/ 19 h 19"/>
                  <a:gd name="T72" fmla="*/ 14 w 18"/>
                  <a:gd name="T73" fmla="*/ 6 h 19"/>
                  <a:gd name="T74" fmla="*/ 1 w 18"/>
                  <a:gd name="T75" fmla="*/ 0 h 19"/>
                  <a:gd name="T76" fmla="*/ 4 w 18"/>
                  <a:gd name="T77" fmla="*/ 1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" h="19">
                    <a:moveTo>
                      <a:pt x="4" y="13"/>
                    </a:moveTo>
                    <a:cubicBezTo>
                      <a:pt x="8" y="18"/>
                      <a:pt x="15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4"/>
                      <a:pt x="11" y="14"/>
                      <a:pt x="11" y="13"/>
                    </a:cubicBezTo>
                    <a:cubicBezTo>
                      <a:pt x="11" y="13"/>
                      <a:pt x="10" y="12"/>
                      <a:pt x="10" y="12"/>
                    </a:cubicBezTo>
                    <a:cubicBezTo>
                      <a:pt x="9" y="11"/>
                      <a:pt x="9" y="11"/>
                      <a:pt x="9" y="10"/>
                    </a:cubicBezTo>
                    <a:cubicBezTo>
                      <a:pt x="8" y="10"/>
                      <a:pt x="8" y="9"/>
                      <a:pt x="8" y="9"/>
                    </a:cubicBezTo>
                    <a:cubicBezTo>
                      <a:pt x="7" y="8"/>
                      <a:pt x="7" y="8"/>
                      <a:pt x="7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8"/>
                      <a:pt x="7" y="8"/>
                      <a:pt x="8" y="9"/>
                    </a:cubicBezTo>
                    <a:cubicBezTo>
                      <a:pt x="8" y="9"/>
                      <a:pt x="8" y="10"/>
                      <a:pt x="9" y="10"/>
                    </a:cubicBezTo>
                    <a:cubicBezTo>
                      <a:pt x="9" y="11"/>
                      <a:pt x="10" y="11"/>
                      <a:pt x="10" y="12"/>
                    </a:cubicBezTo>
                    <a:cubicBezTo>
                      <a:pt x="10" y="12"/>
                      <a:pt x="11" y="13"/>
                      <a:pt x="11" y="13"/>
                    </a:cubicBezTo>
                    <a:cubicBezTo>
                      <a:pt x="12" y="14"/>
                      <a:pt x="12" y="14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8" y="17"/>
                      <a:pt x="18" y="10"/>
                      <a:pt x="14" y="6"/>
                    </a:cubicBezTo>
                    <a:cubicBezTo>
                      <a:pt x="9" y="0"/>
                      <a:pt x="1" y="0"/>
                      <a:pt x="1" y="0"/>
                    </a:cubicBezTo>
                    <a:cubicBezTo>
                      <a:pt x="1" y="0"/>
                      <a:pt x="0" y="8"/>
                      <a:pt x="4" y="1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6" name="Freeform: Shape 67"/>
              <p:cNvSpPr/>
              <p:nvPr/>
            </p:nvSpPr>
            <p:spPr bwMode="auto">
              <a:xfrm>
                <a:off x="5067986" y="2343734"/>
                <a:ext cx="369491" cy="411208"/>
              </a:xfrm>
              <a:custGeom>
                <a:avLst/>
                <a:gdLst>
                  <a:gd name="T0" fmla="*/ 7 w 26"/>
                  <a:gd name="T1" fmla="*/ 20 h 29"/>
                  <a:gd name="T2" fmla="*/ 26 w 26"/>
                  <a:gd name="T3" fmla="*/ 29 h 29"/>
                  <a:gd name="T4" fmla="*/ 25 w 26"/>
                  <a:gd name="T5" fmla="*/ 29 h 29"/>
                  <a:gd name="T6" fmla="*/ 25 w 26"/>
                  <a:gd name="T7" fmla="*/ 28 h 29"/>
                  <a:gd name="T8" fmla="*/ 24 w 26"/>
                  <a:gd name="T9" fmla="*/ 27 h 29"/>
                  <a:gd name="T10" fmla="*/ 23 w 26"/>
                  <a:gd name="T11" fmla="*/ 27 h 29"/>
                  <a:gd name="T12" fmla="*/ 22 w 26"/>
                  <a:gd name="T13" fmla="*/ 26 h 29"/>
                  <a:gd name="T14" fmla="*/ 21 w 26"/>
                  <a:gd name="T15" fmla="*/ 25 h 29"/>
                  <a:gd name="T16" fmla="*/ 20 w 26"/>
                  <a:gd name="T17" fmla="*/ 24 h 29"/>
                  <a:gd name="T18" fmla="*/ 19 w 26"/>
                  <a:gd name="T19" fmla="*/ 23 h 29"/>
                  <a:gd name="T20" fmla="*/ 17 w 26"/>
                  <a:gd name="T21" fmla="*/ 20 h 29"/>
                  <a:gd name="T22" fmla="*/ 15 w 26"/>
                  <a:gd name="T23" fmla="*/ 18 h 29"/>
                  <a:gd name="T24" fmla="*/ 13 w 26"/>
                  <a:gd name="T25" fmla="*/ 16 h 29"/>
                  <a:gd name="T26" fmla="*/ 12 w 26"/>
                  <a:gd name="T27" fmla="*/ 13 h 29"/>
                  <a:gd name="T28" fmla="*/ 10 w 26"/>
                  <a:gd name="T29" fmla="*/ 11 h 29"/>
                  <a:gd name="T30" fmla="*/ 10 w 26"/>
                  <a:gd name="T31" fmla="*/ 10 h 29"/>
                  <a:gd name="T32" fmla="*/ 9 w 26"/>
                  <a:gd name="T33" fmla="*/ 10 h 29"/>
                  <a:gd name="T34" fmla="*/ 8 w 26"/>
                  <a:gd name="T35" fmla="*/ 8 h 29"/>
                  <a:gd name="T36" fmla="*/ 8 w 26"/>
                  <a:gd name="T37" fmla="*/ 7 h 29"/>
                  <a:gd name="T38" fmla="*/ 8 w 26"/>
                  <a:gd name="T39" fmla="*/ 8 h 29"/>
                  <a:gd name="T40" fmla="*/ 9 w 26"/>
                  <a:gd name="T41" fmla="*/ 9 h 29"/>
                  <a:gd name="T42" fmla="*/ 10 w 26"/>
                  <a:gd name="T43" fmla="*/ 10 h 29"/>
                  <a:gd name="T44" fmla="*/ 10 w 26"/>
                  <a:gd name="T45" fmla="*/ 11 h 29"/>
                  <a:gd name="T46" fmla="*/ 12 w 26"/>
                  <a:gd name="T47" fmla="*/ 13 h 29"/>
                  <a:gd name="T48" fmla="*/ 14 w 26"/>
                  <a:gd name="T49" fmla="*/ 15 h 29"/>
                  <a:gd name="T50" fmla="*/ 15 w 26"/>
                  <a:gd name="T51" fmla="*/ 18 h 29"/>
                  <a:gd name="T52" fmla="*/ 17 w 26"/>
                  <a:gd name="T53" fmla="*/ 20 h 29"/>
                  <a:gd name="T54" fmla="*/ 19 w 26"/>
                  <a:gd name="T55" fmla="*/ 22 h 29"/>
                  <a:gd name="T56" fmla="*/ 20 w 26"/>
                  <a:gd name="T57" fmla="*/ 23 h 29"/>
                  <a:gd name="T58" fmla="*/ 21 w 26"/>
                  <a:gd name="T59" fmla="*/ 24 h 29"/>
                  <a:gd name="T60" fmla="*/ 22 w 26"/>
                  <a:gd name="T61" fmla="*/ 25 h 29"/>
                  <a:gd name="T62" fmla="*/ 23 w 26"/>
                  <a:gd name="T63" fmla="*/ 26 h 29"/>
                  <a:gd name="T64" fmla="*/ 24 w 26"/>
                  <a:gd name="T65" fmla="*/ 27 h 29"/>
                  <a:gd name="T66" fmla="*/ 25 w 26"/>
                  <a:gd name="T67" fmla="*/ 27 h 29"/>
                  <a:gd name="T68" fmla="*/ 26 w 26"/>
                  <a:gd name="T69" fmla="*/ 28 h 29"/>
                  <a:gd name="T70" fmla="*/ 26 w 26"/>
                  <a:gd name="T71" fmla="*/ 28 h 29"/>
                  <a:gd name="T72" fmla="*/ 21 w 26"/>
                  <a:gd name="T73" fmla="*/ 9 h 29"/>
                  <a:gd name="T74" fmla="*/ 2 w 26"/>
                  <a:gd name="T75" fmla="*/ 0 h 29"/>
                  <a:gd name="T76" fmla="*/ 7 w 26"/>
                  <a:gd name="T77" fmla="*/ 2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6" h="29">
                    <a:moveTo>
                      <a:pt x="7" y="20"/>
                    </a:moveTo>
                    <a:cubicBezTo>
                      <a:pt x="13" y="27"/>
                      <a:pt x="23" y="29"/>
                      <a:pt x="26" y="29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2"/>
                      <a:pt x="17" y="21"/>
                      <a:pt x="17" y="20"/>
                    </a:cubicBezTo>
                    <a:cubicBezTo>
                      <a:pt x="16" y="19"/>
                      <a:pt x="15" y="19"/>
                      <a:pt x="15" y="18"/>
                    </a:cubicBezTo>
                    <a:cubicBezTo>
                      <a:pt x="14" y="17"/>
                      <a:pt x="14" y="16"/>
                      <a:pt x="13" y="16"/>
                    </a:cubicBezTo>
                    <a:cubicBezTo>
                      <a:pt x="13" y="15"/>
                      <a:pt x="12" y="14"/>
                      <a:pt x="12" y="13"/>
                    </a:cubicBezTo>
                    <a:cubicBezTo>
                      <a:pt x="11" y="13"/>
                      <a:pt x="11" y="12"/>
                      <a:pt x="10" y="1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9"/>
                      <a:pt x="9" y="9"/>
                      <a:pt x="8" y="8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8"/>
                    </a:cubicBezTo>
                    <a:cubicBezTo>
                      <a:pt x="9" y="8"/>
                      <a:pt x="9" y="9"/>
                      <a:pt x="9" y="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1" y="12"/>
                      <a:pt x="11" y="12"/>
                      <a:pt x="12" y="13"/>
                    </a:cubicBezTo>
                    <a:cubicBezTo>
                      <a:pt x="12" y="14"/>
                      <a:pt x="13" y="15"/>
                      <a:pt x="14" y="15"/>
                    </a:cubicBezTo>
                    <a:cubicBezTo>
                      <a:pt x="14" y="16"/>
                      <a:pt x="15" y="17"/>
                      <a:pt x="15" y="18"/>
                    </a:cubicBezTo>
                    <a:cubicBezTo>
                      <a:pt x="16" y="18"/>
                      <a:pt x="17" y="19"/>
                      <a:pt x="17" y="20"/>
                    </a:cubicBezTo>
                    <a:cubicBezTo>
                      <a:pt x="18" y="21"/>
                      <a:pt x="19" y="21"/>
                      <a:pt x="19" y="22"/>
                    </a:cubicBezTo>
                    <a:cubicBezTo>
                      <a:pt x="20" y="22"/>
                      <a:pt x="20" y="23"/>
                      <a:pt x="20" y="23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6" y="25"/>
                      <a:pt x="26" y="15"/>
                      <a:pt x="21" y="9"/>
                    </a:cubicBezTo>
                    <a:cubicBezTo>
                      <a:pt x="14" y="0"/>
                      <a:pt x="2" y="0"/>
                      <a:pt x="2" y="0"/>
                    </a:cubicBezTo>
                    <a:cubicBezTo>
                      <a:pt x="2" y="0"/>
                      <a:pt x="0" y="12"/>
                      <a:pt x="7" y="2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7" name="Freeform: Shape 68"/>
              <p:cNvSpPr/>
              <p:nvPr/>
            </p:nvSpPr>
            <p:spPr bwMode="auto">
              <a:xfrm>
                <a:off x="5461316" y="2641711"/>
                <a:ext cx="297977" cy="309895"/>
              </a:xfrm>
              <a:custGeom>
                <a:avLst/>
                <a:gdLst>
                  <a:gd name="T0" fmla="*/ 15 w 21"/>
                  <a:gd name="T1" fmla="*/ 15 h 22"/>
                  <a:gd name="T2" fmla="*/ 1 w 21"/>
                  <a:gd name="T3" fmla="*/ 22 h 22"/>
                  <a:gd name="T4" fmla="*/ 1 w 21"/>
                  <a:gd name="T5" fmla="*/ 22 h 22"/>
                  <a:gd name="T6" fmla="*/ 2 w 21"/>
                  <a:gd name="T7" fmla="*/ 22 h 22"/>
                  <a:gd name="T8" fmla="*/ 3 w 21"/>
                  <a:gd name="T9" fmla="*/ 21 h 22"/>
                  <a:gd name="T10" fmla="*/ 3 w 21"/>
                  <a:gd name="T11" fmla="*/ 20 h 22"/>
                  <a:gd name="T12" fmla="*/ 4 w 21"/>
                  <a:gd name="T13" fmla="*/ 20 h 22"/>
                  <a:gd name="T14" fmla="*/ 5 w 21"/>
                  <a:gd name="T15" fmla="*/ 19 h 22"/>
                  <a:gd name="T16" fmla="*/ 6 w 21"/>
                  <a:gd name="T17" fmla="*/ 18 h 22"/>
                  <a:gd name="T18" fmla="*/ 6 w 21"/>
                  <a:gd name="T19" fmla="*/ 17 h 22"/>
                  <a:gd name="T20" fmla="*/ 8 w 21"/>
                  <a:gd name="T21" fmla="*/ 15 h 22"/>
                  <a:gd name="T22" fmla="*/ 9 w 21"/>
                  <a:gd name="T23" fmla="*/ 14 h 22"/>
                  <a:gd name="T24" fmla="*/ 11 w 21"/>
                  <a:gd name="T25" fmla="*/ 12 h 22"/>
                  <a:gd name="T26" fmla="*/ 12 w 21"/>
                  <a:gd name="T27" fmla="*/ 10 h 22"/>
                  <a:gd name="T28" fmla="*/ 13 w 21"/>
                  <a:gd name="T29" fmla="*/ 8 h 22"/>
                  <a:gd name="T30" fmla="*/ 13 w 21"/>
                  <a:gd name="T31" fmla="*/ 8 h 22"/>
                  <a:gd name="T32" fmla="*/ 14 w 21"/>
                  <a:gd name="T33" fmla="*/ 7 h 22"/>
                  <a:gd name="T34" fmla="*/ 14 w 21"/>
                  <a:gd name="T35" fmla="*/ 6 h 22"/>
                  <a:gd name="T36" fmla="*/ 15 w 21"/>
                  <a:gd name="T37" fmla="*/ 5 h 22"/>
                  <a:gd name="T38" fmla="*/ 14 w 21"/>
                  <a:gd name="T39" fmla="*/ 6 h 22"/>
                  <a:gd name="T40" fmla="*/ 14 w 21"/>
                  <a:gd name="T41" fmla="*/ 7 h 22"/>
                  <a:gd name="T42" fmla="*/ 13 w 21"/>
                  <a:gd name="T43" fmla="*/ 8 h 22"/>
                  <a:gd name="T44" fmla="*/ 13 w 21"/>
                  <a:gd name="T45" fmla="*/ 8 h 22"/>
                  <a:gd name="T46" fmla="*/ 12 w 21"/>
                  <a:gd name="T47" fmla="*/ 10 h 22"/>
                  <a:gd name="T48" fmla="*/ 10 w 21"/>
                  <a:gd name="T49" fmla="*/ 12 h 22"/>
                  <a:gd name="T50" fmla="*/ 9 w 21"/>
                  <a:gd name="T51" fmla="*/ 13 h 22"/>
                  <a:gd name="T52" fmla="*/ 8 w 21"/>
                  <a:gd name="T53" fmla="*/ 15 h 22"/>
                  <a:gd name="T54" fmla="*/ 6 w 21"/>
                  <a:gd name="T55" fmla="*/ 17 h 22"/>
                  <a:gd name="T56" fmla="*/ 5 w 21"/>
                  <a:gd name="T57" fmla="*/ 18 h 22"/>
                  <a:gd name="T58" fmla="*/ 4 w 21"/>
                  <a:gd name="T59" fmla="*/ 18 h 22"/>
                  <a:gd name="T60" fmla="*/ 4 w 21"/>
                  <a:gd name="T61" fmla="*/ 19 h 22"/>
                  <a:gd name="T62" fmla="*/ 3 w 21"/>
                  <a:gd name="T63" fmla="*/ 20 h 22"/>
                  <a:gd name="T64" fmla="*/ 2 w 21"/>
                  <a:gd name="T65" fmla="*/ 20 h 22"/>
                  <a:gd name="T66" fmla="*/ 1 w 21"/>
                  <a:gd name="T67" fmla="*/ 21 h 22"/>
                  <a:gd name="T68" fmla="*/ 1 w 21"/>
                  <a:gd name="T69" fmla="*/ 21 h 22"/>
                  <a:gd name="T70" fmla="*/ 1 w 21"/>
                  <a:gd name="T71" fmla="*/ 21 h 22"/>
                  <a:gd name="T72" fmla="*/ 5 w 21"/>
                  <a:gd name="T73" fmla="*/ 6 h 22"/>
                  <a:gd name="T74" fmla="*/ 20 w 21"/>
                  <a:gd name="T75" fmla="*/ 0 h 22"/>
                  <a:gd name="T76" fmla="*/ 15 w 21"/>
                  <a:gd name="T77" fmla="*/ 1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" h="22">
                    <a:moveTo>
                      <a:pt x="15" y="15"/>
                    </a:moveTo>
                    <a:cubicBezTo>
                      <a:pt x="11" y="21"/>
                      <a:pt x="3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7" y="17"/>
                      <a:pt x="7" y="16"/>
                      <a:pt x="8" y="15"/>
                    </a:cubicBezTo>
                    <a:cubicBezTo>
                      <a:pt x="8" y="15"/>
                      <a:pt x="9" y="14"/>
                      <a:pt x="9" y="14"/>
                    </a:cubicBezTo>
                    <a:cubicBezTo>
                      <a:pt x="10" y="13"/>
                      <a:pt x="10" y="12"/>
                      <a:pt x="11" y="12"/>
                    </a:cubicBezTo>
                    <a:cubicBezTo>
                      <a:pt x="11" y="11"/>
                      <a:pt x="12" y="11"/>
                      <a:pt x="12" y="10"/>
                    </a:cubicBezTo>
                    <a:cubicBezTo>
                      <a:pt x="12" y="10"/>
                      <a:pt x="13" y="9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7"/>
                      <a:pt x="14" y="6"/>
                      <a:pt x="14" y="6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4" y="6"/>
                    </a:cubicBezTo>
                    <a:cubicBezTo>
                      <a:pt x="14" y="6"/>
                      <a:pt x="14" y="7"/>
                      <a:pt x="14" y="7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9"/>
                      <a:pt x="12" y="9"/>
                      <a:pt x="12" y="10"/>
                    </a:cubicBezTo>
                    <a:cubicBezTo>
                      <a:pt x="11" y="10"/>
                      <a:pt x="11" y="11"/>
                      <a:pt x="10" y="12"/>
                    </a:cubicBezTo>
                    <a:cubicBezTo>
                      <a:pt x="10" y="12"/>
                      <a:pt x="10" y="13"/>
                      <a:pt x="9" y="13"/>
                    </a:cubicBezTo>
                    <a:cubicBezTo>
                      <a:pt x="9" y="14"/>
                      <a:pt x="8" y="15"/>
                      <a:pt x="8" y="15"/>
                    </a:cubicBezTo>
                    <a:cubicBezTo>
                      <a:pt x="7" y="16"/>
                      <a:pt x="6" y="16"/>
                      <a:pt x="6" y="17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0" y="19"/>
                      <a:pt x="0" y="12"/>
                      <a:pt x="5" y="6"/>
                    </a:cubicBezTo>
                    <a:cubicBezTo>
                      <a:pt x="10" y="0"/>
                      <a:pt x="20" y="0"/>
                      <a:pt x="20" y="0"/>
                    </a:cubicBezTo>
                    <a:cubicBezTo>
                      <a:pt x="20" y="0"/>
                      <a:pt x="21" y="9"/>
                      <a:pt x="15" y="1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6" name="Group 5"/>
            <p:cNvGrpSpPr/>
            <p:nvPr/>
          </p:nvGrpSpPr>
          <p:grpSpPr>
            <a:xfrm>
              <a:off x="844913" y="4244232"/>
              <a:ext cx="663575" cy="1535376"/>
              <a:chOff x="311686" y="4771504"/>
              <a:chExt cx="663575" cy="1535376"/>
            </a:xfrm>
          </p:grpSpPr>
          <p:sp>
            <p:nvSpPr>
              <p:cNvPr id="31" name="Freeform: Shape 10"/>
              <p:cNvSpPr/>
              <p:nvPr/>
            </p:nvSpPr>
            <p:spPr bwMode="auto">
              <a:xfrm>
                <a:off x="311686" y="4771504"/>
                <a:ext cx="329499" cy="122418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144" y="6"/>
                  </a:cxn>
                  <a:cxn ang="0">
                    <a:pos x="144" y="535"/>
                  </a:cxn>
                  <a:cxn ang="0">
                    <a:pos x="144" y="535"/>
                  </a:cxn>
                  <a:cxn ang="0">
                    <a:pos x="138" y="535"/>
                  </a:cxn>
                  <a:cxn ang="0">
                    <a:pos x="122" y="529"/>
                  </a:cxn>
                  <a:cxn ang="0">
                    <a:pos x="100" y="521"/>
                  </a:cxn>
                  <a:cxn ang="0">
                    <a:pos x="86" y="513"/>
                  </a:cxn>
                  <a:cxn ang="0">
                    <a:pos x="72" y="503"/>
                  </a:cxn>
                  <a:cxn ang="0">
                    <a:pos x="58" y="493"/>
                  </a:cxn>
                  <a:cxn ang="0">
                    <a:pos x="46" y="479"/>
                  </a:cxn>
                  <a:cxn ang="0">
                    <a:pos x="34" y="463"/>
                  </a:cxn>
                  <a:cxn ang="0">
                    <a:pos x="22" y="445"/>
                  </a:cxn>
                  <a:cxn ang="0">
                    <a:pos x="14" y="423"/>
                  </a:cxn>
                  <a:cxn ang="0">
                    <a:pos x="6" y="399"/>
                  </a:cxn>
                  <a:cxn ang="0">
                    <a:pos x="2" y="371"/>
                  </a:cxn>
                  <a:cxn ang="0">
                    <a:pos x="0" y="339"/>
                  </a:cxn>
                  <a:cxn ang="0">
                    <a:pos x="0" y="339"/>
                  </a:cxn>
                  <a:cxn ang="0">
                    <a:pos x="2" y="309"/>
                  </a:cxn>
                  <a:cxn ang="0">
                    <a:pos x="6" y="280"/>
                  </a:cxn>
                  <a:cxn ang="0">
                    <a:pos x="14" y="250"/>
                  </a:cxn>
                  <a:cxn ang="0">
                    <a:pos x="22" y="220"/>
                  </a:cxn>
                  <a:cxn ang="0">
                    <a:pos x="34" y="190"/>
                  </a:cxn>
                  <a:cxn ang="0">
                    <a:pos x="46" y="162"/>
                  </a:cxn>
                  <a:cxn ang="0">
                    <a:pos x="72" y="110"/>
                  </a:cxn>
                  <a:cxn ang="0">
                    <a:pos x="100" y="66"/>
                  </a:cxn>
                  <a:cxn ang="0">
                    <a:pos x="122" y="32"/>
                  </a:cxn>
                  <a:cxn ang="0">
                    <a:pos x="144" y="0"/>
                  </a:cxn>
                  <a:cxn ang="0">
                    <a:pos x="144" y="0"/>
                  </a:cxn>
                </a:cxnLst>
                <a:rect l="0" t="0" r="r" b="b"/>
                <a:pathLst>
                  <a:path w="144" h="535">
                    <a:moveTo>
                      <a:pt x="144" y="0"/>
                    </a:moveTo>
                    <a:lnTo>
                      <a:pt x="144" y="6"/>
                    </a:lnTo>
                    <a:lnTo>
                      <a:pt x="144" y="535"/>
                    </a:lnTo>
                    <a:lnTo>
                      <a:pt x="144" y="535"/>
                    </a:lnTo>
                    <a:lnTo>
                      <a:pt x="138" y="535"/>
                    </a:lnTo>
                    <a:lnTo>
                      <a:pt x="122" y="529"/>
                    </a:lnTo>
                    <a:lnTo>
                      <a:pt x="100" y="521"/>
                    </a:lnTo>
                    <a:lnTo>
                      <a:pt x="86" y="513"/>
                    </a:lnTo>
                    <a:lnTo>
                      <a:pt x="72" y="503"/>
                    </a:lnTo>
                    <a:lnTo>
                      <a:pt x="58" y="493"/>
                    </a:lnTo>
                    <a:lnTo>
                      <a:pt x="46" y="479"/>
                    </a:lnTo>
                    <a:lnTo>
                      <a:pt x="34" y="463"/>
                    </a:lnTo>
                    <a:lnTo>
                      <a:pt x="22" y="445"/>
                    </a:lnTo>
                    <a:lnTo>
                      <a:pt x="14" y="423"/>
                    </a:lnTo>
                    <a:lnTo>
                      <a:pt x="6" y="399"/>
                    </a:lnTo>
                    <a:lnTo>
                      <a:pt x="2" y="371"/>
                    </a:lnTo>
                    <a:lnTo>
                      <a:pt x="0" y="339"/>
                    </a:lnTo>
                    <a:lnTo>
                      <a:pt x="0" y="339"/>
                    </a:lnTo>
                    <a:lnTo>
                      <a:pt x="2" y="309"/>
                    </a:lnTo>
                    <a:lnTo>
                      <a:pt x="6" y="280"/>
                    </a:lnTo>
                    <a:lnTo>
                      <a:pt x="14" y="250"/>
                    </a:lnTo>
                    <a:lnTo>
                      <a:pt x="22" y="220"/>
                    </a:lnTo>
                    <a:lnTo>
                      <a:pt x="34" y="190"/>
                    </a:lnTo>
                    <a:lnTo>
                      <a:pt x="46" y="162"/>
                    </a:lnTo>
                    <a:lnTo>
                      <a:pt x="72" y="110"/>
                    </a:lnTo>
                    <a:lnTo>
                      <a:pt x="100" y="66"/>
                    </a:lnTo>
                    <a:lnTo>
                      <a:pt x="122" y="32"/>
                    </a:lnTo>
                    <a:lnTo>
                      <a:pt x="144" y="0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Freeform: Shape 11"/>
              <p:cNvSpPr/>
              <p:nvPr/>
            </p:nvSpPr>
            <p:spPr bwMode="auto">
              <a:xfrm>
                <a:off x="641185" y="4771504"/>
                <a:ext cx="334076" cy="122418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0" y="535"/>
                  </a:cxn>
                  <a:cxn ang="0">
                    <a:pos x="0" y="535"/>
                  </a:cxn>
                  <a:cxn ang="0">
                    <a:pos x="8" y="535"/>
                  </a:cxn>
                  <a:cxn ang="0">
                    <a:pos x="24" y="529"/>
                  </a:cxn>
                  <a:cxn ang="0">
                    <a:pos x="46" y="521"/>
                  </a:cxn>
                  <a:cxn ang="0">
                    <a:pos x="60" y="513"/>
                  </a:cxn>
                  <a:cxn ang="0">
                    <a:pos x="74" y="503"/>
                  </a:cxn>
                  <a:cxn ang="0">
                    <a:pos x="86" y="493"/>
                  </a:cxn>
                  <a:cxn ang="0">
                    <a:pos x="100" y="479"/>
                  </a:cxn>
                  <a:cxn ang="0">
                    <a:pos x="112" y="463"/>
                  </a:cxn>
                  <a:cxn ang="0">
                    <a:pos x="124" y="445"/>
                  </a:cxn>
                  <a:cxn ang="0">
                    <a:pos x="132" y="423"/>
                  </a:cxn>
                  <a:cxn ang="0">
                    <a:pos x="140" y="399"/>
                  </a:cxn>
                  <a:cxn ang="0">
                    <a:pos x="144" y="371"/>
                  </a:cxn>
                  <a:cxn ang="0">
                    <a:pos x="146" y="339"/>
                  </a:cxn>
                  <a:cxn ang="0">
                    <a:pos x="146" y="339"/>
                  </a:cxn>
                  <a:cxn ang="0">
                    <a:pos x="144" y="309"/>
                  </a:cxn>
                  <a:cxn ang="0">
                    <a:pos x="140" y="280"/>
                  </a:cxn>
                  <a:cxn ang="0">
                    <a:pos x="132" y="250"/>
                  </a:cxn>
                  <a:cxn ang="0">
                    <a:pos x="124" y="220"/>
                  </a:cxn>
                  <a:cxn ang="0">
                    <a:pos x="112" y="190"/>
                  </a:cxn>
                  <a:cxn ang="0">
                    <a:pos x="100" y="162"/>
                  </a:cxn>
                  <a:cxn ang="0">
                    <a:pos x="74" y="110"/>
                  </a:cxn>
                  <a:cxn ang="0">
                    <a:pos x="46" y="66"/>
                  </a:cxn>
                  <a:cxn ang="0">
                    <a:pos x="24" y="3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46" h="535">
                    <a:moveTo>
                      <a:pt x="0" y="0"/>
                    </a:moveTo>
                    <a:lnTo>
                      <a:pt x="0" y="6"/>
                    </a:lnTo>
                    <a:lnTo>
                      <a:pt x="0" y="535"/>
                    </a:lnTo>
                    <a:lnTo>
                      <a:pt x="0" y="535"/>
                    </a:lnTo>
                    <a:lnTo>
                      <a:pt x="8" y="535"/>
                    </a:lnTo>
                    <a:lnTo>
                      <a:pt x="24" y="529"/>
                    </a:lnTo>
                    <a:lnTo>
                      <a:pt x="46" y="521"/>
                    </a:lnTo>
                    <a:lnTo>
                      <a:pt x="60" y="513"/>
                    </a:lnTo>
                    <a:lnTo>
                      <a:pt x="74" y="503"/>
                    </a:lnTo>
                    <a:lnTo>
                      <a:pt x="86" y="493"/>
                    </a:lnTo>
                    <a:lnTo>
                      <a:pt x="100" y="479"/>
                    </a:lnTo>
                    <a:lnTo>
                      <a:pt x="112" y="463"/>
                    </a:lnTo>
                    <a:lnTo>
                      <a:pt x="124" y="445"/>
                    </a:lnTo>
                    <a:lnTo>
                      <a:pt x="132" y="423"/>
                    </a:lnTo>
                    <a:lnTo>
                      <a:pt x="140" y="399"/>
                    </a:lnTo>
                    <a:lnTo>
                      <a:pt x="144" y="371"/>
                    </a:lnTo>
                    <a:lnTo>
                      <a:pt x="146" y="339"/>
                    </a:lnTo>
                    <a:lnTo>
                      <a:pt x="146" y="339"/>
                    </a:lnTo>
                    <a:lnTo>
                      <a:pt x="144" y="309"/>
                    </a:lnTo>
                    <a:lnTo>
                      <a:pt x="140" y="280"/>
                    </a:lnTo>
                    <a:lnTo>
                      <a:pt x="132" y="250"/>
                    </a:lnTo>
                    <a:lnTo>
                      <a:pt x="124" y="220"/>
                    </a:lnTo>
                    <a:lnTo>
                      <a:pt x="112" y="190"/>
                    </a:lnTo>
                    <a:lnTo>
                      <a:pt x="100" y="162"/>
                    </a:lnTo>
                    <a:lnTo>
                      <a:pt x="74" y="110"/>
                    </a:lnTo>
                    <a:lnTo>
                      <a:pt x="46" y="66"/>
                    </a:lnTo>
                    <a:lnTo>
                      <a:pt x="24" y="3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Freeform: Shape 12"/>
              <p:cNvSpPr/>
              <p:nvPr/>
            </p:nvSpPr>
            <p:spPr bwMode="auto">
              <a:xfrm>
                <a:off x="485588" y="5435079"/>
                <a:ext cx="324923" cy="871801"/>
              </a:xfrm>
              <a:custGeom>
                <a:avLst/>
                <a:gdLst/>
                <a:ahLst/>
                <a:cxnLst>
                  <a:cxn ang="0">
                    <a:pos x="142" y="139"/>
                  </a:cxn>
                  <a:cxn ang="0">
                    <a:pos x="92" y="189"/>
                  </a:cxn>
                  <a:cxn ang="0">
                    <a:pos x="84" y="79"/>
                  </a:cxn>
                  <a:cxn ang="0">
                    <a:pos x="108" y="33"/>
                  </a:cxn>
                  <a:cxn ang="0">
                    <a:pos x="82" y="55"/>
                  </a:cxn>
                  <a:cxn ang="0">
                    <a:pos x="68" y="0"/>
                  </a:cxn>
                  <a:cxn ang="0">
                    <a:pos x="54" y="71"/>
                  </a:cxn>
                  <a:cxn ang="0">
                    <a:pos x="28" y="49"/>
                  </a:cxn>
                  <a:cxn ang="0">
                    <a:pos x="52" y="95"/>
                  </a:cxn>
                  <a:cxn ang="0">
                    <a:pos x="50" y="167"/>
                  </a:cxn>
                  <a:cxn ang="0">
                    <a:pos x="0" y="117"/>
                  </a:cxn>
                  <a:cxn ang="0">
                    <a:pos x="48" y="181"/>
                  </a:cxn>
                  <a:cxn ang="0">
                    <a:pos x="32" y="381"/>
                  </a:cxn>
                  <a:cxn ang="0">
                    <a:pos x="68" y="381"/>
                  </a:cxn>
                  <a:cxn ang="0">
                    <a:pos x="106" y="381"/>
                  </a:cxn>
                  <a:cxn ang="0">
                    <a:pos x="92" y="203"/>
                  </a:cxn>
                  <a:cxn ang="0">
                    <a:pos x="142" y="139"/>
                  </a:cxn>
                </a:cxnLst>
                <a:rect l="0" t="0" r="r" b="b"/>
                <a:pathLst>
                  <a:path w="142" h="381">
                    <a:moveTo>
                      <a:pt x="142" y="139"/>
                    </a:moveTo>
                    <a:lnTo>
                      <a:pt x="92" y="189"/>
                    </a:lnTo>
                    <a:lnTo>
                      <a:pt x="84" y="79"/>
                    </a:lnTo>
                    <a:lnTo>
                      <a:pt x="108" y="33"/>
                    </a:lnTo>
                    <a:lnTo>
                      <a:pt x="82" y="55"/>
                    </a:lnTo>
                    <a:lnTo>
                      <a:pt x="68" y="0"/>
                    </a:lnTo>
                    <a:lnTo>
                      <a:pt x="54" y="71"/>
                    </a:lnTo>
                    <a:lnTo>
                      <a:pt x="28" y="49"/>
                    </a:lnTo>
                    <a:lnTo>
                      <a:pt x="52" y="95"/>
                    </a:lnTo>
                    <a:lnTo>
                      <a:pt x="50" y="167"/>
                    </a:lnTo>
                    <a:lnTo>
                      <a:pt x="0" y="117"/>
                    </a:lnTo>
                    <a:lnTo>
                      <a:pt x="48" y="181"/>
                    </a:lnTo>
                    <a:lnTo>
                      <a:pt x="32" y="381"/>
                    </a:lnTo>
                    <a:lnTo>
                      <a:pt x="68" y="381"/>
                    </a:lnTo>
                    <a:lnTo>
                      <a:pt x="106" y="381"/>
                    </a:lnTo>
                    <a:lnTo>
                      <a:pt x="92" y="203"/>
                    </a:lnTo>
                    <a:lnTo>
                      <a:pt x="142" y="139"/>
                    </a:lnTo>
                    <a:close/>
                  </a:path>
                </a:pathLst>
              </a:custGeom>
              <a:solidFill>
                <a:srgbClr val="81684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7" name="Group 6"/>
            <p:cNvGrpSpPr/>
            <p:nvPr/>
          </p:nvGrpSpPr>
          <p:grpSpPr>
            <a:xfrm>
              <a:off x="4178679" y="4244232"/>
              <a:ext cx="663575" cy="1535376"/>
              <a:chOff x="311686" y="4771504"/>
              <a:chExt cx="663575" cy="1535376"/>
            </a:xfrm>
          </p:grpSpPr>
          <p:sp>
            <p:nvSpPr>
              <p:cNvPr id="28" name="Freeform: Shape 7"/>
              <p:cNvSpPr/>
              <p:nvPr/>
            </p:nvSpPr>
            <p:spPr bwMode="auto">
              <a:xfrm>
                <a:off x="311686" y="4771504"/>
                <a:ext cx="329499" cy="122418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144" y="6"/>
                  </a:cxn>
                  <a:cxn ang="0">
                    <a:pos x="144" y="535"/>
                  </a:cxn>
                  <a:cxn ang="0">
                    <a:pos x="144" y="535"/>
                  </a:cxn>
                  <a:cxn ang="0">
                    <a:pos x="138" y="535"/>
                  </a:cxn>
                  <a:cxn ang="0">
                    <a:pos x="122" y="529"/>
                  </a:cxn>
                  <a:cxn ang="0">
                    <a:pos x="100" y="521"/>
                  </a:cxn>
                  <a:cxn ang="0">
                    <a:pos x="86" y="513"/>
                  </a:cxn>
                  <a:cxn ang="0">
                    <a:pos x="72" y="503"/>
                  </a:cxn>
                  <a:cxn ang="0">
                    <a:pos x="58" y="493"/>
                  </a:cxn>
                  <a:cxn ang="0">
                    <a:pos x="46" y="479"/>
                  </a:cxn>
                  <a:cxn ang="0">
                    <a:pos x="34" y="463"/>
                  </a:cxn>
                  <a:cxn ang="0">
                    <a:pos x="22" y="445"/>
                  </a:cxn>
                  <a:cxn ang="0">
                    <a:pos x="14" y="423"/>
                  </a:cxn>
                  <a:cxn ang="0">
                    <a:pos x="6" y="399"/>
                  </a:cxn>
                  <a:cxn ang="0">
                    <a:pos x="2" y="371"/>
                  </a:cxn>
                  <a:cxn ang="0">
                    <a:pos x="0" y="339"/>
                  </a:cxn>
                  <a:cxn ang="0">
                    <a:pos x="0" y="339"/>
                  </a:cxn>
                  <a:cxn ang="0">
                    <a:pos x="2" y="309"/>
                  </a:cxn>
                  <a:cxn ang="0">
                    <a:pos x="6" y="280"/>
                  </a:cxn>
                  <a:cxn ang="0">
                    <a:pos x="14" y="250"/>
                  </a:cxn>
                  <a:cxn ang="0">
                    <a:pos x="22" y="220"/>
                  </a:cxn>
                  <a:cxn ang="0">
                    <a:pos x="34" y="190"/>
                  </a:cxn>
                  <a:cxn ang="0">
                    <a:pos x="46" y="162"/>
                  </a:cxn>
                  <a:cxn ang="0">
                    <a:pos x="72" y="110"/>
                  </a:cxn>
                  <a:cxn ang="0">
                    <a:pos x="100" y="66"/>
                  </a:cxn>
                  <a:cxn ang="0">
                    <a:pos x="122" y="32"/>
                  </a:cxn>
                  <a:cxn ang="0">
                    <a:pos x="144" y="0"/>
                  </a:cxn>
                  <a:cxn ang="0">
                    <a:pos x="144" y="0"/>
                  </a:cxn>
                </a:cxnLst>
                <a:rect l="0" t="0" r="r" b="b"/>
                <a:pathLst>
                  <a:path w="144" h="535">
                    <a:moveTo>
                      <a:pt x="144" y="0"/>
                    </a:moveTo>
                    <a:lnTo>
                      <a:pt x="144" y="6"/>
                    </a:lnTo>
                    <a:lnTo>
                      <a:pt x="144" y="535"/>
                    </a:lnTo>
                    <a:lnTo>
                      <a:pt x="144" y="535"/>
                    </a:lnTo>
                    <a:lnTo>
                      <a:pt x="138" y="535"/>
                    </a:lnTo>
                    <a:lnTo>
                      <a:pt x="122" y="529"/>
                    </a:lnTo>
                    <a:lnTo>
                      <a:pt x="100" y="521"/>
                    </a:lnTo>
                    <a:lnTo>
                      <a:pt x="86" y="513"/>
                    </a:lnTo>
                    <a:lnTo>
                      <a:pt x="72" y="503"/>
                    </a:lnTo>
                    <a:lnTo>
                      <a:pt x="58" y="493"/>
                    </a:lnTo>
                    <a:lnTo>
                      <a:pt x="46" y="479"/>
                    </a:lnTo>
                    <a:lnTo>
                      <a:pt x="34" y="463"/>
                    </a:lnTo>
                    <a:lnTo>
                      <a:pt x="22" y="445"/>
                    </a:lnTo>
                    <a:lnTo>
                      <a:pt x="14" y="423"/>
                    </a:lnTo>
                    <a:lnTo>
                      <a:pt x="6" y="399"/>
                    </a:lnTo>
                    <a:lnTo>
                      <a:pt x="2" y="371"/>
                    </a:lnTo>
                    <a:lnTo>
                      <a:pt x="0" y="339"/>
                    </a:lnTo>
                    <a:lnTo>
                      <a:pt x="0" y="339"/>
                    </a:lnTo>
                    <a:lnTo>
                      <a:pt x="2" y="309"/>
                    </a:lnTo>
                    <a:lnTo>
                      <a:pt x="6" y="280"/>
                    </a:lnTo>
                    <a:lnTo>
                      <a:pt x="14" y="250"/>
                    </a:lnTo>
                    <a:lnTo>
                      <a:pt x="22" y="220"/>
                    </a:lnTo>
                    <a:lnTo>
                      <a:pt x="34" y="190"/>
                    </a:lnTo>
                    <a:lnTo>
                      <a:pt x="46" y="162"/>
                    </a:lnTo>
                    <a:lnTo>
                      <a:pt x="72" y="110"/>
                    </a:lnTo>
                    <a:lnTo>
                      <a:pt x="100" y="66"/>
                    </a:lnTo>
                    <a:lnTo>
                      <a:pt x="122" y="32"/>
                    </a:lnTo>
                    <a:lnTo>
                      <a:pt x="144" y="0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Freeform: Shape 8"/>
              <p:cNvSpPr/>
              <p:nvPr/>
            </p:nvSpPr>
            <p:spPr bwMode="auto">
              <a:xfrm>
                <a:off x="641185" y="4771504"/>
                <a:ext cx="334076" cy="122418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0" y="535"/>
                  </a:cxn>
                  <a:cxn ang="0">
                    <a:pos x="0" y="535"/>
                  </a:cxn>
                  <a:cxn ang="0">
                    <a:pos x="8" y="535"/>
                  </a:cxn>
                  <a:cxn ang="0">
                    <a:pos x="24" y="529"/>
                  </a:cxn>
                  <a:cxn ang="0">
                    <a:pos x="46" y="521"/>
                  </a:cxn>
                  <a:cxn ang="0">
                    <a:pos x="60" y="513"/>
                  </a:cxn>
                  <a:cxn ang="0">
                    <a:pos x="74" y="503"/>
                  </a:cxn>
                  <a:cxn ang="0">
                    <a:pos x="86" y="493"/>
                  </a:cxn>
                  <a:cxn ang="0">
                    <a:pos x="100" y="479"/>
                  </a:cxn>
                  <a:cxn ang="0">
                    <a:pos x="112" y="463"/>
                  </a:cxn>
                  <a:cxn ang="0">
                    <a:pos x="124" y="445"/>
                  </a:cxn>
                  <a:cxn ang="0">
                    <a:pos x="132" y="423"/>
                  </a:cxn>
                  <a:cxn ang="0">
                    <a:pos x="140" y="399"/>
                  </a:cxn>
                  <a:cxn ang="0">
                    <a:pos x="144" y="371"/>
                  </a:cxn>
                  <a:cxn ang="0">
                    <a:pos x="146" y="339"/>
                  </a:cxn>
                  <a:cxn ang="0">
                    <a:pos x="146" y="339"/>
                  </a:cxn>
                  <a:cxn ang="0">
                    <a:pos x="144" y="309"/>
                  </a:cxn>
                  <a:cxn ang="0">
                    <a:pos x="140" y="280"/>
                  </a:cxn>
                  <a:cxn ang="0">
                    <a:pos x="132" y="250"/>
                  </a:cxn>
                  <a:cxn ang="0">
                    <a:pos x="124" y="220"/>
                  </a:cxn>
                  <a:cxn ang="0">
                    <a:pos x="112" y="190"/>
                  </a:cxn>
                  <a:cxn ang="0">
                    <a:pos x="100" y="162"/>
                  </a:cxn>
                  <a:cxn ang="0">
                    <a:pos x="74" y="110"/>
                  </a:cxn>
                  <a:cxn ang="0">
                    <a:pos x="46" y="66"/>
                  </a:cxn>
                  <a:cxn ang="0">
                    <a:pos x="24" y="3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46" h="535">
                    <a:moveTo>
                      <a:pt x="0" y="0"/>
                    </a:moveTo>
                    <a:lnTo>
                      <a:pt x="0" y="6"/>
                    </a:lnTo>
                    <a:lnTo>
                      <a:pt x="0" y="535"/>
                    </a:lnTo>
                    <a:lnTo>
                      <a:pt x="0" y="535"/>
                    </a:lnTo>
                    <a:lnTo>
                      <a:pt x="8" y="535"/>
                    </a:lnTo>
                    <a:lnTo>
                      <a:pt x="24" y="529"/>
                    </a:lnTo>
                    <a:lnTo>
                      <a:pt x="46" y="521"/>
                    </a:lnTo>
                    <a:lnTo>
                      <a:pt x="60" y="513"/>
                    </a:lnTo>
                    <a:lnTo>
                      <a:pt x="74" y="503"/>
                    </a:lnTo>
                    <a:lnTo>
                      <a:pt x="86" y="493"/>
                    </a:lnTo>
                    <a:lnTo>
                      <a:pt x="100" y="479"/>
                    </a:lnTo>
                    <a:lnTo>
                      <a:pt x="112" y="463"/>
                    </a:lnTo>
                    <a:lnTo>
                      <a:pt x="124" y="445"/>
                    </a:lnTo>
                    <a:lnTo>
                      <a:pt x="132" y="423"/>
                    </a:lnTo>
                    <a:lnTo>
                      <a:pt x="140" y="399"/>
                    </a:lnTo>
                    <a:lnTo>
                      <a:pt x="144" y="371"/>
                    </a:lnTo>
                    <a:lnTo>
                      <a:pt x="146" y="339"/>
                    </a:lnTo>
                    <a:lnTo>
                      <a:pt x="146" y="339"/>
                    </a:lnTo>
                    <a:lnTo>
                      <a:pt x="144" y="309"/>
                    </a:lnTo>
                    <a:lnTo>
                      <a:pt x="140" y="280"/>
                    </a:lnTo>
                    <a:lnTo>
                      <a:pt x="132" y="250"/>
                    </a:lnTo>
                    <a:lnTo>
                      <a:pt x="124" y="220"/>
                    </a:lnTo>
                    <a:lnTo>
                      <a:pt x="112" y="190"/>
                    </a:lnTo>
                    <a:lnTo>
                      <a:pt x="100" y="162"/>
                    </a:lnTo>
                    <a:lnTo>
                      <a:pt x="74" y="110"/>
                    </a:lnTo>
                    <a:lnTo>
                      <a:pt x="46" y="66"/>
                    </a:lnTo>
                    <a:lnTo>
                      <a:pt x="24" y="3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Freeform: Shape 9"/>
              <p:cNvSpPr/>
              <p:nvPr/>
            </p:nvSpPr>
            <p:spPr bwMode="auto">
              <a:xfrm>
                <a:off x="485588" y="5435079"/>
                <a:ext cx="324923" cy="871801"/>
              </a:xfrm>
              <a:custGeom>
                <a:avLst/>
                <a:gdLst/>
                <a:ahLst/>
                <a:cxnLst>
                  <a:cxn ang="0">
                    <a:pos x="142" y="139"/>
                  </a:cxn>
                  <a:cxn ang="0">
                    <a:pos x="92" y="189"/>
                  </a:cxn>
                  <a:cxn ang="0">
                    <a:pos x="84" y="79"/>
                  </a:cxn>
                  <a:cxn ang="0">
                    <a:pos x="108" y="33"/>
                  </a:cxn>
                  <a:cxn ang="0">
                    <a:pos x="82" y="55"/>
                  </a:cxn>
                  <a:cxn ang="0">
                    <a:pos x="68" y="0"/>
                  </a:cxn>
                  <a:cxn ang="0">
                    <a:pos x="54" y="71"/>
                  </a:cxn>
                  <a:cxn ang="0">
                    <a:pos x="28" y="49"/>
                  </a:cxn>
                  <a:cxn ang="0">
                    <a:pos x="52" y="95"/>
                  </a:cxn>
                  <a:cxn ang="0">
                    <a:pos x="50" y="167"/>
                  </a:cxn>
                  <a:cxn ang="0">
                    <a:pos x="0" y="117"/>
                  </a:cxn>
                  <a:cxn ang="0">
                    <a:pos x="48" y="181"/>
                  </a:cxn>
                  <a:cxn ang="0">
                    <a:pos x="32" y="381"/>
                  </a:cxn>
                  <a:cxn ang="0">
                    <a:pos x="68" y="381"/>
                  </a:cxn>
                  <a:cxn ang="0">
                    <a:pos x="106" y="381"/>
                  </a:cxn>
                  <a:cxn ang="0">
                    <a:pos x="92" y="203"/>
                  </a:cxn>
                  <a:cxn ang="0">
                    <a:pos x="142" y="139"/>
                  </a:cxn>
                </a:cxnLst>
                <a:rect l="0" t="0" r="r" b="b"/>
                <a:pathLst>
                  <a:path w="142" h="381">
                    <a:moveTo>
                      <a:pt x="142" y="139"/>
                    </a:moveTo>
                    <a:lnTo>
                      <a:pt x="92" y="189"/>
                    </a:lnTo>
                    <a:lnTo>
                      <a:pt x="84" y="79"/>
                    </a:lnTo>
                    <a:lnTo>
                      <a:pt x="108" y="33"/>
                    </a:lnTo>
                    <a:lnTo>
                      <a:pt x="82" y="55"/>
                    </a:lnTo>
                    <a:lnTo>
                      <a:pt x="68" y="0"/>
                    </a:lnTo>
                    <a:lnTo>
                      <a:pt x="54" y="71"/>
                    </a:lnTo>
                    <a:lnTo>
                      <a:pt x="28" y="49"/>
                    </a:lnTo>
                    <a:lnTo>
                      <a:pt x="52" y="95"/>
                    </a:lnTo>
                    <a:lnTo>
                      <a:pt x="50" y="167"/>
                    </a:lnTo>
                    <a:lnTo>
                      <a:pt x="0" y="117"/>
                    </a:lnTo>
                    <a:lnTo>
                      <a:pt x="48" y="181"/>
                    </a:lnTo>
                    <a:lnTo>
                      <a:pt x="32" y="381"/>
                    </a:lnTo>
                    <a:lnTo>
                      <a:pt x="68" y="381"/>
                    </a:lnTo>
                    <a:lnTo>
                      <a:pt x="106" y="381"/>
                    </a:lnTo>
                    <a:lnTo>
                      <a:pt x="92" y="203"/>
                    </a:lnTo>
                    <a:lnTo>
                      <a:pt x="142" y="139"/>
                    </a:lnTo>
                    <a:close/>
                  </a:path>
                </a:pathLst>
              </a:custGeom>
              <a:solidFill>
                <a:srgbClr val="81684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5" name="千图PPT彼岸天：ID 8661124库_组合 2"/>
          <p:cNvGrpSpPr/>
          <p:nvPr>
            <p:custDataLst>
              <p:tags r:id="rId2"/>
            </p:custDataLst>
          </p:nvPr>
        </p:nvGrpSpPr>
        <p:grpSpPr>
          <a:xfrm>
            <a:off x="1022827" y="2182835"/>
            <a:ext cx="4749137" cy="767582"/>
            <a:chOff x="1022827" y="2182836"/>
            <a:chExt cx="4749137" cy="767582"/>
          </a:xfrm>
        </p:grpSpPr>
        <p:grpSp>
          <p:nvGrpSpPr>
            <p:cNvPr id="19" name="Group 72"/>
            <p:cNvGrpSpPr/>
            <p:nvPr/>
          </p:nvGrpSpPr>
          <p:grpSpPr>
            <a:xfrm>
              <a:off x="1022827" y="2250285"/>
              <a:ext cx="277647" cy="276818"/>
              <a:chOff x="2138511" y="2464802"/>
              <a:chExt cx="354012" cy="352956"/>
            </a:xfrm>
            <a:solidFill>
              <a:schemeClr val="accent1"/>
            </a:solidFill>
          </p:grpSpPr>
          <p:sp>
            <p:nvSpPr>
              <p:cNvPr id="23" name="Oval 73"/>
              <p:cNvSpPr/>
              <p:nvPr/>
            </p:nvSpPr>
            <p:spPr bwMode="auto">
              <a:xfrm>
                <a:off x="2229830" y="2555417"/>
                <a:ext cx="171376" cy="171727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Freeform: Shape 74"/>
              <p:cNvSpPr/>
              <p:nvPr/>
            </p:nvSpPr>
            <p:spPr bwMode="auto">
              <a:xfrm>
                <a:off x="2138511" y="2464802"/>
                <a:ext cx="354012" cy="352956"/>
              </a:xfrm>
              <a:custGeom>
                <a:avLst/>
                <a:gdLst>
                  <a:gd name="T0" fmla="*/ 212 w 423"/>
                  <a:gd name="T1" fmla="*/ 0 h 424"/>
                  <a:gd name="T2" fmla="*/ 0 w 423"/>
                  <a:gd name="T3" fmla="*/ 212 h 424"/>
                  <a:gd name="T4" fmla="*/ 212 w 423"/>
                  <a:gd name="T5" fmla="*/ 424 h 424"/>
                  <a:gd name="T6" fmla="*/ 423 w 423"/>
                  <a:gd name="T7" fmla="*/ 212 h 424"/>
                  <a:gd name="T8" fmla="*/ 212 w 423"/>
                  <a:gd name="T9" fmla="*/ 0 h 424"/>
                  <a:gd name="T10" fmla="*/ 212 w 423"/>
                  <a:gd name="T11" fmla="*/ 386 h 424"/>
                  <a:gd name="T12" fmla="*/ 38 w 423"/>
                  <a:gd name="T13" fmla="*/ 212 h 424"/>
                  <a:gd name="T14" fmla="*/ 212 w 423"/>
                  <a:gd name="T15" fmla="*/ 38 h 424"/>
                  <a:gd name="T16" fmla="*/ 386 w 423"/>
                  <a:gd name="T17" fmla="*/ 212 h 424"/>
                  <a:gd name="T18" fmla="*/ 212 w 423"/>
                  <a:gd name="T19" fmla="*/ 386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3" h="424">
                    <a:moveTo>
                      <a:pt x="212" y="0"/>
                    </a:moveTo>
                    <a:cubicBezTo>
                      <a:pt x="95" y="0"/>
                      <a:pt x="0" y="95"/>
                      <a:pt x="0" y="212"/>
                    </a:cubicBezTo>
                    <a:cubicBezTo>
                      <a:pt x="0" y="329"/>
                      <a:pt x="95" y="424"/>
                      <a:pt x="212" y="424"/>
                    </a:cubicBezTo>
                    <a:cubicBezTo>
                      <a:pt x="329" y="424"/>
                      <a:pt x="423" y="329"/>
                      <a:pt x="423" y="212"/>
                    </a:cubicBezTo>
                    <a:cubicBezTo>
                      <a:pt x="423" y="95"/>
                      <a:pt x="329" y="0"/>
                      <a:pt x="212" y="0"/>
                    </a:cubicBezTo>
                    <a:close/>
                    <a:moveTo>
                      <a:pt x="212" y="386"/>
                    </a:moveTo>
                    <a:cubicBezTo>
                      <a:pt x="116" y="386"/>
                      <a:pt x="38" y="308"/>
                      <a:pt x="38" y="212"/>
                    </a:cubicBezTo>
                    <a:cubicBezTo>
                      <a:pt x="38" y="116"/>
                      <a:pt x="116" y="38"/>
                      <a:pt x="212" y="38"/>
                    </a:cubicBezTo>
                    <a:cubicBezTo>
                      <a:pt x="308" y="38"/>
                      <a:pt x="386" y="116"/>
                      <a:pt x="386" y="212"/>
                    </a:cubicBezTo>
                    <a:cubicBezTo>
                      <a:pt x="386" y="308"/>
                      <a:pt x="308" y="386"/>
                      <a:pt x="212" y="386"/>
                    </a:cubicBez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0" name="Group 1"/>
            <p:cNvGrpSpPr/>
            <p:nvPr/>
          </p:nvGrpSpPr>
          <p:grpSpPr>
            <a:xfrm>
              <a:off x="1394549" y="2182836"/>
              <a:ext cx="4377415" cy="767582"/>
              <a:chOff x="1394549" y="2182836"/>
              <a:chExt cx="4377415" cy="767582"/>
            </a:xfrm>
          </p:grpSpPr>
          <p:sp>
            <p:nvSpPr>
              <p:cNvPr id="21" name="Rectangle 79"/>
              <p:cNvSpPr/>
              <p:nvPr/>
            </p:nvSpPr>
            <p:spPr>
              <a:xfrm>
                <a:off x="1394549" y="2182836"/>
                <a:ext cx="4377414" cy="246221"/>
              </a:xfrm>
              <a:prstGeom prst="rect">
                <a:avLst/>
              </a:prstGeom>
            </p:spPr>
            <p:txBody>
              <a:bodyPr wrap="none" lIns="0" tIns="0" rIns="0" bIns="0" anchor="ctr">
                <a:norm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600" b="1" dirty="0">
                    <a:solidFill>
                      <a:schemeClr val="accent1"/>
                    </a:solidFill>
                  </a:rPr>
                  <a:t>输入标题文本</a:t>
                </a:r>
              </a:p>
            </p:txBody>
          </p:sp>
          <p:sp>
            <p:nvSpPr>
              <p:cNvPr id="22" name="TextBox 80"/>
              <p:cNvSpPr txBox="1"/>
              <p:nvPr/>
            </p:nvSpPr>
            <p:spPr>
              <a:xfrm>
                <a:off x="1394550" y="2429057"/>
                <a:ext cx="4377414" cy="52136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sz="1200" dirty="0">
                    <a:solidFill>
                      <a:sysClr val="windowText" lastClr="000000"/>
                    </a:solidFill>
                  </a:rPr>
                  <a:t>点击此处更换文本点击此处更换文本</a:t>
                </a:r>
              </a:p>
            </p:txBody>
          </p:sp>
        </p:grpSp>
      </p:grpSp>
      <p:grpSp>
        <p:nvGrpSpPr>
          <p:cNvPr id="6" name="千图PPT彼岸天：ID 8661124库_组合 81"/>
          <p:cNvGrpSpPr/>
          <p:nvPr>
            <p:custDataLst>
              <p:tags r:id="rId3"/>
            </p:custDataLst>
          </p:nvPr>
        </p:nvGrpSpPr>
        <p:grpSpPr>
          <a:xfrm>
            <a:off x="1022827" y="3505315"/>
            <a:ext cx="4749137" cy="767582"/>
            <a:chOff x="1022827" y="3520161"/>
            <a:chExt cx="4749137" cy="767582"/>
          </a:xfrm>
        </p:grpSpPr>
        <p:grpSp>
          <p:nvGrpSpPr>
            <p:cNvPr id="13" name="Group 75"/>
            <p:cNvGrpSpPr/>
            <p:nvPr/>
          </p:nvGrpSpPr>
          <p:grpSpPr>
            <a:xfrm>
              <a:off x="1022827" y="3571355"/>
              <a:ext cx="277647" cy="276818"/>
              <a:chOff x="2138511" y="2464802"/>
              <a:chExt cx="354012" cy="352956"/>
            </a:xfrm>
            <a:solidFill>
              <a:schemeClr val="accent2"/>
            </a:solidFill>
          </p:grpSpPr>
          <p:sp>
            <p:nvSpPr>
              <p:cNvPr id="17" name="Oval 76"/>
              <p:cNvSpPr/>
              <p:nvPr/>
            </p:nvSpPr>
            <p:spPr bwMode="auto">
              <a:xfrm>
                <a:off x="2229830" y="2555417"/>
                <a:ext cx="171376" cy="171727"/>
              </a:xfrm>
              <a:prstGeom prst="ellipse">
                <a:avLst/>
              </a:prstGeom>
              <a:grpFill/>
              <a:ln>
                <a:solidFill>
                  <a:schemeClr val="accent2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" name="Freeform: Shape 77"/>
              <p:cNvSpPr/>
              <p:nvPr/>
            </p:nvSpPr>
            <p:spPr bwMode="auto">
              <a:xfrm>
                <a:off x="2138511" y="2464802"/>
                <a:ext cx="354012" cy="352956"/>
              </a:xfrm>
              <a:custGeom>
                <a:avLst/>
                <a:gdLst>
                  <a:gd name="T0" fmla="*/ 212 w 423"/>
                  <a:gd name="T1" fmla="*/ 0 h 424"/>
                  <a:gd name="T2" fmla="*/ 0 w 423"/>
                  <a:gd name="T3" fmla="*/ 212 h 424"/>
                  <a:gd name="T4" fmla="*/ 212 w 423"/>
                  <a:gd name="T5" fmla="*/ 424 h 424"/>
                  <a:gd name="T6" fmla="*/ 423 w 423"/>
                  <a:gd name="T7" fmla="*/ 212 h 424"/>
                  <a:gd name="T8" fmla="*/ 212 w 423"/>
                  <a:gd name="T9" fmla="*/ 0 h 424"/>
                  <a:gd name="T10" fmla="*/ 212 w 423"/>
                  <a:gd name="T11" fmla="*/ 386 h 424"/>
                  <a:gd name="T12" fmla="*/ 38 w 423"/>
                  <a:gd name="T13" fmla="*/ 212 h 424"/>
                  <a:gd name="T14" fmla="*/ 212 w 423"/>
                  <a:gd name="T15" fmla="*/ 38 h 424"/>
                  <a:gd name="T16" fmla="*/ 386 w 423"/>
                  <a:gd name="T17" fmla="*/ 212 h 424"/>
                  <a:gd name="T18" fmla="*/ 212 w 423"/>
                  <a:gd name="T19" fmla="*/ 386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3" h="424">
                    <a:moveTo>
                      <a:pt x="212" y="0"/>
                    </a:moveTo>
                    <a:cubicBezTo>
                      <a:pt x="95" y="0"/>
                      <a:pt x="0" y="95"/>
                      <a:pt x="0" y="212"/>
                    </a:cubicBezTo>
                    <a:cubicBezTo>
                      <a:pt x="0" y="329"/>
                      <a:pt x="95" y="424"/>
                      <a:pt x="212" y="424"/>
                    </a:cubicBezTo>
                    <a:cubicBezTo>
                      <a:pt x="329" y="424"/>
                      <a:pt x="423" y="329"/>
                      <a:pt x="423" y="212"/>
                    </a:cubicBezTo>
                    <a:cubicBezTo>
                      <a:pt x="423" y="95"/>
                      <a:pt x="329" y="0"/>
                      <a:pt x="212" y="0"/>
                    </a:cubicBezTo>
                    <a:close/>
                    <a:moveTo>
                      <a:pt x="212" y="386"/>
                    </a:moveTo>
                    <a:cubicBezTo>
                      <a:pt x="116" y="386"/>
                      <a:pt x="38" y="308"/>
                      <a:pt x="38" y="212"/>
                    </a:cubicBezTo>
                    <a:cubicBezTo>
                      <a:pt x="38" y="116"/>
                      <a:pt x="116" y="38"/>
                      <a:pt x="212" y="38"/>
                    </a:cubicBezTo>
                    <a:cubicBezTo>
                      <a:pt x="308" y="38"/>
                      <a:pt x="386" y="116"/>
                      <a:pt x="386" y="212"/>
                    </a:cubicBezTo>
                    <a:cubicBezTo>
                      <a:pt x="386" y="308"/>
                      <a:pt x="308" y="386"/>
                      <a:pt x="212" y="386"/>
                    </a:cubicBez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4" name="Group 78"/>
            <p:cNvGrpSpPr/>
            <p:nvPr/>
          </p:nvGrpSpPr>
          <p:grpSpPr>
            <a:xfrm>
              <a:off x="1394549" y="3520161"/>
              <a:ext cx="4377415" cy="767582"/>
              <a:chOff x="1394549" y="3520161"/>
              <a:chExt cx="4377415" cy="767582"/>
            </a:xfrm>
          </p:grpSpPr>
          <p:sp>
            <p:nvSpPr>
              <p:cNvPr id="15" name="Rectangle 82"/>
              <p:cNvSpPr/>
              <p:nvPr/>
            </p:nvSpPr>
            <p:spPr>
              <a:xfrm>
                <a:off x="1394549" y="3520161"/>
                <a:ext cx="4377414" cy="246221"/>
              </a:xfrm>
              <a:prstGeom prst="rect">
                <a:avLst/>
              </a:prstGeom>
            </p:spPr>
            <p:txBody>
              <a:bodyPr wrap="none" lIns="0" tIns="0" rIns="0" bIns="0" anchor="ctr">
                <a:norm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600" b="1" dirty="0">
                    <a:solidFill>
                      <a:schemeClr val="accent2"/>
                    </a:solidFill>
                  </a:rPr>
                  <a:t>输入标题文本</a:t>
                </a:r>
              </a:p>
            </p:txBody>
          </p:sp>
          <p:sp>
            <p:nvSpPr>
              <p:cNvPr id="16" name="TextBox 83"/>
              <p:cNvSpPr txBox="1"/>
              <p:nvPr/>
            </p:nvSpPr>
            <p:spPr>
              <a:xfrm>
                <a:off x="1394550" y="3766382"/>
                <a:ext cx="4377414" cy="52136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sz="1200" dirty="0">
                    <a:solidFill>
                      <a:sysClr val="windowText" lastClr="000000"/>
                    </a:solidFill>
                  </a:rPr>
                  <a:t>点击此处更换文本点击此处更换文本</a:t>
                </a:r>
              </a:p>
            </p:txBody>
          </p:sp>
        </p:grpSp>
      </p:grpSp>
      <p:grpSp>
        <p:nvGrpSpPr>
          <p:cNvPr id="7" name="千图PPT彼岸天：ID 8661124库_组合 84"/>
          <p:cNvGrpSpPr/>
          <p:nvPr>
            <p:custDataLst>
              <p:tags r:id="rId4"/>
            </p:custDataLst>
          </p:nvPr>
        </p:nvGrpSpPr>
        <p:grpSpPr>
          <a:xfrm>
            <a:off x="1022827" y="4827796"/>
            <a:ext cx="4749137" cy="756395"/>
            <a:chOff x="1022827" y="4827797"/>
            <a:chExt cx="4749137" cy="756395"/>
          </a:xfrm>
        </p:grpSpPr>
        <p:grpSp>
          <p:nvGrpSpPr>
            <p:cNvPr id="8" name="Group 69"/>
            <p:cNvGrpSpPr/>
            <p:nvPr/>
          </p:nvGrpSpPr>
          <p:grpSpPr>
            <a:xfrm>
              <a:off x="1022827" y="4849818"/>
              <a:ext cx="277647" cy="276818"/>
              <a:chOff x="2138511" y="2464802"/>
              <a:chExt cx="354012" cy="352956"/>
            </a:xfrm>
            <a:solidFill>
              <a:schemeClr val="accent3"/>
            </a:solidFill>
          </p:grpSpPr>
          <p:sp>
            <p:nvSpPr>
              <p:cNvPr id="11" name="Oval 70"/>
              <p:cNvSpPr/>
              <p:nvPr/>
            </p:nvSpPr>
            <p:spPr bwMode="auto">
              <a:xfrm>
                <a:off x="2229830" y="2555417"/>
                <a:ext cx="171376" cy="171727"/>
              </a:xfrm>
              <a:prstGeom prst="ellipse">
                <a:avLst/>
              </a:prstGeom>
              <a:grpFill/>
              <a:ln>
                <a:solidFill>
                  <a:schemeClr val="accent3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" name="Freeform: Shape 71"/>
              <p:cNvSpPr/>
              <p:nvPr/>
            </p:nvSpPr>
            <p:spPr bwMode="auto">
              <a:xfrm>
                <a:off x="2138511" y="2464802"/>
                <a:ext cx="354012" cy="352956"/>
              </a:xfrm>
              <a:custGeom>
                <a:avLst/>
                <a:gdLst>
                  <a:gd name="T0" fmla="*/ 212 w 423"/>
                  <a:gd name="T1" fmla="*/ 0 h 424"/>
                  <a:gd name="T2" fmla="*/ 0 w 423"/>
                  <a:gd name="T3" fmla="*/ 212 h 424"/>
                  <a:gd name="T4" fmla="*/ 212 w 423"/>
                  <a:gd name="T5" fmla="*/ 424 h 424"/>
                  <a:gd name="T6" fmla="*/ 423 w 423"/>
                  <a:gd name="T7" fmla="*/ 212 h 424"/>
                  <a:gd name="T8" fmla="*/ 212 w 423"/>
                  <a:gd name="T9" fmla="*/ 0 h 424"/>
                  <a:gd name="T10" fmla="*/ 212 w 423"/>
                  <a:gd name="T11" fmla="*/ 386 h 424"/>
                  <a:gd name="T12" fmla="*/ 38 w 423"/>
                  <a:gd name="T13" fmla="*/ 212 h 424"/>
                  <a:gd name="T14" fmla="*/ 212 w 423"/>
                  <a:gd name="T15" fmla="*/ 38 h 424"/>
                  <a:gd name="T16" fmla="*/ 386 w 423"/>
                  <a:gd name="T17" fmla="*/ 212 h 424"/>
                  <a:gd name="T18" fmla="*/ 212 w 423"/>
                  <a:gd name="T19" fmla="*/ 386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3" h="424">
                    <a:moveTo>
                      <a:pt x="212" y="0"/>
                    </a:moveTo>
                    <a:cubicBezTo>
                      <a:pt x="95" y="0"/>
                      <a:pt x="0" y="95"/>
                      <a:pt x="0" y="212"/>
                    </a:cubicBezTo>
                    <a:cubicBezTo>
                      <a:pt x="0" y="329"/>
                      <a:pt x="95" y="424"/>
                      <a:pt x="212" y="424"/>
                    </a:cubicBezTo>
                    <a:cubicBezTo>
                      <a:pt x="329" y="424"/>
                      <a:pt x="423" y="329"/>
                      <a:pt x="423" y="212"/>
                    </a:cubicBezTo>
                    <a:cubicBezTo>
                      <a:pt x="423" y="95"/>
                      <a:pt x="329" y="0"/>
                      <a:pt x="212" y="0"/>
                    </a:cubicBezTo>
                    <a:close/>
                    <a:moveTo>
                      <a:pt x="212" y="386"/>
                    </a:moveTo>
                    <a:cubicBezTo>
                      <a:pt x="116" y="386"/>
                      <a:pt x="38" y="308"/>
                      <a:pt x="38" y="212"/>
                    </a:cubicBezTo>
                    <a:cubicBezTo>
                      <a:pt x="38" y="116"/>
                      <a:pt x="116" y="38"/>
                      <a:pt x="212" y="38"/>
                    </a:cubicBezTo>
                    <a:cubicBezTo>
                      <a:pt x="308" y="38"/>
                      <a:pt x="386" y="116"/>
                      <a:pt x="386" y="212"/>
                    </a:cubicBezTo>
                    <a:cubicBezTo>
                      <a:pt x="386" y="308"/>
                      <a:pt x="308" y="386"/>
                      <a:pt x="212" y="386"/>
                    </a:cubicBezTo>
                    <a:close/>
                  </a:path>
                </a:pathLst>
              </a:custGeom>
              <a:grpFill/>
              <a:ln>
                <a:solidFill>
                  <a:schemeClr val="accent3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9" name="Rectangle 85"/>
            <p:cNvSpPr/>
            <p:nvPr/>
          </p:nvSpPr>
          <p:spPr>
            <a:xfrm>
              <a:off x="1394549" y="4827797"/>
              <a:ext cx="1231106" cy="246221"/>
            </a:xfrm>
            <a:prstGeom prst="rect">
              <a:avLst/>
            </a:prstGeom>
          </p:spPr>
          <p:txBody>
            <a:bodyPr wrap="none" lIns="0" tIns="0" rIns="0" bIns="0" anchor="ctr">
              <a:norm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 dirty="0">
                  <a:solidFill>
                    <a:schemeClr val="accent3"/>
                  </a:solidFill>
                </a:rPr>
                <a:t>输入标题文本</a:t>
              </a:r>
            </a:p>
          </p:txBody>
        </p:sp>
        <p:sp>
          <p:nvSpPr>
            <p:cNvPr id="10" name="TextBox 86"/>
            <p:cNvSpPr txBox="1"/>
            <p:nvPr/>
          </p:nvSpPr>
          <p:spPr>
            <a:xfrm>
              <a:off x="1394550" y="5062831"/>
              <a:ext cx="4377414" cy="52136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sz="1200" dirty="0">
                  <a:solidFill>
                    <a:sysClr val="windowText" lastClr="000000"/>
                  </a:solidFill>
                </a:rPr>
                <a:t>点击此处更换文本点击此处更换文本</a:t>
              </a:r>
            </a:p>
          </p:txBody>
        </p:sp>
      </p:grpSp>
      <p:sp>
        <p:nvSpPr>
          <p:cNvPr id="3" name="文本框 2"/>
          <p:cNvSpPr txBox="1"/>
          <p:nvPr userDrawn="1"/>
        </p:nvSpPr>
        <p:spPr>
          <a:xfrm>
            <a:off x="3767795" y="531496"/>
            <a:ext cx="4112260" cy="76835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4400" b="1" dirty="0">
                <a:latin typeface="方正黑体简体" panose="03000509000000000000" charset="-122"/>
                <a:ea typeface="方正黑体简体" panose="03000509000000000000" charset="-122"/>
              </a:rPr>
              <a:t>请插入您的标题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372" y="1328565"/>
            <a:ext cx="1905004" cy="163677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04"/>
          <a:stretch>
            <a:fillRect/>
          </a:stretch>
        </p:blipFill>
        <p:spPr>
          <a:xfrm>
            <a:off x="8376894" y="329938"/>
            <a:ext cx="3114261" cy="6391373"/>
          </a:xfrm>
          <a:prstGeom prst="rect">
            <a:avLst/>
          </a:prstGeom>
        </p:spPr>
      </p:pic>
      <p:sp>
        <p:nvSpPr>
          <p:cNvPr id="6" name="文本框 13"/>
          <p:cNvSpPr txBox="1">
            <a:spLocks noChangeArrowheads="1"/>
          </p:cNvSpPr>
          <p:nvPr/>
        </p:nvSpPr>
        <p:spPr bwMode="auto">
          <a:xfrm>
            <a:off x="2130745" y="3816400"/>
            <a:ext cx="5674990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5400" b="1" dirty="0">
                <a:latin typeface="方正有猫在_GBK" panose="02000000000000000000" pitchFamily="2" charset="-122"/>
                <a:ea typeface="方正有猫在_GBK" panose="02000000000000000000" pitchFamily="2" charset="-122"/>
              </a:rPr>
              <a:t>请输入您的标题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175755" y="2339072"/>
            <a:ext cx="176277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9600" dirty="0">
                <a:solidFill>
                  <a:srgbClr val="9B050E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Arial" panose="020B0604020202020204" pitchFamily="34" charset="0"/>
              </a:rPr>
              <a:t>04</a:t>
            </a:r>
            <a:endParaRPr lang="zh-CN" altLang="en-US" sz="9600" dirty="0">
              <a:solidFill>
                <a:srgbClr val="9B050E"/>
              </a:solidFill>
              <a:latin typeface="方正有猫在_GBK" panose="02000000000000000000" pitchFamily="2" charset="-122"/>
              <a:ea typeface="方正有猫在_GBK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81" y="1149996"/>
            <a:ext cx="3508057" cy="525551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9" t="40212" r="48411" b="33968"/>
          <a:stretch>
            <a:fillRect/>
          </a:stretch>
        </p:blipFill>
        <p:spPr>
          <a:xfrm>
            <a:off x="5998933" y="3598682"/>
            <a:ext cx="740483" cy="1173233"/>
          </a:xfrm>
          <a:custGeom>
            <a:avLst/>
            <a:gdLst>
              <a:gd name="connsiteX0" fmla="*/ 86811 w 807290"/>
              <a:gd name="connsiteY0" fmla="*/ 0 h 1279083"/>
              <a:gd name="connsiteX1" fmla="*/ 807290 w 807290"/>
              <a:gd name="connsiteY1" fmla="*/ 0 h 1279083"/>
              <a:gd name="connsiteX2" fmla="*/ 807290 w 807290"/>
              <a:gd name="connsiteY2" fmla="*/ 223883 h 1279083"/>
              <a:gd name="connsiteX3" fmla="*/ 725108 w 807290"/>
              <a:gd name="connsiteY3" fmla="*/ 223883 h 1279083"/>
              <a:gd name="connsiteX4" fmla="*/ 725108 w 807290"/>
              <a:gd name="connsiteY4" fmla="*/ 742284 h 1279083"/>
              <a:gd name="connsiteX5" fmla="*/ 807290 w 807290"/>
              <a:gd name="connsiteY5" fmla="*/ 742284 h 1279083"/>
              <a:gd name="connsiteX6" fmla="*/ 807290 w 807290"/>
              <a:gd name="connsiteY6" fmla="*/ 1279083 h 1279083"/>
              <a:gd name="connsiteX7" fmla="*/ 0 w 807290"/>
              <a:gd name="connsiteY7" fmla="*/ 1279083 h 1279083"/>
              <a:gd name="connsiteX8" fmla="*/ 0 w 807290"/>
              <a:gd name="connsiteY8" fmla="*/ 346044 h 1279083"/>
              <a:gd name="connsiteX9" fmla="*/ 86811 w 807290"/>
              <a:gd name="connsiteY9" fmla="*/ 346044 h 1279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290" h="1279083">
                <a:moveTo>
                  <a:pt x="86811" y="0"/>
                </a:moveTo>
                <a:lnTo>
                  <a:pt x="807290" y="0"/>
                </a:lnTo>
                <a:lnTo>
                  <a:pt x="807290" y="223883"/>
                </a:lnTo>
                <a:lnTo>
                  <a:pt x="725108" y="223883"/>
                </a:lnTo>
                <a:lnTo>
                  <a:pt x="725108" y="742284"/>
                </a:lnTo>
                <a:lnTo>
                  <a:pt x="807290" y="742284"/>
                </a:lnTo>
                <a:lnTo>
                  <a:pt x="807290" y="1279083"/>
                </a:lnTo>
                <a:lnTo>
                  <a:pt x="0" y="1279083"/>
                </a:lnTo>
                <a:lnTo>
                  <a:pt x="0" y="346044"/>
                </a:lnTo>
                <a:lnTo>
                  <a:pt x="86811" y="346044"/>
                </a:lnTo>
                <a:close/>
              </a:path>
            </a:pathLst>
          </a:cu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70" t="15927" r="4331" b="60740"/>
          <a:stretch>
            <a:fillRect/>
          </a:stretch>
        </p:blipFill>
        <p:spPr>
          <a:xfrm>
            <a:off x="5909691" y="1325680"/>
            <a:ext cx="918971" cy="118080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3" t="15926" r="48919" b="60185"/>
          <a:stretch>
            <a:fillRect/>
          </a:stretch>
        </p:blipFill>
        <p:spPr>
          <a:xfrm>
            <a:off x="6052821" y="2593679"/>
            <a:ext cx="632709" cy="94645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92" t="64815" r="30579" b="8333"/>
          <a:stretch>
            <a:fillRect/>
          </a:stretch>
        </p:blipFill>
        <p:spPr>
          <a:xfrm>
            <a:off x="5998933" y="4830466"/>
            <a:ext cx="597351" cy="104356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7030684" y="1720296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添加标题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983543" y="2848394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添加标题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983543" y="3976492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添加标题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031255" y="5104590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doors dir="vert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千图PPT彼岸天：ID 8661124库_组合 39"/>
          <p:cNvGrpSpPr/>
          <p:nvPr>
            <p:custDataLst>
              <p:tags r:id="rId1"/>
            </p:custDataLst>
          </p:nvPr>
        </p:nvGrpSpPr>
        <p:grpSpPr>
          <a:xfrm>
            <a:off x="2329923" y="4034728"/>
            <a:ext cx="3558662" cy="1647202"/>
            <a:chOff x="2329923" y="4034728"/>
            <a:chExt cx="3558662" cy="1647202"/>
          </a:xfrm>
        </p:grpSpPr>
        <p:grpSp>
          <p:nvGrpSpPr>
            <p:cNvPr id="17" name="Group 43"/>
            <p:cNvGrpSpPr/>
            <p:nvPr/>
          </p:nvGrpSpPr>
          <p:grpSpPr>
            <a:xfrm>
              <a:off x="2329923" y="4034728"/>
              <a:ext cx="1515742" cy="1400986"/>
              <a:chOff x="1193800" y="3934812"/>
              <a:chExt cx="1673945" cy="1547212"/>
            </a:xfrm>
          </p:grpSpPr>
          <p:sp>
            <p:nvSpPr>
              <p:cNvPr id="33" name="Freeform: Shape 15"/>
              <p:cNvSpPr/>
              <p:nvPr/>
            </p:nvSpPr>
            <p:spPr bwMode="auto">
              <a:xfrm flipH="1">
                <a:off x="1193800" y="3934812"/>
                <a:ext cx="1253637" cy="1155569"/>
              </a:xfrm>
              <a:custGeom>
                <a:avLst/>
                <a:gdLst>
                  <a:gd name="connsiteX0" fmla="*/ 4805268 w 5554132"/>
                  <a:gd name="connsiteY0" fmla="*/ 313 h 5119649"/>
                  <a:gd name="connsiteX1" fmla="*/ 5490256 w 5554132"/>
                  <a:gd name="connsiteY1" fmla="*/ 64567 h 5119649"/>
                  <a:gd name="connsiteX2" fmla="*/ 5278097 w 5554132"/>
                  <a:gd name="connsiteY2" fmla="*/ 1505924 h 5119649"/>
                  <a:gd name="connsiteX3" fmla="*/ 3358319 w 5554132"/>
                  <a:gd name="connsiteY3" fmla="*/ 2683807 h 5119649"/>
                  <a:gd name="connsiteX4" fmla="*/ 3117700 w 5554132"/>
                  <a:gd name="connsiteY4" fmla="*/ 3884938 h 5119649"/>
                  <a:gd name="connsiteX5" fmla="*/ 3197906 w 5554132"/>
                  <a:gd name="connsiteY5" fmla="*/ 4654695 h 5119649"/>
                  <a:gd name="connsiteX6" fmla="*/ 2716668 w 5554132"/>
                  <a:gd name="connsiteY6" fmla="*/ 5119649 h 5119649"/>
                  <a:gd name="connsiteX7" fmla="*/ 0 w 5554132"/>
                  <a:gd name="connsiteY7" fmla="*/ 2451330 h 5119649"/>
                  <a:gd name="connsiteX8" fmla="*/ 450191 w 5554132"/>
                  <a:gd name="connsiteY8" fmla="*/ 1895969 h 5119649"/>
                  <a:gd name="connsiteX9" fmla="*/ 1399731 w 5554132"/>
                  <a:gd name="connsiteY9" fmla="*/ 2231769 h 5119649"/>
                  <a:gd name="connsiteX10" fmla="*/ 2582128 w 5554132"/>
                  <a:gd name="connsiteY10" fmla="*/ 2089700 h 5119649"/>
                  <a:gd name="connsiteX11" fmla="*/ 3891303 w 5554132"/>
                  <a:gd name="connsiteY11" fmla="*/ 263464 h 5119649"/>
                  <a:gd name="connsiteX12" fmla="*/ 4805268 w 5554132"/>
                  <a:gd name="connsiteY12" fmla="*/ 313 h 5119649"/>
                  <a:gd name="connsiteX13" fmla="*/ 4796632 w 5554132"/>
                  <a:gd name="connsiteY13" fmla="*/ 453987 h 5119649"/>
                  <a:gd name="connsiteX14" fmla="*/ 4552950 w 5554132"/>
                  <a:gd name="connsiteY14" fmla="*/ 695287 h 5119649"/>
                  <a:gd name="connsiteX15" fmla="*/ 4796632 w 5554132"/>
                  <a:gd name="connsiteY15" fmla="*/ 936587 h 5119649"/>
                  <a:gd name="connsiteX16" fmla="*/ 5040314 w 5554132"/>
                  <a:gd name="connsiteY16" fmla="*/ 695287 h 5119649"/>
                  <a:gd name="connsiteX17" fmla="*/ 4796632 w 5554132"/>
                  <a:gd name="connsiteY17" fmla="*/ 453987 h 5119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554132" h="5119649">
                    <a:moveTo>
                      <a:pt x="4805268" y="313"/>
                    </a:moveTo>
                    <a:cubicBezTo>
                      <a:pt x="5166843" y="5156"/>
                      <a:pt x="5490256" y="64567"/>
                      <a:pt x="5490256" y="64567"/>
                    </a:cubicBezTo>
                    <a:cubicBezTo>
                      <a:pt x="5490256" y="64567"/>
                      <a:pt x="5730875" y="1020306"/>
                      <a:pt x="5278097" y="1505924"/>
                    </a:cubicBezTo>
                    <a:cubicBezTo>
                      <a:pt x="3358319" y="2683807"/>
                      <a:pt x="3358319" y="2683807"/>
                      <a:pt x="3358319" y="2683807"/>
                    </a:cubicBezTo>
                    <a:cubicBezTo>
                      <a:pt x="3358319" y="2683807"/>
                      <a:pt x="2507096" y="3267583"/>
                      <a:pt x="3117700" y="3884938"/>
                    </a:cubicBezTo>
                    <a:cubicBezTo>
                      <a:pt x="3117700" y="3884938"/>
                      <a:pt x="3715366" y="4192325"/>
                      <a:pt x="3197906" y="4654695"/>
                    </a:cubicBezTo>
                    <a:cubicBezTo>
                      <a:pt x="3197906" y="4654695"/>
                      <a:pt x="2724430" y="5109317"/>
                      <a:pt x="2716668" y="5119649"/>
                    </a:cubicBezTo>
                    <a:cubicBezTo>
                      <a:pt x="0" y="2451330"/>
                      <a:pt x="0" y="2451330"/>
                      <a:pt x="0" y="2451330"/>
                    </a:cubicBezTo>
                    <a:cubicBezTo>
                      <a:pt x="12937" y="2438415"/>
                      <a:pt x="450191" y="1895969"/>
                      <a:pt x="450191" y="1895969"/>
                    </a:cubicBezTo>
                    <a:cubicBezTo>
                      <a:pt x="450191" y="1895969"/>
                      <a:pt x="809826" y="1418100"/>
                      <a:pt x="1399731" y="2231769"/>
                    </a:cubicBezTo>
                    <a:cubicBezTo>
                      <a:pt x="2222493" y="2893037"/>
                      <a:pt x="2582128" y="2089700"/>
                      <a:pt x="2582128" y="2089700"/>
                    </a:cubicBezTo>
                    <a:cubicBezTo>
                      <a:pt x="3891303" y="263464"/>
                      <a:pt x="3891303" y="263464"/>
                      <a:pt x="3891303" y="263464"/>
                    </a:cubicBezTo>
                    <a:cubicBezTo>
                      <a:pt x="4043954" y="45194"/>
                      <a:pt x="4443692" y="-4530"/>
                      <a:pt x="4805268" y="313"/>
                    </a:cubicBezTo>
                    <a:close/>
                    <a:moveTo>
                      <a:pt x="4796632" y="453987"/>
                    </a:moveTo>
                    <a:cubicBezTo>
                      <a:pt x="4662050" y="453987"/>
                      <a:pt x="4552950" y="562021"/>
                      <a:pt x="4552950" y="695287"/>
                    </a:cubicBezTo>
                    <a:cubicBezTo>
                      <a:pt x="4552950" y="828553"/>
                      <a:pt x="4662050" y="936587"/>
                      <a:pt x="4796632" y="936587"/>
                    </a:cubicBezTo>
                    <a:cubicBezTo>
                      <a:pt x="4931214" y="936587"/>
                      <a:pt x="5040314" y="828553"/>
                      <a:pt x="5040314" y="695287"/>
                    </a:cubicBezTo>
                    <a:cubicBezTo>
                      <a:pt x="5040314" y="562021"/>
                      <a:pt x="4931214" y="453987"/>
                      <a:pt x="4796632" y="453987"/>
                    </a:cubicBez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Freeform: Shape 16"/>
              <p:cNvSpPr/>
              <p:nvPr/>
            </p:nvSpPr>
            <p:spPr bwMode="auto">
              <a:xfrm flipH="1">
                <a:off x="1880577" y="4539287"/>
                <a:ext cx="987168" cy="942737"/>
              </a:xfrm>
              <a:custGeom>
                <a:avLst/>
                <a:gdLst>
                  <a:gd name="T0" fmla="*/ 650 w 1691"/>
                  <a:gd name="T1" fmla="*/ 0 h 1617"/>
                  <a:gd name="T2" fmla="*/ 0 w 1691"/>
                  <a:gd name="T3" fmla="*/ 579 h 1617"/>
                  <a:gd name="T4" fmla="*/ 47 w 1691"/>
                  <a:gd name="T5" fmla="*/ 658 h 1617"/>
                  <a:gd name="T6" fmla="*/ 377 w 1691"/>
                  <a:gd name="T7" fmla="*/ 390 h 1617"/>
                  <a:gd name="T8" fmla="*/ 92 w 1691"/>
                  <a:gd name="T9" fmla="*/ 680 h 1617"/>
                  <a:gd name="T10" fmla="*/ 144 w 1691"/>
                  <a:gd name="T11" fmla="*/ 739 h 1617"/>
                  <a:gd name="T12" fmla="*/ 542 w 1691"/>
                  <a:gd name="T13" fmla="*/ 316 h 1617"/>
                  <a:gd name="T14" fmla="*/ 159 w 1691"/>
                  <a:gd name="T15" fmla="*/ 762 h 1617"/>
                  <a:gd name="T16" fmla="*/ 459 w 1691"/>
                  <a:gd name="T17" fmla="*/ 554 h 1617"/>
                  <a:gd name="T18" fmla="*/ 212 w 1691"/>
                  <a:gd name="T19" fmla="*/ 792 h 1617"/>
                  <a:gd name="T20" fmla="*/ 249 w 1691"/>
                  <a:gd name="T21" fmla="*/ 829 h 1617"/>
                  <a:gd name="T22" fmla="*/ 392 w 1691"/>
                  <a:gd name="T23" fmla="*/ 710 h 1617"/>
                  <a:gd name="T24" fmla="*/ 287 w 1691"/>
                  <a:gd name="T25" fmla="*/ 866 h 1617"/>
                  <a:gd name="T26" fmla="*/ 324 w 1691"/>
                  <a:gd name="T27" fmla="*/ 910 h 1617"/>
                  <a:gd name="T28" fmla="*/ 699 w 1691"/>
                  <a:gd name="T29" fmla="*/ 412 h 1617"/>
                  <a:gd name="T30" fmla="*/ 354 w 1691"/>
                  <a:gd name="T31" fmla="*/ 940 h 1617"/>
                  <a:gd name="T32" fmla="*/ 384 w 1691"/>
                  <a:gd name="T33" fmla="*/ 985 h 1617"/>
                  <a:gd name="T34" fmla="*/ 609 w 1691"/>
                  <a:gd name="T35" fmla="*/ 739 h 1617"/>
                  <a:gd name="T36" fmla="*/ 422 w 1691"/>
                  <a:gd name="T37" fmla="*/ 1007 h 1617"/>
                  <a:gd name="T38" fmla="*/ 759 w 1691"/>
                  <a:gd name="T39" fmla="*/ 635 h 1617"/>
                  <a:gd name="T40" fmla="*/ 459 w 1691"/>
                  <a:gd name="T41" fmla="*/ 1044 h 1617"/>
                  <a:gd name="T42" fmla="*/ 489 w 1691"/>
                  <a:gd name="T43" fmla="*/ 1067 h 1617"/>
                  <a:gd name="T44" fmla="*/ 752 w 1691"/>
                  <a:gd name="T45" fmla="*/ 754 h 1617"/>
                  <a:gd name="T46" fmla="*/ 534 w 1691"/>
                  <a:gd name="T47" fmla="*/ 1096 h 1617"/>
                  <a:gd name="T48" fmla="*/ 556 w 1691"/>
                  <a:gd name="T49" fmla="*/ 1128 h 1617"/>
                  <a:gd name="T50" fmla="*/ 992 w 1691"/>
                  <a:gd name="T51" fmla="*/ 635 h 1617"/>
                  <a:gd name="T52" fmla="*/ 587 w 1691"/>
                  <a:gd name="T53" fmla="*/ 1156 h 1617"/>
                  <a:gd name="T54" fmla="*/ 624 w 1691"/>
                  <a:gd name="T55" fmla="*/ 1193 h 1617"/>
                  <a:gd name="T56" fmla="*/ 744 w 1691"/>
                  <a:gd name="T57" fmla="*/ 1059 h 1617"/>
                  <a:gd name="T58" fmla="*/ 662 w 1691"/>
                  <a:gd name="T59" fmla="*/ 1238 h 1617"/>
                  <a:gd name="T60" fmla="*/ 939 w 1691"/>
                  <a:gd name="T61" fmla="*/ 925 h 1617"/>
                  <a:gd name="T62" fmla="*/ 699 w 1691"/>
                  <a:gd name="T63" fmla="*/ 1260 h 1617"/>
                  <a:gd name="T64" fmla="*/ 729 w 1691"/>
                  <a:gd name="T65" fmla="*/ 1304 h 1617"/>
                  <a:gd name="T66" fmla="*/ 1007 w 1691"/>
                  <a:gd name="T67" fmla="*/ 1059 h 1617"/>
                  <a:gd name="T68" fmla="*/ 767 w 1691"/>
                  <a:gd name="T69" fmla="*/ 1334 h 1617"/>
                  <a:gd name="T70" fmla="*/ 789 w 1691"/>
                  <a:gd name="T71" fmla="*/ 1371 h 1617"/>
                  <a:gd name="T72" fmla="*/ 1292 w 1691"/>
                  <a:gd name="T73" fmla="*/ 933 h 1617"/>
                  <a:gd name="T74" fmla="*/ 819 w 1691"/>
                  <a:gd name="T75" fmla="*/ 1416 h 1617"/>
                  <a:gd name="T76" fmla="*/ 864 w 1691"/>
                  <a:gd name="T77" fmla="*/ 1461 h 1617"/>
                  <a:gd name="T78" fmla="*/ 1247 w 1691"/>
                  <a:gd name="T79" fmla="*/ 1119 h 1617"/>
                  <a:gd name="T80" fmla="*/ 917 w 1691"/>
                  <a:gd name="T81" fmla="*/ 1498 h 1617"/>
                  <a:gd name="T82" fmla="*/ 954 w 1691"/>
                  <a:gd name="T83" fmla="*/ 1527 h 1617"/>
                  <a:gd name="T84" fmla="*/ 1419 w 1691"/>
                  <a:gd name="T85" fmla="*/ 1037 h 1617"/>
                  <a:gd name="T86" fmla="*/ 999 w 1691"/>
                  <a:gd name="T87" fmla="*/ 1565 h 1617"/>
                  <a:gd name="T88" fmla="*/ 1037 w 1691"/>
                  <a:gd name="T89" fmla="*/ 1617 h 1617"/>
                  <a:gd name="T90" fmla="*/ 1691 w 1691"/>
                  <a:gd name="T91" fmla="*/ 988 h 1617"/>
                  <a:gd name="T92" fmla="*/ 650 w 1691"/>
                  <a:gd name="T93" fmla="*/ 0 h 1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91" h="1617">
                    <a:moveTo>
                      <a:pt x="650" y="0"/>
                    </a:moveTo>
                    <a:cubicBezTo>
                      <a:pt x="0" y="579"/>
                      <a:pt x="0" y="579"/>
                      <a:pt x="0" y="579"/>
                    </a:cubicBezTo>
                    <a:cubicBezTo>
                      <a:pt x="47" y="658"/>
                      <a:pt x="47" y="658"/>
                      <a:pt x="47" y="658"/>
                    </a:cubicBezTo>
                    <a:cubicBezTo>
                      <a:pt x="377" y="390"/>
                      <a:pt x="377" y="390"/>
                      <a:pt x="377" y="390"/>
                    </a:cubicBezTo>
                    <a:cubicBezTo>
                      <a:pt x="92" y="680"/>
                      <a:pt x="92" y="680"/>
                      <a:pt x="92" y="680"/>
                    </a:cubicBezTo>
                    <a:cubicBezTo>
                      <a:pt x="144" y="739"/>
                      <a:pt x="144" y="739"/>
                      <a:pt x="144" y="739"/>
                    </a:cubicBezTo>
                    <a:cubicBezTo>
                      <a:pt x="542" y="316"/>
                      <a:pt x="542" y="316"/>
                      <a:pt x="542" y="316"/>
                    </a:cubicBezTo>
                    <a:cubicBezTo>
                      <a:pt x="159" y="762"/>
                      <a:pt x="159" y="762"/>
                      <a:pt x="159" y="762"/>
                    </a:cubicBezTo>
                    <a:cubicBezTo>
                      <a:pt x="459" y="554"/>
                      <a:pt x="459" y="554"/>
                      <a:pt x="459" y="554"/>
                    </a:cubicBezTo>
                    <a:cubicBezTo>
                      <a:pt x="212" y="792"/>
                      <a:pt x="212" y="792"/>
                      <a:pt x="212" y="792"/>
                    </a:cubicBezTo>
                    <a:cubicBezTo>
                      <a:pt x="249" y="829"/>
                      <a:pt x="249" y="829"/>
                      <a:pt x="249" y="829"/>
                    </a:cubicBezTo>
                    <a:cubicBezTo>
                      <a:pt x="392" y="710"/>
                      <a:pt x="392" y="710"/>
                      <a:pt x="392" y="710"/>
                    </a:cubicBezTo>
                    <a:cubicBezTo>
                      <a:pt x="287" y="866"/>
                      <a:pt x="287" y="866"/>
                      <a:pt x="287" y="866"/>
                    </a:cubicBezTo>
                    <a:cubicBezTo>
                      <a:pt x="324" y="910"/>
                      <a:pt x="324" y="910"/>
                      <a:pt x="324" y="910"/>
                    </a:cubicBezTo>
                    <a:cubicBezTo>
                      <a:pt x="699" y="412"/>
                      <a:pt x="699" y="412"/>
                      <a:pt x="699" y="412"/>
                    </a:cubicBezTo>
                    <a:cubicBezTo>
                      <a:pt x="354" y="940"/>
                      <a:pt x="354" y="940"/>
                      <a:pt x="354" y="940"/>
                    </a:cubicBezTo>
                    <a:cubicBezTo>
                      <a:pt x="384" y="985"/>
                      <a:pt x="384" y="985"/>
                      <a:pt x="384" y="985"/>
                    </a:cubicBezTo>
                    <a:cubicBezTo>
                      <a:pt x="609" y="739"/>
                      <a:pt x="609" y="739"/>
                      <a:pt x="609" y="739"/>
                    </a:cubicBezTo>
                    <a:cubicBezTo>
                      <a:pt x="422" y="1007"/>
                      <a:pt x="422" y="1007"/>
                      <a:pt x="422" y="1007"/>
                    </a:cubicBezTo>
                    <a:cubicBezTo>
                      <a:pt x="759" y="635"/>
                      <a:pt x="759" y="635"/>
                      <a:pt x="759" y="635"/>
                    </a:cubicBezTo>
                    <a:cubicBezTo>
                      <a:pt x="459" y="1044"/>
                      <a:pt x="459" y="1044"/>
                      <a:pt x="459" y="1044"/>
                    </a:cubicBezTo>
                    <a:cubicBezTo>
                      <a:pt x="489" y="1067"/>
                      <a:pt x="489" y="1067"/>
                      <a:pt x="489" y="1067"/>
                    </a:cubicBezTo>
                    <a:cubicBezTo>
                      <a:pt x="752" y="754"/>
                      <a:pt x="752" y="754"/>
                      <a:pt x="752" y="754"/>
                    </a:cubicBezTo>
                    <a:cubicBezTo>
                      <a:pt x="534" y="1096"/>
                      <a:pt x="534" y="1096"/>
                      <a:pt x="534" y="1096"/>
                    </a:cubicBezTo>
                    <a:cubicBezTo>
                      <a:pt x="556" y="1128"/>
                      <a:pt x="556" y="1128"/>
                      <a:pt x="556" y="1128"/>
                    </a:cubicBezTo>
                    <a:cubicBezTo>
                      <a:pt x="992" y="635"/>
                      <a:pt x="992" y="635"/>
                      <a:pt x="992" y="635"/>
                    </a:cubicBezTo>
                    <a:cubicBezTo>
                      <a:pt x="587" y="1156"/>
                      <a:pt x="587" y="1156"/>
                      <a:pt x="587" y="1156"/>
                    </a:cubicBezTo>
                    <a:cubicBezTo>
                      <a:pt x="624" y="1193"/>
                      <a:pt x="624" y="1193"/>
                      <a:pt x="624" y="1193"/>
                    </a:cubicBezTo>
                    <a:cubicBezTo>
                      <a:pt x="744" y="1059"/>
                      <a:pt x="744" y="1059"/>
                      <a:pt x="744" y="1059"/>
                    </a:cubicBezTo>
                    <a:cubicBezTo>
                      <a:pt x="662" y="1238"/>
                      <a:pt x="662" y="1238"/>
                      <a:pt x="662" y="1238"/>
                    </a:cubicBezTo>
                    <a:cubicBezTo>
                      <a:pt x="939" y="925"/>
                      <a:pt x="939" y="925"/>
                      <a:pt x="939" y="925"/>
                    </a:cubicBezTo>
                    <a:cubicBezTo>
                      <a:pt x="699" y="1260"/>
                      <a:pt x="699" y="1260"/>
                      <a:pt x="699" y="1260"/>
                    </a:cubicBezTo>
                    <a:cubicBezTo>
                      <a:pt x="729" y="1304"/>
                      <a:pt x="729" y="1304"/>
                      <a:pt x="729" y="1304"/>
                    </a:cubicBezTo>
                    <a:cubicBezTo>
                      <a:pt x="1007" y="1059"/>
                      <a:pt x="1007" y="1059"/>
                      <a:pt x="1007" y="1059"/>
                    </a:cubicBezTo>
                    <a:cubicBezTo>
                      <a:pt x="767" y="1334"/>
                      <a:pt x="767" y="1334"/>
                      <a:pt x="767" y="1334"/>
                    </a:cubicBezTo>
                    <a:cubicBezTo>
                      <a:pt x="789" y="1371"/>
                      <a:pt x="789" y="1371"/>
                      <a:pt x="789" y="1371"/>
                    </a:cubicBezTo>
                    <a:cubicBezTo>
                      <a:pt x="1292" y="933"/>
                      <a:pt x="1292" y="933"/>
                      <a:pt x="1292" y="933"/>
                    </a:cubicBezTo>
                    <a:cubicBezTo>
                      <a:pt x="1262" y="940"/>
                      <a:pt x="819" y="1416"/>
                      <a:pt x="819" y="1416"/>
                    </a:cubicBezTo>
                    <a:cubicBezTo>
                      <a:pt x="864" y="1461"/>
                      <a:pt x="864" y="1461"/>
                      <a:pt x="864" y="1461"/>
                    </a:cubicBezTo>
                    <a:cubicBezTo>
                      <a:pt x="1247" y="1119"/>
                      <a:pt x="1247" y="1119"/>
                      <a:pt x="1247" y="1119"/>
                    </a:cubicBezTo>
                    <a:cubicBezTo>
                      <a:pt x="917" y="1498"/>
                      <a:pt x="917" y="1498"/>
                      <a:pt x="917" y="1498"/>
                    </a:cubicBezTo>
                    <a:cubicBezTo>
                      <a:pt x="954" y="1527"/>
                      <a:pt x="954" y="1527"/>
                      <a:pt x="954" y="1527"/>
                    </a:cubicBezTo>
                    <a:cubicBezTo>
                      <a:pt x="1419" y="1037"/>
                      <a:pt x="1419" y="1037"/>
                      <a:pt x="1419" y="1037"/>
                    </a:cubicBezTo>
                    <a:cubicBezTo>
                      <a:pt x="999" y="1565"/>
                      <a:pt x="999" y="1565"/>
                      <a:pt x="999" y="1565"/>
                    </a:cubicBezTo>
                    <a:cubicBezTo>
                      <a:pt x="1037" y="1617"/>
                      <a:pt x="1037" y="1617"/>
                      <a:pt x="1037" y="1617"/>
                    </a:cubicBezTo>
                    <a:cubicBezTo>
                      <a:pt x="1691" y="988"/>
                      <a:pt x="1691" y="988"/>
                      <a:pt x="1691" y="988"/>
                    </a:cubicBezTo>
                    <a:cubicBezTo>
                      <a:pt x="650" y="0"/>
                      <a:pt x="650" y="0"/>
                      <a:pt x="6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0" name="Group 35"/>
            <p:cNvGrpSpPr/>
            <p:nvPr/>
          </p:nvGrpSpPr>
          <p:grpSpPr>
            <a:xfrm>
              <a:off x="3305559" y="4896368"/>
              <a:ext cx="1746926" cy="785562"/>
              <a:chOff x="2271266" y="1795463"/>
              <a:chExt cx="1929259" cy="867554"/>
            </a:xfrm>
            <a:solidFill>
              <a:schemeClr val="accent4"/>
            </a:solidFill>
          </p:grpSpPr>
          <p:sp>
            <p:nvSpPr>
              <p:cNvPr id="27" name="Freeform: Shape 36"/>
              <p:cNvSpPr/>
              <p:nvPr/>
            </p:nvSpPr>
            <p:spPr>
              <a:xfrm>
                <a:off x="2271266" y="1795463"/>
                <a:ext cx="1736212" cy="867554"/>
              </a:xfrm>
              <a:custGeom>
                <a:avLst/>
                <a:gdLst>
                  <a:gd name="connsiteX0" fmla="*/ 627788 w 1736212"/>
                  <a:gd name="connsiteY0" fmla="*/ 0 h 867554"/>
                  <a:gd name="connsiteX1" fmla="*/ 1736212 w 1736212"/>
                  <a:gd name="connsiteY1" fmla="*/ 0 h 867554"/>
                  <a:gd name="connsiteX2" fmla="*/ 1727862 w 1736212"/>
                  <a:gd name="connsiteY2" fmla="*/ 44850 h 867554"/>
                  <a:gd name="connsiteX3" fmla="*/ 649123 w 1736212"/>
                  <a:gd name="connsiteY3" fmla="*/ 866972 h 867554"/>
                  <a:gd name="connsiteX4" fmla="*/ 55413 w 1736212"/>
                  <a:gd name="connsiteY4" fmla="*/ 664221 h 867554"/>
                  <a:gd name="connsiteX5" fmla="*/ 0 w 1736212"/>
                  <a:gd name="connsiteY5" fmla="*/ 619894 h 867554"/>
                  <a:gd name="connsiteX6" fmla="*/ 627788 w 1736212"/>
                  <a:gd name="connsiteY6" fmla="*/ 0 h 867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36212" h="867554">
                    <a:moveTo>
                      <a:pt x="627788" y="0"/>
                    </a:moveTo>
                    <a:lnTo>
                      <a:pt x="1736212" y="0"/>
                    </a:lnTo>
                    <a:lnTo>
                      <a:pt x="1727862" y="44850"/>
                    </a:lnTo>
                    <a:cubicBezTo>
                      <a:pt x="1611897" y="530341"/>
                      <a:pt x="1167445" y="883889"/>
                      <a:pt x="649123" y="866972"/>
                    </a:cubicBezTo>
                    <a:cubicBezTo>
                      <a:pt x="426985" y="859722"/>
                      <a:pt x="222823" y="785458"/>
                      <a:pt x="55413" y="664221"/>
                    </a:cubicBezTo>
                    <a:lnTo>
                      <a:pt x="0" y="619894"/>
                    </a:lnTo>
                    <a:lnTo>
                      <a:pt x="627788" y="0"/>
                    </a:lnTo>
                    <a:close/>
                  </a:path>
                </a:pathLst>
              </a:cu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Rectangle 37"/>
              <p:cNvSpPr/>
              <p:nvPr/>
            </p:nvSpPr>
            <p:spPr>
              <a:xfrm>
                <a:off x="2957513" y="1795463"/>
                <a:ext cx="1243012" cy="867554"/>
              </a:xfrm>
              <a:prstGeom prst="rect">
                <a:avLst/>
              </a:pr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3" name="Rectangle 40"/>
            <p:cNvSpPr/>
            <p:nvPr/>
          </p:nvSpPr>
          <p:spPr>
            <a:xfrm>
              <a:off x="5052485" y="4896368"/>
              <a:ext cx="836100" cy="7855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Freeform: Shape 46"/>
            <p:cNvSpPr/>
            <p:nvPr/>
          </p:nvSpPr>
          <p:spPr bwMode="auto">
            <a:xfrm>
              <a:off x="4305238" y="5044735"/>
              <a:ext cx="492483" cy="491569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9" name="千图PPT彼岸天：ID 8661124库_组合 38"/>
          <p:cNvGrpSpPr/>
          <p:nvPr>
            <p:custDataLst>
              <p:tags r:id="rId2"/>
            </p:custDataLst>
          </p:nvPr>
        </p:nvGrpSpPr>
        <p:grpSpPr>
          <a:xfrm>
            <a:off x="2329923" y="2633742"/>
            <a:ext cx="3558662" cy="1653100"/>
            <a:chOff x="2329923" y="2633742"/>
            <a:chExt cx="3558662" cy="1653100"/>
          </a:xfrm>
        </p:grpSpPr>
        <p:grpSp>
          <p:nvGrpSpPr>
            <p:cNvPr id="16" name="Group 42"/>
            <p:cNvGrpSpPr/>
            <p:nvPr/>
          </p:nvGrpSpPr>
          <p:grpSpPr>
            <a:xfrm>
              <a:off x="2329923" y="2633742"/>
              <a:ext cx="1515742" cy="1400986"/>
              <a:chOff x="1193800" y="2387600"/>
              <a:chExt cx="1673945" cy="1547212"/>
            </a:xfrm>
          </p:grpSpPr>
          <p:sp>
            <p:nvSpPr>
              <p:cNvPr id="35" name="Freeform: Shape 12"/>
              <p:cNvSpPr/>
              <p:nvPr/>
            </p:nvSpPr>
            <p:spPr bwMode="auto">
              <a:xfrm flipH="1">
                <a:off x="1193800" y="2387600"/>
                <a:ext cx="1253637" cy="1155569"/>
              </a:xfrm>
              <a:custGeom>
                <a:avLst/>
                <a:gdLst>
                  <a:gd name="connsiteX0" fmla="*/ 4805268 w 5554132"/>
                  <a:gd name="connsiteY0" fmla="*/ 313 h 5119649"/>
                  <a:gd name="connsiteX1" fmla="*/ 5490256 w 5554132"/>
                  <a:gd name="connsiteY1" fmla="*/ 64567 h 5119649"/>
                  <a:gd name="connsiteX2" fmla="*/ 5278097 w 5554132"/>
                  <a:gd name="connsiteY2" fmla="*/ 1505924 h 5119649"/>
                  <a:gd name="connsiteX3" fmla="*/ 3358319 w 5554132"/>
                  <a:gd name="connsiteY3" fmla="*/ 2683807 h 5119649"/>
                  <a:gd name="connsiteX4" fmla="*/ 3117700 w 5554132"/>
                  <a:gd name="connsiteY4" fmla="*/ 3884938 h 5119649"/>
                  <a:gd name="connsiteX5" fmla="*/ 3197906 w 5554132"/>
                  <a:gd name="connsiteY5" fmla="*/ 4654695 h 5119649"/>
                  <a:gd name="connsiteX6" fmla="*/ 2716668 w 5554132"/>
                  <a:gd name="connsiteY6" fmla="*/ 5119649 h 5119649"/>
                  <a:gd name="connsiteX7" fmla="*/ 0 w 5554132"/>
                  <a:gd name="connsiteY7" fmla="*/ 2451330 h 5119649"/>
                  <a:gd name="connsiteX8" fmla="*/ 450191 w 5554132"/>
                  <a:gd name="connsiteY8" fmla="*/ 1895969 h 5119649"/>
                  <a:gd name="connsiteX9" fmla="*/ 1399731 w 5554132"/>
                  <a:gd name="connsiteY9" fmla="*/ 2231769 h 5119649"/>
                  <a:gd name="connsiteX10" fmla="*/ 2582128 w 5554132"/>
                  <a:gd name="connsiteY10" fmla="*/ 2089700 h 5119649"/>
                  <a:gd name="connsiteX11" fmla="*/ 3891303 w 5554132"/>
                  <a:gd name="connsiteY11" fmla="*/ 263464 h 5119649"/>
                  <a:gd name="connsiteX12" fmla="*/ 4805268 w 5554132"/>
                  <a:gd name="connsiteY12" fmla="*/ 313 h 5119649"/>
                  <a:gd name="connsiteX13" fmla="*/ 4796632 w 5554132"/>
                  <a:gd name="connsiteY13" fmla="*/ 453987 h 5119649"/>
                  <a:gd name="connsiteX14" fmla="*/ 4552950 w 5554132"/>
                  <a:gd name="connsiteY14" fmla="*/ 695287 h 5119649"/>
                  <a:gd name="connsiteX15" fmla="*/ 4796632 w 5554132"/>
                  <a:gd name="connsiteY15" fmla="*/ 936587 h 5119649"/>
                  <a:gd name="connsiteX16" fmla="*/ 5040314 w 5554132"/>
                  <a:gd name="connsiteY16" fmla="*/ 695287 h 5119649"/>
                  <a:gd name="connsiteX17" fmla="*/ 4796632 w 5554132"/>
                  <a:gd name="connsiteY17" fmla="*/ 453987 h 5119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554132" h="5119649">
                    <a:moveTo>
                      <a:pt x="4805268" y="313"/>
                    </a:moveTo>
                    <a:cubicBezTo>
                      <a:pt x="5166843" y="5156"/>
                      <a:pt x="5490256" y="64567"/>
                      <a:pt x="5490256" y="64567"/>
                    </a:cubicBezTo>
                    <a:cubicBezTo>
                      <a:pt x="5490256" y="64567"/>
                      <a:pt x="5730875" y="1020306"/>
                      <a:pt x="5278097" y="1505924"/>
                    </a:cubicBezTo>
                    <a:cubicBezTo>
                      <a:pt x="3358319" y="2683807"/>
                      <a:pt x="3358319" y="2683807"/>
                      <a:pt x="3358319" y="2683807"/>
                    </a:cubicBezTo>
                    <a:cubicBezTo>
                      <a:pt x="3358319" y="2683807"/>
                      <a:pt x="2507096" y="3267583"/>
                      <a:pt x="3117700" y="3884938"/>
                    </a:cubicBezTo>
                    <a:cubicBezTo>
                      <a:pt x="3117700" y="3884938"/>
                      <a:pt x="3715366" y="4192325"/>
                      <a:pt x="3197906" y="4654695"/>
                    </a:cubicBezTo>
                    <a:cubicBezTo>
                      <a:pt x="3197906" y="4654695"/>
                      <a:pt x="2724430" y="5109317"/>
                      <a:pt x="2716668" y="5119649"/>
                    </a:cubicBezTo>
                    <a:cubicBezTo>
                      <a:pt x="0" y="2451330"/>
                      <a:pt x="0" y="2451330"/>
                      <a:pt x="0" y="2451330"/>
                    </a:cubicBezTo>
                    <a:cubicBezTo>
                      <a:pt x="12937" y="2438415"/>
                      <a:pt x="450191" y="1895969"/>
                      <a:pt x="450191" y="1895969"/>
                    </a:cubicBezTo>
                    <a:cubicBezTo>
                      <a:pt x="450191" y="1895969"/>
                      <a:pt x="809826" y="1418100"/>
                      <a:pt x="1399731" y="2231769"/>
                    </a:cubicBezTo>
                    <a:cubicBezTo>
                      <a:pt x="2222493" y="2893037"/>
                      <a:pt x="2582128" y="2089700"/>
                      <a:pt x="2582128" y="2089700"/>
                    </a:cubicBezTo>
                    <a:cubicBezTo>
                      <a:pt x="3891303" y="263464"/>
                      <a:pt x="3891303" y="263464"/>
                      <a:pt x="3891303" y="263464"/>
                    </a:cubicBezTo>
                    <a:cubicBezTo>
                      <a:pt x="4043954" y="45194"/>
                      <a:pt x="4443692" y="-4530"/>
                      <a:pt x="4805268" y="313"/>
                    </a:cubicBezTo>
                    <a:close/>
                    <a:moveTo>
                      <a:pt x="4796632" y="453987"/>
                    </a:moveTo>
                    <a:cubicBezTo>
                      <a:pt x="4662050" y="453987"/>
                      <a:pt x="4552950" y="562021"/>
                      <a:pt x="4552950" y="695287"/>
                    </a:cubicBezTo>
                    <a:cubicBezTo>
                      <a:pt x="4552950" y="828553"/>
                      <a:pt x="4662050" y="936587"/>
                      <a:pt x="4796632" y="936587"/>
                    </a:cubicBezTo>
                    <a:cubicBezTo>
                      <a:pt x="4931214" y="936587"/>
                      <a:pt x="5040314" y="828553"/>
                      <a:pt x="5040314" y="695287"/>
                    </a:cubicBezTo>
                    <a:cubicBezTo>
                      <a:pt x="5040314" y="562021"/>
                      <a:pt x="4931214" y="453987"/>
                      <a:pt x="4796632" y="453987"/>
                    </a:cubicBez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Freeform: Shape 13"/>
              <p:cNvSpPr/>
              <p:nvPr/>
            </p:nvSpPr>
            <p:spPr bwMode="auto">
              <a:xfrm flipH="1">
                <a:off x="1880577" y="2992075"/>
                <a:ext cx="987168" cy="942737"/>
              </a:xfrm>
              <a:custGeom>
                <a:avLst/>
                <a:gdLst>
                  <a:gd name="T0" fmla="*/ 650 w 1691"/>
                  <a:gd name="T1" fmla="*/ 0 h 1617"/>
                  <a:gd name="T2" fmla="*/ 0 w 1691"/>
                  <a:gd name="T3" fmla="*/ 579 h 1617"/>
                  <a:gd name="T4" fmla="*/ 47 w 1691"/>
                  <a:gd name="T5" fmla="*/ 658 h 1617"/>
                  <a:gd name="T6" fmla="*/ 377 w 1691"/>
                  <a:gd name="T7" fmla="*/ 390 h 1617"/>
                  <a:gd name="T8" fmla="*/ 92 w 1691"/>
                  <a:gd name="T9" fmla="*/ 680 h 1617"/>
                  <a:gd name="T10" fmla="*/ 144 w 1691"/>
                  <a:gd name="T11" fmla="*/ 739 h 1617"/>
                  <a:gd name="T12" fmla="*/ 542 w 1691"/>
                  <a:gd name="T13" fmla="*/ 316 h 1617"/>
                  <a:gd name="T14" fmla="*/ 159 w 1691"/>
                  <a:gd name="T15" fmla="*/ 762 h 1617"/>
                  <a:gd name="T16" fmla="*/ 459 w 1691"/>
                  <a:gd name="T17" fmla="*/ 554 h 1617"/>
                  <a:gd name="T18" fmla="*/ 212 w 1691"/>
                  <a:gd name="T19" fmla="*/ 792 h 1617"/>
                  <a:gd name="T20" fmla="*/ 249 w 1691"/>
                  <a:gd name="T21" fmla="*/ 829 h 1617"/>
                  <a:gd name="T22" fmla="*/ 392 w 1691"/>
                  <a:gd name="T23" fmla="*/ 710 h 1617"/>
                  <a:gd name="T24" fmla="*/ 287 w 1691"/>
                  <a:gd name="T25" fmla="*/ 866 h 1617"/>
                  <a:gd name="T26" fmla="*/ 324 w 1691"/>
                  <a:gd name="T27" fmla="*/ 910 h 1617"/>
                  <a:gd name="T28" fmla="*/ 699 w 1691"/>
                  <a:gd name="T29" fmla="*/ 412 h 1617"/>
                  <a:gd name="T30" fmla="*/ 354 w 1691"/>
                  <a:gd name="T31" fmla="*/ 940 h 1617"/>
                  <a:gd name="T32" fmla="*/ 384 w 1691"/>
                  <a:gd name="T33" fmla="*/ 985 h 1617"/>
                  <a:gd name="T34" fmla="*/ 609 w 1691"/>
                  <a:gd name="T35" fmla="*/ 739 h 1617"/>
                  <a:gd name="T36" fmla="*/ 422 w 1691"/>
                  <a:gd name="T37" fmla="*/ 1007 h 1617"/>
                  <a:gd name="T38" fmla="*/ 759 w 1691"/>
                  <a:gd name="T39" fmla="*/ 635 h 1617"/>
                  <a:gd name="T40" fmla="*/ 459 w 1691"/>
                  <a:gd name="T41" fmla="*/ 1044 h 1617"/>
                  <a:gd name="T42" fmla="*/ 489 w 1691"/>
                  <a:gd name="T43" fmla="*/ 1067 h 1617"/>
                  <a:gd name="T44" fmla="*/ 752 w 1691"/>
                  <a:gd name="T45" fmla="*/ 754 h 1617"/>
                  <a:gd name="T46" fmla="*/ 534 w 1691"/>
                  <a:gd name="T47" fmla="*/ 1096 h 1617"/>
                  <a:gd name="T48" fmla="*/ 556 w 1691"/>
                  <a:gd name="T49" fmla="*/ 1128 h 1617"/>
                  <a:gd name="T50" fmla="*/ 992 w 1691"/>
                  <a:gd name="T51" fmla="*/ 635 h 1617"/>
                  <a:gd name="T52" fmla="*/ 587 w 1691"/>
                  <a:gd name="T53" fmla="*/ 1156 h 1617"/>
                  <a:gd name="T54" fmla="*/ 624 w 1691"/>
                  <a:gd name="T55" fmla="*/ 1193 h 1617"/>
                  <a:gd name="T56" fmla="*/ 744 w 1691"/>
                  <a:gd name="T57" fmla="*/ 1059 h 1617"/>
                  <a:gd name="T58" fmla="*/ 662 w 1691"/>
                  <a:gd name="T59" fmla="*/ 1238 h 1617"/>
                  <a:gd name="T60" fmla="*/ 939 w 1691"/>
                  <a:gd name="T61" fmla="*/ 925 h 1617"/>
                  <a:gd name="T62" fmla="*/ 699 w 1691"/>
                  <a:gd name="T63" fmla="*/ 1260 h 1617"/>
                  <a:gd name="T64" fmla="*/ 729 w 1691"/>
                  <a:gd name="T65" fmla="*/ 1304 h 1617"/>
                  <a:gd name="T66" fmla="*/ 1007 w 1691"/>
                  <a:gd name="T67" fmla="*/ 1059 h 1617"/>
                  <a:gd name="T68" fmla="*/ 767 w 1691"/>
                  <a:gd name="T69" fmla="*/ 1334 h 1617"/>
                  <a:gd name="T70" fmla="*/ 789 w 1691"/>
                  <a:gd name="T71" fmla="*/ 1371 h 1617"/>
                  <a:gd name="T72" fmla="*/ 1292 w 1691"/>
                  <a:gd name="T73" fmla="*/ 933 h 1617"/>
                  <a:gd name="T74" fmla="*/ 819 w 1691"/>
                  <a:gd name="T75" fmla="*/ 1416 h 1617"/>
                  <a:gd name="T76" fmla="*/ 864 w 1691"/>
                  <a:gd name="T77" fmla="*/ 1461 h 1617"/>
                  <a:gd name="T78" fmla="*/ 1247 w 1691"/>
                  <a:gd name="T79" fmla="*/ 1119 h 1617"/>
                  <a:gd name="T80" fmla="*/ 917 w 1691"/>
                  <a:gd name="T81" fmla="*/ 1498 h 1617"/>
                  <a:gd name="T82" fmla="*/ 954 w 1691"/>
                  <a:gd name="T83" fmla="*/ 1527 h 1617"/>
                  <a:gd name="T84" fmla="*/ 1419 w 1691"/>
                  <a:gd name="T85" fmla="*/ 1037 h 1617"/>
                  <a:gd name="T86" fmla="*/ 999 w 1691"/>
                  <a:gd name="T87" fmla="*/ 1565 h 1617"/>
                  <a:gd name="T88" fmla="*/ 1037 w 1691"/>
                  <a:gd name="T89" fmla="*/ 1617 h 1617"/>
                  <a:gd name="T90" fmla="*/ 1691 w 1691"/>
                  <a:gd name="T91" fmla="*/ 988 h 1617"/>
                  <a:gd name="T92" fmla="*/ 650 w 1691"/>
                  <a:gd name="T93" fmla="*/ 0 h 1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91" h="1617">
                    <a:moveTo>
                      <a:pt x="650" y="0"/>
                    </a:moveTo>
                    <a:cubicBezTo>
                      <a:pt x="0" y="579"/>
                      <a:pt x="0" y="579"/>
                      <a:pt x="0" y="579"/>
                    </a:cubicBezTo>
                    <a:cubicBezTo>
                      <a:pt x="47" y="658"/>
                      <a:pt x="47" y="658"/>
                      <a:pt x="47" y="658"/>
                    </a:cubicBezTo>
                    <a:cubicBezTo>
                      <a:pt x="377" y="390"/>
                      <a:pt x="377" y="390"/>
                      <a:pt x="377" y="390"/>
                    </a:cubicBezTo>
                    <a:cubicBezTo>
                      <a:pt x="92" y="680"/>
                      <a:pt x="92" y="680"/>
                      <a:pt x="92" y="680"/>
                    </a:cubicBezTo>
                    <a:cubicBezTo>
                      <a:pt x="144" y="739"/>
                      <a:pt x="144" y="739"/>
                      <a:pt x="144" y="739"/>
                    </a:cubicBezTo>
                    <a:cubicBezTo>
                      <a:pt x="542" y="316"/>
                      <a:pt x="542" y="316"/>
                      <a:pt x="542" y="316"/>
                    </a:cubicBezTo>
                    <a:cubicBezTo>
                      <a:pt x="159" y="762"/>
                      <a:pt x="159" y="762"/>
                      <a:pt x="159" y="762"/>
                    </a:cubicBezTo>
                    <a:cubicBezTo>
                      <a:pt x="459" y="554"/>
                      <a:pt x="459" y="554"/>
                      <a:pt x="459" y="554"/>
                    </a:cubicBezTo>
                    <a:cubicBezTo>
                      <a:pt x="212" y="792"/>
                      <a:pt x="212" y="792"/>
                      <a:pt x="212" y="792"/>
                    </a:cubicBezTo>
                    <a:cubicBezTo>
                      <a:pt x="249" y="829"/>
                      <a:pt x="249" y="829"/>
                      <a:pt x="249" y="829"/>
                    </a:cubicBezTo>
                    <a:cubicBezTo>
                      <a:pt x="392" y="710"/>
                      <a:pt x="392" y="710"/>
                      <a:pt x="392" y="710"/>
                    </a:cubicBezTo>
                    <a:cubicBezTo>
                      <a:pt x="287" y="866"/>
                      <a:pt x="287" y="866"/>
                      <a:pt x="287" y="866"/>
                    </a:cubicBezTo>
                    <a:cubicBezTo>
                      <a:pt x="324" y="910"/>
                      <a:pt x="324" y="910"/>
                      <a:pt x="324" y="910"/>
                    </a:cubicBezTo>
                    <a:cubicBezTo>
                      <a:pt x="699" y="412"/>
                      <a:pt x="699" y="412"/>
                      <a:pt x="699" y="412"/>
                    </a:cubicBezTo>
                    <a:cubicBezTo>
                      <a:pt x="354" y="940"/>
                      <a:pt x="354" y="940"/>
                      <a:pt x="354" y="940"/>
                    </a:cubicBezTo>
                    <a:cubicBezTo>
                      <a:pt x="384" y="985"/>
                      <a:pt x="384" y="985"/>
                      <a:pt x="384" y="985"/>
                    </a:cubicBezTo>
                    <a:cubicBezTo>
                      <a:pt x="609" y="739"/>
                      <a:pt x="609" y="739"/>
                      <a:pt x="609" y="739"/>
                    </a:cubicBezTo>
                    <a:cubicBezTo>
                      <a:pt x="422" y="1007"/>
                      <a:pt x="422" y="1007"/>
                      <a:pt x="422" y="1007"/>
                    </a:cubicBezTo>
                    <a:cubicBezTo>
                      <a:pt x="759" y="635"/>
                      <a:pt x="759" y="635"/>
                      <a:pt x="759" y="635"/>
                    </a:cubicBezTo>
                    <a:cubicBezTo>
                      <a:pt x="459" y="1044"/>
                      <a:pt x="459" y="1044"/>
                      <a:pt x="459" y="1044"/>
                    </a:cubicBezTo>
                    <a:cubicBezTo>
                      <a:pt x="489" y="1067"/>
                      <a:pt x="489" y="1067"/>
                      <a:pt x="489" y="1067"/>
                    </a:cubicBezTo>
                    <a:cubicBezTo>
                      <a:pt x="752" y="754"/>
                      <a:pt x="752" y="754"/>
                      <a:pt x="752" y="754"/>
                    </a:cubicBezTo>
                    <a:cubicBezTo>
                      <a:pt x="534" y="1096"/>
                      <a:pt x="534" y="1096"/>
                      <a:pt x="534" y="1096"/>
                    </a:cubicBezTo>
                    <a:cubicBezTo>
                      <a:pt x="556" y="1128"/>
                      <a:pt x="556" y="1128"/>
                      <a:pt x="556" y="1128"/>
                    </a:cubicBezTo>
                    <a:cubicBezTo>
                      <a:pt x="992" y="635"/>
                      <a:pt x="992" y="635"/>
                      <a:pt x="992" y="635"/>
                    </a:cubicBezTo>
                    <a:cubicBezTo>
                      <a:pt x="587" y="1156"/>
                      <a:pt x="587" y="1156"/>
                      <a:pt x="587" y="1156"/>
                    </a:cubicBezTo>
                    <a:cubicBezTo>
                      <a:pt x="624" y="1193"/>
                      <a:pt x="624" y="1193"/>
                      <a:pt x="624" y="1193"/>
                    </a:cubicBezTo>
                    <a:cubicBezTo>
                      <a:pt x="744" y="1059"/>
                      <a:pt x="744" y="1059"/>
                      <a:pt x="744" y="1059"/>
                    </a:cubicBezTo>
                    <a:cubicBezTo>
                      <a:pt x="662" y="1238"/>
                      <a:pt x="662" y="1238"/>
                      <a:pt x="662" y="1238"/>
                    </a:cubicBezTo>
                    <a:cubicBezTo>
                      <a:pt x="939" y="925"/>
                      <a:pt x="939" y="925"/>
                      <a:pt x="939" y="925"/>
                    </a:cubicBezTo>
                    <a:cubicBezTo>
                      <a:pt x="699" y="1260"/>
                      <a:pt x="699" y="1260"/>
                      <a:pt x="699" y="1260"/>
                    </a:cubicBezTo>
                    <a:cubicBezTo>
                      <a:pt x="729" y="1304"/>
                      <a:pt x="729" y="1304"/>
                      <a:pt x="729" y="1304"/>
                    </a:cubicBezTo>
                    <a:cubicBezTo>
                      <a:pt x="1007" y="1059"/>
                      <a:pt x="1007" y="1059"/>
                      <a:pt x="1007" y="1059"/>
                    </a:cubicBezTo>
                    <a:cubicBezTo>
                      <a:pt x="767" y="1334"/>
                      <a:pt x="767" y="1334"/>
                      <a:pt x="767" y="1334"/>
                    </a:cubicBezTo>
                    <a:cubicBezTo>
                      <a:pt x="789" y="1371"/>
                      <a:pt x="789" y="1371"/>
                      <a:pt x="789" y="1371"/>
                    </a:cubicBezTo>
                    <a:cubicBezTo>
                      <a:pt x="1292" y="933"/>
                      <a:pt x="1292" y="933"/>
                      <a:pt x="1292" y="933"/>
                    </a:cubicBezTo>
                    <a:cubicBezTo>
                      <a:pt x="1262" y="940"/>
                      <a:pt x="819" y="1416"/>
                      <a:pt x="819" y="1416"/>
                    </a:cubicBezTo>
                    <a:cubicBezTo>
                      <a:pt x="864" y="1461"/>
                      <a:pt x="864" y="1461"/>
                      <a:pt x="864" y="1461"/>
                    </a:cubicBezTo>
                    <a:cubicBezTo>
                      <a:pt x="1247" y="1119"/>
                      <a:pt x="1247" y="1119"/>
                      <a:pt x="1247" y="1119"/>
                    </a:cubicBezTo>
                    <a:cubicBezTo>
                      <a:pt x="917" y="1498"/>
                      <a:pt x="917" y="1498"/>
                      <a:pt x="917" y="1498"/>
                    </a:cubicBezTo>
                    <a:cubicBezTo>
                      <a:pt x="954" y="1527"/>
                      <a:pt x="954" y="1527"/>
                      <a:pt x="954" y="1527"/>
                    </a:cubicBezTo>
                    <a:cubicBezTo>
                      <a:pt x="1419" y="1037"/>
                      <a:pt x="1419" y="1037"/>
                      <a:pt x="1419" y="1037"/>
                    </a:cubicBezTo>
                    <a:cubicBezTo>
                      <a:pt x="999" y="1565"/>
                      <a:pt x="999" y="1565"/>
                      <a:pt x="999" y="1565"/>
                    </a:cubicBezTo>
                    <a:cubicBezTo>
                      <a:pt x="1037" y="1617"/>
                      <a:pt x="1037" y="1617"/>
                      <a:pt x="1037" y="1617"/>
                    </a:cubicBezTo>
                    <a:cubicBezTo>
                      <a:pt x="1691" y="988"/>
                      <a:pt x="1691" y="988"/>
                      <a:pt x="1691" y="988"/>
                    </a:cubicBezTo>
                    <a:cubicBezTo>
                      <a:pt x="650" y="0"/>
                      <a:pt x="650" y="0"/>
                      <a:pt x="6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9" name="Group 32"/>
            <p:cNvGrpSpPr/>
            <p:nvPr/>
          </p:nvGrpSpPr>
          <p:grpSpPr>
            <a:xfrm>
              <a:off x="3305559" y="3501280"/>
              <a:ext cx="1746926" cy="785562"/>
              <a:chOff x="2271266" y="1795463"/>
              <a:chExt cx="1929259" cy="867554"/>
            </a:xfrm>
            <a:solidFill>
              <a:schemeClr val="accent2"/>
            </a:solidFill>
          </p:grpSpPr>
          <p:sp>
            <p:nvSpPr>
              <p:cNvPr id="29" name="Freeform: Shape 33"/>
              <p:cNvSpPr/>
              <p:nvPr/>
            </p:nvSpPr>
            <p:spPr>
              <a:xfrm>
                <a:off x="2271266" y="1795463"/>
                <a:ext cx="1736212" cy="867554"/>
              </a:xfrm>
              <a:custGeom>
                <a:avLst/>
                <a:gdLst>
                  <a:gd name="connsiteX0" fmla="*/ 627788 w 1736212"/>
                  <a:gd name="connsiteY0" fmla="*/ 0 h 867554"/>
                  <a:gd name="connsiteX1" fmla="*/ 1736212 w 1736212"/>
                  <a:gd name="connsiteY1" fmla="*/ 0 h 867554"/>
                  <a:gd name="connsiteX2" fmla="*/ 1727862 w 1736212"/>
                  <a:gd name="connsiteY2" fmla="*/ 44850 h 867554"/>
                  <a:gd name="connsiteX3" fmla="*/ 649123 w 1736212"/>
                  <a:gd name="connsiteY3" fmla="*/ 866972 h 867554"/>
                  <a:gd name="connsiteX4" fmla="*/ 55413 w 1736212"/>
                  <a:gd name="connsiteY4" fmla="*/ 664221 h 867554"/>
                  <a:gd name="connsiteX5" fmla="*/ 0 w 1736212"/>
                  <a:gd name="connsiteY5" fmla="*/ 619894 h 867554"/>
                  <a:gd name="connsiteX6" fmla="*/ 627788 w 1736212"/>
                  <a:gd name="connsiteY6" fmla="*/ 0 h 867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36212" h="867554">
                    <a:moveTo>
                      <a:pt x="627788" y="0"/>
                    </a:moveTo>
                    <a:lnTo>
                      <a:pt x="1736212" y="0"/>
                    </a:lnTo>
                    <a:lnTo>
                      <a:pt x="1727862" y="44850"/>
                    </a:lnTo>
                    <a:cubicBezTo>
                      <a:pt x="1611897" y="530341"/>
                      <a:pt x="1167445" y="883889"/>
                      <a:pt x="649123" y="866972"/>
                    </a:cubicBezTo>
                    <a:cubicBezTo>
                      <a:pt x="426985" y="859722"/>
                      <a:pt x="222823" y="785458"/>
                      <a:pt x="55413" y="664221"/>
                    </a:cubicBezTo>
                    <a:lnTo>
                      <a:pt x="0" y="619894"/>
                    </a:lnTo>
                    <a:lnTo>
                      <a:pt x="627788" y="0"/>
                    </a:lnTo>
                    <a:close/>
                  </a:path>
                </a:pathLst>
              </a:cu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Rectangle 34"/>
              <p:cNvSpPr/>
              <p:nvPr/>
            </p:nvSpPr>
            <p:spPr>
              <a:xfrm>
                <a:off x="2957513" y="1795463"/>
                <a:ext cx="1243012" cy="867554"/>
              </a:xfrm>
              <a:prstGeom prst="rect">
                <a:avLst/>
              </a:pr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2" name="Rectangle 39"/>
            <p:cNvSpPr/>
            <p:nvPr/>
          </p:nvSpPr>
          <p:spPr>
            <a:xfrm>
              <a:off x="5052485" y="3501280"/>
              <a:ext cx="836100" cy="7855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Freeform: Shape 47"/>
            <p:cNvSpPr/>
            <p:nvPr/>
          </p:nvSpPr>
          <p:spPr bwMode="auto">
            <a:xfrm>
              <a:off x="4295636" y="3683779"/>
              <a:ext cx="511688" cy="420564"/>
            </a:xfrm>
            <a:custGeom>
              <a:avLst/>
              <a:gdLst>
                <a:gd name="T0" fmla="*/ 285 w 293"/>
                <a:gd name="T1" fmla="*/ 32 h 238"/>
                <a:gd name="T2" fmla="*/ 259 w 293"/>
                <a:gd name="T3" fmla="*/ 38 h 238"/>
                <a:gd name="T4" fmla="*/ 275 w 293"/>
                <a:gd name="T5" fmla="*/ 24 h 238"/>
                <a:gd name="T6" fmla="*/ 285 w 293"/>
                <a:gd name="T7" fmla="*/ 4 h 238"/>
                <a:gd name="T8" fmla="*/ 257 w 293"/>
                <a:gd name="T9" fmla="*/ 16 h 238"/>
                <a:gd name="T10" fmla="*/ 237 w 293"/>
                <a:gd name="T11" fmla="*/ 11 h 238"/>
                <a:gd name="T12" fmla="*/ 216 w 293"/>
                <a:gd name="T13" fmla="*/ 1 h 238"/>
                <a:gd name="T14" fmla="*/ 203 w 293"/>
                <a:gd name="T15" fmla="*/ 0 h 238"/>
                <a:gd name="T16" fmla="*/ 179 w 293"/>
                <a:gd name="T17" fmla="*/ 5 h 238"/>
                <a:gd name="T18" fmla="*/ 154 w 293"/>
                <a:gd name="T19" fmla="*/ 27 h 238"/>
                <a:gd name="T20" fmla="*/ 143 w 293"/>
                <a:gd name="T21" fmla="*/ 54 h 238"/>
                <a:gd name="T22" fmla="*/ 143 w 293"/>
                <a:gd name="T23" fmla="*/ 67 h 238"/>
                <a:gd name="T24" fmla="*/ 126 w 293"/>
                <a:gd name="T25" fmla="*/ 72 h 238"/>
                <a:gd name="T26" fmla="*/ 75 w 293"/>
                <a:gd name="T27" fmla="*/ 55 h 238"/>
                <a:gd name="T28" fmla="*/ 33 w 293"/>
                <a:gd name="T29" fmla="*/ 24 h 238"/>
                <a:gd name="T30" fmla="*/ 17 w 293"/>
                <a:gd name="T31" fmla="*/ 17 h 238"/>
                <a:gd name="T32" fmla="*/ 12 w 293"/>
                <a:gd name="T33" fmla="*/ 41 h 238"/>
                <a:gd name="T34" fmla="*/ 14 w 293"/>
                <a:gd name="T35" fmla="*/ 57 h 238"/>
                <a:gd name="T36" fmla="*/ 23 w 293"/>
                <a:gd name="T37" fmla="*/ 76 h 238"/>
                <a:gd name="T38" fmla="*/ 39 w 293"/>
                <a:gd name="T39" fmla="*/ 91 h 238"/>
                <a:gd name="T40" fmla="*/ 25 w 293"/>
                <a:gd name="T41" fmla="*/ 89 h 238"/>
                <a:gd name="T42" fmla="*/ 12 w 293"/>
                <a:gd name="T43" fmla="*/ 84 h 238"/>
                <a:gd name="T44" fmla="*/ 13 w 293"/>
                <a:gd name="T45" fmla="*/ 95 h 238"/>
                <a:gd name="T46" fmla="*/ 25 w 293"/>
                <a:gd name="T47" fmla="*/ 123 h 238"/>
                <a:gd name="T48" fmla="*/ 50 w 293"/>
                <a:gd name="T49" fmla="*/ 140 h 238"/>
                <a:gd name="T50" fmla="*/ 52 w 293"/>
                <a:gd name="T51" fmla="*/ 145 h 238"/>
                <a:gd name="T52" fmla="*/ 33 w 293"/>
                <a:gd name="T53" fmla="*/ 145 h 238"/>
                <a:gd name="T54" fmla="*/ 41 w 293"/>
                <a:gd name="T55" fmla="*/ 161 h 238"/>
                <a:gd name="T56" fmla="*/ 62 w 293"/>
                <a:gd name="T57" fmla="*/ 179 h 238"/>
                <a:gd name="T58" fmla="*/ 89 w 293"/>
                <a:gd name="T59" fmla="*/ 186 h 238"/>
                <a:gd name="T60" fmla="*/ 73 w 293"/>
                <a:gd name="T61" fmla="*/ 197 h 238"/>
                <a:gd name="T62" fmla="*/ 45 w 293"/>
                <a:gd name="T63" fmla="*/ 208 h 238"/>
                <a:gd name="T64" fmla="*/ 14 w 293"/>
                <a:gd name="T65" fmla="*/ 212 h 238"/>
                <a:gd name="T66" fmla="*/ 0 w 293"/>
                <a:gd name="T67" fmla="*/ 211 h 238"/>
                <a:gd name="T68" fmla="*/ 32 w 293"/>
                <a:gd name="T69" fmla="*/ 227 h 238"/>
                <a:gd name="T70" fmla="*/ 68 w 293"/>
                <a:gd name="T71" fmla="*/ 237 h 238"/>
                <a:gd name="T72" fmla="*/ 93 w 293"/>
                <a:gd name="T73" fmla="*/ 238 h 238"/>
                <a:gd name="T74" fmla="*/ 149 w 293"/>
                <a:gd name="T75" fmla="*/ 229 h 238"/>
                <a:gd name="T76" fmla="*/ 195 w 293"/>
                <a:gd name="T77" fmla="*/ 205 h 238"/>
                <a:gd name="T78" fmla="*/ 229 w 293"/>
                <a:gd name="T79" fmla="*/ 169 h 238"/>
                <a:gd name="T80" fmla="*/ 252 w 293"/>
                <a:gd name="T81" fmla="*/ 127 h 238"/>
                <a:gd name="T82" fmla="*/ 262 w 293"/>
                <a:gd name="T83" fmla="*/ 82 h 238"/>
                <a:gd name="T84" fmla="*/ 263 w 293"/>
                <a:gd name="T85" fmla="*/ 59 h 238"/>
                <a:gd name="T86" fmla="*/ 280 w 293"/>
                <a:gd name="T87" fmla="*/ 45 h 238"/>
                <a:gd name="T88" fmla="*/ 293 w 293"/>
                <a:gd name="T89" fmla="*/ 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238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3"/>
            </p:custDataLst>
          </p:nvPr>
        </p:nvGrpSpPr>
        <p:grpSpPr>
          <a:xfrm>
            <a:off x="2329923" y="1232756"/>
            <a:ext cx="3558662" cy="1650373"/>
            <a:chOff x="2329923" y="1232756"/>
            <a:chExt cx="3558662" cy="1650373"/>
          </a:xfrm>
        </p:grpSpPr>
        <p:grpSp>
          <p:nvGrpSpPr>
            <p:cNvPr id="15" name="Group 41"/>
            <p:cNvGrpSpPr/>
            <p:nvPr/>
          </p:nvGrpSpPr>
          <p:grpSpPr>
            <a:xfrm>
              <a:off x="2329923" y="1232756"/>
              <a:ext cx="1515742" cy="1400986"/>
              <a:chOff x="1193800" y="840388"/>
              <a:chExt cx="1673945" cy="1547212"/>
            </a:xfrm>
          </p:grpSpPr>
          <p:sp>
            <p:nvSpPr>
              <p:cNvPr id="37" name="Freeform: Shape 7"/>
              <p:cNvSpPr/>
              <p:nvPr/>
            </p:nvSpPr>
            <p:spPr bwMode="auto">
              <a:xfrm flipH="1">
                <a:off x="1193800" y="840388"/>
                <a:ext cx="1253637" cy="1155569"/>
              </a:xfrm>
              <a:custGeom>
                <a:avLst/>
                <a:gdLst>
                  <a:gd name="connsiteX0" fmla="*/ 4805268 w 5554132"/>
                  <a:gd name="connsiteY0" fmla="*/ 313 h 5119649"/>
                  <a:gd name="connsiteX1" fmla="*/ 5490256 w 5554132"/>
                  <a:gd name="connsiteY1" fmla="*/ 64567 h 5119649"/>
                  <a:gd name="connsiteX2" fmla="*/ 5278097 w 5554132"/>
                  <a:gd name="connsiteY2" fmla="*/ 1505924 h 5119649"/>
                  <a:gd name="connsiteX3" fmla="*/ 3358319 w 5554132"/>
                  <a:gd name="connsiteY3" fmla="*/ 2683807 h 5119649"/>
                  <a:gd name="connsiteX4" fmla="*/ 3117700 w 5554132"/>
                  <a:gd name="connsiteY4" fmla="*/ 3884938 h 5119649"/>
                  <a:gd name="connsiteX5" fmla="*/ 3197906 w 5554132"/>
                  <a:gd name="connsiteY5" fmla="*/ 4654695 h 5119649"/>
                  <a:gd name="connsiteX6" fmla="*/ 2716668 w 5554132"/>
                  <a:gd name="connsiteY6" fmla="*/ 5119649 h 5119649"/>
                  <a:gd name="connsiteX7" fmla="*/ 0 w 5554132"/>
                  <a:gd name="connsiteY7" fmla="*/ 2451330 h 5119649"/>
                  <a:gd name="connsiteX8" fmla="*/ 450191 w 5554132"/>
                  <a:gd name="connsiteY8" fmla="*/ 1895969 h 5119649"/>
                  <a:gd name="connsiteX9" fmla="*/ 1399731 w 5554132"/>
                  <a:gd name="connsiteY9" fmla="*/ 2231769 h 5119649"/>
                  <a:gd name="connsiteX10" fmla="*/ 2582128 w 5554132"/>
                  <a:gd name="connsiteY10" fmla="*/ 2089700 h 5119649"/>
                  <a:gd name="connsiteX11" fmla="*/ 3891303 w 5554132"/>
                  <a:gd name="connsiteY11" fmla="*/ 263464 h 5119649"/>
                  <a:gd name="connsiteX12" fmla="*/ 4805268 w 5554132"/>
                  <a:gd name="connsiteY12" fmla="*/ 313 h 5119649"/>
                  <a:gd name="connsiteX13" fmla="*/ 4796632 w 5554132"/>
                  <a:gd name="connsiteY13" fmla="*/ 453987 h 5119649"/>
                  <a:gd name="connsiteX14" fmla="*/ 4552950 w 5554132"/>
                  <a:gd name="connsiteY14" fmla="*/ 695287 h 5119649"/>
                  <a:gd name="connsiteX15" fmla="*/ 4796632 w 5554132"/>
                  <a:gd name="connsiteY15" fmla="*/ 936587 h 5119649"/>
                  <a:gd name="connsiteX16" fmla="*/ 5040314 w 5554132"/>
                  <a:gd name="connsiteY16" fmla="*/ 695287 h 5119649"/>
                  <a:gd name="connsiteX17" fmla="*/ 4796632 w 5554132"/>
                  <a:gd name="connsiteY17" fmla="*/ 453987 h 5119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554132" h="5119649">
                    <a:moveTo>
                      <a:pt x="4805268" y="313"/>
                    </a:moveTo>
                    <a:cubicBezTo>
                      <a:pt x="5166843" y="5156"/>
                      <a:pt x="5490256" y="64567"/>
                      <a:pt x="5490256" y="64567"/>
                    </a:cubicBezTo>
                    <a:cubicBezTo>
                      <a:pt x="5490256" y="64567"/>
                      <a:pt x="5730875" y="1020306"/>
                      <a:pt x="5278097" y="1505924"/>
                    </a:cubicBezTo>
                    <a:cubicBezTo>
                      <a:pt x="3358319" y="2683807"/>
                      <a:pt x="3358319" y="2683807"/>
                      <a:pt x="3358319" y="2683807"/>
                    </a:cubicBezTo>
                    <a:cubicBezTo>
                      <a:pt x="3358319" y="2683807"/>
                      <a:pt x="2507096" y="3267583"/>
                      <a:pt x="3117700" y="3884938"/>
                    </a:cubicBezTo>
                    <a:cubicBezTo>
                      <a:pt x="3117700" y="3884938"/>
                      <a:pt x="3715366" y="4192325"/>
                      <a:pt x="3197906" y="4654695"/>
                    </a:cubicBezTo>
                    <a:cubicBezTo>
                      <a:pt x="3197906" y="4654695"/>
                      <a:pt x="2724430" y="5109317"/>
                      <a:pt x="2716668" y="5119649"/>
                    </a:cubicBezTo>
                    <a:cubicBezTo>
                      <a:pt x="0" y="2451330"/>
                      <a:pt x="0" y="2451330"/>
                      <a:pt x="0" y="2451330"/>
                    </a:cubicBezTo>
                    <a:cubicBezTo>
                      <a:pt x="12937" y="2438415"/>
                      <a:pt x="450191" y="1895969"/>
                      <a:pt x="450191" y="1895969"/>
                    </a:cubicBezTo>
                    <a:cubicBezTo>
                      <a:pt x="450191" y="1895969"/>
                      <a:pt x="809826" y="1418100"/>
                      <a:pt x="1399731" y="2231769"/>
                    </a:cubicBezTo>
                    <a:cubicBezTo>
                      <a:pt x="2222493" y="2893037"/>
                      <a:pt x="2582128" y="2089700"/>
                      <a:pt x="2582128" y="2089700"/>
                    </a:cubicBezTo>
                    <a:cubicBezTo>
                      <a:pt x="3891303" y="263464"/>
                      <a:pt x="3891303" y="263464"/>
                      <a:pt x="3891303" y="263464"/>
                    </a:cubicBezTo>
                    <a:cubicBezTo>
                      <a:pt x="4043954" y="45194"/>
                      <a:pt x="4443692" y="-4530"/>
                      <a:pt x="4805268" y="313"/>
                    </a:cubicBezTo>
                    <a:close/>
                    <a:moveTo>
                      <a:pt x="4796632" y="453987"/>
                    </a:moveTo>
                    <a:cubicBezTo>
                      <a:pt x="4662050" y="453987"/>
                      <a:pt x="4552950" y="562021"/>
                      <a:pt x="4552950" y="695287"/>
                    </a:cubicBezTo>
                    <a:cubicBezTo>
                      <a:pt x="4552950" y="828553"/>
                      <a:pt x="4662050" y="936587"/>
                      <a:pt x="4796632" y="936587"/>
                    </a:cubicBezTo>
                    <a:cubicBezTo>
                      <a:pt x="4931214" y="936587"/>
                      <a:pt x="5040314" y="828553"/>
                      <a:pt x="5040314" y="695287"/>
                    </a:cubicBezTo>
                    <a:cubicBezTo>
                      <a:pt x="5040314" y="562021"/>
                      <a:pt x="4931214" y="453987"/>
                      <a:pt x="4796632" y="453987"/>
                    </a:cubicBez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Freeform: Shape 6"/>
              <p:cNvSpPr/>
              <p:nvPr/>
            </p:nvSpPr>
            <p:spPr bwMode="auto">
              <a:xfrm flipH="1">
                <a:off x="1880577" y="1444863"/>
                <a:ext cx="987168" cy="942737"/>
              </a:xfrm>
              <a:custGeom>
                <a:avLst/>
                <a:gdLst>
                  <a:gd name="T0" fmla="*/ 650 w 1691"/>
                  <a:gd name="T1" fmla="*/ 0 h 1617"/>
                  <a:gd name="T2" fmla="*/ 0 w 1691"/>
                  <a:gd name="T3" fmla="*/ 579 h 1617"/>
                  <a:gd name="T4" fmla="*/ 47 w 1691"/>
                  <a:gd name="T5" fmla="*/ 658 h 1617"/>
                  <a:gd name="T6" fmla="*/ 377 w 1691"/>
                  <a:gd name="T7" fmla="*/ 390 h 1617"/>
                  <a:gd name="T8" fmla="*/ 92 w 1691"/>
                  <a:gd name="T9" fmla="*/ 680 h 1617"/>
                  <a:gd name="T10" fmla="*/ 144 w 1691"/>
                  <a:gd name="T11" fmla="*/ 739 h 1617"/>
                  <a:gd name="T12" fmla="*/ 542 w 1691"/>
                  <a:gd name="T13" fmla="*/ 316 h 1617"/>
                  <a:gd name="T14" fmla="*/ 159 w 1691"/>
                  <a:gd name="T15" fmla="*/ 762 h 1617"/>
                  <a:gd name="T16" fmla="*/ 459 w 1691"/>
                  <a:gd name="T17" fmla="*/ 554 h 1617"/>
                  <a:gd name="T18" fmla="*/ 212 w 1691"/>
                  <a:gd name="T19" fmla="*/ 792 h 1617"/>
                  <a:gd name="T20" fmla="*/ 249 w 1691"/>
                  <a:gd name="T21" fmla="*/ 829 h 1617"/>
                  <a:gd name="T22" fmla="*/ 392 w 1691"/>
                  <a:gd name="T23" fmla="*/ 710 h 1617"/>
                  <a:gd name="T24" fmla="*/ 287 w 1691"/>
                  <a:gd name="T25" fmla="*/ 866 h 1617"/>
                  <a:gd name="T26" fmla="*/ 324 w 1691"/>
                  <a:gd name="T27" fmla="*/ 910 h 1617"/>
                  <a:gd name="T28" fmla="*/ 699 w 1691"/>
                  <a:gd name="T29" fmla="*/ 412 h 1617"/>
                  <a:gd name="T30" fmla="*/ 354 w 1691"/>
                  <a:gd name="T31" fmla="*/ 940 h 1617"/>
                  <a:gd name="T32" fmla="*/ 384 w 1691"/>
                  <a:gd name="T33" fmla="*/ 985 h 1617"/>
                  <a:gd name="T34" fmla="*/ 609 w 1691"/>
                  <a:gd name="T35" fmla="*/ 739 h 1617"/>
                  <a:gd name="T36" fmla="*/ 422 w 1691"/>
                  <a:gd name="T37" fmla="*/ 1007 h 1617"/>
                  <a:gd name="T38" fmla="*/ 759 w 1691"/>
                  <a:gd name="T39" fmla="*/ 635 h 1617"/>
                  <a:gd name="T40" fmla="*/ 459 w 1691"/>
                  <a:gd name="T41" fmla="*/ 1044 h 1617"/>
                  <a:gd name="T42" fmla="*/ 489 w 1691"/>
                  <a:gd name="T43" fmla="*/ 1067 h 1617"/>
                  <a:gd name="T44" fmla="*/ 752 w 1691"/>
                  <a:gd name="T45" fmla="*/ 754 h 1617"/>
                  <a:gd name="T46" fmla="*/ 534 w 1691"/>
                  <a:gd name="T47" fmla="*/ 1096 h 1617"/>
                  <a:gd name="T48" fmla="*/ 556 w 1691"/>
                  <a:gd name="T49" fmla="*/ 1128 h 1617"/>
                  <a:gd name="T50" fmla="*/ 992 w 1691"/>
                  <a:gd name="T51" fmla="*/ 635 h 1617"/>
                  <a:gd name="T52" fmla="*/ 587 w 1691"/>
                  <a:gd name="T53" fmla="*/ 1156 h 1617"/>
                  <a:gd name="T54" fmla="*/ 624 w 1691"/>
                  <a:gd name="T55" fmla="*/ 1193 h 1617"/>
                  <a:gd name="T56" fmla="*/ 744 w 1691"/>
                  <a:gd name="T57" fmla="*/ 1059 h 1617"/>
                  <a:gd name="T58" fmla="*/ 662 w 1691"/>
                  <a:gd name="T59" fmla="*/ 1238 h 1617"/>
                  <a:gd name="T60" fmla="*/ 939 w 1691"/>
                  <a:gd name="T61" fmla="*/ 925 h 1617"/>
                  <a:gd name="T62" fmla="*/ 699 w 1691"/>
                  <a:gd name="T63" fmla="*/ 1260 h 1617"/>
                  <a:gd name="T64" fmla="*/ 729 w 1691"/>
                  <a:gd name="T65" fmla="*/ 1304 h 1617"/>
                  <a:gd name="T66" fmla="*/ 1007 w 1691"/>
                  <a:gd name="T67" fmla="*/ 1059 h 1617"/>
                  <a:gd name="T68" fmla="*/ 767 w 1691"/>
                  <a:gd name="T69" fmla="*/ 1334 h 1617"/>
                  <a:gd name="T70" fmla="*/ 789 w 1691"/>
                  <a:gd name="T71" fmla="*/ 1371 h 1617"/>
                  <a:gd name="T72" fmla="*/ 1292 w 1691"/>
                  <a:gd name="T73" fmla="*/ 933 h 1617"/>
                  <a:gd name="T74" fmla="*/ 819 w 1691"/>
                  <a:gd name="T75" fmla="*/ 1416 h 1617"/>
                  <a:gd name="T76" fmla="*/ 864 w 1691"/>
                  <a:gd name="T77" fmla="*/ 1461 h 1617"/>
                  <a:gd name="T78" fmla="*/ 1247 w 1691"/>
                  <a:gd name="T79" fmla="*/ 1119 h 1617"/>
                  <a:gd name="T80" fmla="*/ 917 w 1691"/>
                  <a:gd name="T81" fmla="*/ 1498 h 1617"/>
                  <a:gd name="T82" fmla="*/ 954 w 1691"/>
                  <a:gd name="T83" fmla="*/ 1527 h 1617"/>
                  <a:gd name="T84" fmla="*/ 1419 w 1691"/>
                  <a:gd name="T85" fmla="*/ 1037 h 1617"/>
                  <a:gd name="T86" fmla="*/ 999 w 1691"/>
                  <a:gd name="T87" fmla="*/ 1565 h 1617"/>
                  <a:gd name="T88" fmla="*/ 1037 w 1691"/>
                  <a:gd name="T89" fmla="*/ 1617 h 1617"/>
                  <a:gd name="T90" fmla="*/ 1691 w 1691"/>
                  <a:gd name="T91" fmla="*/ 988 h 1617"/>
                  <a:gd name="T92" fmla="*/ 650 w 1691"/>
                  <a:gd name="T93" fmla="*/ 0 h 1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91" h="1617">
                    <a:moveTo>
                      <a:pt x="650" y="0"/>
                    </a:moveTo>
                    <a:cubicBezTo>
                      <a:pt x="0" y="579"/>
                      <a:pt x="0" y="579"/>
                      <a:pt x="0" y="579"/>
                    </a:cubicBezTo>
                    <a:cubicBezTo>
                      <a:pt x="47" y="658"/>
                      <a:pt x="47" y="658"/>
                      <a:pt x="47" y="658"/>
                    </a:cubicBezTo>
                    <a:cubicBezTo>
                      <a:pt x="377" y="390"/>
                      <a:pt x="377" y="390"/>
                      <a:pt x="377" y="390"/>
                    </a:cubicBezTo>
                    <a:cubicBezTo>
                      <a:pt x="92" y="680"/>
                      <a:pt x="92" y="680"/>
                      <a:pt x="92" y="680"/>
                    </a:cubicBezTo>
                    <a:cubicBezTo>
                      <a:pt x="144" y="739"/>
                      <a:pt x="144" y="739"/>
                      <a:pt x="144" y="739"/>
                    </a:cubicBezTo>
                    <a:cubicBezTo>
                      <a:pt x="542" y="316"/>
                      <a:pt x="542" y="316"/>
                      <a:pt x="542" y="316"/>
                    </a:cubicBezTo>
                    <a:cubicBezTo>
                      <a:pt x="159" y="762"/>
                      <a:pt x="159" y="762"/>
                      <a:pt x="159" y="762"/>
                    </a:cubicBezTo>
                    <a:cubicBezTo>
                      <a:pt x="459" y="554"/>
                      <a:pt x="459" y="554"/>
                      <a:pt x="459" y="554"/>
                    </a:cubicBezTo>
                    <a:cubicBezTo>
                      <a:pt x="212" y="792"/>
                      <a:pt x="212" y="792"/>
                      <a:pt x="212" y="792"/>
                    </a:cubicBezTo>
                    <a:cubicBezTo>
                      <a:pt x="249" y="829"/>
                      <a:pt x="249" y="829"/>
                      <a:pt x="249" y="829"/>
                    </a:cubicBezTo>
                    <a:cubicBezTo>
                      <a:pt x="392" y="710"/>
                      <a:pt x="392" y="710"/>
                      <a:pt x="392" y="710"/>
                    </a:cubicBezTo>
                    <a:cubicBezTo>
                      <a:pt x="287" y="866"/>
                      <a:pt x="287" y="866"/>
                      <a:pt x="287" y="866"/>
                    </a:cubicBezTo>
                    <a:cubicBezTo>
                      <a:pt x="324" y="910"/>
                      <a:pt x="324" y="910"/>
                      <a:pt x="324" y="910"/>
                    </a:cubicBezTo>
                    <a:cubicBezTo>
                      <a:pt x="699" y="412"/>
                      <a:pt x="699" y="412"/>
                      <a:pt x="699" y="412"/>
                    </a:cubicBezTo>
                    <a:cubicBezTo>
                      <a:pt x="354" y="940"/>
                      <a:pt x="354" y="940"/>
                      <a:pt x="354" y="940"/>
                    </a:cubicBezTo>
                    <a:cubicBezTo>
                      <a:pt x="384" y="985"/>
                      <a:pt x="384" y="985"/>
                      <a:pt x="384" y="985"/>
                    </a:cubicBezTo>
                    <a:cubicBezTo>
                      <a:pt x="609" y="739"/>
                      <a:pt x="609" y="739"/>
                      <a:pt x="609" y="739"/>
                    </a:cubicBezTo>
                    <a:cubicBezTo>
                      <a:pt x="422" y="1007"/>
                      <a:pt x="422" y="1007"/>
                      <a:pt x="422" y="1007"/>
                    </a:cubicBezTo>
                    <a:cubicBezTo>
                      <a:pt x="759" y="635"/>
                      <a:pt x="759" y="635"/>
                      <a:pt x="759" y="635"/>
                    </a:cubicBezTo>
                    <a:cubicBezTo>
                      <a:pt x="459" y="1044"/>
                      <a:pt x="459" y="1044"/>
                      <a:pt x="459" y="1044"/>
                    </a:cubicBezTo>
                    <a:cubicBezTo>
                      <a:pt x="489" y="1067"/>
                      <a:pt x="489" y="1067"/>
                      <a:pt x="489" y="1067"/>
                    </a:cubicBezTo>
                    <a:cubicBezTo>
                      <a:pt x="752" y="754"/>
                      <a:pt x="752" y="754"/>
                      <a:pt x="752" y="754"/>
                    </a:cubicBezTo>
                    <a:cubicBezTo>
                      <a:pt x="534" y="1096"/>
                      <a:pt x="534" y="1096"/>
                      <a:pt x="534" y="1096"/>
                    </a:cubicBezTo>
                    <a:cubicBezTo>
                      <a:pt x="556" y="1128"/>
                      <a:pt x="556" y="1128"/>
                      <a:pt x="556" y="1128"/>
                    </a:cubicBezTo>
                    <a:cubicBezTo>
                      <a:pt x="992" y="635"/>
                      <a:pt x="992" y="635"/>
                      <a:pt x="992" y="635"/>
                    </a:cubicBezTo>
                    <a:cubicBezTo>
                      <a:pt x="587" y="1156"/>
                      <a:pt x="587" y="1156"/>
                      <a:pt x="587" y="1156"/>
                    </a:cubicBezTo>
                    <a:cubicBezTo>
                      <a:pt x="624" y="1193"/>
                      <a:pt x="624" y="1193"/>
                      <a:pt x="624" y="1193"/>
                    </a:cubicBezTo>
                    <a:cubicBezTo>
                      <a:pt x="744" y="1059"/>
                      <a:pt x="744" y="1059"/>
                      <a:pt x="744" y="1059"/>
                    </a:cubicBezTo>
                    <a:cubicBezTo>
                      <a:pt x="662" y="1238"/>
                      <a:pt x="662" y="1238"/>
                      <a:pt x="662" y="1238"/>
                    </a:cubicBezTo>
                    <a:cubicBezTo>
                      <a:pt x="939" y="925"/>
                      <a:pt x="939" y="925"/>
                      <a:pt x="939" y="925"/>
                    </a:cubicBezTo>
                    <a:cubicBezTo>
                      <a:pt x="699" y="1260"/>
                      <a:pt x="699" y="1260"/>
                      <a:pt x="699" y="1260"/>
                    </a:cubicBezTo>
                    <a:cubicBezTo>
                      <a:pt x="729" y="1304"/>
                      <a:pt x="729" y="1304"/>
                      <a:pt x="729" y="1304"/>
                    </a:cubicBezTo>
                    <a:cubicBezTo>
                      <a:pt x="1007" y="1059"/>
                      <a:pt x="1007" y="1059"/>
                      <a:pt x="1007" y="1059"/>
                    </a:cubicBezTo>
                    <a:cubicBezTo>
                      <a:pt x="767" y="1334"/>
                      <a:pt x="767" y="1334"/>
                      <a:pt x="767" y="1334"/>
                    </a:cubicBezTo>
                    <a:cubicBezTo>
                      <a:pt x="789" y="1371"/>
                      <a:pt x="789" y="1371"/>
                      <a:pt x="789" y="1371"/>
                    </a:cubicBezTo>
                    <a:cubicBezTo>
                      <a:pt x="1292" y="933"/>
                      <a:pt x="1292" y="933"/>
                      <a:pt x="1292" y="933"/>
                    </a:cubicBezTo>
                    <a:cubicBezTo>
                      <a:pt x="1262" y="940"/>
                      <a:pt x="819" y="1416"/>
                      <a:pt x="819" y="1416"/>
                    </a:cubicBezTo>
                    <a:cubicBezTo>
                      <a:pt x="864" y="1461"/>
                      <a:pt x="864" y="1461"/>
                      <a:pt x="864" y="1461"/>
                    </a:cubicBezTo>
                    <a:cubicBezTo>
                      <a:pt x="1247" y="1119"/>
                      <a:pt x="1247" y="1119"/>
                      <a:pt x="1247" y="1119"/>
                    </a:cubicBezTo>
                    <a:cubicBezTo>
                      <a:pt x="917" y="1498"/>
                      <a:pt x="917" y="1498"/>
                      <a:pt x="917" y="1498"/>
                    </a:cubicBezTo>
                    <a:cubicBezTo>
                      <a:pt x="954" y="1527"/>
                      <a:pt x="954" y="1527"/>
                      <a:pt x="954" y="1527"/>
                    </a:cubicBezTo>
                    <a:cubicBezTo>
                      <a:pt x="1419" y="1037"/>
                      <a:pt x="1419" y="1037"/>
                      <a:pt x="1419" y="1037"/>
                    </a:cubicBezTo>
                    <a:cubicBezTo>
                      <a:pt x="999" y="1565"/>
                      <a:pt x="999" y="1565"/>
                      <a:pt x="999" y="1565"/>
                    </a:cubicBezTo>
                    <a:cubicBezTo>
                      <a:pt x="1037" y="1617"/>
                      <a:pt x="1037" y="1617"/>
                      <a:pt x="1037" y="1617"/>
                    </a:cubicBezTo>
                    <a:cubicBezTo>
                      <a:pt x="1691" y="988"/>
                      <a:pt x="1691" y="988"/>
                      <a:pt x="1691" y="988"/>
                    </a:cubicBezTo>
                    <a:cubicBezTo>
                      <a:pt x="650" y="0"/>
                      <a:pt x="650" y="0"/>
                      <a:pt x="6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8" name="Group 31"/>
            <p:cNvGrpSpPr/>
            <p:nvPr/>
          </p:nvGrpSpPr>
          <p:grpSpPr>
            <a:xfrm>
              <a:off x="3305559" y="2097567"/>
              <a:ext cx="1746926" cy="785562"/>
              <a:chOff x="2271266" y="1795463"/>
              <a:chExt cx="1929259" cy="867554"/>
            </a:xfrm>
          </p:grpSpPr>
          <p:sp>
            <p:nvSpPr>
              <p:cNvPr id="31" name="Freeform: Shape 27"/>
              <p:cNvSpPr/>
              <p:nvPr/>
            </p:nvSpPr>
            <p:spPr>
              <a:xfrm>
                <a:off x="2271266" y="1795463"/>
                <a:ext cx="1736212" cy="867554"/>
              </a:xfrm>
              <a:custGeom>
                <a:avLst/>
                <a:gdLst>
                  <a:gd name="connsiteX0" fmla="*/ 627788 w 1736212"/>
                  <a:gd name="connsiteY0" fmla="*/ 0 h 867554"/>
                  <a:gd name="connsiteX1" fmla="*/ 1736212 w 1736212"/>
                  <a:gd name="connsiteY1" fmla="*/ 0 h 867554"/>
                  <a:gd name="connsiteX2" fmla="*/ 1727862 w 1736212"/>
                  <a:gd name="connsiteY2" fmla="*/ 44850 h 867554"/>
                  <a:gd name="connsiteX3" fmla="*/ 649123 w 1736212"/>
                  <a:gd name="connsiteY3" fmla="*/ 866972 h 867554"/>
                  <a:gd name="connsiteX4" fmla="*/ 55413 w 1736212"/>
                  <a:gd name="connsiteY4" fmla="*/ 664221 h 867554"/>
                  <a:gd name="connsiteX5" fmla="*/ 0 w 1736212"/>
                  <a:gd name="connsiteY5" fmla="*/ 619894 h 867554"/>
                  <a:gd name="connsiteX6" fmla="*/ 627788 w 1736212"/>
                  <a:gd name="connsiteY6" fmla="*/ 0 h 867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36212" h="867554">
                    <a:moveTo>
                      <a:pt x="627788" y="0"/>
                    </a:moveTo>
                    <a:lnTo>
                      <a:pt x="1736212" y="0"/>
                    </a:lnTo>
                    <a:lnTo>
                      <a:pt x="1727862" y="44850"/>
                    </a:lnTo>
                    <a:cubicBezTo>
                      <a:pt x="1611897" y="530341"/>
                      <a:pt x="1167445" y="883889"/>
                      <a:pt x="649123" y="866972"/>
                    </a:cubicBezTo>
                    <a:cubicBezTo>
                      <a:pt x="426985" y="859722"/>
                      <a:pt x="222823" y="785458"/>
                      <a:pt x="55413" y="664221"/>
                    </a:cubicBezTo>
                    <a:lnTo>
                      <a:pt x="0" y="619894"/>
                    </a:lnTo>
                    <a:lnTo>
                      <a:pt x="627788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Rectangle 30"/>
              <p:cNvSpPr/>
              <p:nvPr/>
            </p:nvSpPr>
            <p:spPr>
              <a:xfrm>
                <a:off x="2957513" y="1795463"/>
                <a:ext cx="1243012" cy="867554"/>
              </a:xfrm>
              <a:prstGeom prst="rect">
                <a:avLst/>
              </a:pr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1" name="Rectangle 38"/>
            <p:cNvSpPr/>
            <p:nvPr/>
          </p:nvSpPr>
          <p:spPr>
            <a:xfrm>
              <a:off x="5052485" y="2097567"/>
              <a:ext cx="836100" cy="7855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Freeform: Shape 48"/>
            <p:cNvSpPr>
              <a:spLocks noChangeAspect="1"/>
            </p:cNvSpPr>
            <p:nvPr/>
          </p:nvSpPr>
          <p:spPr bwMode="auto">
            <a:xfrm>
              <a:off x="4280107" y="2217022"/>
              <a:ext cx="542746" cy="542172"/>
            </a:xfrm>
            <a:custGeom>
              <a:avLst/>
              <a:gdLst>
                <a:gd name="T0" fmla="*/ 374 w 400"/>
                <a:gd name="T1" fmla="*/ 100 h 400"/>
                <a:gd name="T2" fmla="*/ 301 w 400"/>
                <a:gd name="T3" fmla="*/ 27 h 400"/>
                <a:gd name="T4" fmla="*/ 200 w 400"/>
                <a:gd name="T5" fmla="*/ 0 h 400"/>
                <a:gd name="T6" fmla="*/ 100 w 400"/>
                <a:gd name="T7" fmla="*/ 27 h 400"/>
                <a:gd name="T8" fmla="*/ 27 w 400"/>
                <a:gd name="T9" fmla="*/ 100 h 400"/>
                <a:gd name="T10" fmla="*/ 0 w 400"/>
                <a:gd name="T11" fmla="*/ 200 h 400"/>
                <a:gd name="T12" fmla="*/ 27 w 400"/>
                <a:gd name="T13" fmla="*/ 301 h 400"/>
                <a:gd name="T14" fmla="*/ 100 w 400"/>
                <a:gd name="T15" fmla="*/ 374 h 400"/>
                <a:gd name="T16" fmla="*/ 200 w 400"/>
                <a:gd name="T17" fmla="*/ 400 h 400"/>
                <a:gd name="T18" fmla="*/ 301 w 400"/>
                <a:gd name="T19" fmla="*/ 374 h 400"/>
                <a:gd name="T20" fmla="*/ 374 w 400"/>
                <a:gd name="T21" fmla="*/ 301 h 400"/>
                <a:gd name="T22" fmla="*/ 400 w 400"/>
                <a:gd name="T23" fmla="*/ 200 h 400"/>
                <a:gd name="T24" fmla="*/ 374 w 400"/>
                <a:gd name="T25" fmla="*/ 100 h 400"/>
                <a:gd name="T26" fmla="*/ 330 w 400"/>
                <a:gd name="T27" fmla="*/ 170 h 400"/>
                <a:gd name="T28" fmla="*/ 188 w 400"/>
                <a:gd name="T29" fmla="*/ 311 h 400"/>
                <a:gd name="T30" fmla="*/ 176 w 400"/>
                <a:gd name="T31" fmla="*/ 316 h 400"/>
                <a:gd name="T32" fmla="*/ 165 w 400"/>
                <a:gd name="T33" fmla="*/ 311 h 400"/>
                <a:gd name="T34" fmla="*/ 70 w 400"/>
                <a:gd name="T35" fmla="*/ 217 h 400"/>
                <a:gd name="T36" fmla="*/ 66 w 400"/>
                <a:gd name="T37" fmla="*/ 205 h 400"/>
                <a:gd name="T38" fmla="*/ 70 w 400"/>
                <a:gd name="T39" fmla="*/ 193 h 400"/>
                <a:gd name="T40" fmla="*/ 94 w 400"/>
                <a:gd name="T41" fmla="*/ 170 h 400"/>
                <a:gd name="T42" fmla="*/ 106 w 400"/>
                <a:gd name="T43" fmla="*/ 165 h 400"/>
                <a:gd name="T44" fmla="*/ 118 w 400"/>
                <a:gd name="T45" fmla="*/ 170 h 400"/>
                <a:gd name="T46" fmla="*/ 176 w 400"/>
                <a:gd name="T47" fmla="*/ 229 h 400"/>
                <a:gd name="T48" fmla="*/ 283 w 400"/>
                <a:gd name="T49" fmla="*/ 123 h 400"/>
                <a:gd name="T50" fmla="*/ 295 w 400"/>
                <a:gd name="T51" fmla="*/ 118 h 400"/>
                <a:gd name="T52" fmla="*/ 306 w 400"/>
                <a:gd name="T53" fmla="*/ 123 h 400"/>
                <a:gd name="T54" fmla="*/ 330 w 400"/>
                <a:gd name="T55" fmla="*/ 146 h 400"/>
                <a:gd name="T56" fmla="*/ 335 w 400"/>
                <a:gd name="T57" fmla="*/ 158 h 400"/>
                <a:gd name="T58" fmla="*/ 330 w 400"/>
                <a:gd name="T59" fmla="*/ 170 h 400"/>
                <a:gd name="T60" fmla="*/ 330 w 400"/>
                <a:gd name="T61" fmla="*/ 170 h 400"/>
                <a:gd name="T62" fmla="*/ 330 w 400"/>
                <a:gd name="T63" fmla="*/ 17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0" h="400">
                  <a:moveTo>
                    <a:pt x="374" y="100"/>
                  </a:moveTo>
                  <a:cubicBezTo>
                    <a:pt x="356" y="69"/>
                    <a:pt x="331" y="45"/>
                    <a:pt x="301" y="27"/>
                  </a:cubicBezTo>
                  <a:cubicBezTo>
                    <a:pt x="270" y="9"/>
                    <a:pt x="237" y="0"/>
                    <a:pt x="200" y="0"/>
                  </a:cubicBezTo>
                  <a:cubicBezTo>
                    <a:pt x="164" y="0"/>
                    <a:pt x="130" y="9"/>
                    <a:pt x="100" y="27"/>
                  </a:cubicBezTo>
                  <a:cubicBezTo>
                    <a:pt x="69" y="45"/>
                    <a:pt x="45" y="69"/>
                    <a:pt x="27" y="100"/>
                  </a:cubicBezTo>
                  <a:cubicBezTo>
                    <a:pt x="9" y="130"/>
                    <a:pt x="0" y="164"/>
                    <a:pt x="0" y="200"/>
                  </a:cubicBezTo>
                  <a:cubicBezTo>
                    <a:pt x="0" y="237"/>
                    <a:pt x="9" y="270"/>
                    <a:pt x="27" y="301"/>
                  </a:cubicBezTo>
                  <a:cubicBezTo>
                    <a:pt x="45" y="331"/>
                    <a:pt x="69" y="356"/>
                    <a:pt x="100" y="374"/>
                  </a:cubicBezTo>
                  <a:cubicBezTo>
                    <a:pt x="130" y="391"/>
                    <a:pt x="164" y="400"/>
                    <a:pt x="200" y="400"/>
                  </a:cubicBezTo>
                  <a:cubicBezTo>
                    <a:pt x="237" y="400"/>
                    <a:pt x="270" y="391"/>
                    <a:pt x="301" y="374"/>
                  </a:cubicBezTo>
                  <a:cubicBezTo>
                    <a:pt x="331" y="356"/>
                    <a:pt x="356" y="331"/>
                    <a:pt x="374" y="301"/>
                  </a:cubicBezTo>
                  <a:cubicBezTo>
                    <a:pt x="392" y="270"/>
                    <a:pt x="400" y="237"/>
                    <a:pt x="400" y="200"/>
                  </a:cubicBezTo>
                  <a:cubicBezTo>
                    <a:pt x="400" y="164"/>
                    <a:pt x="392" y="130"/>
                    <a:pt x="374" y="100"/>
                  </a:cubicBezTo>
                  <a:close/>
                  <a:moveTo>
                    <a:pt x="330" y="170"/>
                  </a:moveTo>
                  <a:cubicBezTo>
                    <a:pt x="188" y="311"/>
                    <a:pt x="188" y="311"/>
                    <a:pt x="188" y="311"/>
                  </a:cubicBezTo>
                  <a:cubicBezTo>
                    <a:pt x="185" y="315"/>
                    <a:pt x="181" y="316"/>
                    <a:pt x="176" y="316"/>
                  </a:cubicBezTo>
                  <a:cubicBezTo>
                    <a:pt x="172" y="316"/>
                    <a:pt x="168" y="315"/>
                    <a:pt x="165" y="311"/>
                  </a:cubicBezTo>
                  <a:cubicBezTo>
                    <a:pt x="70" y="217"/>
                    <a:pt x="70" y="217"/>
                    <a:pt x="70" y="217"/>
                  </a:cubicBezTo>
                  <a:cubicBezTo>
                    <a:pt x="67" y="214"/>
                    <a:pt x="66" y="210"/>
                    <a:pt x="66" y="205"/>
                  </a:cubicBezTo>
                  <a:cubicBezTo>
                    <a:pt x="66" y="200"/>
                    <a:pt x="67" y="196"/>
                    <a:pt x="70" y="193"/>
                  </a:cubicBezTo>
                  <a:cubicBezTo>
                    <a:pt x="94" y="170"/>
                    <a:pt x="94" y="170"/>
                    <a:pt x="94" y="170"/>
                  </a:cubicBezTo>
                  <a:cubicBezTo>
                    <a:pt x="97" y="166"/>
                    <a:pt x="101" y="165"/>
                    <a:pt x="106" y="165"/>
                  </a:cubicBezTo>
                  <a:cubicBezTo>
                    <a:pt x="110" y="165"/>
                    <a:pt x="114" y="166"/>
                    <a:pt x="118" y="170"/>
                  </a:cubicBezTo>
                  <a:cubicBezTo>
                    <a:pt x="176" y="229"/>
                    <a:pt x="176" y="229"/>
                    <a:pt x="176" y="229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86" y="119"/>
                    <a:pt x="290" y="118"/>
                    <a:pt x="295" y="118"/>
                  </a:cubicBezTo>
                  <a:cubicBezTo>
                    <a:pt x="299" y="118"/>
                    <a:pt x="303" y="119"/>
                    <a:pt x="306" y="123"/>
                  </a:cubicBezTo>
                  <a:cubicBezTo>
                    <a:pt x="330" y="146"/>
                    <a:pt x="330" y="146"/>
                    <a:pt x="330" y="146"/>
                  </a:cubicBezTo>
                  <a:cubicBezTo>
                    <a:pt x="333" y="149"/>
                    <a:pt x="335" y="153"/>
                    <a:pt x="335" y="158"/>
                  </a:cubicBezTo>
                  <a:cubicBezTo>
                    <a:pt x="335" y="163"/>
                    <a:pt x="333" y="167"/>
                    <a:pt x="330" y="170"/>
                  </a:cubicBezTo>
                  <a:close/>
                  <a:moveTo>
                    <a:pt x="330" y="170"/>
                  </a:moveTo>
                  <a:cubicBezTo>
                    <a:pt x="330" y="170"/>
                    <a:pt x="330" y="170"/>
                    <a:pt x="330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1" name="千图PPT彼岸天：ID 8661124库_组合 40"/>
          <p:cNvGrpSpPr/>
          <p:nvPr>
            <p:custDataLst>
              <p:tags r:id="rId4"/>
            </p:custDataLst>
          </p:nvPr>
        </p:nvGrpSpPr>
        <p:grpSpPr>
          <a:xfrm>
            <a:off x="6830423" y="1966633"/>
            <a:ext cx="3031655" cy="756772"/>
            <a:chOff x="6830423" y="1966633"/>
            <a:chExt cx="3031655" cy="756772"/>
          </a:xfrm>
        </p:grpSpPr>
        <p:sp>
          <p:nvSpPr>
            <p:cNvPr id="6" name="Rectangle: Rounded Corners 50"/>
            <p:cNvSpPr/>
            <p:nvPr/>
          </p:nvSpPr>
          <p:spPr>
            <a:xfrm>
              <a:off x="6830423" y="2002365"/>
              <a:ext cx="721040" cy="721040"/>
            </a:xfrm>
            <a:prstGeom prst="roundRect">
              <a:avLst/>
            </a:prstGeom>
            <a:solidFill>
              <a:schemeClr val="accent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sz="2800" b="1">
                  <a:solidFill>
                    <a:schemeClr val="bg1"/>
                  </a:solidFill>
                </a:rPr>
                <a:t>01</a:t>
              </a:r>
            </a:p>
          </p:txBody>
        </p:sp>
        <p:sp>
          <p:nvSpPr>
            <p:cNvPr id="7" name="TextBox 51"/>
            <p:cNvSpPr txBox="1"/>
            <p:nvPr/>
          </p:nvSpPr>
          <p:spPr>
            <a:xfrm>
              <a:off x="7551463" y="1966633"/>
              <a:ext cx="2076659" cy="203389"/>
            </a:xfrm>
            <a:prstGeom prst="rect">
              <a:avLst/>
            </a:prstGeom>
            <a:noFill/>
          </p:spPr>
          <p:txBody>
            <a:bodyPr wrap="none" lIns="144000" tIns="0" rIns="0" bIns="0" anchor="ctr" anchorCtr="0">
              <a:normAutofit lnSpcReduction="10000"/>
            </a:bodyPr>
            <a:lstStyle/>
            <a:p>
              <a:r>
                <a:rPr lang="zh-CN" altLang="en-US" sz="1400" b="1" dirty="0">
                  <a:solidFill>
                    <a:schemeClr val="accent1"/>
                  </a:solidFill>
                </a:rPr>
                <a:t>输入标题文本</a:t>
              </a:r>
            </a:p>
          </p:txBody>
        </p:sp>
        <p:sp>
          <p:nvSpPr>
            <p:cNvPr id="8" name="TextBox 52"/>
            <p:cNvSpPr txBox="1"/>
            <p:nvPr/>
          </p:nvSpPr>
          <p:spPr>
            <a:xfrm>
              <a:off x="7551463" y="2170022"/>
              <a:ext cx="2310615" cy="532069"/>
            </a:xfrm>
            <a:prstGeom prst="rect">
              <a:avLst/>
            </a:prstGeom>
            <a:noFill/>
          </p:spPr>
          <p:txBody>
            <a:bodyPr wrap="square" lIns="14400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sz="1050" dirty="0">
                  <a:solidFill>
                    <a:sysClr val="windowText" lastClr="000000"/>
                  </a:solidFill>
                </a:rPr>
                <a:t>点击此处更换文本</a:t>
              </a:r>
            </a:p>
          </p:txBody>
        </p:sp>
      </p:grpSp>
      <p:grpSp>
        <p:nvGrpSpPr>
          <p:cNvPr id="42" name="千图PPT彼岸天：ID 8661124库_组合 41"/>
          <p:cNvGrpSpPr/>
          <p:nvPr>
            <p:custDataLst>
              <p:tags r:id="rId5"/>
            </p:custDataLst>
          </p:nvPr>
        </p:nvGrpSpPr>
        <p:grpSpPr>
          <a:xfrm>
            <a:off x="6830423" y="3516777"/>
            <a:ext cx="3031655" cy="756772"/>
            <a:chOff x="6830423" y="3516777"/>
            <a:chExt cx="3031655" cy="756772"/>
          </a:xfrm>
        </p:grpSpPr>
        <p:sp>
          <p:nvSpPr>
            <p:cNvPr id="9" name="Rectangle: Rounded Corners 53"/>
            <p:cNvSpPr/>
            <p:nvPr/>
          </p:nvSpPr>
          <p:spPr>
            <a:xfrm>
              <a:off x="6830423" y="3552509"/>
              <a:ext cx="721040" cy="721040"/>
            </a:xfrm>
            <a:prstGeom prst="roundRect">
              <a:avLst/>
            </a:prstGeom>
            <a:solidFill>
              <a:schemeClr val="accent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sz="2800" b="1">
                  <a:solidFill>
                    <a:schemeClr val="bg1"/>
                  </a:solidFill>
                </a:rPr>
                <a:t>03</a:t>
              </a:r>
            </a:p>
          </p:txBody>
        </p:sp>
        <p:sp>
          <p:nvSpPr>
            <p:cNvPr id="10" name="TextBox 54"/>
            <p:cNvSpPr txBox="1"/>
            <p:nvPr/>
          </p:nvSpPr>
          <p:spPr>
            <a:xfrm>
              <a:off x="7551463" y="3516777"/>
              <a:ext cx="2076659" cy="203389"/>
            </a:xfrm>
            <a:prstGeom prst="rect">
              <a:avLst/>
            </a:prstGeom>
            <a:noFill/>
          </p:spPr>
          <p:txBody>
            <a:bodyPr wrap="none" lIns="144000" tIns="0" rIns="0" bIns="0" anchor="ctr" anchorCtr="0">
              <a:normAutofit lnSpcReduction="10000"/>
            </a:bodyPr>
            <a:lstStyle/>
            <a:p>
              <a:r>
                <a:rPr lang="zh-CN" altLang="en-US" sz="1400" b="1" dirty="0">
                  <a:solidFill>
                    <a:schemeClr val="accent3"/>
                  </a:solidFill>
                </a:rPr>
                <a:t>输入标题文本</a:t>
              </a:r>
            </a:p>
          </p:txBody>
        </p:sp>
        <p:sp>
          <p:nvSpPr>
            <p:cNvPr id="11" name="TextBox 55"/>
            <p:cNvSpPr txBox="1"/>
            <p:nvPr/>
          </p:nvSpPr>
          <p:spPr>
            <a:xfrm>
              <a:off x="7551463" y="3720166"/>
              <a:ext cx="2310615" cy="532069"/>
            </a:xfrm>
            <a:prstGeom prst="rect">
              <a:avLst/>
            </a:prstGeom>
            <a:noFill/>
          </p:spPr>
          <p:txBody>
            <a:bodyPr wrap="square" lIns="14400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sz="1050" dirty="0">
                  <a:solidFill>
                    <a:sysClr val="windowText" lastClr="000000"/>
                  </a:solidFill>
                </a:rPr>
                <a:t>点击此处更换文本</a:t>
              </a:r>
            </a:p>
          </p:txBody>
        </p:sp>
      </p:grpSp>
      <p:grpSp>
        <p:nvGrpSpPr>
          <p:cNvPr id="43" name="千图PPT彼岸天：ID 8661124库_组合 42"/>
          <p:cNvGrpSpPr/>
          <p:nvPr>
            <p:custDataLst>
              <p:tags r:id="rId6"/>
            </p:custDataLst>
          </p:nvPr>
        </p:nvGrpSpPr>
        <p:grpSpPr>
          <a:xfrm>
            <a:off x="6830423" y="5064716"/>
            <a:ext cx="3031655" cy="756772"/>
            <a:chOff x="6830423" y="5064716"/>
            <a:chExt cx="3031655" cy="756772"/>
          </a:xfrm>
        </p:grpSpPr>
        <p:sp>
          <p:nvSpPr>
            <p:cNvPr id="12" name="Rectangle: Rounded Corners 56"/>
            <p:cNvSpPr/>
            <p:nvPr/>
          </p:nvSpPr>
          <p:spPr>
            <a:xfrm>
              <a:off x="6830423" y="5100448"/>
              <a:ext cx="721040" cy="721040"/>
            </a:xfrm>
            <a:prstGeom prst="roundRect">
              <a:avLst/>
            </a:prstGeom>
            <a:solidFill>
              <a:schemeClr val="accent5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sz="2800" b="1">
                  <a:solidFill>
                    <a:schemeClr val="bg1"/>
                  </a:solidFill>
                </a:rPr>
                <a:t>05</a:t>
              </a:r>
            </a:p>
          </p:txBody>
        </p:sp>
        <p:sp>
          <p:nvSpPr>
            <p:cNvPr id="13" name="TextBox 57"/>
            <p:cNvSpPr txBox="1"/>
            <p:nvPr/>
          </p:nvSpPr>
          <p:spPr>
            <a:xfrm>
              <a:off x="7551463" y="5064716"/>
              <a:ext cx="2076659" cy="203389"/>
            </a:xfrm>
            <a:prstGeom prst="rect">
              <a:avLst/>
            </a:prstGeom>
            <a:noFill/>
          </p:spPr>
          <p:txBody>
            <a:bodyPr wrap="none" lIns="144000" tIns="0" rIns="0" bIns="0" anchor="ctr" anchorCtr="0">
              <a:normAutofit lnSpcReduction="10000"/>
            </a:bodyPr>
            <a:lstStyle/>
            <a:p>
              <a:r>
                <a:rPr lang="zh-CN" altLang="en-US" sz="1400" b="1" dirty="0">
                  <a:solidFill>
                    <a:schemeClr val="accent5"/>
                  </a:solidFill>
                </a:rPr>
                <a:t>输入标题文本</a:t>
              </a:r>
            </a:p>
          </p:txBody>
        </p:sp>
        <p:sp>
          <p:nvSpPr>
            <p:cNvPr id="14" name="TextBox 58"/>
            <p:cNvSpPr txBox="1"/>
            <p:nvPr/>
          </p:nvSpPr>
          <p:spPr>
            <a:xfrm>
              <a:off x="7551463" y="5268105"/>
              <a:ext cx="2310615" cy="532069"/>
            </a:xfrm>
            <a:prstGeom prst="rect">
              <a:avLst/>
            </a:prstGeom>
            <a:noFill/>
          </p:spPr>
          <p:txBody>
            <a:bodyPr wrap="square" lIns="14400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sz="1050" dirty="0">
                  <a:solidFill>
                    <a:sysClr val="windowText" lastClr="000000"/>
                  </a:solidFill>
                </a:rPr>
                <a:t>点击此处更换文本</a:t>
              </a:r>
            </a:p>
          </p:txBody>
        </p:sp>
      </p:grpSp>
      <p:sp>
        <p:nvSpPr>
          <p:cNvPr id="3" name="文本框 2"/>
          <p:cNvSpPr txBox="1"/>
          <p:nvPr userDrawn="1"/>
        </p:nvSpPr>
        <p:spPr>
          <a:xfrm>
            <a:off x="3767795" y="531496"/>
            <a:ext cx="4112260" cy="76835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4400" b="1" dirty="0">
                <a:latin typeface="方正黑体简体" panose="03000509000000000000" charset="-122"/>
                <a:ea typeface="方正黑体简体" panose="03000509000000000000" charset="-122"/>
              </a:rPr>
              <a:t>请插入您的标题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3"/>
          <p:cNvGrpSpPr/>
          <p:nvPr>
            <p:custDataLst>
              <p:tags r:id="rId1"/>
            </p:custDataLst>
          </p:nvPr>
        </p:nvGrpSpPr>
        <p:grpSpPr>
          <a:xfrm>
            <a:off x="2057766" y="1431959"/>
            <a:ext cx="2221679" cy="4141055"/>
            <a:chOff x="1543325" y="1073969"/>
            <a:chExt cx="1666260" cy="3105791"/>
          </a:xfrm>
        </p:grpSpPr>
        <p:sp>
          <p:nvSpPr>
            <p:cNvPr id="42" name="Freeform: Shape 4"/>
            <p:cNvSpPr/>
            <p:nvPr/>
          </p:nvSpPr>
          <p:spPr bwMode="auto">
            <a:xfrm>
              <a:off x="2263234" y="1073969"/>
              <a:ext cx="946351" cy="3105791"/>
            </a:xfrm>
            <a:custGeom>
              <a:avLst/>
              <a:gdLst/>
              <a:ahLst/>
              <a:cxnLst>
                <a:cxn ang="0">
                  <a:pos x="0" y="1847"/>
                </a:cxn>
                <a:cxn ang="0">
                  <a:pos x="71" y="0"/>
                </a:cxn>
                <a:cxn ang="0">
                  <a:pos x="443" y="1695"/>
                </a:cxn>
                <a:cxn ang="0">
                  <a:pos x="0" y="1847"/>
                </a:cxn>
              </a:cxnLst>
              <a:rect l="0" t="0" r="r" b="b"/>
              <a:pathLst>
                <a:path w="443" h="1847">
                  <a:moveTo>
                    <a:pt x="0" y="1847"/>
                  </a:moveTo>
                  <a:lnTo>
                    <a:pt x="71" y="0"/>
                  </a:lnTo>
                  <a:lnTo>
                    <a:pt x="443" y="1695"/>
                  </a:lnTo>
                  <a:lnTo>
                    <a:pt x="0" y="1847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Freeform: Shape 5"/>
            <p:cNvSpPr/>
            <p:nvPr/>
          </p:nvSpPr>
          <p:spPr bwMode="auto">
            <a:xfrm>
              <a:off x="1543325" y="1073969"/>
              <a:ext cx="871582" cy="3105791"/>
            </a:xfrm>
            <a:custGeom>
              <a:avLst/>
              <a:gdLst/>
              <a:ahLst/>
              <a:cxnLst>
                <a:cxn ang="0">
                  <a:pos x="408" y="0"/>
                </a:cxn>
                <a:cxn ang="0">
                  <a:pos x="337" y="1847"/>
                </a:cxn>
                <a:cxn ang="0">
                  <a:pos x="0" y="1726"/>
                </a:cxn>
                <a:cxn ang="0">
                  <a:pos x="408" y="0"/>
                </a:cxn>
              </a:cxnLst>
              <a:rect l="0" t="0" r="r" b="b"/>
              <a:pathLst>
                <a:path w="408" h="1847">
                  <a:moveTo>
                    <a:pt x="408" y="0"/>
                  </a:moveTo>
                  <a:lnTo>
                    <a:pt x="337" y="1847"/>
                  </a:lnTo>
                  <a:lnTo>
                    <a:pt x="0" y="1726"/>
                  </a:lnTo>
                  <a:lnTo>
                    <a:pt x="408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" name="千图PPT彼岸天：ID 8661124库_组合 6"/>
          <p:cNvGrpSpPr/>
          <p:nvPr>
            <p:custDataLst>
              <p:tags r:id="rId2"/>
            </p:custDataLst>
          </p:nvPr>
        </p:nvGrpSpPr>
        <p:grpSpPr>
          <a:xfrm>
            <a:off x="3544581" y="2943097"/>
            <a:ext cx="2013751" cy="2598529"/>
            <a:chOff x="2658437" y="2207322"/>
            <a:chExt cx="1510314" cy="1948897"/>
          </a:xfrm>
        </p:grpSpPr>
        <p:sp>
          <p:nvSpPr>
            <p:cNvPr id="40" name="Freeform: Shape 7"/>
            <p:cNvSpPr/>
            <p:nvPr/>
          </p:nvSpPr>
          <p:spPr bwMode="auto">
            <a:xfrm>
              <a:off x="2658437" y="2207322"/>
              <a:ext cx="816040" cy="1948897"/>
            </a:xfrm>
            <a:custGeom>
              <a:avLst/>
              <a:gdLst/>
              <a:ahLst/>
              <a:cxnLst>
                <a:cxn ang="0">
                  <a:pos x="382" y="0"/>
                </a:cxn>
                <a:cxn ang="0">
                  <a:pos x="315" y="1159"/>
                </a:cxn>
                <a:cxn ang="0">
                  <a:pos x="0" y="1083"/>
                </a:cxn>
                <a:cxn ang="0">
                  <a:pos x="382" y="0"/>
                </a:cxn>
              </a:cxnLst>
              <a:rect l="0" t="0" r="r" b="b"/>
              <a:pathLst>
                <a:path w="382" h="1159">
                  <a:moveTo>
                    <a:pt x="382" y="0"/>
                  </a:moveTo>
                  <a:lnTo>
                    <a:pt x="315" y="1159"/>
                  </a:lnTo>
                  <a:lnTo>
                    <a:pt x="0" y="1083"/>
                  </a:lnTo>
                  <a:lnTo>
                    <a:pt x="382" y="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Freeform: Shape 8"/>
            <p:cNvSpPr/>
            <p:nvPr/>
          </p:nvSpPr>
          <p:spPr bwMode="auto">
            <a:xfrm>
              <a:off x="3331349" y="2207322"/>
              <a:ext cx="837402" cy="1948897"/>
            </a:xfrm>
            <a:custGeom>
              <a:avLst/>
              <a:gdLst/>
              <a:ahLst/>
              <a:cxnLst>
                <a:cxn ang="0">
                  <a:pos x="0" y="1159"/>
                </a:cxn>
                <a:cxn ang="0">
                  <a:pos x="67" y="0"/>
                </a:cxn>
                <a:cxn ang="0">
                  <a:pos x="392" y="990"/>
                </a:cxn>
                <a:cxn ang="0">
                  <a:pos x="0" y="1159"/>
                </a:cxn>
              </a:cxnLst>
              <a:rect l="0" t="0" r="r" b="b"/>
              <a:pathLst>
                <a:path w="392" h="1159">
                  <a:moveTo>
                    <a:pt x="0" y="1159"/>
                  </a:moveTo>
                  <a:lnTo>
                    <a:pt x="67" y="0"/>
                  </a:lnTo>
                  <a:lnTo>
                    <a:pt x="392" y="990"/>
                  </a:lnTo>
                  <a:lnTo>
                    <a:pt x="0" y="1159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" name="千图PPT彼岸天：ID 8661124库_组合 9"/>
          <p:cNvGrpSpPr/>
          <p:nvPr>
            <p:custDataLst>
              <p:tags r:id="rId3"/>
            </p:custDataLst>
          </p:nvPr>
        </p:nvGrpSpPr>
        <p:grpSpPr>
          <a:xfrm>
            <a:off x="949776" y="2165108"/>
            <a:ext cx="2230225" cy="3407907"/>
            <a:chOff x="712331" y="1623831"/>
            <a:chExt cx="1672669" cy="2555930"/>
          </a:xfrm>
        </p:grpSpPr>
        <p:sp>
          <p:nvSpPr>
            <p:cNvPr id="38" name="Freeform: Shape 10"/>
            <p:cNvSpPr/>
            <p:nvPr/>
          </p:nvSpPr>
          <p:spPr bwMode="auto">
            <a:xfrm>
              <a:off x="712331" y="1623831"/>
              <a:ext cx="871582" cy="2555930"/>
            </a:xfrm>
            <a:custGeom>
              <a:avLst/>
              <a:gdLst/>
              <a:ahLst/>
              <a:cxnLst>
                <a:cxn ang="0">
                  <a:pos x="408" y="0"/>
                </a:cxn>
                <a:cxn ang="0">
                  <a:pos x="339" y="1520"/>
                </a:cxn>
                <a:cxn ang="0">
                  <a:pos x="0" y="1420"/>
                </a:cxn>
                <a:cxn ang="0">
                  <a:pos x="408" y="0"/>
                </a:cxn>
              </a:cxnLst>
              <a:rect l="0" t="0" r="r" b="b"/>
              <a:pathLst>
                <a:path w="408" h="1520">
                  <a:moveTo>
                    <a:pt x="408" y="0"/>
                  </a:moveTo>
                  <a:lnTo>
                    <a:pt x="339" y="1520"/>
                  </a:lnTo>
                  <a:lnTo>
                    <a:pt x="0" y="1420"/>
                  </a:lnTo>
                  <a:lnTo>
                    <a:pt x="408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Freeform: Shape 11"/>
            <p:cNvSpPr/>
            <p:nvPr/>
          </p:nvSpPr>
          <p:spPr bwMode="auto">
            <a:xfrm>
              <a:off x="1436514" y="1623831"/>
              <a:ext cx="948486" cy="2555930"/>
            </a:xfrm>
            <a:custGeom>
              <a:avLst/>
              <a:gdLst/>
              <a:ahLst/>
              <a:cxnLst>
                <a:cxn ang="0">
                  <a:pos x="0" y="1520"/>
                </a:cxn>
                <a:cxn ang="0">
                  <a:pos x="69" y="0"/>
                </a:cxn>
                <a:cxn ang="0">
                  <a:pos x="444" y="1394"/>
                </a:cxn>
                <a:cxn ang="0">
                  <a:pos x="0" y="1520"/>
                </a:cxn>
              </a:cxnLst>
              <a:rect l="0" t="0" r="r" b="b"/>
              <a:pathLst>
                <a:path w="444" h="1520">
                  <a:moveTo>
                    <a:pt x="0" y="1520"/>
                  </a:moveTo>
                  <a:lnTo>
                    <a:pt x="69" y="0"/>
                  </a:lnTo>
                  <a:lnTo>
                    <a:pt x="444" y="1394"/>
                  </a:lnTo>
                  <a:lnTo>
                    <a:pt x="0" y="152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7" name="千图PPT彼岸天：ID 8661124库_组合 12"/>
          <p:cNvGrpSpPr/>
          <p:nvPr>
            <p:custDataLst>
              <p:tags r:id="rId4"/>
            </p:custDataLst>
          </p:nvPr>
        </p:nvGrpSpPr>
        <p:grpSpPr>
          <a:xfrm>
            <a:off x="1909656" y="4382489"/>
            <a:ext cx="2532145" cy="1504412"/>
            <a:chOff x="1432241" y="3286866"/>
            <a:chExt cx="1899109" cy="1128309"/>
          </a:xfrm>
        </p:grpSpPr>
        <p:sp>
          <p:nvSpPr>
            <p:cNvPr id="36" name="Freeform: Shape 13"/>
            <p:cNvSpPr/>
            <p:nvPr/>
          </p:nvSpPr>
          <p:spPr bwMode="auto">
            <a:xfrm>
              <a:off x="1432241" y="3286866"/>
              <a:ext cx="957031" cy="1128309"/>
            </a:xfrm>
            <a:custGeom>
              <a:avLst/>
              <a:gdLst/>
              <a:ahLst/>
              <a:cxnLst>
                <a:cxn ang="0">
                  <a:pos x="448" y="671"/>
                </a:cxn>
                <a:cxn ang="0">
                  <a:pos x="0" y="536"/>
                </a:cxn>
                <a:cxn ang="0">
                  <a:pos x="448" y="0"/>
                </a:cxn>
                <a:cxn ang="0">
                  <a:pos x="448" y="671"/>
                </a:cxn>
              </a:cxnLst>
              <a:rect l="0" t="0" r="r" b="b"/>
              <a:pathLst>
                <a:path w="448" h="671">
                  <a:moveTo>
                    <a:pt x="448" y="671"/>
                  </a:moveTo>
                  <a:lnTo>
                    <a:pt x="0" y="536"/>
                  </a:lnTo>
                  <a:lnTo>
                    <a:pt x="448" y="0"/>
                  </a:lnTo>
                  <a:lnTo>
                    <a:pt x="448" y="671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Freeform: Shape 14"/>
            <p:cNvSpPr/>
            <p:nvPr/>
          </p:nvSpPr>
          <p:spPr bwMode="auto">
            <a:xfrm>
              <a:off x="2389272" y="3286866"/>
              <a:ext cx="942078" cy="11283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1" y="517"/>
                </a:cxn>
                <a:cxn ang="0">
                  <a:pos x="0" y="671"/>
                </a:cxn>
                <a:cxn ang="0">
                  <a:pos x="0" y="0"/>
                </a:cxn>
              </a:cxnLst>
              <a:rect l="0" t="0" r="r" b="b"/>
              <a:pathLst>
                <a:path w="441" h="671">
                  <a:moveTo>
                    <a:pt x="0" y="0"/>
                  </a:moveTo>
                  <a:lnTo>
                    <a:pt x="441" y="517"/>
                  </a:lnTo>
                  <a:lnTo>
                    <a:pt x="0" y="6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5"/>
            </p:custDataLst>
          </p:nvPr>
        </p:nvGrpSpPr>
        <p:grpSpPr>
          <a:xfrm>
            <a:off x="5945952" y="1846935"/>
            <a:ext cx="5087083" cy="871457"/>
            <a:chOff x="5945952" y="1846935"/>
            <a:chExt cx="5087083" cy="871457"/>
          </a:xfrm>
        </p:grpSpPr>
        <p:sp>
          <p:nvSpPr>
            <p:cNvPr id="8" name="TextBox 19"/>
            <p:cNvSpPr txBox="1"/>
            <p:nvPr/>
          </p:nvSpPr>
          <p:spPr>
            <a:xfrm>
              <a:off x="10321302" y="1867710"/>
              <a:ext cx="711733" cy="738664"/>
            </a:xfrm>
            <a:prstGeom prst="rect">
              <a:avLst/>
            </a:prstGeom>
          </p:spPr>
          <p:txBody>
            <a:bodyPr wrap="none" lIns="0" tIns="0" rIns="0" bIns="0" anchor="b">
              <a:normAutofit/>
            </a:bodyPr>
            <a:lstStyle/>
            <a:p>
              <a:pPr defTabSz="1218565">
                <a:spcBef>
                  <a:spcPct val="0"/>
                </a:spcBef>
                <a:defRPr/>
              </a:pPr>
              <a:r>
                <a:rPr lang="en-US" sz="3200">
                  <a:solidFill>
                    <a:schemeClr val="accent1"/>
                  </a:solidFill>
                  <a:latin typeface="Impact" panose="020B0806030902050204" pitchFamily="34" charset="0"/>
                </a:rPr>
                <a:t>20%</a:t>
              </a:r>
            </a:p>
          </p:txBody>
        </p:sp>
        <p:grpSp>
          <p:nvGrpSpPr>
            <p:cNvPr id="12" name="Group 23"/>
            <p:cNvGrpSpPr/>
            <p:nvPr/>
          </p:nvGrpSpPr>
          <p:grpSpPr>
            <a:xfrm>
              <a:off x="5945952" y="1963167"/>
              <a:ext cx="657827" cy="638993"/>
              <a:chOff x="860271" y="1518068"/>
              <a:chExt cx="493370" cy="479245"/>
            </a:xfrm>
          </p:grpSpPr>
          <p:sp>
            <p:nvSpPr>
              <p:cNvPr id="34" name="Rectangle: Rounded Corners 24"/>
              <p:cNvSpPr/>
              <p:nvPr/>
            </p:nvSpPr>
            <p:spPr>
              <a:xfrm>
                <a:off x="860271" y="1518068"/>
                <a:ext cx="493370" cy="479245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Freeform: Shape 25"/>
              <p:cNvSpPr/>
              <p:nvPr/>
            </p:nvSpPr>
            <p:spPr bwMode="auto">
              <a:xfrm>
                <a:off x="997419" y="1671965"/>
                <a:ext cx="219075" cy="171450"/>
              </a:xfrm>
              <a:custGeom>
                <a:avLst/>
                <a:gdLst/>
                <a:ahLst/>
                <a:cxnLst>
                  <a:cxn ang="0">
                    <a:pos x="64" y="48"/>
                  </a:cxn>
                  <a:cxn ang="0">
                    <a:pos x="61" y="50"/>
                  </a:cxn>
                  <a:cxn ang="0">
                    <a:pos x="2" y="50"/>
                  </a:cxn>
                  <a:cxn ang="0">
                    <a:pos x="0" y="48"/>
                  </a:cxn>
                  <a:cxn ang="0">
                    <a:pos x="0" y="43"/>
                  </a:cxn>
                  <a:cxn ang="0">
                    <a:pos x="2" y="41"/>
                  </a:cxn>
                  <a:cxn ang="0">
                    <a:pos x="61" y="41"/>
                  </a:cxn>
                  <a:cxn ang="0">
                    <a:pos x="64" y="43"/>
                  </a:cxn>
                  <a:cxn ang="0">
                    <a:pos x="64" y="48"/>
                  </a:cxn>
                  <a:cxn ang="0">
                    <a:pos x="59" y="20"/>
                  </a:cxn>
                  <a:cxn ang="0">
                    <a:pos x="57" y="23"/>
                  </a:cxn>
                  <a:cxn ang="0">
                    <a:pos x="7" y="23"/>
                  </a:cxn>
                  <a:cxn ang="0">
                    <a:pos x="4" y="20"/>
                  </a:cxn>
                  <a:cxn ang="0">
                    <a:pos x="4" y="16"/>
                  </a:cxn>
                  <a:cxn ang="0">
                    <a:pos x="7" y="13"/>
                  </a:cxn>
                  <a:cxn ang="0">
                    <a:pos x="57" y="13"/>
                  </a:cxn>
                  <a:cxn ang="0">
                    <a:pos x="59" y="16"/>
                  </a:cxn>
                  <a:cxn ang="0">
                    <a:pos x="59" y="20"/>
                  </a:cxn>
                  <a:cxn ang="0">
                    <a:pos x="50" y="34"/>
                  </a:cxn>
                  <a:cxn ang="0">
                    <a:pos x="48" y="36"/>
                  </a:cxn>
                  <a:cxn ang="0">
                    <a:pos x="16" y="36"/>
                  </a:cxn>
                  <a:cxn ang="0">
                    <a:pos x="13" y="34"/>
                  </a:cxn>
                  <a:cxn ang="0">
                    <a:pos x="13" y="29"/>
                  </a:cxn>
                  <a:cxn ang="0">
                    <a:pos x="16" y="27"/>
                  </a:cxn>
                  <a:cxn ang="0">
                    <a:pos x="48" y="27"/>
                  </a:cxn>
                  <a:cxn ang="0">
                    <a:pos x="50" y="29"/>
                  </a:cxn>
                  <a:cxn ang="0">
                    <a:pos x="50" y="34"/>
                  </a:cxn>
                  <a:cxn ang="0">
                    <a:pos x="45" y="7"/>
                  </a:cxn>
                  <a:cxn ang="0">
                    <a:pos x="43" y="9"/>
                  </a:cxn>
                  <a:cxn ang="0">
                    <a:pos x="20" y="9"/>
                  </a:cxn>
                  <a:cxn ang="0">
                    <a:pos x="18" y="7"/>
                  </a:cxn>
                  <a:cxn ang="0">
                    <a:pos x="18" y="2"/>
                  </a:cxn>
                  <a:cxn ang="0">
                    <a:pos x="20" y="0"/>
                  </a:cxn>
                  <a:cxn ang="0">
                    <a:pos x="43" y="0"/>
                  </a:cxn>
                  <a:cxn ang="0">
                    <a:pos x="45" y="2"/>
                  </a:cxn>
                  <a:cxn ang="0">
                    <a:pos x="45" y="7"/>
                  </a:cxn>
                </a:cxnLst>
                <a:rect l="0" t="0" r="r" b="b"/>
                <a:pathLst>
                  <a:path w="64" h="50">
                    <a:moveTo>
                      <a:pt x="64" y="48"/>
                    </a:moveTo>
                    <a:cubicBezTo>
                      <a:pt x="64" y="49"/>
                      <a:pt x="63" y="50"/>
                      <a:pt x="61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50"/>
                      <a:pt x="0" y="49"/>
                      <a:pt x="0" y="48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2"/>
                      <a:pt x="1" y="41"/>
                      <a:pt x="2" y="41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63" y="41"/>
                      <a:pt x="64" y="42"/>
                      <a:pt x="64" y="43"/>
                    </a:cubicBezTo>
                    <a:lnTo>
                      <a:pt x="64" y="48"/>
                    </a:lnTo>
                    <a:close/>
                    <a:moveTo>
                      <a:pt x="59" y="20"/>
                    </a:moveTo>
                    <a:cubicBezTo>
                      <a:pt x="59" y="22"/>
                      <a:pt x="58" y="23"/>
                      <a:pt x="5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5" y="23"/>
                      <a:pt x="4" y="22"/>
                      <a:pt x="4" y="20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4"/>
                      <a:pt x="5" y="13"/>
                      <a:pt x="7" y="13"/>
                    </a:cubicBezTo>
                    <a:cubicBezTo>
                      <a:pt x="57" y="13"/>
                      <a:pt x="57" y="13"/>
                      <a:pt x="57" y="13"/>
                    </a:cubicBezTo>
                    <a:cubicBezTo>
                      <a:pt x="58" y="13"/>
                      <a:pt x="59" y="14"/>
                      <a:pt x="59" y="16"/>
                    </a:cubicBezTo>
                    <a:lnTo>
                      <a:pt x="59" y="20"/>
                    </a:lnTo>
                    <a:close/>
                    <a:moveTo>
                      <a:pt x="50" y="34"/>
                    </a:moveTo>
                    <a:cubicBezTo>
                      <a:pt x="50" y="35"/>
                      <a:pt x="49" y="36"/>
                      <a:pt x="48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5" y="36"/>
                      <a:pt x="13" y="35"/>
                      <a:pt x="13" y="34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3" y="28"/>
                      <a:pt x="15" y="27"/>
                      <a:pt x="16" y="27"/>
                    </a:cubicBezTo>
                    <a:cubicBezTo>
                      <a:pt x="48" y="27"/>
                      <a:pt x="48" y="27"/>
                      <a:pt x="48" y="27"/>
                    </a:cubicBezTo>
                    <a:cubicBezTo>
                      <a:pt x="49" y="27"/>
                      <a:pt x="50" y="28"/>
                      <a:pt x="50" y="29"/>
                    </a:cubicBezTo>
                    <a:lnTo>
                      <a:pt x="50" y="34"/>
                    </a:lnTo>
                    <a:close/>
                    <a:moveTo>
                      <a:pt x="45" y="7"/>
                    </a:moveTo>
                    <a:cubicBezTo>
                      <a:pt x="45" y="8"/>
                      <a:pt x="44" y="9"/>
                      <a:pt x="43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19" y="9"/>
                      <a:pt x="18" y="8"/>
                      <a:pt x="18" y="7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1"/>
                      <a:pt x="19" y="0"/>
                      <a:pt x="20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4" y="0"/>
                      <a:pt x="45" y="1"/>
                      <a:pt x="45" y="2"/>
                    </a:cubicBezTo>
                    <a:lnTo>
                      <a:pt x="45" y="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6" name="Group 35"/>
            <p:cNvGrpSpPr/>
            <p:nvPr/>
          </p:nvGrpSpPr>
          <p:grpSpPr>
            <a:xfrm>
              <a:off x="6603778" y="1846935"/>
              <a:ext cx="3663022" cy="871457"/>
              <a:chOff x="1398307" y="2180815"/>
              <a:chExt cx="3175476" cy="871457"/>
            </a:xfrm>
          </p:grpSpPr>
          <p:sp>
            <p:nvSpPr>
              <p:cNvPr id="26" name="TextBox 36"/>
              <p:cNvSpPr txBox="1"/>
              <p:nvPr/>
            </p:nvSpPr>
            <p:spPr>
              <a:xfrm>
                <a:off x="1398307" y="2180815"/>
                <a:ext cx="1185946" cy="323165"/>
              </a:xfrm>
              <a:prstGeom prst="rect">
                <a:avLst/>
              </a:prstGeom>
            </p:spPr>
            <p:txBody>
              <a:bodyPr wrap="none" lIns="144000" tIns="0" rIns="144000" bIns="0" anchor="ctr" anchorCtr="0">
                <a:normAutofit/>
              </a:bodyPr>
              <a:lstStyle/>
              <a:p>
                <a:pPr algn="l"/>
                <a:r>
                  <a:rPr lang="zh-CN" altLang="en-US" sz="1400" b="1" dirty="0">
                    <a:solidFill>
                      <a:schemeClr val="accent1"/>
                    </a:solidFill>
                  </a:rPr>
                  <a:t>输入标题文本</a:t>
                </a:r>
              </a:p>
            </p:txBody>
          </p:sp>
          <p:sp>
            <p:nvSpPr>
              <p:cNvPr id="27" name="Rectangle 37"/>
              <p:cNvSpPr/>
              <p:nvPr/>
            </p:nvSpPr>
            <p:spPr>
              <a:xfrm>
                <a:off x="1398307" y="2503980"/>
                <a:ext cx="3175476" cy="548292"/>
              </a:xfrm>
              <a:prstGeom prst="rect">
                <a:avLst/>
              </a:prstGeom>
            </p:spPr>
            <p:txBody>
              <a:bodyPr wrap="square" lIns="144000" rIns="144000" anchor="ctr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sz="1050" dirty="0">
                    <a:solidFill>
                      <a:schemeClr val="dk1">
                        <a:lumMod val="100000"/>
                      </a:schemeClr>
                    </a:solidFill>
                  </a:rPr>
                  <a:t>点击此处更换文本</a:t>
                </a:r>
              </a:p>
            </p:txBody>
          </p:sp>
        </p:grpSp>
      </p:grpSp>
      <p:grpSp>
        <p:nvGrpSpPr>
          <p:cNvPr id="44" name="千图PPT彼岸天：ID 8661124库_组合 43"/>
          <p:cNvGrpSpPr/>
          <p:nvPr>
            <p:custDataLst>
              <p:tags r:id="rId6"/>
            </p:custDataLst>
          </p:nvPr>
        </p:nvGrpSpPr>
        <p:grpSpPr>
          <a:xfrm>
            <a:off x="5919136" y="2894017"/>
            <a:ext cx="5090656" cy="871457"/>
            <a:chOff x="5919136" y="2894017"/>
            <a:chExt cx="5090656" cy="871457"/>
          </a:xfrm>
        </p:grpSpPr>
        <p:sp>
          <p:nvSpPr>
            <p:cNvPr id="10" name="TextBox 21"/>
            <p:cNvSpPr txBox="1"/>
            <p:nvPr/>
          </p:nvSpPr>
          <p:spPr>
            <a:xfrm>
              <a:off x="10344546" y="2924410"/>
              <a:ext cx="665246" cy="738664"/>
            </a:xfrm>
            <a:prstGeom prst="rect">
              <a:avLst/>
            </a:prstGeom>
          </p:spPr>
          <p:txBody>
            <a:bodyPr wrap="none" lIns="0" tIns="0" rIns="0" bIns="0" anchor="b">
              <a:normAutofit/>
            </a:bodyPr>
            <a:lstStyle/>
            <a:p>
              <a:pPr defTabSz="1218565">
                <a:spcBef>
                  <a:spcPct val="0"/>
                </a:spcBef>
                <a:defRPr/>
              </a:pPr>
              <a:r>
                <a:rPr lang="en-US" sz="3200">
                  <a:solidFill>
                    <a:schemeClr val="accent2"/>
                  </a:solidFill>
                  <a:latin typeface="Impact" panose="020B0806030902050204" pitchFamily="34" charset="0"/>
                </a:rPr>
                <a:t>70%</a:t>
              </a:r>
            </a:p>
          </p:txBody>
        </p:sp>
        <p:grpSp>
          <p:nvGrpSpPr>
            <p:cNvPr id="13" name="Group 26"/>
            <p:cNvGrpSpPr/>
            <p:nvPr/>
          </p:nvGrpSpPr>
          <p:grpSpPr>
            <a:xfrm>
              <a:off x="5919136" y="3019867"/>
              <a:ext cx="657827" cy="638993"/>
              <a:chOff x="840159" y="2185414"/>
              <a:chExt cx="493370" cy="479245"/>
            </a:xfrm>
          </p:grpSpPr>
          <p:sp>
            <p:nvSpPr>
              <p:cNvPr id="32" name="Rectangle: Rounded Corners 27"/>
              <p:cNvSpPr/>
              <p:nvPr/>
            </p:nvSpPr>
            <p:spPr>
              <a:xfrm>
                <a:off x="840159" y="2185414"/>
                <a:ext cx="493370" cy="479245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Freeform: Shape 28"/>
              <p:cNvSpPr/>
              <p:nvPr/>
            </p:nvSpPr>
            <p:spPr bwMode="auto">
              <a:xfrm>
                <a:off x="971750" y="2314705"/>
                <a:ext cx="230188" cy="220663"/>
              </a:xfrm>
              <a:custGeom>
                <a:avLst/>
                <a:gdLst/>
                <a:ahLst/>
                <a:cxnLst>
                  <a:cxn ang="0">
                    <a:pos x="63" y="49"/>
                  </a:cxn>
                  <a:cxn ang="0">
                    <a:pos x="58" y="44"/>
                  </a:cxn>
                  <a:cxn ang="0">
                    <a:pos x="54" y="48"/>
                  </a:cxn>
                  <a:cxn ang="0">
                    <a:pos x="63" y="57"/>
                  </a:cxn>
                  <a:cxn ang="0">
                    <a:pos x="64" y="60"/>
                  </a:cxn>
                  <a:cxn ang="0">
                    <a:pos x="59" y="64"/>
                  </a:cxn>
                  <a:cxn ang="0">
                    <a:pos x="56" y="63"/>
                  </a:cxn>
                  <a:cxn ang="0">
                    <a:pos x="29" y="36"/>
                  </a:cxn>
                  <a:cxn ang="0">
                    <a:pos x="15" y="42"/>
                  </a:cxn>
                  <a:cxn ang="0">
                    <a:pos x="0" y="27"/>
                  </a:cxn>
                  <a:cxn ang="0">
                    <a:pos x="26" y="0"/>
                  </a:cxn>
                  <a:cxn ang="0">
                    <a:pos x="41" y="15"/>
                  </a:cxn>
                  <a:cxn ang="0">
                    <a:pos x="36" y="30"/>
                  </a:cxn>
                  <a:cxn ang="0">
                    <a:pos x="50" y="44"/>
                  </a:cxn>
                  <a:cxn ang="0">
                    <a:pos x="54" y="40"/>
                  </a:cxn>
                  <a:cxn ang="0">
                    <a:pos x="49" y="35"/>
                  </a:cxn>
                  <a:cxn ang="0">
                    <a:pos x="54" y="31"/>
                  </a:cxn>
                  <a:cxn ang="0">
                    <a:pos x="55" y="31"/>
                  </a:cxn>
                  <a:cxn ang="0">
                    <a:pos x="67" y="44"/>
                  </a:cxn>
                  <a:cxn ang="0">
                    <a:pos x="63" y="49"/>
                  </a:cxn>
                  <a:cxn ang="0">
                    <a:pos x="25" y="8"/>
                  </a:cxn>
                  <a:cxn ang="0">
                    <a:pos x="18" y="16"/>
                  </a:cxn>
                  <a:cxn ang="0">
                    <a:pos x="19" y="19"/>
                  </a:cxn>
                  <a:cxn ang="0">
                    <a:pos x="15" y="18"/>
                  </a:cxn>
                  <a:cxn ang="0">
                    <a:pos x="7" y="26"/>
                  </a:cxn>
                  <a:cxn ang="0">
                    <a:pos x="15" y="34"/>
                  </a:cxn>
                  <a:cxn ang="0">
                    <a:pos x="23" y="26"/>
                  </a:cxn>
                  <a:cxn ang="0">
                    <a:pos x="22" y="23"/>
                  </a:cxn>
                  <a:cxn ang="0">
                    <a:pos x="25" y="24"/>
                  </a:cxn>
                  <a:cxn ang="0">
                    <a:pos x="33" y="16"/>
                  </a:cxn>
                  <a:cxn ang="0">
                    <a:pos x="25" y="8"/>
                  </a:cxn>
                </a:cxnLst>
                <a:rect l="0" t="0" r="r" b="b"/>
                <a:pathLst>
                  <a:path w="67" h="64">
                    <a:moveTo>
                      <a:pt x="63" y="49"/>
                    </a:moveTo>
                    <a:cubicBezTo>
                      <a:pt x="62" y="49"/>
                      <a:pt x="58" y="45"/>
                      <a:pt x="58" y="44"/>
                    </a:cubicBezTo>
                    <a:cubicBezTo>
                      <a:pt x="54" y="48"/>
                      <a:pt x="54" y="48"/>
                      <a:pt x="54" y="48"/>
                    </a:cubicBezTo>
                    <a:cubicBezTo>
                      <a:pt x="63" y="57"/>
                      <a:pt x="63" y="57"/>
                      <a:pt x="63" y="57"/>
                    </a:cubicBezTo>
                    <a:cubicBezTo>
                      <a:pt x="63" y="58"/>
                      <a:pt x="64" y="59"/>
                      <a:pt x="64" y="60"/>
                    </a:cubicBezTo>
                    <a:cubicBezTo>
                      <a:pt x="64" y="62"/>
                      <a:pt x="61" y="64"/>
                      <a:pt x="59" y="64"/>
                    </a:cubicBezTo>
                    <a:cubicBezTo>
                      <a:pt x="58" y="64"/>
                      <a:pt x="57" y="64"/>
                      <a:pt x="56" y="63"/>
                    </a:cubicBezTo>
                    <a:cubicBezTo>
                      <a:pt x="29" y="36"/>
                      <a:pt x="29" y="36"/>
                      <a:pt x="29" y="36"/>
                    </a:cubicBezTo>
                    <a:cubicBezTo>
                      <a:pt x="25" y="39"/>
                      <a:pt x="20" y="42"/>
                      <a:pt x="15" y="42"/>
                    </a:cubicBezTo>
                    <a:cubicBezTo>
                      <a:pt x="6" y="42"/>
                      <a:pt x="0" y="36"/>
                      <a:pt x="0" y="27"/>
                    </a:cubicBezTo>
                    <a:cubicBezTo>
                      <a:pt x="0" y="14"/>
                      <a:pt x="13" y="0"/>
                      <a:pt x="26" y="0"/>
                    </a:cubicBezTo>
                    <a:cubicBezTo>
                      <a:pt x="35" y="0"/>
                      <a:pt x="41" y="6"/>
                      <a:pt x="41" y="15"/>
                    </a:cubicBezTo>
                    <a:cubicBezTo>
                      <a:pt x="41" y="21"/>
                      <a:pt x="39" y="26"/>
                      <a:pt x="36" y="30"/>
                    </a:cubicBezTo>
                    <a:cubicBezTo>
                      <a:pt x="50" y="44"/>
                      <a:pt x="50" y="44"/>
                      <a:pt x="50" y="44"/>
                    </a:cubicBezTo>
                    <a:cubicBezTo>
                      <a:pt x="54" y="40"/>
                      <a:pt x="54" y="40"/>
                      <a:pt x="54" y="40"/>
                    </a:cubicBezTo>
                    <a:cubicBezTo>
                      <a:pt x="53" y="39"/>
                      <a:pt x="49" y="36"/>
                      <a:pt x="49" y="35"/>
                    </a:cubicBezTo>
                    <a:cubicBezTo>
                      <a:pt x="49" y="34"/>
                      <a:pt x="53" y="31"/>
                      <a:pt x="54" y="31"/>
                    </a:cubicBezTo>
                    <a:cubicBezTo>
                      <a:pt x="54" y="31"/>
                      <a:pt x="54" y="31"/>
                      <a:pt x="55" y="31"/>
                    </a:cubicBezTo>
                    <a:cubicBezTo>
                      <a:pt x="56" y="32"/>
                      <a:pt x="67" y="43"/>
                      <a:pt x="67" y="44"/>
                    </a:cubicBezTo>
                    <a:cubicBezTo>
                      <a:pt x="67" y="45"/>
                      <a:pt x="64" y="49"/>
                      <a:pt x="63" y="49"/>
                    </a:cubicBezTo>
                    <a:close/>
                    <a:moveTo>
                      <a:pt x="25" y="8"/>
                    </a:moveTo>
                    <a:cubicBezTo>
                      <a:pt x="21" y="8"/>
                      <a:pt x="18" y="12"/>
                      <a:pt x="18" y="16"/>
                    </a:cubicBezTo>
                    <a:cubicBezTo>
                      <a:pt x="18" y="17"/>
                      <a:pt x="18" y="18"/>
                      <a:pt x="19" y="19"/>
                    </a:cubicBezTo>
                    <a:cubicBezTo>
                      <a:pt x="17" y="19"/>
                      <a:pt x="16" y="18"/>
                      <a:pt x="15" y="18"/>
                    </a:cubicBezTo>
                    <a:cubicBezTo>
                      <a:pt x="11" y="18"/>
                      <a:pt x="7" y="22"/>
                      <a:pt x="7" y="26"/>
                    </a:cubicBezTo>
                    <a:cubicBezTo>
                      <a:pt x="7" y="30"/>
                      <a:pt x="11" y="34"/>
                      <a:pt x="15" y="34"/>
                    </a:cubicBezTo>
                    <a:cubicBezTo>
                      <a:pt x="19" y="34"/>
                      <a:pt x="23" y="30"/>
                      <a:pt x="23" y="26"/>
                    </a:cubicBezTo>
                    <a:cubicBezTo>
                      <a:pt x="23" y="25"/>
                      <a:pt x="23" y="24"/>
                      <a:pt x="22" y="23"/>
                    </a:cubicBezTo>
                    <a:cubicBezTo>
                      <a:pt x="23" y="23"/>
                      <a:pt x="24" y="24"/>
                      <a:pt x="25" y="24"/>
                    </a:cubicBezTo>
                    <a:cubicBezTo>
                      <a:pt x="30" y="24"/>
                      <a:pt x="33" y="20"/>
                      <a:pt x="33" y="16"/>
                    </a:cubicBezTo>
                    <a:cubicBezTo>
                      <a:pt x="33" y="12"/>
                      <a:pt x="30" y="8"/>
                      <a:pt x="25" y="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7" name="Group 38"/>
            <p:cNvGrpSpPr/>
            <p:nvPr/>
          </p:nvGrpSpPr>
          <p:grpSpPr>
            <a:xfrm>
              <a:off x="6603778" y="2894017"/>
              <a:ext cx="3663022" cy="871457"/>
              <a:chOff x="1398307" y="2180815"/>
              <a:chExt cx="3175476" cy="871457"/>
            </a:xfrm>
          </p:grpSpPr>
          <p:sp>
            <p:nvSpPr>
              <p:cNvPr id="24" name="TextBox 39"/>
              <p:cNvSpPr txBox="1"/>
              <p:nvPr/>
            </p:nvSpPr>
            <p:spPr>
              <a:xfrm>
                <a:off x="1398307" y="2180815"/>
                <a:ext cx="1185946" cy="323165"/>
              </a:xfrm>
              <a:prstGeom prst="rect">
                <a:avLst/>
              </a:prstGeom>
            </p:spPr>
            <p:txBody>
              <a:bodyPr wrap="none" lIns="144000" tIns="0" rIns="144000" bIns="0" anchor="ctr" anchorCtr="0">
                <a:normAutofit/>
              </a:bodyPr>
              <a:lstStyle/>
              <a:p>
                <a:pPr algn="l"/>
                <a:r>
                  <a:rPr lang="zh-CN" altLang="en-US" sz="1400" b="1" dirty="0">
                    <a:solidFill>
                      <a:schemeClr val="accent2"/>
                    </a:solidFill>
                  </a:rPr>
                  <a:t>输入标题文本</a:t>
                </a:r>
              </a:p>
            </p:txBody>
          </p:sp>
          <p:sp>
            <p:nvSpPr>
              <p:cNvPr id="25" name="Rectangle 40"/>
              <p:cNvSpPr/>
              <p:nvPr/>
            </p:nvSpPr>
            <p:spPr>
              <a:xfrm>
                <a:off x="1398307" y="2503980"/>
                <a:ext cx="3175476" cy="548292"/>
              </a:xfrm>
              <a:prstGeom prst="rect">
                <a:avLst/>
              </a:prstGeom>
            </p:spPr>
            <p:txBody>
              <a:bodyPr wrap="square" lIns="144000" rIns="144000" anchor="ctr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sz="1050" dirty="0">
                    <a:solidFill>
                      <a:schemeClr val="dk1">
                        <a:lumMod val="100000"/>
                      </a:schemeClr>
                    </a:solidFill>
                  </a:rPr>
                  <a:t>点击此处更换文本</a:t>
                </a:r>
              </a:p>
            </p:txBody>
          </p:sp>
        </p:grpSp>
      </p:grpSp>
      <p:grpSp>
        <p:nvGrpSpPr>
          <p:cNvPr id="45" name="千图PPT彼岸天：ID 8661124库_组合 44"/>
          <p:cNvGrpSpPr/>
          <p:nvPr>
            <p:custDataLst>
              <p:tags r:id="rId7"/>
            </p:custDataLst>
          </p:nvPr>
        </p:nvGrpSpPr>
        <p:grpSpPr>
          <a:xfrm>
            <a:off x="5919136" y="3941099"/>
            <a:ext cx="5121914" cy="871457"/>
            <a:chOff x="5919136" y="3941099"/>
            <a:chExt cx="5121914" cy="871457"/>
          </a:xfrm>
        </p:grpSpPr>
        <p:sp>
          <p:nvSpPr>
            <p:cNvPr id="11" name="TextBox 22"/>
            <p:cNvSpPr txBox="1"/>
            <p:nvPr/>
          </p:nvSpPr>
          <p:spPr>
            <a:xfrm>
              <a:off x="10313287" y="3971492"/>
              <a:ext cx="727763" cy="738664"/>
            </a:xfrm>
            <a:prstGeom prst="rect">
              <a:avLst/>
            </a:prstGeom>
          </p:spPr>
          <p:txBody>
            <a:bodyPr wrap="none" lIns="0" tIns="0" rIns="0" bIns="0" anchor="b">
              <a:normAutofit/>
            </a:bodyPr>
            <a:lstStyle/>
            <a:p>
              <a:pPr defTabSz="1218565">
                <a:spcBef>
                  <a:spcPct val="0"/>
                </a:spcBef>
                <a:defRPr/>
              </a:pPr>
              <a:r>
                <a:rPr lang="en-US" sz="3200">
                  <a:solidFill>
                    <a:schemeClr val="accent3"/>
                  </a:solidFill>
                  <a:latin typeface="Impact" panose="020B0806030902050204" pitchFamily="34" charset="0"/>
                </a:rPr>
                <a:t>90%</a:t>
              </a:r>
            </a:p>
          </p:txBody>
        </p:sp>
        <p:grpSp>
          <p:nvGrpSpPr>
            <p:cNvPr id="14" name="Group 29"/>
            <p:cNvGrpSpPr/>
            <p:nvPr/>
          </p:nvGrpSpPr>
          <p:grpSpPr>
            <a:xfrm>
              <a:off x="5919136" y="4066949"/>
              <a:ext cx="657827" cy="638993"/>
              <a:chOff x="840159" y="2852760"/>
              <a:chExt cx="493370" cy="479245"/>
            </a:xfrm>
          </p:grpSpPr>
          <p:sp>
            <p:nvSpPr>
              <p:cNvPr id="30" name="Rectangle: Rounded Corners 30"/>
              <p:cNvSpPr/>
              <p:nvPr/>
            </p:nvSpPr>
            <p:spPr>
              <a:xfrm>
                <a:off x="840159" y="2852760"/>
                <a:ext cx="493370" cy="479245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Freeform: Shape 31"/>
              <p:cNvSpPr/>
              <p:nvPr/>
            </p:nvSpPr>
            <p:spPr bwMode="auto">
              <a:xfrm>
                <a:off x="955869" y="2990792"/>
                <a:ext cx="261950" cy="203180"/>
              </a:xfrm>
              <a:custGeom>
                <a:avLst/>
                <a:gdLst/>
                <a:ahLst/>
                <a:cxnLst>
                  <a:cxn ang="0">
                    <a:pos x="67" y="55"/>
                  </a:cxn>
                  <a:cxn ang="0">
                    <a:pos x="65" y="56"/>
                  </a:cxn>
                  <a:cxn ang="0">
                    <a:pos x="8" y="56"/>
                  </a:cxn>
                  <a:cxn ang="0">
                    <a:pos x="6" y="55"/>
                  </a:cxn>
                  <a:cxn ang="0">
                    <a:pos x="0" y="36"/>
                  </a:cxn>
                  <a:cxn ang="0">
                    <a:pos x="36" y="0"/>
                  </a:cxn>
                  <a:cxn ang="0">
                    <a:pos x="72" y="36"/>
                  </a:cxn>
                  <a:cxn ang="0">
                    <a:pos x="67" y="55"/>
                  </a:cxn>
                  <a:cxn ang="0">
                    <a:pos x="11" y="30"/>
                  </a:cxn>
                  <a:cxn ang="0">
                    <a:pos x="6" y="36"/>
                  </a:cxn>
                  <a:cxn ang="0">
                    <a:pos x="11" y="41"/>
                  </a:cxn>
                  <a:cxn ang="0">
                    <a:pos x="16" y="36"/>
                  </a:cxn>
                  <a:cxn ang="0">
                    <a:pos x="11" y="30"/>
                  </a:cxn>
                  <a:cxn ang="0">
                    <a:pos x="18" y="12"/>
                  </a:cxn>
                  <a:cxn ang="0">
                    <a:pos x="13" y="18"/>
                  </a:cxn>
                  <a:cxn ang="0">
                    <a:pos x="18" y="23"/>
                  </a:cxn>
                  <a:cxn ang="0">
                    <a:pos x="24" y="18"/>
                  </a:cxn>
                  <a:cxn ang="0">
                    <a:pos x="18" y="12"/>
                  </a:cxn>
                  <a:cxn ang="0">
                    <a:pos x="45" y="22"/>
                  </a:cxn>
                  <a:cxn ang="0">
                    <a:pos x="43" y="18"/>
                  </a:cxn>
                  <a:cxn ang="0">
                    <a:pos x="40" y="20"/>
                  </a:cxn>
                  <a:cxn ang="0">
                    <a:pos x="36" y="36"/>
                  </a:cxn>
                  <a:cxn ang="0">
                    <a:pos x="29" y="41"/>
                  </a:cxn>
                  <a:cxn ang="0">
                    <a:pos x="34" y="51"/>
                  </a:cxn>
                  <a:cxn ang="0">
                    <a:pos x="44" y="45"/>
                  </a:cxn>
                  <a:cxn ang="0">
                    <a:pos x="41" y="37"/>
                  </a:cxn>
                  <a:cxn ang="0">
                    <a:pos x="45" y="22"/>
                  </a:cxn>
                  <a:cxn ang="0">
                    <a:pos x="36" y="5"/>
                  </a:cxn>
                  <a:cxn ang="0">
                    <a:pos x="31" y="10"/>
                  </a:cxn>
                  <a:cxn ang="0">
                    <a:pos x="36" y="15"/>
                  </a:cxn>
                  <a:cxn ang="0">
                    <a:pos x="42" y="10"/>
                  </a:cxn>
                  <a:cxn ang="0">
                    <a:pos x="36" y="5"/>
                  </a:cxn>
                  <a:cxn ang="0">
                    <a:pos x="54" y="12"/>
                  </a:cxn>
                  <a:cxn ang="0">
                    <a:pos x="49" y="18"/>
                  </a:cxn>
                  <a:cxn ang="0">
                    <a:pos x="54" y="23"/>
                  </a:cxn>
                  <a:cxn ang="0">
                    <a:pos x="60" y="18"/>
                  </a:cxn>
                  <a:cxn ang="0">
                    <a:pos x="54" y="12"/>
                  </a:cxn>
                  <a:cxn ang="0">
                    <a:pos x="62" y="30"/>
                  </a:cxn>
                  <a:cxn ang="0">
                    <a:pos x="57" y="36"/>
                  </a:cxn>
                  <a:cxn ang="0">
                    <a:pos x="62" y="41"/>
                  </a:cxn>
                  <a:cxn ang="0">
                    <a:pos x="67" y="36"/>
                  </a:cxn>
                  <a:cxn ang="0">
                    <a:pos x="62" y="30"/>
                  </a:cxn>
                </a:cxnLst>
                <a:rect l="0" t="0" r="r" b="b"/>
                <a:pathLst>
                  <a:path w="72" h="56">
                    <a:moveTo>
                      <a:pt x="67" y="55"/>
                    </a:moveTo>
                    <a:cubicBezTo>
                      <a:pt x="66" y="56"/>
                      <a:pt x="66" y="56"/>
                      <a:pt x="65" y="56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7" y="56"/>
                      <a:pt x="7" y="56"/>
                      <a:pt x="6" y="55"/>
                    </a:cubicBezTo>
                    <a:cubicBezTo>
                      <a:pt x="2" y="49"/>
                      <a:pt x="0" y="42"/>
                      <a:pt x="0" y="36"/>
                    </a:cubicBezTo>
                    <a:cubicBezTo>
                      <a:pt x="0" y="16"/>
                      <a:pt x="17" y="0"/>
                      <a:pt x="36" y="0"/>
                    </a:cubicBezTo>
                    <a:cubicBezTo>
                      <a:pt x="56" y="0"/>
                      <a:pt x="72" y="16"/>
                      <a:pt x="72" y="36"/>
                    </a:cubicBezTo>
                    <a:cubicBezTo>
                      <a:pt x="72" y="42"/>
                      <a:pt x="70" y="49"/>
                      <a:pt x="67" y="55"/>
                    </a:cubicBezTo>
                    <a:close/>
                    <a:moveTo>
                      <a:pt x="11" y="30"/>
                    </a:moveTo>
                    <a:cubicBezTo>
                      <a:pt x="8" y="30"/>
                      <a:pt x="6" y="33"/>
                      <a:pt x="6" y="36"/>
                    </a:cubicBezTo>
                    <a:cubicBezTo>
                      <a:pt x="6" y="38"/>
                      <a:pt x="8" y="41"/>
                      <a:pt x="11" y="41"/>
                    </a:cubicBezTo>
                    <a:cubicBezTo>
                      <a:pt x="14" y="41"/>
                      <a:pt x="16" y="38"/>
                      <a:pt x="16" y="36"/>
                    </a:cubicBezTo>
                    <a:cubicBezTo>
                      <a:pt x="16" y="33"/>
                      <a:pt x="14" y="30"/>
                      <a:pt x="11" y="30"/>
                    </a:cubicBezTo>
                    <a:close/>
                    <a:moveTo>
                      <a:pt x="18" y="12"/>
                    </a:moveTo>
                    <a:cubicBezTo>
                      <a:pt x="16" y="12"/>
                      <a:pt x="13" y="15"/>
                      <a:pt x="13" y="18"/>
                    </a:cubicBezTo>
                    <a:cubicBezTo>
                      <a:pt x="13" y="20"/>
                      <a:pt x="16" y="23"/>
                      <a:pt x="18" y="23"/>
                    </a:cubicBezTo>
                    <a:cubicBezTo>
                      <a:pt x="21" y="23"/>
                      <a:pt x="24" y="20"/>
                      <a:pt x="24" y="18"/>
                    </a:cubicBezTo>
                    <a:cubicBezTo>
                      <a:pt x="24" y="15"/>
                      <a:pt x="21" y="12"/>
                      <a:pt x="18" y="12"/>
                    </a:cubicBezTo>
                    <a:close/>
                    <a:moveTo>
                      <a:pt x="45" y="22"/>
                    </a:moveTo>
                    <a:cubicBezTo>
                      <a:pt x="45" y="20"/>
                      <a:pt x="44" y="19"/>
                      <a:pt x="43" y="18"/>
                    </a:cubicBezTo>
                    <a:cubicBezTo>
                      <a:pt x="42" y="18"/>
                      <a:pt x="40" y="19"/>
                      <a:pt x="40" y="20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33" y="36"/>
                      <a:pt x="30" y="38"/>
                      <a:pt x="29" y="41"/>
                    </a:cubicBezTo>
                    <a:cubicBezTo>
                      <a:pt x="28" y="45"/>
                      <a:pt x="30" y="50"/>
                      <a:pt x="34" y="51"/>
                    </a:cubicBezTo>
                    <a:cubicBezTo>
                      <a:pt x="39" y="52"/>
                      <a:pt x="43" y="49"/>
                      <a:pt x="44" y="45"/>
                    </a:cubicBezTo>
                    <a:cubicBezTo>
                      <a:pt x="45" y="42"/>
                      <a:pt x="43" y="39"/>
                      <a:pt x="41" y="37"/>
                    </a:cubicBezTo>
                    <a:lnTo>
                      <a:pt x="45" y="22"/>
                    </a:lnTo>
                    <a:close/>
                    <a:moveTo>
                      <a:pt x="36" y="5"/>
                    </a:moveTo>
                    <a:cubicBezTo>
                      <a:pt x="34" y="5"/>
                      <a:pt x="31" y="7"/>
                      <a:pt x="31" y="10"/>
                    </a:cubicBezTo>
                    <a:cubicBezTo>
                      <a:pt x="31" y="13"/>
                      <a:pt x="34" y="15"/>
                      <a:pt x="36" y="15"/>
                    </a:cubicBezTo>
                    <a:cubicBezTo>
                      <a:pt x="39" y="15"/>
                      <a:pt x="42" y="13"/>
                      <a:pt x="42" y="10"/>
                    </a:cubicBezTo>
                    <a:cubicBezTo>
                      <a:pt x="42" y="7"/>
                      <a:pt x="39" y="5"/>
                      <a:pt x="36" y="5"/>
                    </a:cubicBezTo>
                    <a:close/>
                    <a:moveTo>
                      <a:pt x="54" y="12"/>
                    </a:moveTo>
                    <a:cubicBezTo>
                      <a:pt x="52" y="12"/>
                      <a:pt x="49" y="15"/>
                      <a:pt x="49" y="18"/>
                    </a:cubicBezTo>
                    <a:cubicBezTo>
                      <a:pt x="49" y="20"/>
                      <a:pt x="52" y="23"/>
                      <a:pt x="54" y="23"/>
                    </a:cubicBezTo>
                    <a:cubicBezTo>
                      <a:pt x="57" y="23"/>
                      <a:pt x="60" y="20"/>
                      <a:pt x="60" y="18"/>
                    </a:cubicBezTo>
                    <a:cubicBezTo>
                      <a:pt x="60" y="15"/>
                      <a:pt x="57" y="12"/>
                      <a:pt x="54" y="12"/>
                    </a:cubicBezTo>
                    <a:close/>
                    <a:moveTo>
                      <a:pt x="62" y="30"/>
                    </a:moveTo>
                    <a:cubicBezTo>
                      <a:pt x="59" y="30"/>
                      <a:pt x="57" y="33"/>
                      <a:pt x="57" y="36"/>
                    </a:cubicBezTo>
                    <a:cubicBezTo>
                      <a:pt x="57" y="38"/>
                      <a:pt x="59" y="41"/>
                      <a:pt x="62" y="41"/>
                    </a:cubicBezTo>
                    <a:cubicBezTo>
                      <a:pt x="65" y="41"/>
                      <a:pt x="67" y="38"/>
                      <a:pt x="67" y="36"/>
                    </a:cubicBezTo>
                    <a:cubicBezTo>
                      <a:pt x="67" y="33"/>
                      <a:pt x="65" y="30"/>
                      <a:pt x="62" y="3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8" name="Group 41"/>
            <p:cNvGrpSpPr/>
            <p:nvPr/>
          </p:nvGrpSpPr>
          <p:grpSpPr>
            <a:xfrm>
              <a:off x="6603778" y="3941099"/>
              <a:ext cx="3663022" cy="871457"/>
              <a:chOff x="1398307" y="2180815"/>
              <a:chExt cx="3175476" cy="871457"/>
            </a:xfrm>
          </p:grpSpPr>
          <p:sp>
            <p:nvSpPr>
              <p:cNvPr id="22" name="TextBox 42"/>
              <p:cNvSpPr txBox="1"/>
              <p:nvPr/>
            </p:nvSpPr>
            <p:spPr>
              <a:xfrm>
                <a:off x="1398307" y="2180815"/>
                <a:ext cx="1185946" cy="323165"/>
              </a:xfrm>
              <a:prstGeom prst="rect">
                <a:avLst/>
              </a:prstGeom>
            </p:spPr>
            <p:txBody>
              <a:bodyPr wrap="none" lIns="144000" tIns="0" rIns="144000" bIns="0" anchor="ctr" anchorCtr="0">
                <a:normAutofit/>
              </a:bodyPr>
              <a:lstStyle/>
              <a:p>
                <a:pPr algn="l"/>
                <a:r>
                  <a:rPr lang="zh-CN" altLang="en-US" sz="1400" b="1" dirty="0">
                    <a:solidFill>
                      <a:schemeClr val="accent3"/>
                    </a:solidFill>
                  </a:rPr>
                  <a:t>输入标题文本</a:t>
                </a:r>
              </a:p>
            </p:txBody>
          </p:sp>
          <p:sp>
            <p:nvSpPr>
              <p:cNvPr id="23" name="Rectangle 43"/>
              <p:cNvSpPr/>
              <p:nvPr/>
            </p:nvSpPr>
            <p:spPr>
              <a:xfrm>
                <a:off x="1398307" y="2503980"/>
                <a:ext cx="3175476" cy="548292"/>
              </a:xfrm>
              <a:prstGeom prst="rect">
                <a:avLst/>
              </a:prstGeom>
            </p:spPr>
            <p:txBody>
              <a:bodyPr wrap="square" lIns="144000" rIns="144000" anchor="ctr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sz="1050" dirty="0">
                    <a:solidFill>
                      <a:schemeClr val="dk1">
                        <a:lumMod val="100000"/>
                      </a:schemeClr>
                    </a:solidFill>
                  </a:rPr>
                  <a:t>点击此处更换文本</a:t>
                </a:r>
              </a:p>
            </p:txBody>
          </p:sp>
        </p:grpSp>
      </p:grpSp>
      <p:grpSp>
        <p:nvGrpSpPr>
          <p:cNvPr id="46" name="千图PPT彼岸天：ID 8661124库_组合 45"/>
          <p:cNvGrpSpPr/>
          <p:nvPr>
            <p:custDataLst>
              <p:tags r:id="rId8"/>
            </p:custDataLst>
          </p:nvPr>
        </p:nvGrpSpPr>
        <p:grpSpPr>
          <a:xfrm>
            <a:off x="5919136" y="4988181"/>
            <a:ext cx="5121113" cy="871457"/>
            <a:chOff x="5919136" y="4988181"/>
            <a:chExt cx="5121113" cy="871457"/>
          </a:xfrm>
        </p:grpSpPr>
        <p:sp>
          <p:nvSpPr>
            <p:cNvPr id="9" name="TextBox 20"/>
            <p:cNvSpPr txBox="1"/>
            <p:nvPr/>
          </p:nvSpPr>
          <p:spPr>
            <a:xfrm>
              <a:off x="10314088" y="5018574"/>
              <a:ext cx="726161" cy="738664"/>
            </a:xfrm>
            <a:prstGeom prst="rect">
              <a:avLst/>
            </a:prstGeom>
          </p:spPr>
          <p:txBody>
            <a:bodyPr wrap="none" lIns="0" tIns="0" rIns="0" bIns="0" anchor="b">
              <a:normAutofit/>
            </a:bodyPr>
            <a:lstStyle/>
            <a:p>
              <a:pPr defTabSz="1218565">
                <a:spcBef>
                  <a:spcPct val="0"/>
                </a:spcBef>
                <a:defRPr/>
              </a:pPr>
              <a:r>
                <a:rPr lang="en-US" sz="3200">
                  <a:solidFill>
                    <a:schemeClr val="accent4"/>
                  </a:solidFill>
                  <a:latin typeface="Impact" panose="020B0806030902050204" pitchFamily="34" charset="0"/>
                </a:rPr>
                <a:t>50%</a:t>
              </a:r>
            </a:p>
          </p:txBody>
        </p:sp>
        <p:grpSp>
          <p:nvGrpSpPr>
            <p:cNvPr id="15" name="Group 32"/>
            <p:cNvGrpSpPr/>
            <p:nvPr/>
          </p:nvGrpSpPr>
          <p:grpSpPr>
            <a:xfrm>
              <a:off x="5919136" y="5114031"/>
              <a:ext cx="657827" cy="638993"/>
              <a:chOff x="840159" y="3520106"/>
              <a:chExt cx="493370" cy="479245"/>
            </a:xfrm>
          </p:grpSpPr>
          <p:sp>
            <p:nvSpPr>
              <p:cNvPr id="28" name="Rectangle: Rounded Corners 33"/>
              <p:cNvSpPr/>
              <p:nvPr/>
            </p:nvSpPr>
            <p:spPr>
              <a:xfrm>
                <a:off x="840159" y="3520106"/>
                <a:ext cx="493370" cy="479245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Freeform: Shape 34"/>
              <p:cNvSpPr/>
              <p:nvPr/>
            </p:nvSpPr>
            <p:spPr bwMode="auto">
              <a:xfrm>
                <a:off x="955869" y="3638690"/>
                <a:ext cx="261950" cy="242077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46" y="36"/>
                  </a:cxn>
                  <a:cxn ang="0">
                    <a:pos x="42" y="40"/>
                  </a:cxn>
                  <a:cxn ang="0">
                    <a:pos x="39" y="47"/>
                  </a:cxn>
                  <a:cxn ang="0">
                    <a:pos x="44" y="52"/>
                  </a:cxn>
                  <a:cxn ang="0">
                    <a:pos x="52" y="58"/>
                  </a:cxn>
                  <a:cxn ang="0">
                    <a:pos x="52" y="61"/>
                  </a:cxn>
                  <a:cxn ang="0">
                    <a:pos x="51" y="62"/>
                  </a:cxn>
                  <a:cxn ang="0">
                    <a:pos x="17" y="62"/>
                  </a:cxn>
                  <a:cxn ang="0">
                    <a:pos x="16" y="61"/>
                  </a:cxn>
                  <a:cxn ang="0">
                    <a:pos x="16" y="58"/>
                  </a:cxn>
                  <a:cxn ang="0">
                    <a:pos x="24" y="52"/>
                  </a:cxn>
                  <a:cxn ang="0">
                    <a:pos x="29" y="47"/>
                  </a:cxn>
                  <a:cxn ang="0">
                    <a:pos x="26" y="40"/>
                  </a:cxn>
                  <a:cxn ang="0">
                    <a:pos x="22" y="36"/>
                  </a:cxn>
                  <a:cxn ang="0">
                    <a:pos x="0" y="20"/>
                  </a:cxn>
                  <a:cxn ang="0">
                    <a:pos x="0" y="15"/>
                  </a:cxn>
                  <a:cxn ang="0">
                    <a:pos x="4" y="11"/>
                  </a:cxn>
                  <a:cxn ang="0">
                    <a:pos x="16" y="11"/>
                  </a:cxn>
                  <a:cxn ang="0">
                    <a:pos x="16" y="7"/>
                  </a:cxn>
                  <a:cxn ang="0">
                    <a:pos x="22" y="0"/>
                  </a:cxn>
                  <a:cxn ang="0">
                    <a:pos x="45" y="0"/>
                  </a:cxn>
                  <a:cxn ang="0">
                    <a:pos x="52" y="7"/>
                  </a:cxn>
                  <a:cxn ang="0">
                    <a:pos x="52" y="11"/>
                  </a:cxn>
                  <a:cxn ang="0">
                    <a:pos x="63" y="11"/>
                  </a:cxn>
                  <a:cxn ang="0">
                    <a:pos x="67" y="15"/>
                  </a:cxn>
                  <a:cxn ang="0">
                    <a:pos x="67" y="20"/>
                  </a:cxn>
                  <a:cxn ang="0">
                    <a:pos x="16" y="16"/>
                  </a:cxn>
                  <a:cxn ang="0">
                    <a:pos x="6" y="16"/>
                  </a:cxn>
                  <a:cxn ang="0">
                    <a:pos x="6" y="20"/>
                  </a:cxn>
                  <a:cxn ang="0">
                    <a:pos x="19" y="31"/>
                  </a:cxn>
                  <a:cxn ang="0">
                    <a:pos x="16" y="16"/>
                  </a:cxn>
                  <a:cxn ang="0">
                    <a:pos x="62" y="16"/>
                  </a:cxn>
                  <a:cxn ang="0">
                    <a:pos x="52" y="16"/>
                  </a:cxn>
                  <a:cxn ang="0">
                    <a:pos x="49" y="31"/>
                  </a:cxn>
                  <a:cxn ang="0">
                    <a:pos x="62" y="20"/>
                  </a:cxn>
                  <a:cxn ang="0">
                    <a:pos x="62" y="16"/>
                  </a:cxn>
                </a:cxnLst>
                <a:rect l="0" t="0" r="r" b="b"/>
                <a:pathLst>
                  <a:path w="67" h="62">
                    <a:moveTo>
                      <a:pt x="67" y="20"/>
                    </a:moveTo>
                    <a:cubicBezTo>
                      <a:pt x="67" y="27"/>
                      <a:pt x="58" y="36"/>
                      <a:pt x="46" y="36"/>
                    </a:cubicBezTo>
                    <a:cubicBezTo>
                      <a:pt x="44" y="38"/>
                      <a:pt x="42" y="40"/>
                      <a:pt x="42" y="40"/>
                    </a:cubicBezTo>
                    <a:cubicBezTo>
                      <a:pt x="40" y="42"/>
                      <a:pt x="39" y="44"/>
                      <a:pt x="39" y="47"/>
                    </a:cubicBezTo>
                    <a:cubicBezTo>
                      <a:pt x="39" y="49"/>
                      <a:pt x="40" y="52"/>
                      <a:pt x="44" y="52"/>
                    </a:cubicBezTo>
                    <a:cubicBezTo>
                      <a:pt x="48" y="52"/>
                      <a:pt x="52" y="54"/>
                      <a:pt x="52" y="58"/>
                    </a:cubicBezTo>
                    <a:cubicBezTo>
                      <a:pt x="52" y="61"/>
                      <a:pt x="52" y="61"/>
                      <a:pt x="52" y="61"/>
                    </a:cubicBezTo>
                    <a:cubicBezTo>
                      <a:pt x="52" y="62"/>
                      <a:pt x="51" y="62"/>
                      <a:pt x="51" y="62"/>
                    </a:cubicBezTo>
                    <a:cubicBezTo>
                      <a:pt x="17" y="62"/>
                      <a:pt x="17" y="62"/>
                      <a:pt x="17" y="62"/>
                    </a:cubicBezTo>
                    <a:cubicBezTo>
                      <a:pt x="16" y="62"/>
                      <a:pt x="16" y="62"/>
                      <a:pt x="16" y="61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54"/>
                      <a:pt x="20" y="52"/>
                      <a:pt x="24" y="52"/>
                    </a:cubicBezTo>
                    <a:cubicBezTo>
                      <a:pt x="27" y="52"/>
                      <a:pt x="29" y="49"/>
                      <a:pt x="29" y="47"/>
                    </a:cubicBezTo>
                    <a:cubicBezTo>
                      <a:pt x="29" y="44"/>
                      <a:pt x="28" y="42"/>
                      <a:pt x="26" y="40"/>
                    </a:cubicBezTo>
                    <a:cubicBezTo>
                      <a:pt x="25" y="40"/>
                      <a:pt x="24" y="38"/>
                      <a:pt x="22" y="36"/>
                    </a:cubicBezTo>
                    <a:cubicBezTo>
                      <a:pt x="10" y="36"/>
                      <a:pt x="0" y="27"/>
                      <a:pt x="0" y="2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2"/>
                      <a:pt x="2" y="11"/>
                      <a:pt x="4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3"/>
                      <a:pt x="19" y="0"/>
                      <a:pt x="22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9" y="0"/>
                      <a:pt x="52" y="3"/>
                      <a:pt x="52" y="7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63" y="11"/>
                      <a:pt x="63" y="11"/>
                      <a:pt x="63" y="11"/>
                    </a:cubicBezTo>
                    <a:cubicBezTo>
                      <a:pt x="66" y="11"/>
                      <a:pt x="67" y="12"/>
                      <a:pt x="67" y="15"/>
                    </a:cubicBezTo>
                    <a:lnTo>
                      <a:pt x="67" y="20"/>
                    </a:lnTo>
                    <a:close/>
                    <a:moveTo>
                      <a:pt x="16" y="16"/>
                    </a:moveTo>
                    <a:cubicBezTo>
                      <a:pt x="6" y="16"/>
                      <a:pt x="6" y="16"/>
                      <a:pt x="6" y="16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4"/>
                      <a:pt x="11" y="29"/>
                      <a:pt x="19" y="31"/>
                    </a:cubicBezTo>
                    <a:cubicBezTo>
                      <a:pt x="17" y="27"/>
                      <a:pt x="16" y="22"/>
                      <a:pt x="16" y="16"/>
                    </a:cubicBezTo>
                    <a:close/>
                    <a:moveTo>
                      <a:pt x="62" y="16"/>
                    </a:move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22"/>
                      <a:pt x="51" y="27"/>
                      <a:pt x="49" y="31"/>
                    </a:cubicBezTo>
                    <a:cubicBezTo>
                      <a:pt x="57" y="29"/>
                      <a:pt x="62" y="24"/>
                      <a:pt x="62" y="20"/>
                    </a:cubicBezTo>
                    <a:lnTo>
                      <a:pt x="62" y="1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9" name="Group 44"/>
            <p:cNvGrpSpPr/>
            <p:nvPr/>
          </p:nvGrpSpPr>
          <p:grpSpPr>
            <a:xfrm>
              <a:off x="6603778" y="4988181"/>
              <a:ext cx="3663022" cy="871457"/>
              <a:chOff x="1398307" y="2180815"/>
              <a:chExt cx="3175476" cy="871457"/>
            </a:xfrm>
          </p:grpSpPr>
          <p:sp>
            <p:nvSpPr>
              <p:cNvPr id="20" name="TextBox 45"/>
              <p:cNvSpPr txBox="1"/>
              <p:nvPr/>
            </p:nvSpPr>
            <p:spPr>
              <a:xfrm>
                <a:off x="1398307" y="2180815"/>
                <a:ext cx="1185946" cy="323165"/>
              </a:xfrm>
              <a:prstGeom prst="rect">
                <a:avLst/>
              </a:prstGeom>
            </p:spPr>
            <p:txBody>
              <a:bodyPr wrap="none" lIns="144000" tIns="0" rIns="144000" bIns="0" anchor="ctr" anchorCtr="0">
                <a:normAutofit/>
              </a:bodyPr>
              <a:lstStyle/>
              <a:p>
                <a:pPr algn="l"/>
                <a:r>
                  <a:rPr lang="zh-CN" altLang="en-US" sz="1400" b="1" dirty="0">
                    <a:solidFill>
                      <a:schemeClr val="accent4"/>
                    </a:solidFill>
                  </a:rPr>
                  <a:t>输入标题文本</a:t>
                </a:r>
              </a:p>
            </p:txBody>
          </p:sp>
          <p:sp>
            <p:nvSpPr>
              <p:cNvPr id="21" name="Rectangle 46"/>
              <p:cNvSpPr/>
              <p:nvPr/>
            </p:nvSpPr>
            <p:spPr>
              <a:xfrm>
                <a:off x="1398307" y="2503980"/>
                <a:ext cx="3175476" cy="548292"/>
              </a:xfrm>
              <a:prstGeom prst="rect">
                <a:avLst/>
              </a:prstGeom>
            </p:spPr>
            <p:txBody>
              <a:bodyPr wrap="square" lIns="144000" rIns="144000" anchor="ctr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sz="1050" dirty="0">
                    <a:solidFill>
                      <a:schemeClr val="dk1">
                        <a:lumMod val="100000"/>
                      </a:schemeClr>
                    </a:solidFill>
                  </a:rPr>
                  <a:t>点击此处更换文本</a:t>
                </a:r>
              </a:p>
            </p:txBody>
          </p:sp>
        </p:grpSp>
      </p:grpSp>
      <p:sp>
        <p:nvSpPr>
          <p:cNvPr id="3" name="文本框 2"/>
          <p:cNvSpPr txBox="1"/>
          <p:nvPr userDrawn="1"/>
        </p:nvSpPr>
        <p:spPr>
          <a:xfrm>
            <a:off x="3767795" y="531496"/>
            <a:ext cx="4112260" cy="76835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4400" b="1" dirty="0">
                <a:latin typeface="方正黑体简体" panose="03000509000000000000" charset="-122"/>
                <a:ea typeface="方正黑体简体" panose="03000509000000000000" charset="-122"/>
              </a:rPr>
              <a:t>请插入您的标题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4"/>
          <p:cNvGrpSpPr/>
          <p:nvPr>
            <p:custDataLst>
              <p:tags r:id="rId1"/>
            </p:custDataLst>
          </p:nvPr>
        </p:nvGrpSpPr>
        <p:grpSpPr>
          <a:xfrm rot="18632430">
            <a:off x="3130094" y="960380"/>
            <a:ext cx="876494" cy="4825647"/>
            <a:chOff x="5050655" y="2708894"/>
            <a:chExt cx="2068551" cy="11388682"/>
          </a:xfrm>
        </p:grpSpPr>
        <p:sp>
          <p:nvSpPr>
            <p:cNvPr id="137" name="Freeform: Shape 5"/>
            <p:cNvSpPr/>
            <p:nvPr/>
          </p:nvSpPr>
          <p:spPr bwMode="auto">
            <a:xfrm rot="10800000">
              <a:off x="5555053" y="4437613"/>
              <a:ext cx="1136177" cy="5337111"/>
            </a:xfrm>
            <a:custGeom>
              <a:avLst/>
              <a:gdLst>
                <a:gd name="T0" fmla="*/ 60 w 93"/>
                <a:gd name="T1" fmla="*/ 14 h 462"/>
                <a:gd name="T2" fmla="*/ 60 w 93"/>
                <a:gd name="T3" fmla="*/ 0 h 462"/>
                <a:gd name="T4" fmla="*/ 50 w 93"/>
                <a:gd name="T5" fmla="*/ 0 h 462"/>
                <a:gd name="T6" fmla="*/ 43 w 93"/>
                <a:gd name="T7" fmla="*/ 0 h 462"/>
                <a:gd name="T8" fmla="*/ 33 w 93"/>
                <a:gd name="T9" fmla="*/ 0 h 462"/>
                <a:gd name="T10" fmla="*/ 33 w 93"/>
                <a:gd name="T11" fmla="*/ 14 h 462"/>
                <a:gd name="T12" fmla="*/ 0 w 93"/>
                <a:gd name="T13" fmla="*/ 31 h 462"/>
                <a:gd name="T14" fmla="*/ 0 w 93"/>
                <a:gd name="T15" fmla="*/ 462 h 462"/>
                <a:gd name="T16" fmla="*/ 43 w 93"/>
                <a:gd name="T17" fmla="*/ 462 h 462"/>
                <a:gd name="T18" fmla="*/ 50 w 93"/>
                <a:gd name="T19" fmla="*/ 462 h 462"/>
                <a:gd name="T20" fmla="*/ 93 w 93"/>
                <a:gd name="T21" fmla="*/ 462 h 462"/>
                <a:gd name="T22" fmla="*/ 93 w 93"/>
                <a:gd name="T23" fmla="*/ 31 h 462"/>
                <a:gd name="T24" fmla="*/ 60 w 93"/>
                <a:gd name="T25" fmla="*/ 14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462">
                  <a:moveTo>
                    <a:pt x="60" y="14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5" y="22"/>
                    <a:pt x="0" y="31"/>
                  </a:cubicBezTo>
                  <a:cubicBezTo>
                    <a:pt x="0" y="462"/>
                    <a:pt x="0" y="462"/>
                    <a:pt x="0" y="462"/>
                  </a:cubicBezTo>
                  <a:cubicBezTo>
                    <a:pt x="43" y="462"/>
                    <a:pt x="43" y="462"/>
                    <a:pt x="43" y="462"/>
                  </a:cubicBezTo>
                  <a:cubicBezTo>
                    <a:pt x="50" y="462"/>
                    <a:pt x="50" y="462"/>
                    <a:pt x="50" y="462"/>
                  </a:cubicBezTo>
                  <a:cubicBezTo>
                    <a:pt x="93" y="462"/>
                    <a:pt x="93" y="462"/>
                    <a:pt x="93" y="462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88" y="22"/>
                    <a:pt x="60" y="14"/>
                    <a:pt x="60" y="14"/>
                  </a:cubicBezTo>
                  <a:close/>
                </a:path>
              </a:pathLst>
            </a:custGeom>
            <a:solidFill>
              <a:srgbClr val="EBE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Rectangle 6"/>
            <p:cNvSpPr/>
            <p:nvPr/>
          </p:nvSpPr>
          <p:spPr bwMode="auto">
            <a:xfrm rot="10800000">
              <a:off x="5636571" y="2811160"/>
              <a:ext cx="968041" cy="3267521"/>
            </a:xfrm>
            <a:prstGeom prst="rect">
              <a:avLst/>
            </a:prstGeom>
            <a:solidFill>
              <a:srgbClr val="D5D8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Rectangle 7"/>
            <p:cNvSpPr/>
            <p:nvPr/>
          </p:nvSpPr>
          <p:spPr bwMode="auto">
            <a:xfrm rot="10800000">
              <a:off x="6375338" y="2811159"/>
              <a:ext cx="229274" cy="6569128"/>
            </a:xfrm>
            <a:prstGeom prst="rect">
              <a:avLst/>
            </a:prstGeom>
            <a:solidFill>
              <a:srgbClr val="BFC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Freeform: Shape 8"/>
            <p:cNvSpPr/>
            <p:nvPr/>
          </p:nvSpPr>
          <p:spPr bwMode="auto">
            <a:xfrm rot="10800000">
              <a:off x="6079831" y="10860653"/>
              <a:ext cx="86615" cy="1236886"/>
            </a:xfrm>
            <a:custGeom>
              <a:avLst/>
              <a:gdLst>
                <a:gd name="T0" fmla="*/ 17 w 17"/>
                <a:gd name="T1" fmla="*/ 19 h 254"/>
                <a:gd name="T2" fmla="*/ 0 w 17"/>
                <a:gd name="T3" fmla="*/ 0 h 254"/>
                <a:gd name="T4" fmla="*/ 0 w 17"/>
                <a:gd name="T5" fmla="*/ 254 h 254"/>
                <a:gd name="T6" fmla="*/ 17 w 17"/>
                <a:gd name="T7" fmla="*/ 254 h 254"/>
                <a:gd name="T8" fmla="*/ 17 w 17"/>
                <a:gd name="T9" fmla="*/ 1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54">
                  <a:moveTo>
                    <a:pt x="17" y="19"/>
                  </a:moveTo>
                  <a:lnTo>
                    <a:pt x="0" y="0"/>
                  </a:lnTo>
                  <a:lnTo>
                    <a:pt x="0" y="254"/>
                  </a:lnTo>
                  <a:lnTo>
                    <a:pt x="17" y="254"/>
                  </a:lnTo>
                  <a:lnTo>
                    <a:pt x="17" y="19"/>
                  </a:lnTo>
                  <a:close/>
                </a:path>
              </a:pathLst>
            </a:custGeom>
            <a:solidFill>
              <a:srgbClr val="C5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Freeform: Shape 9"/>
            <p:cNvSpPr/>
            <p:nvPr/>
          </p:nvSpPr>
          <p:spPr bwMode="auto">
            <a:xfrm rot="10800000">
              <a:off x="5050655" y="4325611"/>
              <a:ext cx="2068551" cy="112002"/>
            </a:xfrm>
            <a:custGeom>
              <a:avLst/>
              <a:gdLst>
                <a:gd name="T0" fmla="*/ 169 w 169"/>
                <a:gd name="T1" fmla="*/ 5 h 10"/>
                <a:gd name="T2" fmla="*/ 164 w 169"/>
                <a:gd name="T3" fmla="*/ 10 h 10"/>
                <a:gd name="T4" fmla="*/ 5 w 169"/>
                <a:gd name="T5" fmla="*/ 10 h 10"/>
                <a:gd name="T6" fmla="*/ 0 w 169"/>
                <a:gd name="T7" fmla="*/ 5 h 10"/>
                <a:gd name="T8" fmla="*/ 5 w 169"/>
                <a:gd name="T9" fmla="*/ 0 h 10"/>
                <a:gd name="T10" fmla="*/ 164 w 169"/>
                <a:gd name="T11" fmla="*/ 0 h 10"/>
                <a:gd name="T12" fmla="*/ 169 w 169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10">
                  <a:moveTo>
                    <a:pt x="169" y="5"/>
                  </a:moveTo>
                  <a:cubicBezTo>
                    <a:pt x="169" y="8"/>
                    <a:pt x="167" y="10"/>
                    <a:pt x="16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7" y="0"/>
                    <a:pt x="169" y="2"/>
                    <a:pt x="169" y="5"/>
                  </a:cubicBezTo>
                  <a:close/>
                </a:path>
              </a:pathLst>
            </a:custGeom>
            <a:solidFill>
              <a:srgbClr val="97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Freeform: Shape 10"/>
            <p:cNvSpPr/>
            <p:nvPr/>
          </p:nvSpPr>
          <p:spPr bwMode="auto">
            <a:xfrm rot="10800000">
              <a:off x="5906601" y="9774724"/>
              <a:ext cx="433072" cy="1305060"/>
            </a:xfrm>
            <a:custGeom>
              <a:avLst/>
              <a:gdLst>
                <a:gd name="T0" fmla="*/ 35 w 35"/>
                <a:gd name="T1" fmla="*/ 12 h 113"/>
                <a:gd name="T2" fmla="*/ 17 w 35"/>
                <a:gd name="T3" fmla="*/ 0 h 113"/>
                <a:gd name="T4" fmla="*/ 0 w 35"/>
                <a:gd name="T5" fmla="*/ 12 h 113"/>
                <a:gd name="T6" fmla="*/ 0 w 35"/>
                <a:gd name="T7" fmla="*/ 113 h 113"/>
                <a:gd name="T8" fmla="*/ 35 w 35"/>
                <a:gd name="T9" fmla="*/ 113 h 113"/>
                <a:gd name="T10" fmla="*/ 35 w 35"/>
                <a:gd name="T11" fmla="*/ 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13">
                  <a:moveTo>
                    <a:pt x="35" y="12"/>
                  </a:moveTo>
                  <a:cubicBezTo>
                    <a:pt x="35" y="12"/>
                    <a:pt x="29" y="0"/>
                    <a:pt x="17" y="0"/>
                  </a:cubicBezTo>
                  <a:cubicBezTo>
                    <a:pt x="6" y="0"/>
                    <a:pt x="0" y="12"/>
                    <a:pt x="0" y="12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35" y="113"/>
                    <a:pt x="35" y="113"/>
                    <a:pt x="35" y="113"/>
                  </a:cubicBezTo>
                  <a:lnTo>
                    <a:pt x="35" y="12"/>
                  </a:lnTo>
                  <a:close/>
                </a:path>
              </a:pathLst>
            </a:custGeom>
            <a:solidFill>
              <a:srgbClr val="C5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Rectangle 11"/>
            <p:cNvSpPr/>
            <p:nvPr/>
          </p:nvSpPr>
          <p:spPr bwMode="auto">
            <a:xfrm rot="10800000">
              <a:off x="5860750" y="9774725"/>
              <a:ext cx="524783" cy="58434"/>
            </a:xfrm>
            <a:prstGeom prst="rect">
              <a:avLst/>
            </a:prstGeom>
            <a:solidFill>
              <a:srgbClr val="8484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Freeform: Shape 12"/>
            <p:cNvSpPr/>
            <p:nvPr/>
          </p:nvSpPr>
          <p:spPr bwMode="auto">
            <a:xfrm rot="10800000">
              <a:off x="5407300" y="2708894"/>
              <a:ext cx="1370544" cy="112002"/>
            </a:xfrm>
            <a:custGeom>
              <a:avLst/>
              <a:gdLst>
                <a:gd name="T0" fmla="*/ 112 w 112"/>
                <a:gd name="T1" fmla="*/ 5 h 10"/>
                <a:gd name="T2" fmla="*/ 109 w 112"/>
                <a:gd name="T3" fmla="*/ 10 h 10"/>
                <a:gd name="T4" fmla="*/ 3 w 112"/>
                <a:gd name="T5" fmla="*/ 10 h 10"/>
                <a:gd name="T6" fmla="*/ 0 w 112"/>
                <a:gd name="T7" fmla="*/ 5 h 10"/>
                <a:gd name="T8" fmla="*/ 3 w 112"/>
                <a:gd name="T9" fmla="*/ 0 h 10"/>
                <a:gd name="T10" fmla="*/ 109 w 112"/>
                <a:gd name="T11" fmla="*/ 0 h 10"/>
                <a:gd name="T12" fmla="*/ 112 w 112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10">
                  <a:moveTo>
                    <a:pt x="112" y="5"/>
                  </a:moveTo>
                  <a:cubicBezTo>
                    <a:pt x="112" y="8"/>
                    <a:pt x="111" y="10"/>
                    <a:pt x="109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1" y="0"/>
                    <a:pt x="112" y="2"/>
                    <a:pt x="112" y="5"/>
                  </a:cubicBezTo>
                  <a:close/>
                </a:path>
              </a:pathLst>
            </a:custGeom>
            <a:solidFill>
              <a:srgbClr val="97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5" name="Rectangle 13"/>
            <p:cNvSpPr/>
            <p:nvPr/>
          </p:nvSpPr>
          <p:spPr bwMode="auto">
            <a:xfrm rot="10800000">
              <a:off x="5590717" y="4992753"/>
              <a:ext cx="1054657" cy="438753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46" name="Group 14"/>
            <p:cNvGrpSpPr/>
            <p:nvPr/>
          </p:nvGrpSpPr>
          <p:grpSpPr>
            <a:xfrm rot="10800000">
              <a:off x="6263254" y="12798999"/>
              <a:ext cx="427977" cy="1298577"/>
              <a:chOff x="739775" y="2392363"/>
              <a:chExt cx="133350" cy="1298575"/>
            </a:xfrm>
          </p:grpSpPr>
          <p:sp>
            <p:nvSpPr>
              <p:cNvPr id="148" name="Straight Connector 16"/>
              <p:cNvSpPr/>
              <p:nvPr/>
            </p:nvSpPr>
            <p:spPr bwMode="auto">
              <a:xfrm>
                <a:off x="739775" y="2392363"/>
                <a:ext cx="13335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9" name="Straight Connector 17"/>
              <p:cNvSpPr/>
              <p:nvPr/>
            </p:nvSpPr>
            <p:spPr bwMode="auto">
              <a:xfrm>
                <a:off x="739775" y="2419350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0" name="Straight Connector 18"/>
              <p:cNvSpPr/>
              <p:nvPr/>
            </p:nvSpPr>
            <p:spPr bwMode="auto">
              <a:xfrm>
                <a:off x="739775" y="2444750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1" name="Straight Connector 19"/>
              <p:cNvSpPr/>
              <p:nvPr/>
            </p:nvSpPr>
            <p:spPr bwMode="auto">
              <a:xfrm>
                <a:off x="739775" y="2466975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2" name="Straight Connector 20"/>
              <p:cNvSpPr/>
              <p:nvPr/>
            </p:nvSpPr>
            <p:spPr bwMode="auto">
              <a:xfrm>
                <a:off x="739775" y="2493963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3" name="Straight Connector 21"/>
              <p:cNvSpPr/>
              <p:nvPr/>
            </p:nvSpPr>
            <p:spPr bwMode="auto">
              <a:xfrm>
                <a:off x="739775" y="2520950"/>
                <a:ext cx="13335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4" name="Straight Connector 22"/>
              <p:cNvSpPr/>
              <p:nvPr/>
            </p:nvSpPr>
            <p:spPr bwMode="auto">
              <a:xfrm>
                <a:off x="739775" y="2546350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5" name="Straight Connector 23"/>
              <p:cNvSpPr/>
              <p:nvPr/>
            </p:nvSpPr>
            <p:spPr bwMode="auto">
              <a:xfrm>
                <a:off x="739775" y="2573338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6" name="Straight Connector 24"/>
              <p:cNvSpPr/>
              <p:nvPr/>
            </p:nvSpPr>
            <p:spPr bwMode="auto">
              <a:xfrm>
                <a:off x="739775" y="2598738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7" name="Straight Connector 25"/>
              <p:cNvSpPr/>
              <p:nvPr/>
            </p:nvSpPr>
            <p:spPr bwMode="auto">
              <a:xfrm>
                <a:off x="739775" y="2625725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8" name="Straight Connector 26"/>
              <p:cNvSpPr/>
              <p:nvPr/>
            </p:nvSpPr>
            <p:spPr bwMode="auto">
              <a:xfrm>
                <a:off x="739775" y="2652713"/>
                <a:ext cx="13335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9" name="Straight Connector 27"/>
              <p:cNvSpPr/>
              <p:nvPr/>
            </p:nvSpPr>
            <p:spPr bwMode="auto">
              <a:xfrm>
                <a:off x="739775" y="2678113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0" name="Straight Connector 28"/>
              <p:cNvSpPr/>
              <p:nvPr/>
            </p:nvSpPr>
            <p:spPr bwMode="auto">
              <a:xfrm>
                <a:off x="739775" y="2705100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1" name="Straight Connector 29"/>
              <p:cNvSpPr/>
              <p:nvPr/>
            </p:nvSpPr>
            <p:spPr bwMode="auto">
              <a:xfrm>
                <a:off x="739775" y="2727325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2" name="Straight Connector 30"/>
              <p:cNvSpPr/>
              <p:nvPr/>
            </p:nvSpPr>
            <p:spPr bwMode="auto">
              <a:xfrm>
                <a:off x="739775" y="2754313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3" name="Straight Connector 31"/>
              <p:cNvSpPr/>
              <p:nvPr/>
            </p:nvSpPr>
            <p:spPr bwMode="auto">
              <a:xfrm>
                <a:off x="739775" y="2779713"/>
                <a:ext cx="13335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4" name="Straight Connector 32"/>
              <p:cNvSpPr/>
              <p:nvPr/>
            </p:nvSpPr>
            <p:spPr bwMode="auto">
              <a:xfrm>
                <a:off x="739775" y="2806700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5" name="Straight Connector 33"/>
              <p:cNvSpPr/>
              <p:nvPr/>
            </p:nvSpPr>
            <p:spPr bwMode="auto">
              <a:xfrm>
                <a:off x="739775" y="2833688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6" name="Straight Connector 34"/>
              <p:cNvSpPr/>
              <p:nvPr/>
            </p:nvSpPr>
            <p:spPr bwMode="auto">
              <a:xfrm>
                <a:off x="739775" y="2859088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7" name="Straight Connector 35"/>
              <p:cNvSpPr/>
              <p:nvPr/>
            </p:nvSpPr>
            <p:spPr bwMode="auto">
              <a:xfrm>
                <a:off x="739775" y="2886075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8" name="Straight Connector 36"/>
              <p:cNvSpPr/>
              <p:nvPr/>
            </p:nvSpPr>
            <p:spPr bwMode="auto">
              <a:xfrm>
                <a:off x="739775" y="2911475"/>
                <a:ext cx="13335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9" name="Straight Connector 37"/>
              <p:cNvSpPr/>
              <p:nvPr/>
            </p:nvSpPr>
            <p:spPr bwMode="auto">
              <a:xfrm>
                <a:off x="739775" y="2938463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0" name="Straight Connector 38"/>
              <p:cNvSpPr/>
              <p:nvPr/>
            </p:nvSpPr>
            <p:spPr bwMode="auto">
              <a:xfrm>
                <a:off x="739775" y="2965450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1" name="Straight Connector 39"/>
              <p:cNvSpPr/>
              <p:nvPr/>
            </p:nvSpPr>
            <p:spPr bwMode="auto">
              <a:xfrm>
                <a:off x="739775" y="2990850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2" name="Straight Connector 40"/>
              <p:cNvSpPr/>
              <p:nvPr/>
            </p:nvSpPr>
            <p:spPr bwMode="auto">
              <a:xfrm>
                <a:off x="739775" y="3017838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3" name="Straight Connector 41"/>
              <p:cNvSpPr/>
              <p:nvPr/>
            </p:nvSpPr>
            <p:spPr bwMode="auto">
              <a:xfrm>
                <a:off x="739775" y="3040063"/>
                <a:ext cx="13335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4" name="Straight Connector 42"/>
              <p:cNvSpPr/>
              <p:nvPr/>
            </p:nvSpPr>
            <p:spPr bwMode="auto">
              <a:xfrm>
                <a:off x="739775" y="3067050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5" name="Straight Connector 43"/>
              <p:cNvSpPr/>
              <p:nvPr/>
            </p:nvSpPr>
            <p:spPr bwMode="auto">
              <a:xfrm>
                <a:off x="739775" y="3092450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6" name="Straight Connector 44"/>
              <p:cNvSpPr/>
              <p:nvPr/>
            </p:nvSpPr>
            <p:spPr bwMode="auto">
              <a:xfrm>
                <a:off x="739775" y="3119438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7" name="Straight Connector 45"/>
              <p:cNvSpPr/>
              <p:nvPr/>
            </p:nvSpPr>
            <p:spPr bwMode="auto">
              <a:xfrm>
                <a:off x="739775" y="3144838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8" name="Straight Connector 46"/>
              <p:cNvSpPr/>
              <p:nvPr/>
            </p:nvSpPr>
            <p:spPr bwMode="auto">
              <a:xfrm>
                <a:off x="739775" y="3171825"/>
                <a:ext cx="13335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9" name="Straight Connector 47"/>
              <p:cNvSpPr/>
              <p:nvPr/>
            </p:nvSpPr>
            <p:spPr bwMode="auto">
              <a:xfrm>
                <a:off x="739775" y="3198813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0" name="Straight Connector 48"/>
              <p:cNvSpPr/>
              <p:nvPr/>
            </p:nvSpPr>
            <p:spPr bwMode="auto">
              <a:xfrm>
                <a:off x="739775" y="3224213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1" name="Straight Connector 49"/>
              <p:cNvSpPr/>
              <p:nvPr/>
            </p:nvSpPr>
            <p:spPr bwMode="auto">
              <a:xfrm>
                <a:off x="739775" y="3251200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2" name="Straight Connector 50"/>
              <p:cNvSpPr/>
              <p:nvPr/>
            </p:nvSpPr>
            <p:spPr bwMode="auto">
              <a:xfrm>
                <a:off x="739775" y="3276600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3" name="Straight Connector 51"/>
              <p:cNvSpPr/>
              <p:nvPr/>
            </p:nvSpPr>
            <p:spPr bwMode="auto">
              <a:xfrm>
                <a:off x="739775" y="3300413"/>
                <a:ext cx="13335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4" name="Straight Connector 52"/>
              <p:cNvSpPr/>
              <p:nvPr/>
            </p:nvSpPr>
            <p:spPr bwMode="auto">
              <a:xfrm>
                <a:off x="739775" y="3325813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5" name="Straight Connector 53"/>
              <p:cNvSpPr/>
              <p:nvPr/>
            </p:nvSpPr>
            <p:spPr bwMode="auto">
              <a:xfrm>
                <a:off x="739775" y="3352800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6" name="Straight Connector 54"/>
              <p:cNvSpPr/>
              <p:nvPr/>
            </p:nvSpPr>
            <p:spPr bwMode="auto">
              <a:xfrm>
                <a:off x="739775" y="3378200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7" name="Straight Connector 55"/>
              <p:cNvSpPr/>
              <p:nvPr/>
            </p:nvSpPr>
            <p:spPr bwMode="auto">
              <a:xfrm>
                <a:off x="739775" y="3405188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8" name="Straight Connector 56"/>
              <p:cNvSpPr/>
              <p:nvPr/>
            </p:nvSpPr>
            <p:spPr bwMode="auto">
              <a:xfrm>
                <a:off x="739775" y="3432175"/>
                <a:ext cx="13335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9" name="Straight Connector 57"/>
              <p:cNvSpPr/>
              <p:nvPr/>
            </p:nvSpPr>
            <p:spPr bwMode="auto">
              <a:xfrm>
                <a:off x="739775" y="3457575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0" name="Straight Connector 58"/>
              <p:cNvSpPr/>
              <p:nvPr/>
            </p:nvSpPr>
            <p:spPr bwMode="auto">
              <a:xfrm>
                <a:off x="739775" y="3484563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1" name="Straight Connector 59"/>
              <p:cNvSpPr/>
              <p:nvPr/>
            </p:nvSpPr>
            <p:spPr bwMode="auto">
              <a:xfrm>
                <a:off x="739775" y="3509963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2" name="Straight Connector 60"/>
              <p:cNvSpPr/>
              <p:nvPr/>
            </p:nvSpPr>
            <p:spPr bwMode="auto">
              <a:xfrm>
                <a:off x="739775" y="3533775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3" name="Straight Connector 61"/>
              <p:cNvSpPr/>
              <p:nvPr/>
            </p:nvSpPr>
            <p:spPr bwMode="auto">
              <a:xfrm>
                <a:off x="739775" y="3559175"/>
                <a:ext cx="13335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4" name="Straight Connector 62"/>
              <p:cNvSpPr/>
              <p:nvPr/>
            </p:nvSpPr>
            <p:spPr bwMode="auto">
              <a:xfrm>
                <a:off x="739775" y="3586163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5" name="Straight Connector 63"/>
              <p:cNvSpPr/>
              <p:nvPr/>
            </p:nvSpPr>
            <p:spPr bwMode="auto">
              <a:xfrm>
                <a:off x="739775" y="3611563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6" name="Straight Connector 64"/>
              <p:cNvSpPr/>
              <p:nvPr/>
            </p:nvSpPr>
            <p:spPr bwMode="auto">
              <a:xfrm>
                <a:off x="739775" y="3638550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7" name="Straight Connector 65"/>
              <p:cNvSpPr/>
              <p:nvPr/>
            </p:nvSpPr>
            <p:spPr bwMode="auto">
              <a:xfrm>
                <a:off x="739775" y="3665538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8" name="Straight Connector 66"/>
              <p:cNvSpPr/>
              <p:nvPr/>
            </p:nvSpPr>
            <p:spPr bwMode="auto">
              <a:xfrm>
                <a:off x="739775" y="3690938"/>
                <a:ext cx="13335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47" name="Rectangle 15"/>
            <p:cNvSpPr/>
            <p:nvPr/>
          </p:nvSpPr>
          <p:spPr bwMode="auto">
            <a:xfrm rot="10800000">
              <a:off x="5555054" y="4914831"/>
              <a:ext cx="1136177" cy="126611"/>
            </a:xfrm>
            <a:prstGeom prst="rect">
              <a:avLst/>
            </a:prstGeom>
            <a:solidFill>
              <a:srgbClr val="3D3D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" name="千图PPT彼岸天：ID 8661124库_组合 67"/>
          <p:cNvGrpSpPr/>
          <p:nvPr>
            <p:custDataLst>
              <p:tags r:id="rId2"/>
            </p:custDataLst>
          </p:nvPr>
        </p:nvGrpSpPr>
        <p:grpSpPr>
          <a:xfrm rot="18632430">
            <a:off x="5657755" y="946642"/>
            <a:ext cx="876494" cy="4825647"/>
            <a:chOff x="5050653" y="2708895"/>
            <a:chExt cx="2068549" cy="11388681"/>
          </a:xfrm>
        </p:grpSpPr>
        <p:sp>
          <p:nvSpPr>
            <p:cNvPr id="75" name="Freeform: Shape 68"/>
            <p:cNvSpPr/>
            <p:nvPr/>
          </p:nvSpPr>
          <p:spPr bwMode="auto">
            <a:xfrm rot="10800000">
              <a:off x="5555049" y="4437612"/>
              <a:ext cx="1136176" cy="5337111"/>
            </a:xfrm>
            <a:custGeom>
              <a:avLst/>
              <a:gdLst>
                <a:gd name="T0" fmla="*/ 60 w 93"/>
                <a:gd name="T1" fmla="*/ 14 h 462"/>
                <a:gd name="T2" fmla="*/ 60 w 93"/>
                <a:gd name="T3" fmla="*/ 0 h 462"/>
                <a:gd name="T4" fmla="*/ 50 w 93"/>
                <a:gd name="T5" fmla="*/ 0 h 462"/>
                <a:gd name="T6" fmla="*/ 43 w 93"/>
                <a:gd name="T7" fmla="*/ 0 h 462"/>
                <a:gd name="T8" fmla="*/ 33 w 93"/>
                <a:gd name="T9" fmla="*/ 0 h 462"/>
                <a:gd name="T10" fmla="*/ 33 w 93"/>
                <a:gd name="T11" fmla="*/ 14 h 462"/>
                <a:gd name="T12" fmla="*/ 0 w 93"/>
                <a:gd name="T13" fmla="*/ 31 h 462"/>
                <a:gd name="T14" fmla="*/ 0 w 93"/>
                <a:gd name="T15" fmla="*/ 462 h 462"/>
                <a:gd name="T16" fmla="*/ 43 w 93"/>
                <a:gd name="T17" fmla="*/ 462 h 462"/>
                <a:gd name="T18" fmla="*/ 50 w 93"/>
                <a:gd name="T19" fmla="*/ 462 h 462"/>
                <a:gd name="T20" fmla="*/ 93 w 93"/>
                <a:gd name="T21" fmla="*/ 462 h 462"/>
                <a:gd name="T22" fmla="*/ 93 w 93"/>
                <a:gd name="T23" fmla="*/ 31 h 462"/>
                <a:gd name="T24" fmla="*/ 60 w 93"/>
                <a:gd name="T25" fmla="*/ 14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462">
                  <a:moveTo>
                    <a:pt x="60" y="14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5" y="22"/>
                    <a:pt x="0" y="31"/>
                  </a:cubicBezTo>
                  <a:cubicBezTo>
                    <a:pt x="0" y="462"/>
                    <a:pt x="0" y="462"/>
                    <a:pt x="0" y="462"/>
                  </a:cubicBezTo>
                  <a:cubicBezTo>
                    <a:pt x="43" y="462"/>
                    <a:pt x="43" y="462"/>
                    <a:pt x="43" y="462"/>
                  </a:cubicBezTo>
                  <a:cubicBezTo>
                    <a:pt x="50" y="462"/>
                    <a:pt x="50" y="462"/>
                    <a:pt x="50" y="462"/>
                  </a:cubicBezTo>
                  <a:cubicBezTo>
                    <a:pt x="93" y="462"/>
                    <a:pt x="93" y="462"/>
                    <a:pt x="93" y="462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88" y="22"/>
                    <a:pt x="60" y="14"/>
                    <a:pt x="60" y="14"/>
                  </a:cubicBezTo>
                  <a:close/>
                </a:path>
              </a:pathLst>
            </a:custGeom>
            <a:solidFill>
              <a:srgbClr val="EBE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Rectangle 69"/>
            <p:cNvSpPr/>
            <p:nvPr/>
          </p:nvSpPr>
          <p:spPr bwMode="auto">
            <a:xfrm rot="10800000">
              <a:off x="5636567" y="2811159"/>
              <a:ext cx="968040" cy="3267521"/>
            </a:xfrm>
            <a:prstGeom prst="rect">
              <a:avLst/>
            </a:prstGeom>
            <a:solidFill>
              <a:srgbClr val="D5D8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Rectangle 70"/>
            <p:cNvSpPr/>
            <p:nvPr/>
          </p:nvSpPr>
          <p:spPr bwMode="auto">
            <a:xfrm rot="10800000">
              <a:off x="6375334" y="2811159"/>
              <a:ext cx="229274" cy="6569128"/>
            </a:xfrm>
            <a:prstGeom prst="rect">
              <a:avLst/>
            </a:prstGeom>
            <a:solidFill>
              <a:srgbClr val="BFC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Freeform: Shape 71"/>
            <p:cNvSpPr/>
            <p:nvPr/>
          </p:nvSpPr>
          <p:spPr bwMode="auto">
            <a:xfrm rot="10800000">
              <a:off x="6079827" y="10860651"/>
              <a:ext cx="86615" cy="1236886"/>
            </a:xfrm>
            <a:custGeom>
              <a:avLst/>
              <a:gdLst>
                <a:gd name="T0" fmla="*/ 17 w 17"/>
                <a:gd name="T1" fmla="*/ 19 h 254"/>
                <a:gd name="T2" fmla="*/ 0 w 17"/>
                <a:gd name="T3" fmla="*/ 0 h 254"/>
                <a:gd name="T4" fmla="*/ 0 w 17"/>
                <a:gd name="T5" fmla="*/ 254 h 254"/>
                <a:gd name="T6" fmla="*/ 17 w 17"/>
                <a:gd name="T7" fmla="*/ 254 h 254"/>
                <a:gd name="T8" fmla="*/ 17 w 17"/>
                <a:gd name="T9" fmla="*/ 1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54">
                  <a:moveTo>
                    <a:pt x="17" y="19"/>
                  </a:moveTo>
                  <a:lnTo>
                    <a:pt x="0" y="0"/>
                  </a:lnTo>
                  <a:lnTo>
                    <a:pt x="0" y="254"/>
                  </a:lnTo>
                  <a:lnTo>
                    <a:pt x="17" y="254"/>
                  </a:lnTo>
                  <a:lnTo>
                    <a:pt x="17" y="19"/>
                  </a:lnTo>
                  <a:close/>
                </a:path>
              </a:pathLst>
            </a:custGeom>
            <a:solidFill>
              <a:srgbClr val="C5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Freeform: Shape 72"/>
            <p:cNvSpPr/>
            <p:nvPr/>
          </p:nvSpPr>
          <p:spPr bwMode="auto">
            <a:xfrm rot="10800000">
              <a:off x="5050653" y="4325611"/>
              <a:ext cx="2068549" cy="112002"/>
            </a:xfrm>
            <a:custGeom>
              <a:avLst/>
              <a:gdLst>
                <a:gd name="T0" fmla="*/ 169 w 169"/>
                <a:gd name="T1" fmla="*/ 5 h 10"/>
                <a:gd name="T2" fmla="*/ 164 w 169"/>
                <a:gd name="T3" fmla="*/ 10 h 10"/>
                <a:gd name="T4" fmla="*/ 5 w 169"/>
                <a:gd name="T5" fmla="*/ 10 h 10"/>
                <a:gd name="T6" fmla="*/ 0 w 169"/>
                <a:gd name="T7" fmla="*/ 5 h 10"/>
                <a:gd name="T8" fmla="*/ 5 w 169"/>
                <a:gd name="T9" fmla="*/ 0 h 10"/>
                <a:gd name="T10" fmla="*/ 164 w 169"/>
                <a:gd name="T11" fmla="*/ 0 h 10"/>
                <a:gd name="T12" fmla="*/ 169 w 169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10">
                  <a:moveTo>
                    <a:pt x="169" y="5"/>
                  </a:moveTo>
                  <a:cubicBezTo>
                    <a:pt x="169" y="8"/>
                    <a:pt x="167" y="10"/>
                    <a:pt x="16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7" y="0"/>
                    <a:pt x="169" y="2"/>
                    <a:pt x="169" y="5"/>
                  </a:cubicBezTo>
                  <a:close/>
                </a:path>
              </a:pathLst>
            </a:custGeom>
            <a:solidFill>
              <a:srgbClr val="97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Freeform: Shape 73"/>
            <p:cNvSpPr/>
            <p:nvPr/>
          </p:nvSpPr>
          <p:spPr bwMode="auto">
            <a:xfrm rot="10800000">
              <a:off x="5906599" y="9774723"/>
              <a:ext cx="433072" cy="1305060"/>
            </a:xfrm>
            <a:custGeom>
              <a:avLst/>
              <a:gdLst>
                <a:gd name="T0" fmla="*/ 35 w 35"/>
                <a:gd name="T1" fmla="*/ 12 h 113"/>
                <a:gd name="T2" fmla="*/ 17 w 35"/>
                <a:gd name="T3" fmla="*/ 0 h 113"/>
                <a:gd name="T4" fmla="*/ 0 w 35"/>
                <a:gd name="T5" fmla="*/ 12 h 113"/>
                <a:gd name="T6" fmla="*/ 0 w 35"/>
                <a:gd name="T7" fmla="*/ 113 h 113"/>
                <a:gd name="T8" fmla="*/ 35 w 35"/>
                <a:gd name="T9" fmla="*/ 113 h 113"/>
                <a:gd name="T10" fmla="*/ 35 w 35"/>
                <a:gd name="T11" fmla="*/ 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13">
                  <a:moveTo>
                    <a:pt x="35" y="12"/>
                  </a:moveTo>
                  <a:cubicBezTo>
                    <a:pt x="35" y="12"/>
                    <a:pt x="29" y="0"/>
                    <a:pt x="17" y="0"/>
                  </a:cubicBezTo>
                  <a:cubicBezTo>
                    <a:pt x="6" y="0"/>
                    <a:pt x="0" y="12"/>
                    <a:pt x="0" y="12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35" y="113"/>
                    <a:pt x="35" y="113"/>
                    <a:pt x="35" y="113"/>
                  </a:cubicBezTo>
                  <a:lnTo>
                    <a:pt x="35" y="12"/>
                  </a:lnTo>
                  <a:close/>
                </a:path>
              </a:pathLst>
            </a:custGeom>
            <a:solidFill>
              <a:srgbClr val="C5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Rectangle 74"/>
            <p:cNvSpPr/>
            <p:nvPr/>
          </p:nvSpPr>
          <p:spPr bwMode="auto">
            <a:xfrm rot="10800000">
              <a:off x="5860747" y="9774724"/>
              <a:ext cx="524783" cy="58434"/>
            </a:xfrm>
            <a:prstGeom prst="rect">
              <a:avLst/>
            </a:prstGeom>
            <a:solidFill>
              <a:srgbClr val="8484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Freeform: Shape 75"/>
            <p:cNvSpPr/>
            <p:nvPr/>
          </p:nvSpPr>
          <p:spPr bwMode="auto">
            <a:xfrm rot="10800000">
              <a:off x="5407296" y="2708895"/>
              <a:ext cx="1370543" cy="112002"/>
            </a:xfrm>
            <a:custGeom>
              <a:avLst/>
              <a:gdLst>
                <a:gd name="T0" fmla="*/ 112 w 112"/>
                <a:gd name="T1" fmla="*/ 5 h 10"/>
                <a:gd name="T2" fmla="*/ 109 w 112"/>
                <a:gd name="T3" fmla="*/ 10 h 10"/>
                <a:gd name="T4" fmla="*/ 3 w 112"/>
                <a:gd name="T5" fmla="*/ 10 h 10"/>
                <a:gd name="T6" fmla="*/ 0 w 112"/>
                <a:gd name="T7" fmla="*/ 5 h 10"/>
                <a:gd name="T8" fmla="*/ 3 w 112"/>
                <a:gd name="T9" fmla="*/ 0 h 10"/>
                <a:gd name="T10" fmla="*/ 109 w 112"/>
                <a:gd name="T11" fmla="*/ 0 h 10"/>
                <a:gd name="T12" fmla="*/ 112 w 112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10">
                  <a:moveTo>
                    <a:pt x="112" y="5"/>
                  </a:moveTo>
                  <a:cubicBezTo>
                    <a:pt x="112" y="8"/>
                    <a:pt x="111" y="10"/>
                    <a:pt x="109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1" y="0"/>
                    <a:pt x="112" y="2"/>
                    <a:pt x="112" y="5"/>
                  </a:cubicBezTo>
                  <a:close/>
                </a:path>
              </a:pathLst>
            </a:custGeom>
            <a:solidFill>
              <a:srgbClr val="97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Rectangle 76"/>
            <p:cNvSpPr/>
            <p:nvPr/>
          </p:nvSpPr>
          <p:spPr bwMode="auto">
            <a:xfrm rot="10800000">
              <a:off x="5590713" y="6078961"/>
              <a:ext cx="1054656" cy="3301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84" name="Group 77"/>
            <p:cNvGrpSpPr/>
            <p:nvPr/>
          </p:nvGrpSpPr>
          <p:grpSpPr>
            <a:xfrm rot="10800000">
              <a:off x="6263255" y="12798999"/>
              <a:ext cx="427977" cy="1298577"/>
              <a:chOff x="739775" y="2392363"/>
              <a:chExt cx="133350" cy="1298575"/>
            </a:xfrm>
          </p:grpSpPr>
          <p:sp>
            <p:nvSpPr>
              <p:cNvPr id="86" name="Straight Connector 79"/>
              <p:cNvSpPr/>
              <p:nvPr/>
            </p:nvSpPr>
            <p:spPr bwMode="auto">
              <a:xfrm>
                <a:off x="739775" y="2392363"/>
                <a:ext cx="13335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7" name="Straight Connector 80"/>
              <p:cNvSpPr/>
              <p:nvPr/>
            </p:nvSpPr>
            <p:spPr bwMode="auto">
              <a:xfrm>
                <a:off x="739775" y="2419350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8" name="Straight Connector 81"/>
              <p:cNvSpPr/>
              <p:nvPr/>
            </p:nvSpPr>
            <p:spPr bwMode="auto">
              <a:xfrm>
                <a:off x="739775" y="2444750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9" name="Straight Connector 82"/>
              <p:cNvSpPr/>
              <p:nvPr/>
            </p:nvSpPr>
            <p:spPr bwMode="auto">
              <a:xfrm>
                <a:off x="739775" y="2466975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0" name="Straight Connector 83"/>
              <p:cNvSpPr/>
              <p:nvPr/>
            </p:nvSpPr>
            <p:spPr bwMode="auto">
              <a:xfrm>
                <a:off x="739775" y="2493963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1" name="Straight Connector 84"/>
              <p:cNvSpPr/>
              <p:nvPr/>
            </p:nvSpPr>
            <p:spPr bwMode="auto">
              <a:xfrm>
                <a:off x="739775" y="2520950"/>
                <a:ext cx="13335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2" name="Straight Connector 85"/>
              <p:cNvSpPr/>
              <p:nvPr/>
            </p:nvSpPr>
            <p:spPr bwMode="auto">
              <a:xfrm>
                <a:off x="739775" y="2546350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3" name="Straight Connector 86"/>
              <p:cNvSpPr/>
              <p:nvPr/>
            </p:nvSpPr>
            <p:spPr bwMode="auto">
              <a:xfrm>
                <a:off x="739775" y="2573338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4" name="Straight Connector 87"/>
              <p:cNvSpPr/>
              <p:nvPr/>
            </p:nvSpPr>
            <p:spPr bwMode="auto">
              <a:xfrm>
                <a:off x="739775" y="2598738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5" name="Straight Connector 88"/>
              <p:cNvSpPr/>
              <p:nvPr/>
            </p:nvSpPr>
            <p:spPr bwMode="auto">
              <a:xfrm>
                <a:off x="739775" y="2625725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6" name="Straight Connector 89"/>
              <p:cNvSpPr/>
              <p:nvPr/>
            </p:nvSpPr>
            <p:spPr bwMode="auto">
              <a:xfrm>
                <a:off x="739775" y="2652713"/>
                <a:ext cx="13335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7" name="Straight Connector 90"/>
              <p:cNvSpPr/>
              <p:nvPr/>
            </p:nvSpPr>
            <p:spPr bwMode="auto">
              <a:xfrm>
                <a:off x="739775" y="2678113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8" name="Straight Connector 91"/>
              <p:cNvSpPr/>
              <p:nvPr/>
            </p:nvSpPr>
            <p:spPr bwMode="auto">
              <a:xfrm>
                <a:off x="739775" y="2705100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9" name="Straight Connector 92"/>
              <p:cNvSpPr/>
              <p:nvPr/>
            </p:nvSpPr>
            <p:spPr bwMode="auto">
              <a:xfrm>
                <a:off x="739775" y="2727325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0" name="Straight Connector 93"/>
              <p:cNvSpPr/>
              <p:nvPr/>
            </p:nvSpPr>
            <p:spPr bwMode="auto">
              <a:xfrm>
                <a:off x="739775" y="2754313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1" name="Straight Connector 94"/>
              <p:cNvSpPr/>
              <p:nvPr/>
            </p:nvSpPr>
            <p:spPr bwMode="auto">
              <a:xfrm>
                <a:off x="739775" y="2779713"/>
                <a:ext cx="13335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2" name="Straight Connector 95"/>
              <p:cNvSpPr/>
              <p:nvPr/>
            </p:nvSpPr>
            <p:spPr bwMode="auto">
              <a:xfrm>
                <a:off x="739775" y="2806700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3" name="Straight Connector 96"/>
              <p:cNvSpPr/>
              <p:nvPr/>
            </p:nvSpPr>
            <p:spPr bwMode="auto">
              <a:xfrm>
                <a:off x="739775" y="2833688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4" name="Straight Connector 97"/>
              <p:cNvSpPr/>
              <p:nvPr/>
            </p:nvSpPr>
            <p:spPr bwMode="auto">
              <a:xfrm>
                <a:off x="739775" y="2859088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5" name="Straight Connector 98"/>
              <p:cNvSpPr/>
              <p:nvPr/>
            </p:nvSpPr>
            <p:spPr bwMode="auto">
              <a:xfrm>
                <a:off x="739775" y="2886075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6" name="Straight Connector 99"/>
              <p:cNvSpPr/>
              <p:nvPr/>
            </p:nvSpPr>
            <p:spPr bwMode="auto">
              <a:xfrm>
                <a:off x="739775" y="2911475"/>
                <a:ext cx="13335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7" name="Straight Connector 100"/>
              <p:cNvSpPr/>
              <p:nvPr/>
            </p:nvSpPr>
            <p:spPr bwMode="auto">
              <a:xfrm>
                <a:off x="739775" y="2938463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8" name="Straight Connector 101"/>
              <p:cNvSpPr/>
              <p:nvPr/>
            </p:nvSpPr>
            <p:spPr bwMode="auto">
              <a:xfrm>
                <a:off x="739775" y="2965450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9" name="Straight Connector 102"/>
              <p:cNvSpPr/>
              <p:nvPr/>
            </p:nvSpPr>
            <p:spPr bwMode="auto">
              <a:xfrm>
                <a:off x="739775" y="2990850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0" name="Straight Connector 103"/>
              <p:cNvSpPr/>
              <p:nvPr/>
            </p:nvSpPr>
            <p:spPr bwMode="auto">
              <a:xfrm>
                <a:off x="739775" y="3017838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1" name="Straight Connector 104"/>
              <p:cNvSpPr/>
              <p:nvPr/>
            </p:nvSpPr>
            <p:spPr bwMode="auto">
              <a:xfrm>
                <a:off x="739775" y="3040063"/>
                <a:ext cx="13335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2" name="Straight Connector 105"/>
              <p:cNvSpPr/>
              <p:nvPr/>
            </p:nvSpPr>
            <p:spPr bwMode="auto">
              <a:xfrm>
                <a:off x="739775" y="3067050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3" name="Straight Connector 106"/>
              <p:cNvSpPr/>
              <p:nvPr/>
            </p:nvSpPr>
            <p:spPr bwMode="auto">
              <a:xfrm>
                <a:off x="739775" y="3092450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4" name="Straight Connector 107"/>
              <p:cNvSpPr/>
              <p:nvPr/>
            </p:nvSpPr>
            <p:spPr bwMode="auto">
              <a:xfrm>
                <a:off x="739775" y="3119438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5" name="Straight Connector 108"/>
              <p:cNvSpPr/>
              <p:nvPr/>
            </p:nvSpPr>
            <p:spPr bwMode="auto">
              <a:xfrm>
                <a:off x="739775" y="3144838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6" name="Straight Connector 109"/>
              <p:cNvSpPr/>
              <p:nvPr/>
            </p:nvSpPr>
            <p:spPr bwMode="auto">
              <a:xfrm>
                <a:off x="739775" y="3171825"/>
                <a:ext cx="13335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7" name="Straight Connector 110"/>
              <p:cNvSpPr/>
              <p:nvPr/>
            </p:nvSpPr>
            <p:spPr bwMode="auto">
              <a:xfrm>
                <a:off x="739775" y="3198813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8" name="Straight Connector 111"/>
              <p:cNvSpPr/>
              <p:nvPr/>
            </p:nvSpPr>
            <p:spPr bwMode="auto">
              <a:xfrm>
                <a:off x="739775" y="3224213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9" name="Straight Connector 112"/>
              <p:cNvSpPr/>
              <p:nvPr/>
            </p:nvSpPr>
            <p:spPr bwMode="auto">
              <a:xfrm>
                <a:off x="739775" y="3251200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0" name="Straight Connector 113"/>
              <p:cNvSpPr/>
              <p:nvPr/>
            </p:nvSpPr>
            <p:spPr bwMode="auto">
              <a:xfrm>
                <a:off x="739775" y="3276600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1" name="Straight Connector 114"/>
              <p:cNvSpPr/>
              <p:nvPr/>
            </p:nvSpPr>
            <p:spPr bwMode="auto">
              <a:xfrm>
                <a:off x="739775" y="3300413"/>
                <a:ext cx="13335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2" name="Straight Connector 115"/>
              <p:cNvSpPr/>
              <p:nvPr/>
            </p:nvSpPr>
            <p:spPr bwMode="auto">
              <a:xfrm>
                <a:off x="739775" y="3325813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3" name="Straight Connector 116"/>
              <p:cNvSpPr/>
              <p:nvPr/>
            </p:nvSpPr>
            <p:spPr bwMode="auto">
              <a:xfrm>
                <a:off x="739775" y="3352800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4" name="Straight Connector 117"/>
              <p:cNvSpPr/>
              <p:nvPr/>
            </p:nvSpPr>
            <p:spPr bwMode="auto">
              <a:xfrm>
                <a:off x="739775" y="3378200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5" name="Straight Connector 118"/>
              <p:cNvSpPr/>
              <p:nvPr/>
            </p:nvSpPr>
            <p:spPr bwMode="auto">
              <a:xfrm>
                <a:off x="739775" y="3405188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6" name="Straight Connector 119"/>
              <p:cNvSpPr/>
              <p:nvPr/>
            </p:nvSpPr>
            <p:spPr bwMode="auto">
              <a:xfrm>
                <a:off x="739775" y="3432175"/>
                <a:ext cx="13335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7" name="Straight Connector 120"/>
              <p:cNvSpPr/>
              <p:nvPr/>
            </p:nvSpPr>
            <p:spPr bwMode="auto">
              <a:xfrm>
                <a:off x="739775" y="3457575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8" name="Straight Connector 121"/>
              <p:cNvSpPr/>
              <p:nvPr/>
            </p:nvSpPr>
            <p:spPr bwMode="auto">
              <a:xfrm>
                <a:off x="739775" y="3484563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9" name="Straight Connector 122"/>
              <p:cNvSpPr/>
              <p:nvPr/>
            </p:nvSpPr>
            <p:spPr bwMode="auto">
              <a:xfrm>
                <a:off x="739775" y="3509963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0" name="Straight Connector 123"/>
              <p:cNvSpPr/>
              <p:nvPr/>
            </p:nvSpPr>
            <p:spPr bwMode="auto">
              <a:xfrm>
                <a:off x="739775" y="3533775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1" name="Straight Connector 124"/>
              <p:cNvSpPr/>
              <p:nvPr/>
            </p:nvSpPr>
            <p:spPr bwMode="auto">
              <a:xfrm>
                <a:off x="739775" y="3559175"/>
                <a:ext cx="13335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2" name="Straight Connector 125"/>
              <p:cNvSpPr/>
              <p:nvPr/>
            </p:nvSpPr>
            <p:spPr bwMode="auto">
              <a:xfrm>
                <a:off x="739775" y="3586163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3" name="Straight Connector 126"/>
              <p:cNvSpPr/>
              <p:nvPr/>
            </p:nvSpPr>
            <p:spPr bwMode="auto">
              <a:xfrm>
                <a:off x="739775" y="3611563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4" name="Straight Connector 127"/>
              <p:cNvSpPr/>
              <p:nvPr/>
            </p:nvSpPr>
            <p:spPr bwMode="auto">
              <a:xfrm>
                <a:off x="739775" y="3638550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5" name="Straight Connector 128"/>
              <p:cNvSpPr/>
              <p:nvPr/>
            </p:nvSpPr>
            <p:spPr bwMode="auto">
              <a:xfrm>
                <a:off x="739775" y="3665538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6" name="Straight Connector 129"/>
              <p:cNvSpPr/>
              <p:nvPr/>
            </p:nvSpPr>
            <p:spPr bwMode="auto">
              <a:xfrm>
                <a:off x="739775" y="3690938"/>
                <a:ext cx="13335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85" name="Rectangle 78"/>
            <p:cNvSpPr/>
            <p:nvPr/>
          </p:nvSpPr>
          <p:spPr bwMode="auto">
            <a:xfrm rot="10800000">
              <a:off x="5545630" y="5980152"/>
              <a:ext cx="1136177" cy="126611"/>
            </a:xfrm>
            <a:prstGeom prst="rect">
              <a:avLst/>
            </a:prstGeom>
            <a:solidFill>
              <a:srgbClr val="3D3D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" name="千图PPT彼岸天：ID 8661124库_组合 130"/>
          <p:cNvGrpSpPr/>
          <p:nvPr>
            <p:custDataLst>
              <p:tags r:id="rId3"/>
            </p:custDataLst>
          </p:nvPr>
        </p:nvGrpSpPr>
        <p:grpSpPr>
          <a:xfrm rot="18632430">
            <a:off x="8185413" y="931071"/>
            <a:ext cx="876494" cy="4825647"/>
            <a:chOff x="5050650" y="2708878"/>
            <a:chExt cx="2068549" cy="11388610"/>
          </a:xfrm>
        </p:grpSpPr>
        <p:sp>
          <p:nvSpPr>
            <p:cNvPr id="13" name="Freeform: Shape 131"/>
            <p:cNvSpPr/>
            <p:nvPr/>
          </p:nvSpPr>
          <p:spPr bwMode="auto">
            <a:xfrm rot="10800000">
              <a:off x="5555047" y="4437586"/>
              <a:ext cx="1136176" cy="5337077"/>
            </a:xfrm>
            <a:custGeom>
              <a:avLst/>
              <a:gdLst>
                <a:gd name="T0" fmla="*/ 60 w 93"/>
                <a:gd name="T1" fmla="*/ 14 h 462"/>
                <a:gd name="T2" fmla="*/ 60 w 93"/>
                <a:gd name="T3" fmla="*/ 0 h 462"/>
                <a:gd name="T4" fmla="*/ 50 w 93"/>
                <a:gd name="T5" fmla="*/ 0 h 462"/>
                <a:gd name="T6" fmla="*/ 43 w 93"/>
                <a:gd name="T7" fmla="*/ 0 h 462"/>
                <a:gd name="T8" fmla="*/ 33 w 93"/>
                <a:gd name="T9" fmla="*/ 0 h 462"/>
                <a:gd name="T10" fmla="*/ 33 w 93"/>
                <a:gd name="T11" fmla="*/ 14 h 462"/>
                <a:gd name="T12" fmla="*/ 0 w 93"/>
                <a:gd name="T13" fmla="*/ 31 h 462"/>
                <a:gd name="T14" fmla="*/ 0 w 93"/>
                <a:gd name="T15" fmla="*/ 462 h 462"/>
                <a:gd name="T16" fmla="*/ 43 w 93"/>
                <a:gd name="T17" fmla="*/ 462 h 462"/>
                <a:gd name="T18" fmla="*/ 50 w 93"/>
                <a:gd name="T19" fmla="*/ 462 h 462"/>
                <a:gd name="T20" fmla="*/ 93 w 93"/>
                <a:gd name="T21" fmla="*/ 462 h 462"/>
                <a:gd name="T22" fmla="*/ 93 w 93"/>
                <a:gd name="T23" fmla="*/ 31 h 462"/>
                <a:gd name="T24" fmla="*/ 60 w 93"/>
                <a:gd name="T25" fmla="*/ 14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462">
                  <a:moveTo>
                    <a:pt x="60" y="14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5" y="22"/>
                    <a:pt x="0" y="31"/>
                  </a:cubicBezTo>
                  <a:cubicBezTo>
                    <a:pt x="0" y="462"/>
                    <a:pt x="0" y="462"/>
                    <a:pt x="0" y="462"/>
                  </a:cubicBezTo>
                  <a:cubicBezTo>
                    <a:pt x="43" y="462"/>
                    <a:pt x="43" y="462"/>
                    <a:pt x="43" y="462"/>
                  </a:cubicBezTo>
                  <a:cubicBezTo>
                    <a:pt x="50" y="462"/>
                    <a:pt x="50" y="462"/>
                    <a:pt x="50" y="462"/>
                  </a:cubicBezTo>
                  <a:cubicBezTo>
                    <a:pt x="93" y="462"/>
                    <a:pt x="93" y="462"/>
                    <a:pt x="93" y="462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88" y="22"/>
                    <a:pt x="60" y="14"/>
                    <a:pt x="60" y="14"/>
                  </a:cubicBezTo>
                  <a:close/>
                </a:path>
              </a:pathLst>
            </a:custGeom>
            <a:solidFill>
              <a:srgbClr val="EBE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Rectangle 132"/>
            <p:cNvSpPr/>
            <p:nvPr/>
          </p:nvSpPr>
          <p:spPr bwMode="auto">
            <a:xfrm rot="10800000">
              <a:off x="5636567" y="2811141"/>
              <a:ext cx="968038" cy="3852089"/>
            </a:xfrm>
            <a:prstGeom prst="rect">
              <a:avLst/>
            </a:prstGeom>
            <a:solidFill>
              <a:srgbClr val="D5D8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Rectangle 133"/>
            <p:cNvSpPr/>
            <p:nvPr/>
          </p:nvSpPr>
          <p:spPr bwMode="auto">
            <a:xfrm rot="10800000">
              <a:off x="6375332" y="2811143"/>
              <a:ext cx="229274" cy="6569087"/>
            </a:xfrm>
            <a:prstGeom prst="rect">
              <a:avLst/>
            </a:prstGeom>
            <a:solidFill>
              <a:srgbClr val="BFC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Freeform: Shape 134"/>
            <p:cNvSpPr/>
            <p:nvPr/>
          </p:nvSpPr>
          <p:spPr bwMode="auto">
            <a:xfrm rot="10800000">
              <a:off x="6079825" y="10860585"/>
              <a:ext cx="86615" cy="1236878"/>
            </a:xfrm>
            <a:custGeom>
              <a:avLst/>
              <a:gdLst>
                <a:gd name="T0" fmla="*/ 17 w 17"/>
                <a:gd name="T1" fmla="*/ 19 h 254"/>
                <a:gd name="T2" fmla="*/ 0 w 17"/>
                <a:gd name="T3" fmla="*/ 0 h 254"/>
                <a:gd name="T4" fmla="*/ 0 w 17"/>
                <a:gd name="T5" fmla="*/ 254 h 254"/>
                <a:gd name="T6" fmla="*/ 17 w 17"/>
                <a:gd name="T7" fmla="*/ 254 h 254"/>
                <a:gd name="T8" fmla="*/ 17 w 17"/>
                <a:gd name="T9" fmla="*/ 1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54">
                  <a:moveTo>
                    <a:pt x="17" y="19"/>
                  </a:moveTo>
                  <a:lnTo>
                    <a:pt x="0" y="0"/>
                  </a:lnTo>
                  <a:lnTo>
                    <a:pt x="0" y="254"/>
                  </a:lnTo>
                  <a:lnTo>
                    <a:pt x="17" y="254"/>
                  </a:lnTo>
                  <a:lnTo>
                    <a:pt x="17" y="19"/>
                  </a:lnTo>
                  <a:close/>
                </a:path>
              </a:pathLst>
            </a:custGeom>
            <a:solidFill>
              <a:srgbClr val="C5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Freeform: Shape 135"/>
            <p:cNvSpPr/>
            <p:nvPr/>
          </p:nvSpPr>
          <p:spPr bwMode="auto">
            <a:xfrm rot="10800000">
              <a:off x="5050650" y="4325585"/>
              <a:ext cx="2068549" cy="112002"/>
            </a:xfrm>
            <a:custGeom>
              <a:avLst/>
              <a:gdLst>
                <a:gd name="T0" fmla="*/ 169 w 169"/>
                <a:gd name="T1" fmla="*/ 5 h 10"/>
                <a:gd name="T2" fmla="*/ 164 w 169"/>
                <a:gd name="T3" fmla="*/ 10 h 10"/>
                <a:gd name="T4" fmla="*/ 5 w 169"/>
                <a:gd name="T5" fmla="*/ 10 h 10"/>
                <a:gd name="T6" fmla="*/ 0 w 169"/>
                <a:gd name="T7" fmla="*/ 5 h 10"/>
                <a:gd name="T8" fmla="*/ 5 w 169"/>
                <a:gd name="T9" fmla="*/ 0 h 10"/>
                <a:gd name="T10" fmla="*/ 164 w 169"/>
                <a:gd name="T11" fmla="*/ 0 h 10"/>
                <a:gd name="T12" fmla="*/ 169 w 169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10">
                  <a:moveTo>
                    <a:pt x="169" y="5"/>
                  </a:moveTo>
                  <a:cubicBezTo>
                    <a:pt x="169" y="8"/>
                    <a:pt x="167" y="10"/>
                    <a:pt x="16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7" y="0"/>
                    <a:pt x="169" y="2"/>
                    <a:pt x="169" y="5"/>
                  </a:cubicBezTo>
                  <a:close/>
                </a:path>
              </a:pathLst>
            </a:custGeom>
            <a:solidFill>
              <a:srgbClr val="97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Freeform: Shape 136"/>
            <p:cNvSpPr/>
            <p:nvPr/>
          </p:nvSpPr>
          <p:spPr bwMode="auto">
            <a:xfrm rot="10800000">
              <a:off x="5906596" y="9774664"/>
              <a:ext cx="433072" cy="1305052"/>
            </a:xfrm>
            <a:custGeom>
              <a:avLst/>
              <a:gdLst>
                <a:gd name="T0" fmla="*/ 35 w 35"/>
                <a:gd name="T1" fmla="*/ 12 h 113"/>
                <a:gd name="T2" fmla="*/ 17 w 35"/>
                <a:gd name="T3" fmla="*/ 0 h 113"/>
                <a:gd name="T4" fmla="*/ 0 w 35"/>
                <a:gd name="T5" fmla="*/ 12 h 113"/>
                <a:gd name="T6" fmla="*/ 0 w 35"/>
                <a:gd name="T7" fmla="*/ 113 h 113"/>
                <a:gd name="T8" fmla="*/ 35 w 35"/>
                <a:gd name="T9" fmla="*/ 113 h 113"/>
                <a:gd name="T10" fmla="*/ 35 w 35"/>
                <a:gd name="T11" fmla="*/ 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13">
                  <a:moveTo>
                    <a:pt x="35" y="12"/>
                  </a:moveTo>
                  <a:cubicBezTo>
                    <a:pt x="35" y="12"/>
                    <a:pt x="29" y="0"/>
                    <a:pt x="17" y="0"/>
                  </a:cubicBezTo>
                  <a:cubicBezTo>
                    <a:pt x="6" y="0"/>
                    <a:pt x="0" y="12"/>
                    <a:pt x="0" y="12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35" y="113"/>
                    <a:pt x="35" y="113"/>
                    <a:pt x="35" y="113"/>
                  </a:cubicBezTo>
                  <a:lnTo>
                    <a:pt x="35" y="12"/>
                  </a:lnTo>
                  <a:close/>
                </a:path>
              </a:pathLst>
            </a:custGeom>
            <a:solidFill>
              <a:srgbClr val="C5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Rectangle 137"/>
            <p:cNvSpPr/>
            <p:nvPr/>
          </p:nvSpPr>
          <p:spPr bwMode="auto">
            <a:xfrm rot="10800000">
              <a:off x="5860744" y="9774664"/>
              <a:ext cx="524783" cy="58434"/>
            </a:xfrm>
            <a:prstGeom prst="rect">
              <a:avLst/>
            </a:prstGeom>
            <a:solidFill>
              <a:srgbClr val="8484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Freeform: Shape 138"/>
            <p:cNvSpPr/>
            <p:nvPr/>
          </p:nvSpPr>
          <p:spPr bwMode="auto">
            <a:xfrm rot="10800000">
              <a:off x="5407295" y="2708878"/>
              <a:ext cx="1370543" cy="112002"/>
            </a:xfrm>
            <a:custGeom>
              <a:avLst/>
              <a:gdLst>
                <a:gd name="T0" fmla="*/ 112 w 112"/>
                <a:gd name="T1" fmla="*/ 5 h 10"/>
                <a:gd name="T2" fmla="*/ 109 w 112"/>
                <a:gd name="T3" fmla="*/ 10 h 10"/>
                <a:gd name="T4" fmla="*/ 3 w 112"/>
                <a:gd name="T5" fmla="*/ 10 h 10"/>
                <a:gd name="T6" fmla="*/ 0 w 112"/>
                <a:gd name="T7" fmla="*/ 5 h 10"/>
                <a:gd name="T8" fmla="*/ 3 w 112"/>
                <a:gd name="T9" fmla="*/ 0 h 10"/>
                <a:gd name="T10" fmla="*/ 109 w 112"/>
                <a:gd name="T11" fmla="*/ 0 h 10"/>
                <a:gd name="T12" fmla="*/ 112 w 112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10">
                  <a:moveTo>
                    <a:pt x="112" y="5"/>
                  </a:moveTo>
                  <a:cubicBezTo>
                    <a:pt x="112" y="8"/>
                    <a:pt x="111" y="10"/>
                    <a:pt x="109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1" y="0"/>
                    <a:pt x="112" y="2"/>
                    <a:pt x="112" y="5"/>
                  </a:cubicBezTo>
                  <a:close/>
                </a:path>
              </a:pathLst>
            </a:custGeom>
            <a:solidFill>
              <a:srgbClr val="97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Rectangle 139"/>
            <p:cNvSpPr/>
            <p:nvPr/>
          </p:nvSpPr>
          <p:spPr bwMode="auto">
            <a:xfrm rot="10800000">
              <a:off x="5590712" y="6750552"/>
              <a:ext cx="1054656" cy="262967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2" name="Group 140"/>
            <p:cNvGrpSpPr/>
            <p:nvPr/>
          </p:nvGrpSpPr>
          <p:grpSpPr>
            <a:xfrm rot="10800000">
              <a:off x="6263255" y="12798919"/>
              <a:ext cx="427977" cy="1298569"/>
              <a:chOff x="739775" y="2392363"/>
              <a:chExt cx="133350" cy="1298575"/>
            </a:xfrm>
          </p:grpSpPr>
          <p:sp>
            <p:nvSpPr>
              <p:cNvPr id="24" name="Straight Connector 142"/>
              <p:cNvSpPr/>
              <p:nvPr/>
            </p:nvSpPr>
            <p:spPr bwMode="auto">
              <a:xfrm>
                <a:off x="739775" y="2392363"/>
                <a:ext cx="13335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Straight Connector 143"/>
              <p:cNvSpPr/>
              <p:nvPr/>
            </p:nvSpPr>
            <p:spPr bwMode="auto">
              <a:xfrm>
                <a:off x="739775" y="2419350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Straight Connector 144"/>
              <p:cNvSpPr/>
              <p:nvPr/>
            </p:nvSpPr>
            <p:spPr bwMode="auto">
              <a:xfrm>
                <a:off x="739775" y="2444750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Straight Connector 145"/>
              <p:cNvSpPr/>
              <p:nvPr/>
            </p:nvSpPr>
            <p:spPr bwMode="auto">
              <a:xfrm>
                <a:off x="739775" y="2466975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Straight Connector 146"/>
              <p:cNvSpPr/>
              <p:nvPr/>
            </p:nvSpPr>
            <p:spPr bwMode="auto">
              <a:xfrm>
                <a:off x="739775" y="2493963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Straight Connector 147"/>
              <p:cNvSpPr/>
              <p:nvPr/>
            </p:nvSpPr>
            <p:spPr bwMode="auto">
              <a:xfrm>
                <a:off x="739775" y="2520950"/>
                <a:ext cx="13335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Straight Connector 148"/>
              <p:cNvSpPr/>
              <p:nvPr/>
            </p:nvSpPr>
            <p:spPr bwMode="auto">
              <a:xfrm>
                <a:off x="739775" y="2546350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Straight Connector 149"/>
              <p:cNvSpPr/>
              <p:nvPr/>
            </p:nvSpPr>
            <p:spPr bwMode="auto">
              <a:xfrm>
                <a:off x="739775" y="2573338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Straight Connector 150"/>
              <p:cNvSpPr/>
              <p:nvPr/>
            </p:nvSpPr>
            <p:spPr bwMode="auto">
              <a:xfrm>
                <a:off x="739775" y="2598738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Straight Connector 151"/>
              <p:cNvSpPr/>
              <p:nvPr/>
            </p:nvSpPr>
            <p:spPr bwMode="auto">
              <a:xfrm>
                <a:off x="739775" y="2625725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Straight Connector 152"/>
              <p:cNvSpPr/>
              <p:nvPr/>
            </p:nvSpPr>
            <p:spPr bwMode="auto">
              <a:xfrm>
                <a:off x="739775" y="2652713"/>
                <a:ext cx="13335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Straight Connector 153"/>
              <p:cNvSpPr/>
              <p:nvPr/>
            </p:nvSpPr>
            <p:spPr bwMode="auto">
              <a:xfrm>
                <a:off x="739775" y="2678113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Straight Connector 154"/>
              <p:cNvSpPr/>
              <p:nvPr/>
            </p:nvSpPr>
            <p:spPr bwMode="auto">
              <a:xfrm>
                <a:off x="739775" y="2705100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Straight Connector 155"/>
              <p:cNvSpPr/>
              <p:nvPr/>
            </p:nvSpPr>
            <p:spPr bwMode="auto">
              <a:xfrm>
                <a:off x="739775" y="2727325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Straight Connector 156"/>
              <p:cNvSpPr/>
              <p:nvPr/>
            </p:nvSpPr>
            <p:spPr bwMode="auto">
              <a:xfrm>
                <a:off x="739775" y="2754313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Straight Connector 157"/>
              <p:cNvSpPr/>
              <p:nvPr/>
            </p:nvSpPr>
            <p:spPr bwMode="auto">
              <a:xfrm>
                <a:off x="739775" y="2779713"/>
                <a:ext cx="13335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Straight Connector 158"/>
              <p:cNvSpPr/>
              <p:nvPr/>
            </p:nvSpPr>
            <p:spPr bwMode="auto">
              <a:xfrm>
                <a:off x="739775" y="2806700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Straight Connector 159"/>
              <p:cNvSpPr/>
              <p:nvPr/>
            </p:nvSpPr>
            <p:spPr bwMode="auto">
              <a:xfrm>
                <a:off x="739775" y="2833688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Straight Connector 160"/>
              <p:cNvSpPr/>
              <p:nvPr/>
            </p:nvSpPr>
            <p:spPr bwMode="auto">
              <a:xfrm>
                <a:off x="739775" y="2859088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Straight Connector 161"/>
              <p:cNvSpPr/>
              <p:nvPr/>
            </p:nvSpPr>
            <p:spPr bwMode="auto">
              <a:xfrm>
                <a:off x="739775" y="2886075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Straight Connector 162"/>
              <p:cNvSpPr/>
              <p:nvPr/>
            </p:nvSpPr>
            <p:spPr bwMode="auto">
              <a:xfrm>
                <a:off x="739775" y="2911475"/>
                <a:ext cx="13335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Straight Connector 163"/>
              <p:cNvSpPr/>
              <p:nvPr/>
            </p:nvSpPr>
            <p:spPr bwMode="auto">
              <a:xfrm>
                <a:off x="739775" y="2938463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Straight Connector 164"/>
              <p:cNvSpPr/>
              <p:nvPr/>
            </p:nvSpPr>
            <p:spPr bwMode="auto">
              <a:xfrm>
                <a:off x="739775" y="2965450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Straight Connector 165"/>
              <p:cNvSpPr/>
              <p:nvPr/>
            </p:nvSpPr>
            <p:spPr bwMode="auto">
              <a:xfrm>
                <a:off x="739775" y="2990850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Straight Connector 166"/>
              <p:cNvSpPr/>
              <p:nvPr/>
            </p:nvSpPr>
            <p:spPr bwMode="auto">
              <a:xfrm>
                <a:off x="739775" y="3017838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Straight Connector 167"/>
              <p:cNvSpPr/>
              <p:nvPr/>
            </p:nvSpPr>
            <p:spPr bwMode="auto">
              <a:xfrm>
                <a:off x="739775" y="3040063"/>
                <a:ext cx="13335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Straight Connector 168"/>
              <p:cNvSpPr/>
              <p:nvPr/>
            </p:nvSpPr>
            <p:spPr bwMode="auto">
              <a:xfrm>
                <a:off x="739775" y="3067050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Straight Connector 169"/>
              <p:cNvSpPr/>
              <p:nvPr/>
            </p:nvSpPr>
            <p:spPr bwMode="auto">
              <a:xfrm>
                <a:off x="739775" y="3092450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Straight Connector 170"/>
              <p:cNvSpPr/>
              <p:nvPr/>
            </p:nvSpPr>
            <p:spPr bwMode="auto">
              <a:xfrm>
                <a:off x="739775" y="3119438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Straight Connector 171"/>
              <p:cNvSpPr/>
              <p:nvPr/>
            </p:nvSpPr>
            <p:spPr bwMode="auto">
              <a:xfrm>
                <a:off x="739775" y="3144838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Straight Connector 172"/>
              <p:cNvSpPr/>
              <p:nvPr/>
            </p:nvSpPr>
            <p:spPr bwMode="auto">
              <a:xfrm>
                <a:off x="739775" y="3171825"/>
                <a:ext cx="13335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Straight Connector 173"/>
              <p:cNvSpPr/>
              <p:nvPr/>
            </p:nvSpPr>
            <p:spPr bwMode="auto">
              <a:xfrm>
                <a:off x="739775" y="3198813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Straight Connector 174"/>
              <p:cNvSpPr/>
              <p:nvPr/>
            </p:nvSpPr>
            <p:spPr bwMode="auto">
              <a:xfrm>
                <a:off x="739775" y="3224213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Straight Connector 175"/>
              <p:cNvSpPr/>
              <p:nvPr/>
            </p:nvSpPr>
            <p:spPr bwMode="auto">
              <a:xfrm>
                <a:off x="739775" y="3251200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Straight Connector 176"/>
              <p:cNvSpPr/>
              <p:nvPr/>
            </p:nvSpPr>
            <p:spPr bwMode="auto">
              <a:xfrm>
                <a:off x="739775" y="3276600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Straight Connector 177"/>
              <p:cNvSpPr/>
              <p:nvPr/>
            </p:nvSpPr>
            <p:spPr bwMode="auto">
              <a:xfrm>
                <a:off x="739775" y="3300413"/>
                <a:ext cx="13335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Straight Connector 178"/>
              <p:cNvSpPr/>
              <p:nvPr/>
            </p:nvSpPr>
            <p:spPr bwMode="auto">
              <a:xfrm>
                <a:off x="739775" y="3325813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" name="Straight Connector 179"/>
              <p:cNvSpPr/>
              <p:nvPr/>
            </p:nvSpPr>
            <p:spPr bwMode="auto">
              <a:xfrm>
                <a:off x="739775" y="3352800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" name="Straight Connector 180"/>
              <p:cNvSpPr/>
              <p:nvPr/>
            </p:nvSpPr>
            <p:spPr bwMode="auto">
              <a:xfrm>
                <a:off x="739775" y="3378200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Straight Connector 181"/>
              <p:cNvSpPr/>
              <p:nvPr/>
            </p:nvSpPr>
            <p:spPr bwMode="auto">
              <a:xfrm>
                <a:off x="739775" y="3405188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" name="Straight Connector 182"/>
              <p:cNvSpPr/>
              <p:nvPr/>
            </p:nvSpPr>
            <p:spPr bwMode="auto">
              <a:xfrm>
                <a:off x="739775" y="3432175"/>
                <a:ext cx="13335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" name="Straight Connector 183"/>
              <p:cNvSpPr/>
              <p:nvPr/>
            </p:nvSpPr>
            <p:spPr bwMode="auto">
              <a:xfrm>
                <a:off x="739775" y="3457575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" name="Straight Connector 184"/>
              <p:cNvSpPr/>
              <p:nvPr/>
            </p:nvSpPr>
            <p:spPr bwMode="auto">
              <a:xfrm>
                <a:off x="739775" y="3484563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" name="Straight Connector 185"/>
              <p:cNvSpPr/>
              <p:nvPr/>
            </p:nvSpPr>
            <p:spPr bwMode="auto">
              <a:xfrm>
                <a:off x="739775" y="3509963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" name="Straight Connector 186"/>
              <p:cNvSpPr/>
              <p:nvPr/>
            </p:nvSpPr>
            <p:spPr bwMode="auto">
              <a:xfrm>
                <a:off x="739775" y="3533775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9" name="Straight Connector 187"/>
              <p:cNvSpPr/>
              <p:nvPr/>
            </p:nvSpPr>
            <p:spPr bwMode="auto">
              <a:xfrm>
                <a:off x="739775" y="3559175"/>
                <a:ext cx="13335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" name="Straight Connector 188"/>
              <p:cNvSpPr/>
              <p:nvPr/>
            </p:nvSpPr>
            <p:spPr bwMode="auto">
              <a:xfrm>
                <a:off x="739775" y="3586163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" name="Straight Connector 189"/>
              <p:cNvSpPr/>
              <p:nvPr/>
            </p:nvSpPr>
            <p:spPr bwMode="auto">
              <a:xfrm>
                <a:off x="739775" y="3611563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" name="Straight Connector 190"/>
              <p:cNvSpPr/>
              <p:nvPr/>
            </p:nvSpPr>
            <p:spPr bwMode="auto">
              <a:xfrm>
                <a:off x="739775" y="3638550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3" name="Straight Connector 191"/>
              <p:cNvSpPr/>
              <p:nvPr/>
            </p:nvSpPr>
            <p:spPr bwMode="auto">
              <a:xfrm>
                <a:off x="739775" y="3665538"/>
                <a:ext cx="7620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4" name="Straight Connector 192"/>
              <p:cNvSpPr/>
              <p:nvPr/>
            </p:nvSpPr>
            <p:spPr bwMode="auto">
              <a:xfrm>
                <a:off x="739775" y="3690938"/>
                <a:ext cx="133350" cy="0"/>
              </a:xfrm>
              <a:prstGeom prst="line">
                <a:avLst/>
              </a:prstGeom>
              <a:noFill/>
              <a:ln w="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3" name="Rectangle 141"/>
            <p:cNvSpPr/>
            <p:nvPr/>
          </p:nvSpPr>
          <p:spPr bwMode="auto">
            <a:xfrm rot="10800000">
              <a:off x="5523573" y="6676277"/>
              <a:ext cx="1136177" cy="98644"/>
            </a:xfrm>
            <a:prstGeom prst="rect">
              <a:avLst/>
            </a:prstGeom>
            <a:solidFill>
              <a:srgbClr val="3D3D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4"/>
            </p:custDataLst>
          </p:nvPr>
        </p:nvGrpSpPr>
        <p:grpSpPr>
          <a:xfrm>
            <a:off x="1447379" y="4502710"/>
            <a:ext cx="2350106" cy="1102494"/>
            <a:chOff x="1447379" y="4502710"/>
            <a:chExt cx="2350106" cy="1102494"/>
          </a:xfrm>
        </p:grpSpPr>
        <p:sp>
          <p:nvSpPr>
            <p:cNvPr id="7" name="Freeform: Shape 193"/>
            <p:cNvSpPr/>
            <p:nvPr/>
          </p:nvSpPr>
          <p:spPr bwMode="auto">
            <a:xfrm>
              <a:off x="2446480" y="4502710"/>
              <a:ext cx="394588" cy="477785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TextBox 196"/>
            <p:cNvSpPr txBox="1"/>
            <p:nvPr/>
          </p:nvSpPr>
          <p:spPr>
            <a:xfrm>
              <a:off x="1447379" y="5098721"/>
              <a:ext cx="2350106" cy="506483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sz="1200" dirty="0">
                  <a:solidFill>
                    <a:sysClr val="windowText" lastClr="000000"/>
                  </a:solidFill>
                </a:rPr>
                <a:t>点击此处更换文本</a:t>
              </a:r>
            </a:p>
          </p:txBody>
        </p:sp>
      </p:grpSp>
      <p:grpSp>
        <p:nvGrpSpPr>
          <p:cNvPr id="199" name="千图PPT彼岸天：ID 8661124库_组合 198"/>
          <p:cNvGrpSpPr/>
          <p:nvPr>
            <p:custDataLst>
              <p:tags r:id="rId5"/>
            </p:custDataLst>
          </p:nvPr>
        </p:nvGrpSpPr>
        <p:grpSpPr>
          <a:xfrm>
            <a:off x="4336901" y="4502710"/>
            <a:ext cx="2350106" cy="1102494"/>
            <a:chOff x="4336901" y="4502710"/>
            <a:chExt cx="2350106" cy="1102494"/>
          </a:xfrm>
        </p:grpSpPr>
        <p:sp>
          <p:nvSpPr>
            <p:cNvPr id="8" name="Freeform: Shape 194"/>
            <p:cNvSpPr/>
            <p:nvPr/>
          </p:nvSpPr>
          <p:spPr bwMode="auto">
            <a:xfrm>
              <a:off x="5360961" y="4502710"/>
              <a:ext cx="344669" cy="544341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TextBox 197"/>
            <p:cNvSpPr txBox="1"/>
            <p:nvPr/>
          </p:nvSpPr>
          <p:spPr>
            <a:xfrm>
              <a:off x="4336901" y="5098721"/>
              <a:ext cx="2350106" cy="506483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sz="1200" dirty="0">
                  <a:solidFill>
                    <a:sysClr val="windowText" lastClr="000000"/>
                  </a:solidFill>
                </a:rPr>
                <a:t>点击此处更换文本</a:t>
              </a:r>
            </a:p>
          </p:txBody>
        </p:sp>
      </p:grpSp>
      <p:grpSp>
        <p:nvGrpSpPr>
          <p:cNvPr id="200" name="千图PPT彼岸天：ID 8661124库_组合 199"/>
          <p:cNvGrpSpPr/>
          <p:nvPr>
            <p:custDataLst>
              <p:tags r:id="rId6"/>
            </p:custDataLst>
          </p:nvPr>
        </p:nvGrpSpPr>
        <p:grpSpPr>
          <a:xfrm>
            <a:off x="7226423" y="4581153"/>
            <a:ext cx="2350106" cy="1024051"/>
            <a:chOff x="7226423" y="4581153"/>
            <a:chExt cx="2350106" cy="1024051"/>
          </a:xfrm>
        </p:grpSpPr>
        <p:sp>
          <p:nvSpPr>
            <p:cNvPr id="9" name="Freeform: Shape 195"/>
            <p:cNvSpPr/>
            <p:nvPr/>
          </p:nvSpPr>
          <p:spPr bwMode="auto">
            <a:xfrm>
              <a:off x="8206267" y="4581153"/>
              <a:ext cx="434997" cy="399341"/>
            </a:xfrm>
            <a:custGeom>
              <a:avLst/>
              <a:gdLst>
                <a:gd name="T0" fmla="*/ 29 w 85"/>
                <a:gd name="T1" fmla="*/ 0 h 78"/>
                <a:gd name="T2" fmla="*/ 34 w 85"/>
                <a:gd name="T3" fmla="*/ 29 h 78"/>
                <a:gd name="T4" fmla="*/ 8 w 85"/>
                <a:gd name="T5" fmla="*/ 29 h 78"/>
                <a:gd name="T6" fmla="*/ 6 w 85"/>
                <a:gd name="T7" fmla="*/ 29 h 78"/>
                <a:gd name="T8" fmla="*/ 0 w 85"/>
                <a:gd name="T9" fmla="*/ 35 h 78"/>
                <a:gd name="T10" fmla="*/ 0 w 85"/>
                <a:gd name="T11" fmla="*/ 35 h 78"/>
                <a:gd name="T12" fmla="*/ 4 w 85"/>
                <a:gd name="T13" fmla="*/ 42 h 78"/>
                <a:gd name="T14" fmla="*/ 0 w 85"/>
                <a:gd name="T15" fmla="*/ 47 h 78"/>
                <a:gd name="T16" fmla="*/ 0 w 85"/>
                <a:gd name="T17" fmla="*/ 47 h 78"/>
                <a:gd name="T18" fmla="*/ 5 w 85"/>
                <a:gd name="T19" fmla="*/ 54 h 78"/>
                <a:gd name="T20" fmla="*/ 4 w 85"/>
                <a:gd name="T21" fmla="*/ 58 h 78"/>
                <a:gd name="T22" fmla="*/ 4 w 85"/>
                <a:gd name="T23" fmla="*/ 58 h 78"/>
                <a:gd name="T24" fmla="*/ 10 w 85"/>
                <a:gd name="T25" fmla="*/ 65 h 78"/>
                <a:gd name="T26" fmla="*/ 11 w 85"/>
                <a:gd name="T27" fmla="*/ 65 h 78"/>
                <a:gd name="T28" fmla="*/ 9 w 85"/>
                <a:gd name="T29" fmla="*/ 70 h 78"/>
                <a:gd name="T30" fmla="*/ 9 w 85"/>
                <a:gd name="T31" fmla="*/ 70 h 78"/>
                <a:gd name="T32" fmla="*/ 15 w 85"/>
                <a:gd name="T33" fmla="*/ 77 h 78"/>
                <a:gd name="T34" fmla="*/ 29 w 85"/>
                <a:gd name="T35" fmla="*/ 77 h 78"/>
                <a:gd name="T36" fmla="*/ 45 w 85"/>
                <a:gd name="T37" fmla="*/ 77 h 78"/>
                <a:gd name="T38" fmla="*/ 46 w 85"/>
                <a:gd name="T39" fmla="*/ 77 h 78"/>
                <a:gd name="T40" fmla="*/ 51 w 85"/>
                <a:gd name="T41" fmla="*/ 71 h 78"/>
                <a:gd name="T42" fmla="*/ 66 w 85"/>
                <a:gd name="T43" fmla="*/ 69 h 78"/>
                <a:gd name="T44" fmla="*/ 66 w 85"/>
                <a:gd name="T45" fmla="*/ 78 h 78"/>
                <a:gd name="T46" fmla="*/ 85 w 85"/>
                <a:gd name="T47" fmla="*/ 78 h 78"/>
                <a:gd name="T48" fmla="*/ 85 w 85"/>
                <a:gd name="T49" fmla="*/ 25 h 78"/>
                <a:gd name="T50" fmla="*/ 66 w 85"/>
                <a:gd name="T51" fmla="*/ 25 h 78"/>
                <a:gd name="T52" fmla="*/ 66 w 85"/>
                <a:gd name="T53" fmla="*/ 32 h 78"/>
                <a:gd name="T54" fmla="*/ 61 w 85"/>
                <a:gd name="T55" fmla="*/ 32 h 78"/>
                <a:gd name="T56" fmla="*/ 29 w 85"/>
                <a:gd name="T5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5" h="78">
                  <a:moveTo>
                    <a:pt x="29" y="0"/>
                  </a:moveTo>
                  <a:cubicBezTo>
                    <a:pt x="1" y="7"/>
                    <a:pt x="33" y="28"/>
                    <a:pt x="34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3" y="29"/>
                    <a:pt x="0" y="32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1" y="41"/>
                    <a:pt x="4" y="42"/>
                  </a:cubicBezTo>
                  <a:cubicBezTo>
                    <a:pt x="2" y="43"/>
                    <a:pt x="0" y="45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51"/>
                    <a:pt x="2" y="53"/>
                    <a:pt x="5" y="54"/>
                  </a:cubicBezTo>
                  <a:cubicBezTo>
                    <a:pt x="4" y="55"/>
                    <a:pt x="4" y="57"/>
                    <a:pt x="4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62"/>
                    <a:pt x="7" y="65"/>
                    <a:pt x="10" y="65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9" y="66"/>
                    <a:pt x="9" y="68"/>
                    <a:pt x="9" y="70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9" y="74"/>
                    <a:pt x="12" y="77"/>
                    <a:pt x="15" y="77"/>
                  </a:cubicBezTo>
                  <a:cubicBezTo>
                    <a:pt x="29" y="77"/>
                    <a:pt x="29" y="77"/>
                    <a:pt x="29" y="77"/>
                  </a:cubicBezTo>
                  <a:cubicBezTo>
                    <a:pt x="45" y="77"/>
                    <a:pt x="45" y="77"/>
                    <a:pt x="45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57" y="16"/>
                    <a:pt x="32" y="17"/>
                    <a:pt x="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TextBox 198"/>
            <p:cNvSpPr txBox="1"/>
            <p:nvPr/>
          </p:nvSpPr>
          <p:spPr>
            <a:xfrm>
              <a:off x="7226423" y="5098721"/>
              <a:ext cx="2350106" cy="506483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sz="1200" dirty="0">
                  <a:solidFill>
                    <a:sysClr val="windowText" lastClr="000000"/>
                  </a:solidFill>
                </a:rPr>
                <a:t>点击此处更换文本</a:t>
              </a:r>
            </a:p>
          </p:txBody>
        </p:sp>
      </p:grpSp>
      <p:sp>
        <p:nvSpPr>
          <p:cNvPr id="3" name="文本框 2"/>
          <p:cNvSpPr txBox="1"/>
          <p:nvPr userDrawn="1"/>
        </p:nvSpPr>
        <p:spPr>
          <a:xfrm>
            <a:off x="3767795" y="531496"/>
            <a:ext cx="4112260" cy="76835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4400" b="1" dirty="0">
                <a:latin typeface="方正黑体简体" panose="03000509000000000000" charset="-122"/>
                <a:ea typeface="方正黑体简体" panose="03000509000000000000" charset="-122"/>
              </a:rPr>
              <a:t>请插入您的标题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9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0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3339281" y="2546910"/>
            <a:ext cx="5527960" cy="2052116"/>
            <a:chOff x="3339281" y="2546910"/>
            <a:chExt cx="5527960" cy="2052116"/>
          </a:xfrm>
        </p:grpSpPr>
        <p:sp>
          <p:nvSpPr>
            <p:cNvPr id="4" name="Oval 9"/>
            <p:cNvSpPr/>
            <p:nvPr/>
          </p:nvSpPr>
          <p:spPr>
            <a:xfrm>
              <a:off x="5368419" y="2546910"/>
              <a:ext cx="1458058" cy="145805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TextBox 10"/>
            <p:cNvSpPr txBox="1"/>
            <p:nvPr/>
          </p:nvSpPr>
          <p:spPr bwMode="auto">
            <a:xfrm>
              <a:off x="5695095" y="3485524"/>
              <a:ext cx="804707" cy="1384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lnSpcReduction="100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CN" altLang="en-US" sz="1000" b="1" dirty="0">
                  <a:solidFill>
                    <a:schemeClr val="bg1"/>
                  </a:solidFill>
                </a:rPr>
                <a:t>输入标题文本 </a:t>
              </a:r>
            </a:p>
          </p:txBody>
        </p:sp>
        <p:sp>
          <p:nvSpPr>
            <p:cNvPr id="6" name="Oval 11"/>
            <p:cNvSpPr/>
            <p:nvPr/>
          </p:nvSpPr>
          <p:spPr>
            <a:xfrm>
              <a:off x="3534875" y="3140968"/>
              <a:ext cx="1458058" cy="145805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TextBox 12"/>
            <p:cNvSpPr txBox="1"/>
            <p:nvPr/>
          </p:nvSpPr>
          <p:spPr bwMode="auto">
            <a:xfrm>
              <a:off x="3879185" y="4133961"/>
              <a:ext cx="769441" cy="1384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lnSpcReduction="100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CN" altLang="en-US" sz="1000" b="1" dirty="0">
                  <a:solidFill>
                    <a:schemeClr val="bg1"/>
                  </a:solidFill>
                </a:rPr>
                <a:t>输入标题文本</a:t>
              </a:r>
            </a:p>
          </p:txBody>
        </p:sp>
        <p:sp>
          <p:nvSpPr>
            <p:cNvPr id="8" name="Oval 13"/>
            <p:cNvSpPr/>
            <p:nvPr/>
          </p:nvSpPr>
          <p:spPr>
            <a:xfrm>
              <a:off x="7226858" y="3140968"/>
              <a:ext cx="1458058" cy="145805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TextBox 14"/>
            <p:cNvSpPr txBox="1"/>
            <p:nvPr/>
          </p:nvSpPr>
          <p:spPr bwMode="auto">
            <a:xfrm>
              <a:off x="7571167" y="4133961"/>
              <a:ext cx="769441" cy="1384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lnSpcReduction="100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CN" altLang="en-US" sz="1000" b="1" dirty="0">
                  <a:solidFill>
                    <a:schemeClr val="bg1"/>
                  </a:solidFill>
                </a:rPr>
                <a:t>输入标题文本</a:t>
              </a:r>
            </a:p>
          </p:txBody>
        </p:sp>
        <p:sp>
          <p:nvSpPr>
            <p:cNvPr id="10" name="Rectangle: Rounded Corners 15"/>
            <p:cNvSpPr/>
            <p:nvPr/>
          </p:nvSpPr>
          <p:spPr>
            <a:xfrm rot="20509120">
              <a:off x="3339281" y="2725838"/>
              <a:ext cx="3683471" cy="1718527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Rectangle: Rounded Corners 16"/>
            <p:cNvSpPr/>
            <p:nvPr/>
          </p:nvSpPr>
          <p:spPr>
            <a:xfrm rot="1090880" flipH="1">
              <a:off x="5183773" y="2725836"/>
              <a:ext cx="3683468" cy="1718527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Freeform: Shape 21"/>
            <p:cNvSpPr/>
            <p:nvPr/>
          </p:nvSpPr>
          <p:spPr bwMode="auto">
            <a:xfrm>
              <a:off x="5828961" y="2718461"/>
              <a:ext cx="595513" cy="595513"/>
            </a:xfrm>
            <a:custGeom>
              <a:avLst/>
              <a:gdLst>
                <a:gd name="T0" fmla="*/ 184 w 260"/>
                <a:gd name="T1" fmla="*/ 106 h 260"/>
                <a:gd name="T2" fmla="*/ 193 w 260"/>
                <a:gd name="T3" fmla="*/ 143 h 260"/>
                <a:gd name="T4" fmla="*/ 117 w 260"/>
                <a:gd name="T5" fmla="*/ 219 h 260"/>
                <a:gd name="T6" fmla="*/ 42 w 260"/>
                <a:gd name="T7" fmla="*/ 143 h 260"/>
                <a:gd name="T8" fmla="*/ 117 w 260"/>
                <a:gd name="T9" fmla="*/ 66 h 260"/>
                <a:gd name="T10" fmla="*/ 154 w 260"/>
                <a:gd name="T11" fmla="*/ 76 h 260"/>
                <a:gd name="T12" fmla="*/ 183 w 260"/>
                <a:gd name="T13" fmla="*/ 46 h 260"/>
                <a:gd name="T14" fmla="*/ 117 w 260"/>
                <a:gd name="T15" fmla="*/ 25 h 260"/>
                <a:gd name="T16" fmla="*/ 0 w 260"/>
                <a:gd name="T17" fmla="*/ 143 h 260"/>
                <a:gd name="T18" fmla="*/ 117 w 260"/>
                <a:gd name="T19" fmla="*/ 260 h 260"/>
                <a:gd name="T20" fmla="*/ 233 w 260"/>
                <a:gd name="T21" fmla="*/ 143 h 260"/>
                <a:gd name="T22" fmla="*/ 213 w 260"/>
                <a:gd name="T23" fmla="*/ 77 h 260"/>
                <a:gd name="T24" fmla="*/ 184 w 260"/>
                <a:gd name="T25" fmla="*/ 106 h 260"/>
                <a:gd name="T26" fmla="*/ 225 w 260"/>
                <a:gd name="T27" fmla="*/ 35 h 260"/>
                <a:gd name="T28" fmla="*/ 225 w 260"/>
                <a:gd name="T29" fmla="*/ 35 h 260"/>
                <a:gd name="T30" fmla="*/ 225 w 260"/>
                <a:gd name="T31" fmla="*/ 0 h 260"/>
                <a:gd name="T32" fmla="*/ 203 w 260"/>
                <a:gd name="T33" fmla="*/ 23 h 260"/>
                <a:gd name="T34" fmla="*/ 203 w 260"/>
                <a:gd name="T35" fmla="*/ 46 h 260"/>
                <a:gd name="T36" fmla="*/ 139 w 260"/>
                <a:gd name="T37" fmla="*/ 111 h 260"/>
                <a:gd name="T38" fmla="*/ 117 w 260"/>
                <a:gd name="T39" fmla="*/ 104 h 260"/>
                <a:gd name="T40" fmla="*/ 79 w 260"/>
                <a:gd name="T41" fmla="*/ 143 h 260"/>
                <a:gd name="T42" fmla="*/ 117 w 260"/>
                <a:gd name="T43" fmla="*/ 181 h 260"/>
                <a:gd name="T44" fmla="*/ 155 w 260"/>
                <a:gd name="T45" fmla="*/ 143 h 260"/>
                <a:gd name="T46" fmla="*/ 150 w 260"/>
                <a:gd name="T47" fmla="*/ 123 h 260"/>
                <a:gd name="T48" fmla="*/ 215 w 260"/>
                <a:gd name="T49" fmla="*/ 58 h 260"/>
                <a:gd name="T50" fmla="*/ 237 w 260"/>
                <a:gd name="T51" fmla="*/ 58 h 260"/>
                <a:gd name="T52" fmla="*/ 260 w 260"/>
                <a:gd name="T53" fmla="*/ 35 h 260"/>
                <a:gd name="T54" fmla="*/ 225 w 260"/>
                <a:gd name="T55" fmla="*/ 3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0" h="260">
                  <a:moveTo>
                    <a:pt x="184" y="106"/>
                  </a:moveTo>
                  <a:cubicBezTo>
                    <a:pt x="190" y="117"/>
                    <a:pt x="193" y="129"/>
                    <a:pt x="193" y="143"/>
                  </a:cubicBezTo>
                  <a:cubicBezTo>
                    <a:pt x="193" y="185"/>
                    <a:pt x="159" y="219"/>
                    <a:pt x="117" y="219"/>
                  </a:cubicBezTo>
                  <a:cubicBezTo>
                    <a:pt x="76" y="219"/>
                    <a:pt x="42" y="185"/>
                    <a:pt x="42" y="143"/>
                  </a:cubicBezTo>
                  <a:cubicBezTo>
                    <a:pt x="42" y="100"/>
                    <a:pt x="76" y="66"/>
                    <a:pt x="117" y="66"/>
                  </a:cubicBezTo>
                  <a:cubicBezTo>
                    <a:pt x="131" y="66"/>
                    <a:pt x="143" y="70"/>
                    <a:pt x="154" y="76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65" y="33"/>
                    <a:pt x="141" y="25"/>
                    <a:pt x="117" y="25"/>
                  </a:cubicBezTo>
                  <a:cubicBezTo>
                    <a:pt x="52" y="25"/>
                    <a:pt x="0" y="78"/>
                    <a:pt x="0" y="143"/>
                  </a:cubicBezTo>
                  <a:cubicBezTo>
                    <a:pt x="0" y="207"/>
                    <a:pt x="52" y="260"/>
                    <a:pt x="117" y="260"/>
                  </a:cubicBezTo>
                  <a:cubicBezTo>
                    <a:pt x="181" y="260"/>
                    <a:pt x="233" y="207"/>
                    <a:pt x="233" y="143"/>
                  </a:cubicBezTo>
                  <a:cubicBezTo>
                    <a:pt x="233" y="118"/>
                    <a:pt x="226" y="96"/>
                    <a:pt x="213" y="77"/>
                  </a:cubicBezTo>
                  <a:cubicBezTo>
                    <a:pt x="184" y="106"/>
                    <a:pt x="184" y="106"/>
                    <a:pt x="184" y="106"/>
                  </a:cubicBezTo>
                  <a:close/>
                  <a:moveTo>
                    <a:pt x="225" y="35"/>
                  </a:moveTo>
                  <a:cubicBezTo>
                    <a:pt x="225" y="35"/>
                    <a:pt x="225" y="35"/>
                    <a:pt x="225" y="35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203" y="46"/>
                    <a:pt x="203" y="46"/>
                    <a:pt x="203" y="46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3" y="106"/>
                    <a:pt x="125" y="104"/>
                    <a:pt x="117" y="104"/>
                  </a:cubicBezTo>
                  <a:cubicBezTo>
                    <a:pt x="96" y="104"/>
                    <a:pt x="79" y="121"/>
                    <a:pt x="79" y="143"/>
                  </a:cubicBezTo>
                  <a:cubicBezTo>
                    <a:pt x="79" y="164"/>
                    <a:pt x="96" y="181"/>
                    <a:pt x="117" y="181"/>
                  </a:cubicBezTo>
                  <a:cubicBezTo>
                    <a:pt x="138" y="181"/>
                    <a:pt x="155" y="164"/>
                    <a:pt x="155" y="143"/>
                  </a:cubicBezTo>
                  <a:cubicBezTo>
                    <a:pt x="155" y="136"/>
                    <a:pt x="154" y="129"/>
                    <a:pt x="150" y="123"/>
                  </a:cubicBezTo>
                  <a:cubicBezTo>
                    <a:pt x="215" y="58"/>
                    <a:pt x="215" y="58"/>
                    <a:pt x="215" y="58"/>
                  </a:cubicBezTo>
                  <a:cubicBezTo>
                    <a:pt x="237" y="58"/>
                    <a:pt x="237" y="58"/>
                    <a:pt x="237" y="58"/>
                  </a:cubicBezTo>
                  <a:cubicBezTo>
                    <a:pt x="260" y="35"/>
                    <a:pt x="260" y="35"/>
                    <a:pt x="260" y="35"/>
                  </a:cubicBezTo>
                  <a:cubicBezTo>
                    <a:pt x="225" y="35"/>
                    <a:pt x="225" y="35"/>
                    <a:pt x="2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Freeform: Shape 22"/>
            <p:cNvSpPr/>
            <p:nvPr/>
          </p:nvSpPr>
          <p:spPr bwMode="auto">
            <a:xfrm>
              <a:off x="3928491" y="3366243"/>
              <a:ext cx="595513" cy="595513"/>
            </a:xfrm>
            <a:custGeom>
              <a:avLst/>
              <a:gdLst>
                <a:gd name="T0" fmla="*/ 74 w 236"/>
                <a:gd name="T1" fmla="*/ 160 h 236"/>
                <a:gd name="T2" fmla="*/ 93 w 236"/>
                <a:gd name="T3" fmla="*/ 160 h 236"/>
                <a:gd name="T4" fmla="*/ 93 w 236"/>
                <a:gd name="T5" fmla="*/ 103 h 236"/>
                <a:gd name="T6" fmla="*/ 74 w 236"/>
                <a:gd name="T7" fmla="*/ 103 h 236"/>
                <a:gd name="T8" fmla="*/ 74 w 236"/>
                <a:gd name="T9" fmla="*/ 160 h 236"/>
                <a:gd name="T10" fmla="*/ 140 w 236"/>
                <a:gd name="T11" fmla="*/ 102 h 236"/>
                <a:gd name="T12" fmla="*/ 122 w 236"/>
                <a:gd name="T13" fmla="*/ 111 h 236"/>
                <a:gd name="T14" fmla="*/ 122 w 236"/>
                <a:gd name="T15" fmla="*/ 103 h 236"/>
                <a:gd name="T16" fmla="*/ 103 w 236"/>
                <a:gd name="T17" fmla="*/ 103 h 236"/>
                <a:gd name="T18" fmla="*/ 103 w 236"/>
                <a:gd name="T19" fmla="*/ 160 h 236"/>
                <a:gd name="T20" fmla="*/ 122 w 236"/>
                <a:gd name="T21" fmla="*/ 160 h 236"/>
                <a:gd name="T22" fmla="*/ 122 w 236"/>
                <a:gd name="T23" fmla="*/ 128 h 236"/>
                <a:gd name="T24" fmla="*/ 123 w 236"/>
                <a:gd name="T25" fmla="*/ 124 h 236"/>
                <a:gd name="T26" fmla="*/ 133 w 236"/>
                <a:gd name="T27" fmla="*/ 117 h 236"/>
                <a:gd name="T28" fmla="*/ 142 w 236"/>
                <a:gd name="T29" fmla="*/ 130 h 236"/>
                <a:gd name="T30" fmla="*/ 142 w 236"/>
                <a:gd name="T31" fmla="*/ 160 h 236"/>
                <a:gd name="T32" fmla="*/ 161 w 236"/>
                <a:gd name="T33" fmla="*/ 160 h 236"/>
                <a:gd name="T34" fmla="*/ 161 w 236"/>
                <a:gd name="T35" fmla="*/ 160 h 236"/>
                <a:gd name="T36" fmla="*/ 161 w 236"/>
                <a:gd name="T37" fmla="*/ 127 h 236"/>
                <a:gd name="T38" fmla="*/ 140 w 236"/>
                <a:gd name="T39" fmla="*/ 102 h 236"/>
                <a:gd name="T40" fmla="*/ 122 w 236"/>
                <a:gd name="T41" fmla="*/ 111 h 236"/>
                <a:gd name="T42" fmla="*/ 122 w 236"/>
                <a:gd name="T43" fmla="*/ 111 h 236"/>
                <a:gd name="T44" fmla="*/ 122 w 236"/>
                <a:gd name="T45" fmla="*/ 111 h 236"/>
                <a:gd name="T46" fmla="*/ 83 w 236"/>
                <a:gd name="T47" fmla="*/ 75 h 236"/>
                <a:gd name="T48" fmla="*/ 73 w 236"/>
                <a:gd name="T49" fmla="*/ 85 h 236"/>
                <a:gd name="T50" fmla="*/ 83 w 236"/>
                <a:gd name="T51" fmla="*/ 95 h 236"/>
                <a:gd name="T52" fmla="*/ 83 w 236"/>
                <a:gd name="T53" fmla="*/ 95 h 236"/>
                <a:gd name="T54" fmla="*/ 94 w 236"/>
                <a:gd name="T55" fmla="*/ 85 h 236"/>
                <a:gd name="T56" fmla="*/ 83 w 236"/>
                <a:gd name="T57" fmla="*/ 75 h 236"/>
                <a:gd name="T58" fmla="*/ 118 w 236"/>
                <a:gd name="T59" fmla="*/ 0 h 236"/>
                <a:gd name="T60" fmla="*/ 0 w 236"/>
                <a:gd name="T61" fmla="*/ 118 h 236"/>
                <a:gd name="T62" fmla="*/ 118 w 236"/>
                <a:gd name="T63" fmla="*/ 236 h 236"/>
                <a:gd name="T64" fmla="*/ 236 w 236"/>
                <a:gd name="T65" fmla="*/ 118 h 236"/>
                <a:gd name="T66" fmla="*/ 118 w 236"/>
                <a:gd name="T67" fmla="*/ 0 h 236"/>
                <a:gd name="T68" fmla="*/ 181 w 236"/>
                <a:gd name="T69" fmla="*/ 172 h 236"/>
                <a:gd name="T70" fmla="*/ 171 w 236"/>
                <a:gd name="T71" fmla="*/ 181 h 236"/>
                <a:gd name="T72" fmla="*/ 64 w 236"/>
                <a:gd name="T73" fmla="*/ 181 h 236"/>
                <a:gd name="T74" fmla="*/ 55 w 236"/>
                <a:gd name="T75" fmla="*/ 172 h 236"/>
                <a:gd name="T76" fmla="*/ 55 w 236"/>
                <a:gd name="T77" fmla="*/ 63 h 236"/>
                <a:gd name="T78" fmla="*/ 64 w 236"/>
                <a:gd name="T79" fmla="*/ 54 h 236"/>
                <a:gd name="T80" fmla="*/ 171 w 236"/>
                <a:gd name="T81" fmla="*/ 54 h 236"/>
                <a:gd name="T82" fmla="*/ 181 w 236"/>
                <a:gd name="T83" fmla="*/ 63 h 236"/>
                <a:gd name="T84" fmla="*/ 181 w 236"/>
                <a:gd name="T85" fmla="*/ 17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6" h="236">
                  <a:moveTo>
                    <a:pt x="74" y="160"/>
                  </a:moveTo>
                  <a:cubicBezTo>
                    <a:pt x="93" y="160"/>
                    <a:pt x="93" y="160"/>
                    <a:pt x="93" y="160"/>
                  </a:cubicBezTo>
                  <a:cubicBezTo>
                    <a:pt x="93" y="103"/>
                    <a:pt x="93" y="103"/>
                    <a:pt x="93" y="103"/>
                  </a:cubicBezTo>
                  <a:cubicBezTo>
                    <a:pt x="74" y="103"/>
                    <a:pt x="74" y="103"/>
                    <a:pt x="74" y="103"/>
                  </a:cubicBezTo>
                  <a:lnTo>
                    <a:pt x="74" y="160"/>
                  </a:lnTo>
                  <a:close/>
                  <a:moveTo>
                    <a:pt x="140" y="102"/>
                  </a:moveTo>
                  <a:cubicBezTo>
                    <a:pt x="129" y="102"/>
                    <a:pt x="125" y="107"/>
                    <a:pt x="122" y="111"/>
                  </a:cubicBezTo>
                  <a:cubicBezTo>
                    <a:pt x="122" y="103"/>
                    <a:pt x="122" y="103"/>
                    <a:pt x="122" y="103"/>
                  </a:cubicBezTo>
                  <a:cubicBezTo>
                    <a:pt x="103" y="103"/>
                    <a:pt x="103" y="103"/>
                    <a:pt x="103" y="103"/>
                  </a:cubicBezTo>
                  <a:cubicBezTo>
                    <a:pt x="104" y="108"/>
                    <a:pt x="103" y="160"/>
                    <a:pt x="103" y="160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2" y="128"/>
                    <a:pt x="122" y="128"/>
                    <a:pt x="122" y="128"/>
                  </a:cubicBezTo>
                  <a:cubicBezTo>
                    <a:pt x="122" y="127"/>
                    <a:pt x="123" y="125"/>
                    <a:pt x="123" y="124"/>
                  </a:cubicBezTo>
                  <a:cubicBezTo>
                    <a:pt x="124" y="120"/>
                    <a:pt x="128" y="117"/>
                    <a:pt x="133" y="117"/>
                  </a:cubicBezTo>
                  <a:cubicBezTo>
                    <a:pt x="140" y="117"/>
                    <a:pt x="142" y="122"/>
                    <a:pt x="142" y="130"/>
                  </a:cubicBezTo>
                  <a:cubicBezTo>
                    <a:pt x="142" y="160"/>
                    <a:pt x="142" y="160"/>
                    <a:pt x="142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27"/>
                    <a:pt x="161" y="127"/>
                    <a:pt x="161" y="127"/>
                  </a:cubicBezTo>
                  <a:cubicBezTo>
                    <a:pt x="161" y="110"/>
                    <a:pt x="152" y="102"/>
                    <a:pt x="140" y="102"/>
                  </a:cubicBezTo>
                  <a:close/>
                  <a:moveTo>
                    <a:pt x="122" y="111"/>
                  </a:moveTo>
                  <a:cubicBezTo>
                    <a:pt x="122" y="111"/>
                    <a:pt x="122" y="111"/>
                    <a:pt x="122" y="111"/>
                  </a:cubicBezTo>
                  <a:cubicBezTo>
                    <a:pt x="122" y="111"/>
                    <a:pt x="122" y="111"/>
                    <a:pt x="122" y="111"/>
                  </a:cubicBezTo>
                  <a:close/>
                  <a:moveTo>
                    <a:pt x="83" y="75"/>
                  </a:moveTo>
                  <a:cubicBezTo>
                    <a:pt x="77" y="75"/>
                    <a:pt x="73" y="80"/>
                    <a:pt x="73" y="85"/>
                  </a:cubicBezTo>
                  <a:cubicBezTo>
                    <a:pt x="73" y="91"/>
                    <a:pt x="77" y="95"/>
                    <a:pt x="83" y="95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0" y="95"/>
                    <a:pt x="94" y="91"/>
                    <a:pt x="94" y="85"/>
                  </a:cubicBezTo>
                  <a:cubicBezTo>
                    <a:pt x="94" y="80"/>
                    <a:pt x="90" y="75"/>
                    <a:pt x="83" y="75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1" y="172"/>
                  </a:moveTo>
                  <a:cubicBezTo>
                    <a:pt x="181" y="177"/>
                    <a:pt x="176" y="181"/>
                    <a:pt x="171" y="181"/>
                  </a:cubicBezTo>
                  <a:cubicBezTo>
                    <a:pt x="64" y="181"/>
                    <a:pt x="64" y="181"/>
                    <a:pt x="64" y="181"/>
                  </a:cubicBezTo>
                  <a:cubicBezTo>
                    <a:pt x="59" y="181"/>
                    <a:pt x="55" y="177"/>
                    <a:pt x="55" y="172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5" y="58"/>
                    <a:pt x="59" y="54"/>
                    <a:pt x="64" y="54"/>
                  </a:cubicBezTo>
                  <a:cubicBezTo>
                    <a:pt x="171" y="54"/>
                    <a:pt x="171" y="54"/>
                    <a:pt x="171" y="54"/>
                  </a:cubicBezTo>
                  <a:cubicBezTo>
                    <a:pt x="176" y="54"/>
                    <a:pt x="181" y="58"/>
                    <a:pt x="181" y="63"/>
                  </a:cubicBezTo>
                  <a:cubicBezTo>
                    <a:pt x="181" y="172"/>
                    <a:pt x="181" y="172"/>
                    <a:pt x="181" y="1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Freeform: Shape 23"/>
            <p:cNvSpPr/>
            <p:nvPr/>
          </p:nvSpPr>
          <p:spPr bwMode="auto">
            <a:xfrm>
              <a:off x="7658130" y="3348482"/>
              <a:ext cx="595513" cy="595513"/>
            </a:xfrm>
            <a:custGeom>
              <a:avLst/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5" name="千图PPT彼岸天：ID 8661124库_文本框 24"/>
          <p:cNvSpPr txBox="1"/>
          <p:nvPr>
            <p:custDataLst>
              <p:tags r:id="rId2"/>
            </p:custDataLst>
          </p:nvPr>
        </p:nvSpPr>
        <p:spPr bwMode="auto">
          <a:xfrm>
            <a:off x="1972886" y="4991724"/>
            <a:ext cx="8246229" cy="957236"/>
          </a:xfrm>
          <a:prstGeom prst="rect">
            <a:avLst/>
          </a:prstGeom>
        </p:spPr>
        <p:txBody>
          <a:bodyPr wrap="square" lIns="0" tIns="0" rIns="0" bIns="0" anchor="ctr" anchorCtr="1">
            <a:normAutofit/>
            <a:scene3d>
              <a:camera prst="orthographicFront"/>
              <a:lightRig rig="threePt" dir="t"/>
            </a:scene3d>
          </a:bodyPr>
          <a:lstStyle/>
          <a:p>
            <a:pPr marL="0" indent="0" algn="ctr">
              <a:lnSpc>
                <a:spcPct val="120000"/>
              </a:lnSpc>
              <a:spcBef>
                <a:spcPct val="0"/>
              </a:spcBef>
              <a:defRPr/>
            </a:pPr>
            <a:r>
              <a:rPr sz="1200" dirty="0">
                <a:solidFill>
                  <a:schemeClr val="dk1">
                    <a:lumMod val="100000"/>
                  </a:schemeClr>
                </a:solidFill>
              </a:rPr>
              <a:t>点击此处更换文本点击此处更换文本</a:t>
            </a:r>
          </a:p>
        </p:txBody>
      </p:sp>
      <p:grpSp>
        <p:nvGrpSpPr>
          <p:cNvPr id="16" name="千图PPT彼岸天：ID 8661124库_组合 3"/>
          <p:cNvGrpSpPr/>
          <p:nvPr>
            <p:custDataLst>
              <p:tags r:id="rId3"/>
            </p:custDataLst>
          </p:nvPr>
        </p:nvGrpSpPr>
        <p:grpSpPr>
          <a:xfrm>
            <a:off x="9227897" y="3624022"/>
            <a:ext cx="2094271" cy="831200"/>
            <a:chOff x="9035031" y="3624022"/>
            <a:chExt cx="2094271" cy="831200"/>
          </a:xfrm>
        </p:grpSpPr>
        <p:sp>
          <p:nvSpPr>
            <p:cNvPr id="23" name="TextBox 25"/>
            <p:cNvSpPr txBox="1"/>
            <p:nvPr/>
          </p:nvSpPr>
          <p:spPr>
            <a:xfrm>
              <a:off x="9043403" y="3624022"/>
              <a:ext cx="1261884" cy="307777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sz="1400" b="1" dirty="0">
                  <a:solidFill>
                    <a:schemeClr val="accent3"/>
                  </a:solidFill>
                </a:rPr>
                <a:t>输入标题文本</a:t>
              </a:r>
            </a:p>
          </p:txBody>
        </p:sp>
        <p:sp>
          <p:nvSpPr>
            <p:cNvPr id="24" name="Rectangle 26"/>
            <p:cNvSpPr/>
            <p:nvPr/>
          </p:nvSpPr>
          <p:spPr>
            <a:xfrm>
              <a:off x="9035031" y="3947391"/>
              <a:ext cx="2094271" cy="507831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sz="900" dirty="0">
                  <a:solidFill>
                    <a:schemeClr val="dk1">
                      <a:lumMod val="100000"/>
                    </a:schemeClr>
                  </a:solidFill>
                </a:rPr>
                <a:t>点击此处更换文本</a:t>
              </a:r>
            </a:p>
          </p:txBody>
        </p:sp>
      </p:grpSp>
      <p:grpSp>
        <p:nvGrpSpPr>
          <p:cNvPr id="17" name="千图PPT彼岸天：ID 8661124库_组合 2"/>
          <p:cNvGrpSpPr/>
          <p:nvPr>
            <p:custDataLst>
              <p:tags r:id="rId4"/>
            </p:custDataLst>
          </p:nvPr>
        </p:nvGrpSpPr>
        <p:grpSpPr>
          <a:xfrm>
            <a:off x="853212" y="3624022"/>
            <a:ext cx="2094271" cy="831200"/>
            <a:chOff x="1082117" y="3624022"/>
            <a:chExt cx="2094271" cy="831200"/>
          </a:xfrm>
        </p:grpSpPr>
        <p:sp>
          <p:nvSpPr>
            <p:cNvPr id="21" name="TextBox 27"/>
            <p:cNvSpPr txBox="1"/>
            <p:nvPr/>
          </p:nvSpPr>
          <p:spPr>
            <a:xfrm>
              <a:off x="1914504" y="3624022"/>
              <a:ext cx="1261884" cy="307777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r"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sz="1400" b="1" dirty="0">
                  <a:solidFill>
                    <a:schemeClr val="accent1"/>
                  </a:solidFill>
                </a:rPr>
                <a:t>输入标题文本</a:t>
              </a:r>
            </a:p>
          </p:txBody>
        </p:sp>
        <p:sp>
          <p:nvSpPr>
            <p:cNvPr id="22" name="Rectangle 28"/>
            <p:cNvSpPr/>
            <p:nvPr/>
          </p:nvSpPr>
          <p:spPr>
            <a:xfrm>
              <a:off x="1082117" y="3947391"/>
              <a:ext cx="2094271" cy="507831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r">
                <a:lnSpc>
                  <a:spcPct val="120000"/>
                </a:lnSpc>
                <a:defRPr/>
              </a:pPr>
              <a:r>
                <a:rPr sz="900" dirty="0">
                  <a:solidFill>
                    <a:schemeClr val="dk1">
                      <a:lumMod val="100000"/>
                    </a:schemeClr>
                  </a:solidFill>
                </a:rPr>
                <a:t>点击此处更换文本</a:t>
              </a:r>
            </a:p>
          </p:txBody>
        </p:sp>
      </p:grpSp>
      <p:grpSp>
        <p:nvGrpSpPr>
          <p:cNvPr id="18" name="千图PPT彼岸天：ID 8661124库_组合 1"/>
          <p:cNvGrpSpPr/>
          <p:nvPr>
            <p:custDataLst>
              <p:tags r:id="rId5"/>
            </p:custDataLst>
          </p:nvPr>
        </p:nvGrpSpPr>
        <p:grpSpPr>
          <a:xfrm>
            <a:off x="5085413" y="1277092"/>
            <a:ext cx="2094271" cy="831200"/>
            <a:chOff x="5085413" y="1498346"/>
            <a:chExt cx="2094271" cy="831200"/>
          </a:xfrm>
        </p:grpSpPr>
        <p:sp>
          <p:nvSpPr>
            <p:cNvPr id="19" name="TextBox 29"/>
            <p:cNvSpPr txBox="1"/>
            <p:nvPr/>
          </p:nvSpPr>
          <p:spPr>
            <a:xfrm>
              <a:off x="5501606" y="1498346"/>
              <a:ext cx="1261884" cy="307777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ctr"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sz="1400" b="1" dirty="0">
                  <a:solidFill>
                    <a:schemeClr val="accent2"/>
                  </a:solidFill>
                </a:rPr>
                <a:t>输入标题文本</a:t>
              </a:r>
            </a:p>
          </p:txBody>
        </p:sp>
        <p:sp>
          <p:nvSpPr>
            <p:cNvPr id="20" name="Rectangle 30"/>
            <p:cNvSpPr/>
            <p:nvPr/>
          </p:nvSpPr>
          <p:spPr>
            <a:xfrm>
              <a:off x="5085413" y="1821715"/>
              <a:ext cx="2094271" cy="507831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sz="900" dirty="0">
                  <a:solidFill>
                    <a:schemeClr val="dk1">
                      <a:lumMod val="100000"/>
                    </a:schemeClr>
                  </a:solidFill>
                </a:rPr>
                <a:t>点击此处更换文本</a:t>
              </a:r>
            </a:p>
          </p:txBody>
        </p:sp>
      </p:grpSp>
      <p:sp>
        <p:nvSpPr>
          <p:cNvPr id="3" name="文本框 2"/>
          <p:cNvSpPr txBox="1"/>
          <p:nvPr userDrawn="1"/>
        </p:nvSpPr>
        <p:spPr>
          <a:xfrm>
            <a:off x="3767795" y="531496"/>
            <a:ext cx="4112260" cy="76835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4400" b="1" dirty="0">
                <a:latin typeface="方正黑体简体" panose="03000509000000000000" charset="-122"/>
                <a:ea typeface="方正黑体简体" panose="03000509000000000000" charset="-122"/>
              </a:rPr>
              <a:t>请插入您的标题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_文本框 6"/>
          <p:cNvSpPr txBox="1"/>
          <p:nvPr>
            <p:custDataLst>
              <p:tags r:id="rId1"/>
            </p:custDataLst>
          </p:nvPr>
        </p:nvSpPr>
        <p:spPr>
          <a:xfrm>
            <a:off x="2617511" y="2162312"/>
            <a:ext cx="7366119" cy="156966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0" dirty="0">
                <a:latin typeface="方正有猫在_GBK" panose="02000000000000000000" pitchFamily="2" charset="-122"/>
                <a:ea typeface="方正有猫在_GBK" panose="02000000000000000000" pitchFamily="2" charset="-122"/>
              </a:rPr>
              <a:t>感谢您的观看！</a:t>
            </a:r>
          </a:p>
        </p:txBody>
      </p:sp>
      <p:sp>
        <p:nvSpPr>
          <p:cNvPr id="16" name="矩形 15"/>
          <p:cNvSpPr/>
          <p:nvPr/>
        </p:nvSpPr>
        <p:spPr>
          <a:xfrm>
            <a:off x="967615" y="3549465"/>
            <a:ext cx="101045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latin typeface="汉仪乐喵体简" panose="00020600040101010101" pitchFamily="18" charset="-122"/>
                <a:ea typeface="汉仪乐喵体简" panose="00020600040101010101" pitchFamily="18" charset="-122"/>
              </a:rPr>
              <a:t>Lorem ipsum dolor sit amet, consectetuer adipiscing elit.Aenean commodo ligula eget dolor. Aenean massa. Cum sociis natoque penatibus et magnis dis parturient montes,nascetur ridiculus mus. Donec quam felis, ultricies nec.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260183" y="4130845"/>
            <a:ext cx="2811780" cy="42354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9B050E"/>
                </a:solidFill>
                <a:latin typeface="汉仪乐喵体简" panose="00020600040101010101" pitchFamily="18" charset="-122"/>
                <a:ea typeface="汉仪乐喵体简" panose="00020600040101010101" pitchFamily="18" charset="-122"/>
              </a:rPr>
              <a:t>XXX</a:t>
            </a:r>
            <a:r>
              <a:rPr lang="zh-CN" altLang="en-US" dirty="0">
                <a:solidFill>
                  <a:srgbClr val="9B050E"/>
                </a:solidFill>
                <a:latin typeface="汉仪乐喵体简" panose="00020600040101010101" pitchFamily="18" charset="-122"/>
                <a:ea typeface="汉仪乐喵体简" panose="00020600040101010101" pitchFamily="18" charset="-122"/>
              </a:rPr>
              <a:t>    日期：</a:t>
            </a:r>
            <a:r>
              <a:rPr lang="en-US" altLang="zh-CN" dirty="0">
                <a:solidFill>
                  <a:srgbClr val="9B050E"/>
                </a:solidFill>
                <a:latin typeface="汉仪乐喵体简" panose="00020600040101010101" pitchFamily="18" charset="-122"/>
                <a:ea typeface="汉仪乐喵体简" panose="00020600040101010101" pitchFamily="18" charset="-122"/>
              </a:rPr>
              <a:t>20XX/12/30</a:t>
            </a:r>
            <a:endParaRPr lang="zh-CN" altLang="en-US" dirty="0">
              <a:solidFill>
                <a:srgbClr val="9B050E"/>
              </a:solidFill>
              <a:latin typeface="汉仪乐喵体简" panose="00020600040101010101" pitchFamily="18" charset="-122"/>
              <a:ea typeface="汉仪乐喵体简" panose="00020600040101010101" pitchFamily="18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43" b="33582"/>
          <a:stretch>
            <a:fillRect/>
          </a:stretch>
        </p:blipFill>
        <p:spPr>
          <a:xfrm>
            <a:off x="8379643" y="1365087"/>
            <a:ext cx="2178377" cy="97973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881" y="4011130"/>
            <a:ext cx="2601799" cy="2601799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6686">
            <a:off x="1726461" y="4186857"/>
            <a:ext cx="2105960" cy="236209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8" t="24938" r="3570" b="51794"/>
          <a:stretch>
            <a:fillRect/>
          </a:stretch>
        </p:blipFill>
        <p:spPr>
          <a:xfrm rot="20339807">
            <a:off x="3565766" y="1560471"/>
            <a:ext cx="1234845" cy="7800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021 0.42153 L 0.18021 0.42153 C 0.17682 0.42083 0.17357 0.42083 0.17031 0.41991 C 0.16953 0.41968 0.16875 0.41921 0.16797 0.41852 C 0.16549 0.41667 0.16302 0.41458 0.16055 0.41273 C 0.1444 0.40093 0.16601 0.41991 0.13698 0.39097 C 0.1362 0.39028 0.12643 0.38102 0.12396 0.37801 C 0.12253 0.37616 0.12109 0.3743 0.11979 0.37222 C 0.11914 0.37083 0.11888 0.36898 0.11823 0.36782 C 0.11588 0.36319 0.11328 0.35903 0.11081 0.35486 C 0.10924 0.35185 0.10742 0.3493 0.10599 0.34606 C 0.10338 0.33981 0.10091 0.33426 0.0987 0.32731 C 0.09753 0.32384 0.09648 0.3206 0.09544 0.31713 C 0.09479 0.31528 0.0944 0.31319 0.09375 0.31134 C 0.09284 0.3088 0.09141 0.30671 0.09049 0.30393 C 0.08984 0.30231 0.08945 0.3 0.0888 0.29815 C 0.08763 0.29421 0.08607 0.29051 0.08476 0.28657 C 0.08424 0.28472 0.08372 0.28264 0.0832 0.28079 C 0.07917 0.26898 0.08086 0.27523 0.07669 0.26481 C 0.07552 0.26204 0.07448 0.25903 0.07344 0.25625 C 0.07122 0.25093 0.06901 0.2456 0.06693 0.24028 C 0.06693 0.24028 0.06029 0.22292 0.06029 0.22292 C 0.05976 0.22037 0.05937 0.21782 0.05872 0.21574 C 0.0569 0.20949 0.05469 0.20602 0.05299 0.19977 C 0.05208 0.19606 0.05156 0.1919 0.05052 0.18819 C 0.04883 0.18218 0.04648 0.17662 0.04492 0.17083 C 0.04427 0.16875 0.04375 0.1669 0.04323 0.16505 C 0.04232 0.16157 0.04167 0.1581 0.04075 0.15486 C 0.03893 0.14815 0.03672 0.14375 0.03424 0.1375 C 0.03333 0.13495 0.03255 0.13264 0.03177 0.13009 C 0.03073 0.12639 0.02956 0.12245 0.02851 0.11852 C 0.02799 0.1162 0.0276 0.11366 0.02695 0.11134 C 0.02591 0.10787 0.02461 0.10463 0.0237 0.10116 C 0.02292 0.09838 0.02279 0.09537 0.022 0.09259 C 0.02031 0.08565 0.01784 0.07917 0.01628 0.07222 C 0.01341 0.05856 0.01497 0.06435 0.01224 0.05486 C 0.01172 0.05093 0.01146 0.04699 0.01068 0.04329 C 0.01003 0.04051 0.00898 0.03843 0.0082 0.03588 C 0.00729 0.0331 0.00651 0.03032 0.00573 0.02731 C 0.00378 0.01968 0.00221 0.00972 0.00091 0.00255 C -0.0056 -0.02986 0.00052 0.00208 -0.00234 -0.0132 C -0.00182 -0.01482 -0.00156 -0.01667 -0.00078 -0.01759 C -0.00013 -0.01852 0.00091 -0.01852 0.00169 -0.01898 C 0.0043 -0.02153 0.00391 -0.02107 0.00495 -0.02477 L 0.00495 -0.02477 " pathEditMode="relative" ptsTypes="AAAAAAAAAAAAAAAAAAAAAAAAAAAAAAAAAAAAAAAAAAAAA">
                                      <p:cBhvr>
                                        <p:cTn id="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965" y="1608119"/>
            <a:ext cx="3859380" cy="496792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961" y="647436"/>
            <a:ext cx="1413618" cy="1921367"/>
          </a:xfrm>
          <a:prstGeom prst="rect">
            <a:avLst/>
          </a:prstGeom>
        </p:spPr>
      </p:pic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2008197" y="3740986"/>
            <a:ext cx="5674990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5400" b="1" dirty="0">
                <a:latin typeface="方正有猫在_GBK" panose="02000000000000000000" pitchFamily="2" charset="-122"/>
                <a:ea typeface="方正有猫在_GBK" panose="02000000000000000000" pitchFamily="2" charset="-122"/>
              </a:rPr>
              <a:t>请输入您的标题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053207" y="2263658"/>
            <a:ext cx="176277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9600" dirty="0">
                <a:solidFill>
                  <a:srgbClr val="9B050E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Arial" panose="020B0604020202020204" pitchFamily="34" charset="0"/>
              </a:rPr>
              <a:t>01</a:t>
            </a:r>
            <a:endParaRPr lang="zh-CN" altLang="en-US" sz="9600" dirty="0">
              <a:solidFill>
                <a:srgbClr val="9B050E"/>
              </a:solidFill>
              <a:latin typeface="方正有猫在_GBK" panose="02000000000000000000" pitchFamily="2" charset="-122"/>
              <a:ea typeface="方正有猫在_GBK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千图PPT彼岸天：ID 8661124库_任意多边形 16"/>
          <p:cNvSpPr/>
          <p:nvPr>
            <p:custDataLst>
              <p:tags r:id="rId1"/>
            </p:custDataLst>
          </p:nvPr>
        </p:nvSpPr>
        <p:spPr bwMode="auto">
          <a:xfrm>
            <a:off x="2476024" y="4420094"/>
            <a:ext cx="254132" cy="392499"/>
          </a:xfrm>
          <a:custGeom>
            <a:avLst/>
            <a:gdLst>
              <a:gd name="T0" fmla="*/ 58 w 175"/>
              <a:gd name="T1" fmla="*/ 0 h 266"/>
              <a:gd name="T2" fmla="*/ 61 w 175"/>
              <a:gd name="T3" fmla="*/ 2 h 266"/>
              <a:gd name="T4" fmla="*/ 66 w 175"/>
              <a:gd name="T5" fmla="*/ 3 h 266"/>
              <a:gd name="T6" fmla="*/ 74 w 175"/>
              <a:gd name="T7" fmla="*/ 7 h 266"/>
              <a:gd name="T8" fmla="*/ 84 w 175"/>
              <a:gd name="T9" fmla="*/ 12 h 266"/>
              <a:gd name="T10" fmla="*/ 96 w 175"/>
              <a:gd name="T11" fmla="*/ 18 h 266"/>
              <a:gd name="T12" fmla="*/ 109 w 175"/>
              <a:gd name="T13" fmla="*/ 28 h 266"/>
              <a:gd name="T14" fmla="*/ 122 w 175"/>
              <a:gd name="T15" fmla="*/ 38 h 266"/>
              <a:gd name="T16" fmla="*/ 135 w 175"/>
              <a:gd name="T17" fmla="*/ 51 h 266"/>
              <a:gd name="T18" fmla="*/ 148 w 175"/>
              <a:gd name="T19" fmla="*/ 65 h 266"/>
              <a:gd name="T20" fmla="*/ 158 w 175"/>
              <a:gd name="T21" fmla="*/ 82 h 266"/>
              <a:gd name="T22" fmla="*/ 167 w 175"/>
              <a:gd name="T23" fmla="*/ 100 h 266"/>
              <a:gd name="T24" fmla="*/ 173 w 175"/>
              <a:gd name="T25" fmla="*/ 121 h 266"/>
              <a:gd name="T26" fmla="*/ 175 w 175"/>
              <a:gd name="T27" fmla="*/ 146 h 266"/>
              <a:gd name="T28" fmla="*/ 174 w 175"/>
              <a:gd name="T29" fmla="*/ 172 h 266"/>
              <a:gd name="T30" fmla="*/ 167 w 175"/>
              <a:gd name="T31" fmla="*/ 200 h 266"/>
              <a:gd name="T32" fmla="*/ 157 w 175"/>
              <a:gd name="T33" fmla="*/ 233 h 266"/>
              <a:gd name="T34" fmla="*/ 140 w 175"/>
              <a:gd name="T35" fmla="*/ 266 h 266"/>
              <a:gd name="T36" fmla="*/ 137 w 175"/>
              <a:gd name="T37" fmla="*/ 266 h 266"/>
              <a:gd name="T38" fmla="*/ 131 w 175"/>
              <a:gd name="T39" fmla="*/ 264 h 266"/>
              <a:gd name="T40" fmla="*/ 122 w 175"/>
              <a:gd name="T41" fmla="*/ 260 h 266"/>
              <a:gd name="T42" fmla="*/ 110 w 175"/>
              <a:gd name="T43" fmla="*/ 255 h 266"/>
              <a:gd name="T44" fmla="*/ 96 w 175"/>
              <a:gd name="T45" fmla="*/ 247 h 266"/>
              <a:gd name="T46" fmla="*/ 80 w 175"/>
              <a:gd name="T47" fmla="*/ 238 h 266"/>
              <a:gd name="T48" fmla="*/ 65 w 175"/>
              <a:gd name="T49" fmla="*/ 226 h 266"/>
              <a:gd name="T50" fmla="*/ 49 w 175"/>
              <a:gd name="T51" fmla="*/ 214 h 266"/>
              <a:gd name="T52" fmla="*/ 35 w 175"/>
              <a:gd name="T53" fmla="*/ 199 h 266"/>
              <a:gd name="T54" fmla="*/ 22 w 175"/>
              <a:gd name="T55" fmla="*/ 183 h 266"/>
              <a:gd name="T56" fmla="*/ 11 w 175"/>
              <a:gd name="T57" fmla="*/ 164 h 266"/>
              <a:gd name="T58" fmla="*/ 4 w 175"/>
              <a:gd name="T59" fmla="*/ 144 h 266"/>
              <a:gd name="T60" fmla="*/ 0 w 175"/>
              <a:gd name="T61" fmla="*/ 121 h 266"/>
              <a:gd name="T62" fmla="*/ 0 w 175"/>
              <a:gd name="T63" fmla="*/ 96 h 266"/>
              <a:gd name="T64" fmla="*/ 6 w 175"/>
              <a:gd name="T65" fmla="*/ 70 h 266"/>
              <a:gd name="T66" fmla="*/ 18 w 175"/>
              <a:gd name="T67" fmla="*/ 41 h 266"/>
              <a:gd name="T68" fmla="*/ 36 w 175"/>
              <a:gd name="T69" fmla="*/ 9 h 266"/>
              <a:gd name="T70" fmla="*/ 35 w 175"/>
              <a:gd name="T71" fmla="*/ 13 h 266"/>
              <a:gd name="T72" fmla="*/ 32 w 175"/>
              <a:gd name="T73" fmla="*/ 21 h 266"/>
              <a:gd name="T74" fmla="*/ 30 w 175"/>
              <a:gd name="T75" fmla="*/ 33 h 266"/>
              <a:gd name="T76" fmla="*/ 26 w 175"/>
              <a:gd name="T77" fmla="*/ 48 h 266"/>
              <a:gd name="T78" fmla="*/ 24 w 175"/>
              <a:gd name="T79" fmla="*/ 66 h 266"/>
              <a:gd name="T80" fmla="*/ 26 w 175"/>
              <a:gd name="T81" fmla="*/ 87 h 266"/>
              <a:gd name="T82" fmla="*/ 30 w 175"/>
              <a:gd name="T83" fmla="*/ 109 h 266"/>
              <a:gd name="T84" fmla="*/ 37 w 175"/>
              <a:gd name="T85" fmla="*/ 131 h 266"/>
              <a:gd name="T86" fmla="*/ 50 w 175"/>
              <a:gd name="T87" fmla="*/ 153 h 266"/>
              <a:gd name="T88" fmla="*/ 49 w 175"/>
              <a:gd name="T89" fmla="*/ 150 h 266"/>
              <a:gd name="T90" fmla="*/ 46 w 175"/>
              <a:gd name="T91" fmla="*/ 142 h 266"/>
              <a:gd name="T92" fmla="*/ 43 w 175"/>
              <a:gd name="T93" fmla="*/ 127 h 266"/>
              <a:gd name="T94" fmla="*/ 40 w 175"/>
              <a:gd name="T95" fmla="*/ 109 h 266"/>
              <a:gd name="T96" fmla="*/ 37 w 175"/>
              <a:gd name="T97" fmla="*/ 89 h 266"/>
              <a:gd name="T98" fmla="*/ 37 w 175"/>
              <a:gd name="T99" fmla="*/ 66 h 266"/>
              <a:gd name="T100" fmla="*/ 40 w 175"/>
              <a:gd name="T101" fmla="*/ 44 h 266"/>
              <a:gd name="T102" fmla="*/ 46 w 175"/>
              <a:gd name="T103" fmla="*/ 22 h 266"/>
              <a:gd name="T104" fmla="*/ 58 w 175"/>
              <a:gd name="T105" fmla="*/ 0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5" h="266">
                <a:moveTo>
                  <a:pt x="58" y="0"/>
                </a:moveTo>
                <a:lnTo>
                  <a:pt x="61" y="2"/>
                </a:lnTo>
                <a:lnTo>
                  <a:pt x="66" y="3"/>
                </a:lnTo>
                <a:lnTo>
                  <a:pt x="74" y="7"/>
                </a:lnTo>
                <a:lnTo>
                  <a:pt x="84" y="12"/>
                </a:lnTo>
                <a:lnTo>
                  <a:pt x="96" y="18"/>
                </a:lnTo>
                <a:lnTo>
                  <a:pt x="109" y="28"/>
                </a:lnTo>
                <a:lnTo>
                  <a:pt x="122" y="38"/>
                </a:lnTo>
                <a:lnTo>
                  <a:pt x="135" y="51"/>
                </a:lnTo>
                <a:lnTo>
                  <a:pt x="148" y="65"/>
                </a:lnTo>
                <a:lnTo>
                  <a:pt x="158" y="82"/>
                </a:lnTo>
                <a:lnTo>
                  <a:pt x="167" y="100"/>
                </a:lnTo>
                <a:lnTo>
                  <a:pt x="173" y="121"/>
                </a:lnTo>
                <a:lnTo>
                  <a:pt x="175" y="146"/>
                </a:lnTo>
                <a:lnTo>
                  <a:pt x="174" y="172"/>
                </a:lnTo>
                <a:lnTo>
                  <a:pt x="167" y="200"/>
                </a:lnTo>
                <a:lnTo>
                  <a:pt x="157" y="233"/>
                </a:lnTo>
                <a:lnTo>
                  <a:pt x="140" y="266"/>
                </a:lnTo>
                <a:lnTo>
                  <a:pt x="137" y="266"/>
                </a:lnTo>
                <a:lnTo>
                  <a:pt x="131" y="264"/>
                </a:lnTo>
                <a:lnTo>
                  <a:pt x="122" y="260"/>
                </a:lnTo>
                <a:lnTo>
                  <a:pt x="110" y="255"/>
                </a:lnTo>
                <a:lnTo>
                  <a:pt x="96" y="247"/>
                </a:lnTo>
                <a:lnTo>
                  <a:pt x="80" y="238"/>
                </a:lnTo>
                <a:lnTo>
                  <a:pt x="65" y="226"/>
                </a:lnTo>
                <a:lnTo>
                  <a:pt x="49" y="214"/>
                </a:lnTo>
                <a:lnTo>
                  <a:pt x="35" y="199"/>
                </a:lnTo>
                <a:lnTo>
                  <a:pt x="22" y="183"/>
                </a:lnTo>
                <a:lnTo>
                  <a:pt x="11" y="164"/>
                </a:lnTo>
                <a:lnTo>
                  <a:pt x="4" y="144"/>
                </a:lnTo>
                <a:lnTo>
                  <a:pt x="0" y="121"/>
                </a:lnTo>
                <a:lnTo>
                  <a:pt x="0" y="96"/>
                </a:lnTo>
                <a:lnTo>
                  <a:pt x="6" y="70"/>
                </a:lnTo>
                <a:lnTo>
                  <a:pt x="18" y="41"/>
                </a:lnTo>
                <a:lnTo>
                  <a:pt x="36" y="9"/>
                </a:lnTo>
                <a:lnTo>
                  <a:pt x="35" y="13"/>
                </a:lnTo>
                <a:lnTo>
                  <a:pt x="32" y="21"/>
                </a:lnTo>
                <a:lnTo>
                  <a:pt x="30" y="33"/>
                </a:lnTo>
                <a:lnTo>
                  <a:pt x="26" y="48"/>
                </a:lnTo>
                <a:lnTo>
                  <a:pt x="24" y="66"/>
                </a:lnTo>
                <a:lnTo>
                  <a:pt x="26" y="87"/>
                </a:lnTo>
                <a:lnTo>
                  <a:pt x="30" y="109"/>
                </a:lnTo>
                <a:lnTo>
                  <a:pt x="37" y="131"/>
                </a:lnTo>
                <a:lnTo>
                  <a:pt x="50" y="153"/>
                </a:lnTo>
                <a:lnTo>
                  <a:pt x="49" y="150"/>
                </a:lnTo>
                <a:lnTo>
                  <a:pt x="46" y="142"/>
                </a:lnTo>
                <a:lnTo>
                  <a:pt x="43" y="127"/>
                </a:lnTo>
                <a:lnTo>
                  <a:pt x="40" y="109"/>
                </a:lnTo>
                <a:lnTo>
                  <a:pt x="37" y="89"/>
                </a:lnTo>
                <a:lnTo>
                  <a:pt x="37" y="66"/>
                </a:lnTo>
                <a:lnTo>
                  <a:pt x="40" y="44"/>
                </a:lnTo>
                <a:lnTo>
                  <a:pt x="46" y="22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1">
              <a:lumMod val="10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" name="千图PPT彼岸天：ID 8661124库_任意多边形 17"/>
          <p:cNvSpPr/>
          <p:nvPr>
            <p:custDataLst>
              <p:tags r:id="rId2"/>
            </p:custDataLst>
          </p:nvPr>
        </p:nvSpPr>
        <p:spPr bwMode="auto">
          <a:xfrm>
            <a:off x="2101362" y="4617819"/>
            <a:ext cx="255584" cy="392499"/>
          </a:xfrm>
          <a:custGeom>
            <a:avLst/>
            <a:gdLst>
              <a:gd name="T0" fmla="*/ 60 w 176"/>
              <a:gd name="T1" fmla="*/ 0 h 266"/>
              <a:gd name="T2" fmla="*/ 61 w 176"/>
              <a:gd name="T3" fmla="*/ 0 h 266"/>
              <a:gd name="T4" fmla="*/ 67 w 176"/>
              <a:gd name="T5" fmla="*/ 3 h 266"/>
              <a:gd name="T6" fmla="*/ 74 w 176"/>
              <a:gd name="T7" fmla="*/ 6 h 266"/>
              <a:gd name="T8" fmla="*/ 85 w 176"/>
              <a:gd name="T9" fmla="*/ 12 h 266"/>
              <a:gd name="T10" fmla="*/ 98 w 176"/>
              <a:gd name="T11" fmla="*/ 18 h 266"/>
              <a:gd name="T12" fmla="*/ 110 w 176"/>
              <a:gd name="T13" fmla="*/ 26 h 266"/>
              <a:gd name="T14" fmla="*/ 124 w 176"/>
              <a:gd name="T15" fmla="*/ 36 h 266"/>
              <a:gd name="T16" fmla="*/ 137 w 176"/>
              <a:gd name="T17" fmla="*/ 49 h 266"/>
              <a:gd name="T18" fmla="*/ 149 w 176"/>
              <a:gd name="T19" fmla="*/ 64 h 266"/>
              <a:gd name="T20" fmla="*/ 159 w 176"/>
              <a:gd name="T21" fmla="*/ 80 h 266"/>
              <a:gd name="T22" fmla="*/ 168 w 176"/>
              <a:gd name="T23" fmla="*/ 100 h 266"/>
              <a:gd name="T24" fmla="*/ 173 w 176"/>
              <a:gd name="T25" fmla="*/ 121 h 266"/>
              <a:gd name="T26" fmla="*/ 176 w 176"/>
              <a:gd name="T27" fmla="*/ 144 h 266"/>
              <a:gd name="T28" fmla="*/ 175 w 176"/>
              <a:gd name="T29" fmla="*/ 171 h 266"/>
              <a:gd name="T30" fmla="*/ 169 w 176"/>
              <a:gd name="T31" fmla="*/ 200 h 266"/>
              <a:gd name="T32" fmla="*/ 158 w 176"/>
              <a:gd name="T33" fmla="*/ 231 h 266"/>
              <a:gd name="T34" fmla="*/ 141 w 176"/>
              <a:gd name="T35" fmla="*/ 266 h 266"/>
              <a:gd name="T36" fmla="*/ 139 w 176"/>
              <a:gd name="T37" fmla="*/ 265 h 266"/>
              <a:gd name="T38" fmla="*/ 133 w 176"/>
              <a:gd name="T39" fmla="*/ 264 h 266"/>
              <a:gd name="T40" fmla="*/ 123 w 176"/>
              <a:gd name="T41" fmla="*/ 258 h 266"/>
              <a:gd name="T42" fmla="*/ 111 w 176"/>
              <a:gd name="T43" fmla="*/ 253 h 266"/>
              <a:gd name="T44" fmla="*/ 97 w 176"/>
              <a:gd name="T45" fmla="*/ 245 h 266"/>
              <a:gd name="T46" fmla="*/ 81 w 176"/>
              <a:gd name="T47" fmla="*/ 236 h 266"/>
              <a:gd name="T48" fmla="*/ 65 w 176"/>
              <a:gd name="T49" fmla="*/ 226 h 266"/>
              <a:gd name="T50" fmla="*/ 50 w 176"/>
              <a:gd name="T51" fmla="*/ 213 h 266"/>
              <a:gd name="T52" fmla="*/ 35 w 176"/>
              <a:gd name="T53" fmla="*/ 199 h 266"/>
              <a:gd name="T54" fmla="*/ 22 w 176"/>
              <a:gd name="T55" fmla="*/ 182 h 266"/>
              <a:gd name="T56" fmla="*/ 12 w 176"/>
              <a:gd name="T57" fmla="*/ 164 h 266"/>
              <a:gd name="T58" fmla="*/ 4 w 176"/>
              <a:gd name="T59" fmla="*/ 143 h 266"/>
              <a:gd name="T60" fmla="*/ 0 w 176"/>
              <a:gd name="T61" fmla="*/ 121 h 266"/>
              <a:gd name="T62" fmla="*/ 2 w 176"/>
              <a:gd name="T63" fmla="*/ 96 h 266"/>
              <a:gd name="T64" fmla="*/ 7 w 176"/>
              <a:gd name="T65" fmla="*/ 69 h 266"/>
              <a:gd name="T66" fmla="*/ 19 w 176"/>
              <a:gd name="T67" fmla="*/ 40 h 266"/>
              <a:gd name="T68" fmla="*/ 37 w 176"/>
              <a:gd name="T69" fmla="*/ 9 h 266"/>
              <a:gd name="T70" fmla="*/ 35 w 176"/>
              <a:gd name="T71" fmla="*/ 12 h 266"/>
              <a:gd name="T72" fmla="*/ 33 w 176"/>
              <a:gd name="T73" fmla="*/ 19 h 266"/>
              <a:gd name="T74" fmla="*/ 30 w 176"/>
              <a:gd name="T75" fmla="*/ 32 h 266"/>
              <a:gd name="T76" fmla="*/ 28 w 176"/>
              <a:gd name="T77" fmla="*/ 48 h 266"/>
              <a:gd name="T78" fmla="*/ 25 w 176"/>
              <a:gd name="T79" fmla="*/ 66 h 266"/>
              <a:gd name="T80" fmla="*/ 26 w 176"/>
              <a:gd name="T81" fmla="*/ 87 h 266"/>
              <a:gd name="T82" fmla="*/ 30 w 176"/>
              <a:gd name="T83" fmla="*/ 108 h 266"/>
              <a:gd name="T84" fmla="*/ 38 w 176"/>
              <a:gd name="T85" fmla="*/ 131 h 266"/>
              <a:gd name="T86" fmla="*/ 51 w 176"/>
              <a:gd name="T87" fmla="*/ 152 h 266"/>
              <a:gd name="T88" fmla="*/ 50 w 176"/>
              <a:gd name="T89" fmla="*/ 149 h 266"/>
              <a:gd name="T90" fmla="*/ 47 w 176"/>
              <a:gd name="T91" fmla="*/ 140 h 266"/>
              <a:gd name="T92" fmla="*/ 43 w 176"/>
              <a:gd name="T93" fmla="*/ 126 h 266"/>
              <a:gd name="T94" fmla="*/ 41 w 176"/>
              <a:gd name="T95" fmla="*/ 109 h 266"/>
              <a:gd name="T96" fmla="*/ 38 w 176"/>
              <a:gd name="T97" fmla="*/ 88 h 266"/>
              <a:gd name="T98" fmla="*/ 38 w 176"/>
              <a:gd name="T99" fmla="*/ 66 h 266"/>
              <a:gd name="T100" fmla="*/ 41 w 176"/>
              <a:gd name="T101" fmla="*/ 43 h 266"/>
              <a:gd name="T102" fmla="*/ 48 w 176"/>
              <a:gd name="T103" fmla="*/ 21 h 266"/>
              <a:gd name="T104" fmla="*/ 60 w 176"/>
              <a:gd name="T105" fmla="*/ 0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6" h="266">
                <a:moveTo>
                  <a:pt x="60" y="0"/>
                </a:moveTo>
                <a:lnTo>
                  <a:pt x="61" y="0"/>
                </a:lnTo>
                <a:lnTo>
                  <a:pt x="67" y="3"/>
                </a:lnTo>
                <a:lnTo>
                  <a:pt x="74" y="6"/>
                </a:lnTo>
                <a:lnTo>
                  <a:pt x="85" y="12"/>
                </a:lnTo>
                <a:lnTo>
                  <a:pt x="98" y="18"/>
                </a:lnTo>
                <a:lnTo>
                  <a:pt x="110" y="26"/>
                </a:lnTo>
                <a:lnTo>
                  <a:pt x="124" y="36"/>
                </a:lnTo>
                <a:lnTo>
                  <a:pt x="137" y="49"/>
                </a:lnTo>
                <a:lnTo>
                  <a:pt x="149" y="64"/>
                </a:lnTo>
                <a:lnTo>
                  <a:pt x="159" y="80"/>
                </a:lnTo>
                <a:lnTo>
                  <a:pt x="168" y="100"/>
                </a:lnTo>
                <a:lnTo>
                  <a:pt x="173" y="121"/>
                </a:lnTo>
                <a:lnTo>
                  <a:pt x="176" y="144"/>
                </a:lnTo>
                <a:lnTo>
                  <a:pt x="175" y="171"/>
                </a:lnTo>
                <a:lnTo>
                  <a:pt x="169" y="200"/>
                </a:lnTo>
                <a:lnTo>
                  <a:pt x="158" y="231"/>
                </a:lnTo>
                <a:lnTo>
                  <a:pt x="141" y="266"/>
                </a:lnTo>
                <a:lnTo>
                  <a:pt x="139" y="265"/>
                </a:lnTo>
                <a:lnTo>
                  <a:pt x="133" y="264"/>
                </a:lnTo>
                <a:lnTo>
                  <a:pt x="123" y="258"/>
                </a:lnTo>
                <a:lnTo>
                  <a:pt x="111" y="253"/>
                </a:lnTo>
                <a:lnTo>
                  <a:pt x="97" y="245"/>
                </a:lnTo>
                <a:lnTo>
                  <a:pt x="81" y="236"/>
                </a:lnTo>
                <a:lnTo>
                  <a:pt x="65" y="226"/>
                </a:lnTo>
                <a:lnTo>
                  <a:pt x="50" y="213"/>
                </a:lnTo>
                <a:lnTo>
                  <a:pt x="35" y="199"/>
                </a:lnTo>
                <a:lnTo>
                  <a:pt x="22" y="182"/>
                </a:lnTo>
                <a:lnTo>
                  <a:pt x="12" y="164"/>
                </a:lnTo>
                <a:lnTo>
                  <a:pt x="4" y="143"/>
                </a:lnTo>
                <a:lnTo>
                  <a:pt x="0" y="121"/>
                </a:lnTo>
                <a:lnTo>
                  <a:pt x="2" y="96"/>
                </a:lnTo>
                <a:lnTo>
                  <a:pt x="7" y="69"/>
                </a:lnTo>
                <a:lnTo>
                  <a:pt x="19" y="40"/>
                </a:lnTo>
                <a:lnTo>
                  <a:pt x="37" y="9"/>
                </a:lnTo>
                <a:lnTo>
                  <a:pt x="35" y="12"/>
                </a:lnTo>
                <a:lnTo>
                  <a:pt x="33" y="19"/>
                </a:lnTo>
                <a:lnTo>
                  <a:pt x="30" y="32"/>
                </a:lnTo>
                <a:lnTo>
                  <a:pt x="28" y="48"/>
                </a:lnTo>
                <a:lnTo>
                  <a:pt x="25" y="66"/>
                </a:lnTo>
                <a:lnTo>
                  <a:pt x="26" y="87"/>
                </a:lnTo>
                <a:lnTo>
                  <a:pt x="30" y="108"/>
                </a:lnTo>
                <a:lnTo>
                  <a:pt x="38" y="131"/>
                </a:lnTo>
                <a:lnTo>
                  <a:pt x="51" y="152"/>
                </a:lnTo>
                <a:lnTo>
                  <a:pt x="50" y="149"/>
                </a:lnTo>
                <a:lnTo>
                  <a:pt x="47" y="140"/>
                </a:lnTo>
                <a:lnTo>
                  <a:pt x="43" y="126"/>
                </a:lnTo>
                <a:lnTo>
                  <a:pt x="41" y="109"/>
                </a:lnTo>
                <a:lnTo>
                  <a:pt x="38" y="88"/>
                </a:lnTo>
                <a:lnTo>
                  <a:pt x="38" y="66"/>
                </a:lnTo>
                <a:lnTo>
                  <a:pt x="41" y="43"/>
                </a:lnTo>
                <a:lnTo>
                  <a:pt x="48" y="21"/>
                </a:lnTo>
                <a:lnTo>
                  <a:pt x="60" y="0"/>
                </a:lnTo>
                <a:close/>
              </a:path>
            </a:pathLst>
          </a:custGeom>
          <a:solidFill>
            <a:schemeClr val="accent1">
              <a:lumMod val="10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千图PPT彼岸天：ID 8661124库_任意多边形 18"/>
          <p:cNvSpPr/>
          <p:nvPr>
            <p:custDataLst>
              <p:tags r:id="rId3"/>
            </p:custDataLst>
          </p:nvPr>
        </p:nvSpPr>
        <p:spPr bwMode="auto">
          <a:xfrm>
            <a:off x="1474020" y="4684218"/>
            <a:ext cx="255584" cy="376268"/>
          </a:xfrm>
          <a:custGeom>
            <a:avLst/>
            <a:gdLst>
              <a:gd name="T0" fmla="*/ 133 w 176"/>
              <a:gd name="T1" fmla="*/ 0 h 255"/>
              <a:gd name="T2" fmla="*/ 131 w 176"/>
              <a:gd name="T3" fmla="*/ 2 h 255"/>
              <a:gd name="T4" fmla="*/ 124 w 176"/>
              <a:gd name="T5" fmla="*/ 4 h 255"/>
              <a:gd name="T6" fmla="*/ 113 w 176"/>
              <a:gd name="T7" fmla="*/ 11 h 255"/>
              <a:gd name="T8" fmla="*/ 100 w 176"/>
              <a:gd name="T9" fmla="*/ 20 h 255"/>
              <a:gd name="T10" fmla="*/ 85 w 176"/>
              <a:gd name="T11" fmla="*/ 32 h 255"/>
              <a:gd name="T12" fmla="*/ 72 w 176"/>
              <a:gd name="T13" fmla="*/ 47 h 255"/>
              <a:gd name="T14" fmla="*/ 59 w 176"/>
              <a:gd name="T15" fmla="*/ 65 h 255"/>
              <a:gd name="T16" fmla="*/ 49 w 176"/>
              <a:gd name="T17" fmla="*/ 86 h 255"/>
              <a:gd name="T18" fmla="*/ 42 w 176"/>
              <a:gd name="T19" fmla="*/ 111 h 255"/>
              <a:gd name="T20" fmla="*/ 44 w 176"/>
              <a:gd name="T21" fmla="*/ 108 h 255"/>
              <a:gd name="T22" fmla="*/ 49 w 176"/>
              <a:gd name="T23" fmla="*/ 100 h 255"/>
              <a:gd name="T24" fmla="*/ 55 w 176"/>
              <a:gd name="T25" fmla="*/ 87 h 255"/>
              <a:gd name="T26" fmla="*/ 66 w 176"/>
              <a:gd name="T27" fmla="*/ 73 h 255"/>
              <a:gd name="T28" fmla="*/ 79 w 176"/>
              <a:gd name="T29" fmla="*/ 58 h 255"/>
              <a:gd name="T30" fmla="*/ 94 w 176"/>
              <a:gd name="T31" fmla="*/ 42 h 255"/>
              <a:gd name="T32" fmla="*/ 113 w 176"/>
              <a:gd name="T33" fmla="*/ 28 h 255"/>
              <a:gd name="T34" fmla="*/ 133 w 176"/>
              <a:gd name="T35" fmla="*/ 16 h 255"/>
              <a:gd name="T36" fmla="*/ 157 w 176"/>
              <a:gd name="T37" fmla="*/ 10 h 255"/>
              <a:gd name="T38" fmla="*/ 158 w 176"/>
              <a:gd name="T39" fmla="*/ 12 h 255"/>
              <a:gd name="T40" fmla="*/ 161 w 176"/>
              <a:gd name="T41" fmla="*/ 17 h 255"/>
              <a:gd name="T42" fmla="*/ 163 w 176"/>
              <a:gd name="T43" fmla="*/ 26 h 255"/>
              <a:gd name="T44" fmla="*/ 167 w 176"/>
              <a:gd name="T45" fmla="*/ 39 h 255"/>
              <a:gd name="T46" fmla="*/ 171 w 176"/>
              <a:gd name="T47" fmla="*/ 54 h 255"/>
              <a:gd name="T48" fmla="*/ 175 w 176"/>
              <a:gd name="T49" fmla="*/ 71 h 255"/>
              <a:gd name="T50" fmla="*/ 176 w 176"/>
              <a:gd name="T51" fmla="*/ 89 h 255"/>
              <a:gd name="T52" fmla="*/ 175 w 176"/>
              <a:gd name="T53" fmla="*/ 108 h 255"/>
              <a:gd name="T54" fmla="*/ 172 w 176"/>
              <a:gd name="T55" fmla="*/ 129 h 255"/>
              <a:gd name="T56" fmla="*/ 166 w 176"/>
              <a:gd name="T57" fmla="*/ 148 h 255"/>
              <a:gd name="T58" fmla="*/ 156 w 176"/>
              <a:gd name="T59" fmla="*/ 169 h 255"/>
              <a:gd name="T60" fmla="*/ 141 w 176"/>
              <a:gd name="T61" fmla="*/ 190 h 255"/>
              <a:gd name="T62" fmla="*/ 122 w 176"/>
              <a:gd name="T63" fmla="*/ 208 h 255"/>
              <a:gd name="T64" fmla="*/ 96 w 176"/>
              <a:gd name="T65" fmla="*/ 226 h 255"/>
              <a:gd name="T66" fmla="*/ 65 w 176"/>
              <a:gd name="T67" fmla="*/ 242 h 255"/>
              <a:gd name="T68" fmla="*/ 26 w 176"/>
              <a:gd name="T69" fmla="*/ 255 h 255"/>
              <a:gd name="T70" fmla="*/ 24 w 176"/>
              <a:gd name="T71" fmla="*/ 254 h 255"/>
              <a:gd name="T72" fmla="*/ 22 w 176"/>
              <a:gd name="T73" fmla="*/ 247 h 255"/>
              <a:gd name="T74" fmla="*/ 18 w 176"/>
              <a:gd name="T75" fmla="*/ 238 h 255"/>
              <a:gd name="T76" fmla="*/ 14 w 176"/>
              <a:gd name="T77" fmla="*/ 225 h 255"/>
              <a:gd name="T78" fmla="*/ 9 w 176"/>
              <a:gd name="T79" fmla="*/ 209 h 255"/>
              <a:gd name="T80" fmla="*/ 5 w 176"/>
              <a:gd name="T81" fmla="*/ 193 h 255"/>
              <a:gd name="T82" fmla="*/ 1 w 176"/>
              <a:gd name="T83" fmla="*/ 173 h 255"/>
              <a:gd name="T84" fmla="*/ 0 w 176"/>
              <a:gd name="T85" fmla="*/ 154 h 255"/>
              <a:gd name="T86" fmla="*/ 0 w 176"/>
              <a:gd name="T87" fmla="*/ 133 h 255"/>
              <a:gd name="T88" fmla="*/ 2 w 176"/>
              <a:gd name="T89" fmla="*/ 112 h 255"/>
              <a:gd name="T90" fmla="*/ 7 w 176"/>
              <a:gd name="T91" fmla="*/ 91 h 255"/>
              <a:gd name="T92" fmla="*/ 16 w 176"/>
              <a:gd name="T93" fmla="*/ 72 h 255"/>
              <a:gd name="T94" fmla="*/ 29 w 176"/>
              <a:gd name="T95" fmla="*/ 52 h 255"/>
              <a:gd name="T96" fmla="*/ 48 w 176"/>
              <a:gd name="T97" fmla="*/ 35 h 255"/>
              <a:gd name="T98" fmla="*/ 71 w 176"/>
              <a:gd name="T99" fmla="*/ 21 h 255"/>
              <a:gd name="T100" fmla="*/ 100 w 176"/>
              <a:gd name="T101" fmla="*/ 10 h 255"/>
              <a:gd name="T102" fmla="*/ 133 w 176"/>
              <a:gd name="T103" fmla="*/ 0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76" h="255">
                <a:moveTo>
                  <a:pt x="133" y="0"/>
                </a:moveTo>
                <a:lnTo>
                  <a:pt x="131" y="2"/>
                </a:lnTo>
                <a:lnTo>
                  <a:pt x="124" y="4"/>
                </a:lnTo>
                <a:lnTo>
                  <a:pt x="113" y="11"/>
                </a:lnTo>
                <a:lnTo>
                  <a:pt x="100" y="20"/>
                </a:lnTo>
                <a:lnTo>
                  <a:pt x="85" y="32"/>
                </a:lnTo>
                <a:lnTo>
                  <a:pt x="72" y="47"/>
                </a:lnTo>
                <a:lnTo>
                  <a:pt x="59" y="65"/>
                </a:lnTo>
                <a:lnTo>
                  <a:pt x="49" y="86"/>
                </a:lnTo>
                <a:lnTo>
                  <a:pt x="42" y="111"/>
                </a:lnTo>
                <a:lnTo>
                  <a:pt x="44" y="108"/>
                </a:lnTo>
                <a:lnTo>
                  <a:pt x="49" y="100"/>
                </a:lnTo>
                <a:lnTo>
                  <a:pt x="55" y="87"/>
                </a:lnTo>
                <a:lnTo>
                  <a:pt x="66" y="73"/>
                </a:lnTo>
                <a:lnTo>
                  <a:pt x="79" y="58"/>
                </a:lnTo>
                <a:lnTo>
                  <a:pt x="94" y="42"/>
                </a:lnTo>
                <a:lnTo>
                  <a:pt x="113" y="28"/>
                </a:lnTo>
                <a:lnTo>
                  <a:pt x="133" y="16"/>
                </a:lnTo>
                <a:lnTo>
                  <a:pt x="157" y="10"/>
                </a:lnTo>
                <a:lnTo>
                  <a:pt x="158" y="12"/>
                </a:lnTo>
                <a:lnTo>
                  <a:pt x="161" y="17"/>
                </a:lnTo>
                <a:lnTo>
                  <a:pt x="163" y="26"/>
                </a:lnTo>
                <a:lnTo>
                  <a:pt x="167" y="39"/>
                </a:lnTo>
                <a:lnTo>
                  <a:pt x="171" y="54"/>
                </a:lnTo>
                <a:lnTo>
                  <a:pt x="175" y="71"/>
                </a:lnTo>
                <a:lnTo>
                  <a:pt x="176" y="89"/>
                </a:lnTo>
                <a:lnTo>
                  <a:pt x="175" y="108"/>
                </a:lnTo>
                <a:lnTo>
                  <a:pt x="172" y="129"/>
                </a:lnTo>
                <a:lnTo>
                  <a:pt x="166" y="148"/>
                </a:lnTo>
                <a:lnTo>
                  <a:pt x="156" y="169"/>
                </a:lnTo>
                <a:lnTo>
                  <a:pt x="141" y="190"/>
                </a:lnTo>
                <a:lnTo>
                  <a:pt x="122" y="208"/>
                </a:lnTo>
                <a:lnTo>
                  <a:pt x="96" y="226"/>
                </a:lnTo>
                <a:lnTo>
                  <a:pt x="65" y="242"/>
                </a:lnTo>
                <a:lnTo>
                  <a:pt x="26" y="255"/>
                </a:lnTo>
                <a:lnTo>
                  <a:pt x="24" y="254"/>
                </a:lnTo>
                <a:lnTo>
                  <a:pt x="22" y="247"/>
                </a:lnTo>
                <a:lnTo>
                  <a:pt x="18" y="238"/>
                </a:lnTo>
                <a:lnTo>
                  <a:pt x="14" y="225"/>
                </a:lnTo>
                <a:lnTo>
                  <a:pt x="9" y="209"/>
                </a:lnTo>
                <a:lnTo>
                  <a:pt x="5" y="193"/>
                </a:lnTo>
                <a:lnTo>
                  <a:pt x="1" y="173"/>
                </a:lnTo>
                <a:lnTo>
                  <a:pt x="0" y="154"/>
                </a:lnTo>
                <a:lnTo>
                  <a:pt x="0" y="133"/>
                </a:lnTo>
                <a:lnTo>
                  <a:pt x="2" y="112"/>
                </a:lnTo>
                <a:lnTo>
                  <a:pt x="7" y="91"/>
                </a:lnTo>
                <a:lnTo>
                  <a:pt x="16" y="72"/>
                </a:lnTo>
                <a:lnTo>
                  <a:pt x="29" y="52"/>
                </a:lnTo>
                <a:lnTo>
                  <a:pt x="48" y="35"/>
                </a:lnTo>
                <a:lnTo>
                  <a:pt x="71" y="21"/>
                </a:lnTo>
                <a:lnTo>
                  <a:pt x="100" y="10"/>
                </a:lnTo>
                <a:lnTo>
                  <a:pt x="133" y="0"/>
                </a:lnTo>
                <a:close/>
              </a:path>
            </a:pathLst>
          </a:custGeom>
          <a:solidFill>
            <a:schemeClr val="accent1">
              <a:lumMod val="10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" name="千图PPT彼岸天：ID 8661124库_任意多边形 19"/>
          <p:cNvSpPr/>
          <p:nvPr>
            <p:custDataLst>
              <p:tags r:id="rId4"/>
            </p:custDataLst>
          </p:nvPr>
        </p:nvSpPr>
        <p:spPr bwMode="auto">
          <a:xfrm>
            <a:off x="1324444" y="4228271"/>
            <a:ext cx="371758" cy="261175"/>
          </a:xfrm>
          <a:custGeom>
            <a:avLst/>
            <a:gdLst>
              <a:gd name="T0" fmla="*/ 103 w 256"/>
              <a:gd name="T1" fmla="*/ 0 h 177"/>
              <a:gd name="T2" fmla="*/ 123 w 256"/>
              <a:gd name="T3" fmla="*/ 0 h 177"/>
              <a:gd name="T4" fmla="*/ 144 w 256"/>
              <a:gd name="T5" fmla="*/ 3 h 177"/>
              <a:gd name="T6" fmla="*/ 165 w 256"/>
              <a:gd name="T7" fmla="*/ 8 h 177"/>
              <a:gd name="T8" fmla="*/ 184 w 256"/>
              <a:gd name="T9" fmla="*/ 19 h 177"/>
              <a:gd name="T10" fmla="*/ 203 w 256"/>
              <a:gd name="T11" fmla="*/ 32 h 177"/>
              <a:gd name="T12" fmla="*/ 220 w 256"/>
              <a:gd name="T13" fmla="*/ 48 h 177"/>
              <a:gd name="T14" fmla="*/ 235 w 256"/>
              <a:gd name="T15" fmla="*/ 72 h 177"/>
              <a:gd name="T16" fmla="*/ 247 w 256"/>
              <a:gd name="T17" fmla="*/ 100 h 177"/>
              <a:gd name="T18" fmla="*/ 256 w 256"/>
              <a:gd name="T19" fmla="*/ 135 h 177"/>
              <a:gd name="T20" fmla="*/ 255 w 256"/>
              <a:gd name="T21" fmla="*/ 133 h 177"/>
              <a:gd name="T22" fmla="*/ 251 w 256"/>
              <a:gd name="T23" fmla="*/ 125 h 177"/>
              <a:gd name="T24" fmla="*/ 244 w 256"/>
              <a:gd name="T25" fmla="*/ 115 h 177"/>
              <a:gd name="T26" fmla="*/ 235 w 256"/>
              <a:gd name="T27" fmla="*/ 102 h 177"/>
              <a:gd name="T28" fmla="*/ 223 w 256"/>
              <a:gd name="T29" fmla="*/ 87 h 177"/>
              <a:gd name="T30" fmla="*/ 209 w 256"/>
              <a:gd name="T31" fmla="*/ 73 h 177"/>
              <a:gd name="T32" fmla="*/ 191 w 256"/>
              <a:gd name="T33" fmla="*/ 60 h 177"/>
              <a:gd name="T34" fmla="*/ 169 w 256"/>
              <a:gd name="T35" fmla="*/ 51 h 177"/>
              <a:gd name="T36" fmla="*/ 144 w 256"/>
              <a:gd name="T37" fmla="*/ 45 h 177"/>
              <a:gd name="T38" fmla="*/ 147 w 256"/>
              <a:gd name="T39" fmla="*/ 46 h 177"/>
              <a:gd name="T40" fmla="*/ 156 w 256"/>
              <a:gd name="T41" fmla="*/ 50 h 177"/>
              <a:gd name="T42" fmla="*/ 168 w 256"/>
              <a:gd name="T43" fmla="*/ 58 h 177"/>
              <a:gd name="T44" fmla="*/ 183 w 256"/>
              <a:gd name="T45" fmla="*/ 68 h 177"/>
              <a:gd name="T46" fmla="*/ 199 w 256"/>
              <a:gd name="T47" fmla="*/ 81 h 177"/>
              <a:gd name="T48" fmla="*/ 214 w 256"/>
              <a:gd name="T49" fmla="*/ 97 h 177"/>
              <a:gd name="T50" fmla="*/ 229 w 256"/>
              <a:gd name="T51" fmla="*/ 115 h 177"/>
              <a:gd name="T52" fmla="*/ 239 w 256"/>
              <a:gd name="T53" fmla="*/ 135 h 177"/>
              <a:gd name="T54" fmla="*/ 247 w 256"/>
              <a:gd name="T55" fmla="*/ 159 h 177"/>
              <a:gd name="T56" fmla="*/ 244 w 256"/>
              <a:gd name="T57" fmla="*/ 159 h 177"/>
              <a:gd name="T58" fmla="*/ 238 w 256"/>
              <a:gd name="T59" fmla="*/ 161 h 177"/>
              <a:gd name="T60" fmla="*/ 229 w 256"/>
              <a:gd name="T61" fmla="*/ 165 h 177"/>
              <a:gd name="T62" fmla="*/ 217 w 256"/>
              <a:gd name="T63" fmla="*/ 169 h 177"/>
              <a:gd name="T64" fmla="*/ 203 w 256"/>
              <a:gd name="T65" fmla="*/ 173 h 177"/>
              <a:gd name="T66" fmla="*/ 186 w 256"/>
              <a:gd name="T67" fmla="*/ 176 h 177"/>
              <a:gd name="T68" fmla="*/ 168 w 256"/>
              <a:gd name="T69" fmla="*/ 177 h 177"/>
              <a:gd name="T70" fmla="*/ 148 w 256"/>
              <a:gd name="T71" fmla="*/ 177 h 177"/>
              <a:gd name="T72" fmla="*/ 127 w 256"/>
              <a:gd name="T73" fmla="*/ 173 h 177"/>
              <a:gd name="T74" fmla="*/ 106 w 256"/>
              <a:gd name="T75" fmla="*/ 168 h 177"/>
              <a:gd name="T76" fmla="*/ 86 w 256"/>
              <a:gd name="T77" fmla="*/ 158 h 177"/>
              <a:gd name="T78" fmla="*/ 66 w 256"/>
              <a:gd name="T79" fmla="*/ 142 h 177"/>
              <a:gd name="T80" fmla="*/ 47 w 256"/>
              <a:gd name="T81" fmla="*/ 122 h 177"/>
              <a:gd name="T82" fmla="*/ 30 w 256"/>
              <a:gd name="T83" fmla="*/ 98 h 177"/>
              <a:gd name="T84" fmla="*/ 14 w 256"/>
              <a:gd name="T85" fmla="*/ 65 h 177"/>
              <a:gd name="T86" fmla="*/ 0 w 256"/>
              <a:gd name="T87" fmla="*/ 28 h 177"/>
              <a:gd name="T88" fmla="*/ 2 w 256"/>
              <a:gd name="T89" fmla="*/ 26 h 177"/>
              <a:gd name="T90" fmla="*/ 9 w 256"/>
              <a:gd name="T91" fmla="*/ 24 h 177"/>
              <a:gd name="T92" fmla="*/ 18 w 256"/>
              <a:gd name="T93" fmla="*/ 20 h 177"/>
              <a:gd name="T94" fmla="*/ 31 w 256"/>
              <a:gd name="T95" fmla="*/ 15 h 177"/>
              <a:gd name="T96" fmla="*/ 45 w 256"/>
              <a:gd name="T97" fmla="*/ 11 h 177"/>
              <a:gd name="T98" fmla="*/ 64 w 256"/>
              <a:gd name="T99" fmla="*/ 6 h 177"/>
              <a:gd name="T100" fmla="*/ 82 w 256"/>
              <a:gd name="T101" fmla="*/ 3 h 177"/>
              <a:gd name="T102" fmla="*/ 103 w 256"/>
              <a:gd name="T103" fmla="*/ 0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6" h="177">
                <a:moveTo>
                  <a:pt x="103" y="0"/>
                </a:moveTo>
                <a:lnTo>
                  <a:pt x="123" y="0"/>
                </a:lnTo>
                <a:lnTo>
                  <a:pt x="144" y="3"/>
                </a:lnTo>
                <a:lnTo>
                  <a:pt x="165" y="8"/>
                </a:lnTo>
                <a:lnTo>
                  <a:pt x="184" y="19"/>
                </a:lnTo>
                <a:lnTo>
                  <a:pt x="203" y="32"/>
                </a:lnTo>
                <a:lnTo>
                  <a:pt x="220" y="48"/>
                </a:lnTo>
                <a:lnTo>
                  <a:pt x="235" y="72"/>
                </a:lnTo>
                <a:lnTo>
                  <a:pt x="247" y="100"/>
                </a:lnTo>
                <a:lnTo>
                  <a:pt x="256" y="135"/>
                </a:lnTo>
                <a:lnTo>
                  <a:pt x="255" y="133"/>
                </a:lnTo>
                <a:lnTo>
                  <a:pt x="251" y="125"/>
                </a:lnTo>
                <a:lnTo>
                  <a:pt x="244" y="115"/>
                </a:lnTo>
                <a:lnTo>
                  <a:pt x="235" y="102"/>
                </a:lnTo>
                <a:lnTo>
                  <a:pt x="223" y="87"/>
                </a:lnTo>
                <a:lnTo>
                  <a:pt x="209" y="73"/>
                </a:lnTo>
                <a:lnTo>
                  <a:pt x="191" y="60"/>
                </a:lnTo>
                <a:lnTo>
                  <a:pt x="169" y="51"/>
                </a:lnTo>
                <a:lnTo>
                  <a:pt x="144" y="45"/>
                </a:lnTo>
                <a:lnTo>
                  <a:pt x="147" y="46"/>
                </a:lnTo>
                <a:lnTo>
                  <a:pt x="156" y="50"/>
                </a:lnTo>
                <a:lnTo>
                  <a:pt x="168" y="58"/>
                </a:lnTo>
                <a:lnTo>
                  <a:pt x="183" y="68"/>
                </a:lnTo>
                <a:lnTo>
                  <a:pt x="199" y="81"/>
                </a:lnTo>
                <a:lnTo>
                  <a:pt x="214" y="97"/>
                </a:lnTo>
                <a:lnTo>
                  <a:pt x="229" y="115"/>
                </a:lnTo>
                <a:lnTo>
                  <a:pt x="239" y="135"/>
                </a:lnTo>
                <a:lnTo>
                  <a:pt x="247" y="159"/>
                </a:lnTo>
                <a:lnTo>
                  <a:pt x="244" y="159"/>
                </a:lnTo>
                <a:lnTo>
                  <a:pt x="238" y="161"/>
                </a:lnTo>
                <a:lnTo>
                  <a:pt x="229" y="165"/>
                </a:lnTo>
                <a:lnTo>
                  <a:pt x="217" y="169"/>
                </a:lnTo>
                <a:lnTo>
                  <a:pt x="203" y="173"/>
                </a:lnTo>
                <a:lnTo>
                  <a:pt x="186" y="176"/>
                </a:lnTo>
                <a:lnTo>
                  <a:pt x="168" y="177"/>
                </a:lnTo>
                <a:lnTo>
                  <a:pt x="148" y="177"/>
                </a:lnTo>
                <a:lnTo>
                  <a:pt x="127" y="173"/>
                </a:lnTo>
                <a:lnTo>
                  <a:pt x="106" y="168"/>
                </a:lnTo>
                <a:lnTo>
                  <a:pt x="86" y="158"/>
                </a:lnTo>
                <a:lnTo>
                  <a:pt x="66" y="142"/>
                </a:lnTo>
                <a:lnTo>
                  <a:pt x="47" y="122"/>
                </a:lnTo>
                <a:lnTo>
                  <a:pt x="30" y="98"/>
                </a:lnTo>
                <a:lnTo>
                  <a:pt x="14" y="65"/>
                </a:lnTo>
                <a:lnTo>
                  <a:pt x="0" y="28"/>
                </a:lnTo>
                <a:lnTo>
                  <a:pt x="2" y="26"/>
                </a:lnTo>
                <a:lnTo>
                  <a:pt x="9" y="24"/>
                </a:lnTo>
                <a:lnTo>
                  <a:pt x="18" y="20"/>
                </a:lnTo>
                <a:lnTo>
                  <a:pt x="31" y="15"/>
                </a:lnTo>
                <a:lnTo>
                  <a:pt x="45" y="11"/>
                </a:lnTo>
                <a:lnTo>
                  <a:pt x="64" y="6"/>
                </a:lnTo>
                <a:lnTo>
                  <a:pt x="82" y="3"/>
                </a:lnTo>
                <a:lnTo>
                  <a:pt x="103" y="0"/>
                </a:lnTo>
                <a:close/>
              </a:path>
            </a:pathLst>
          </a:custGeom>
          <a:solidFill>
            <a:schemeClr val="accent1">
              <a:lumMod val="10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千图PPT彼岸天：ID 8661124库_任意多边形 20"/>
          <p:cNvSpPr/>
          <p:nvPr>
            <p:custDataLst>
              <p:tags r:id="rId5"/>
            </p:custDataLst>
          </p:nvPr>
        </p:nvSpPr>
        <p:spPr bwMode="auto">
          <a:xfrm>
            <a:off x="839416" y="3878563"/>
            <a:ext cx="370307" cy="259699"/>
          </a:xfrm>
          <a:custGeom>
            <a:avLst/>
            <a:gdLst>
              <a:gd name="T0" fmla="*/ 101 w 255"/>
              <a:gd name="T1" fmla="*/ 0 h 176"/>
              <a:gd name="T2" fmla="*/ 122 w 255"/>
              <a:gd name="T3" fmla="*/ 0 h 176"/>
              <a:gd name="T4" fmla="*/ 143 w 255"/>
              <a:gd name="T5" fmla="*/ 2 h 176"/>
              <a:gd name="T6" fmla="*/ 164 w 255"/>
              <a:gd name="T7" fmla="*/ 8 h 176"/>
              <a:gd name="T8" fmla="*/ 183 w 255"/>
              <a:gd name="T9" fmla="*/ 17 h 176"/>
              <a:gd name="T10" fmla="*/ 203 w 255"/>
              <a:gd name="T11" fmla="*/ 30 h 176"/>
              <a:gd name="T12" fmla="*/ 220 w 255"/>
              <a:gd name="T13" fmla="*/ 48 h 176"/>
              <a:gd name="T14" fmla="*/ 234 w 255"/>
              <a:gd name="T15" fmla="*/ 71 h 176"/>
              <a:gd name="T16" fmla="*/ 246 w 255"/>
              <a:gd name="T17" fmla="*/ 100 h 176"/>
              <a:gd name="T18" fmla="*/ 255 w 255"/>
              <a:gd name="T19" fmla="*/ 135 h 176"/>
              <a:gd name="T20" fmla="*/ 255 w 255"/>
              <a:gd name="T21" fmla="*/ 132 h 176"/>
              <a:gd name="T22" fmla="*/ 251 w 255"/>
              <a:gd name="T23" fmla="*/ 125 h 176"/>
              <a:gd name="T24" fmla="*/ 244 w 255"/>
              <a:gd name="T25" fmla="*/ 113 h 176"/>
              <a:gd name="T26" fmla="*/ 235 w 255"/>
              <a:gd name="T27" fmla="*/ 100 h 176"/>
              <a:gd name="T28" fmla="*/ 223 w 255"/>
              <a:gd name="T29" fmla="*/ 86 h 176"/>
              <a:gd name="T30" fmla="*/ 208 w 255"/>
              <a:gd name="T31" fmla="*/ 73 h 176"/>
              <a:gd name="T32" fmla="*/ 190 w 255"/>
              <a:gd name="T33" fmla="*/ 60 h 176"/>
              <a:gd name="T34" fmla="*/ 169 w 255"/>
              <a:gd name="T35" fmla="*/ 49 h 176"/>
              <a:gd name="T36" fmla="*/ 144 w 255"/>
              <a:gd name="T37" fmla="*/ 43 h 176"/>
              <a:gd name="T38" fmla="*/ 147 w 255"/>
              <a:gd name="T39" fmla="*/ 44 h 176"/>
              <a:gd name="T40" fmla="*/ 155 w 255"/>
              <a:gd name="T41" fmla="*/ 49 h 176"/>
              <a:gd name="T42" fmla="*/ 168 w 255"/>
              <a:gd name="T43" fmla="*/ 56 h 176"/>
              <a:gd name="T44" fmla="*/ 182 w 255"/>
              <a:gd name="T45" fmla="*/ 66 h 176"/>
              <a:gd name="T46" fmla="*/ 197 w 255"/>
              <a:gd name="T47" fmla="*/ 79 h 176"/>
              <a:gd name="T48" fmla="*/ 214 w 255"/>
              <a:gd name="T49" fmla="*/ 95 h 176"/>
              <a:gd name="T50" fmla="*/ 227 w 255"/>
              <a:gd name="T51" fmla="*/ 113 h 176"/>
              <a:gd name="T52" fmla="*/ 239 w 255"/>
              <a:gd name="T53" fmla="*/ 134 h 176"/>
              <a:gd name="T54" fmla="*/ 246 w 255"/>
              <a:gd name="T55" fmla="*/ 157 h 176"/>
              <a:gd name="T56" fmla="*/ 243 w 255"/>
              <a:gd name="T57" fmla="*/ 158 h 176"/>
              <a:gd name="T58" fmla="*/ 238 w 255"/>
              <a:gd name="T59" fmla="*/ 161 h 176"/>
              <a:gd name="T60" fmla="*/ 229 w 255"/>
              <a:gd name="T61" fmla="*/ 165 h 176"/>
              <a:gd name="T62" fmla="*/ 217 w 255"/>
              <a:gd name="T63" fmla="*/ 169 h 176"/>
              <a:gd name="T64" fmla="*/ 201 w 255"/>
              <a:gd name="T65" fmla="*/ 171 h 176"/>
              <a:gd name="T66" fmla="*/ 184 w 255"/>
              <a:gd name="T67" fmla="*/ 175 h 176"/>
              <a:gd name="T68" fmla="*/ 166 w 255"/>
              <a:gd name="T69" fmla="*/ 176 h 176"/>
              <a:gd name="T70" fmla="*/ 147 w 255"/>
              <a:gd name="T71" fmla="*/ 175 h 176"/>
              <a:gd name="T72" fmla="*/ 127 w 255"/>
              <a:gd name="T73" fmla="*/ 173 h 176"/>
              <a:gd name="T74" fmla="*/ 106 w 255"/>
              <a:gd name="T75" fmla="*/ 166 h 176"/>
              <a:gd name="T76" fmla="*/ 86 w 255"/>
              <a:gd name="T77" fmla="*/ 156 h 176"/>
              <a:gd name="T78" fmla="*/ 65 w 255"/>
              <a:gd name="T79" fmla="*/ 141 h 176"/>
              <a:gd name="T80" fmla="*/ 47 w 255"/>
              <a:gd name="T81" fmla="*/ 122 h 176"/>
              <a:gd name="T82" fmla="*/ 28 w 255"/>
              <a:gd name="T83" fmla="*/ 96 h 176"/>
              <a:gd name="T84" fmla="*/ 13 w 255"/>
              <a:gd name="T85" fmla="*/ 65 h 176"/>
              <a:gd name="T86" fmla="*/ 0 w 255"/>
              <a:gd name="T87" fmla="*/ 26 h 176"/>
              <a:gd name="T88" fmla="*/ 1 w 255"/>
              <a:gd name="T89" fmla="*/ 26 h 176"/>
              <a:gd name="T90" fmla="*/ 8 w 255"/>
              <a:gd name="T91" fmla="*/ 22 h 176"/>
              <a:gd name="T92" fmla="*/ 18 w 255"/>
              <a:gd name="T93" fmla="*/ 18 h 176"/>
              <a:gd name="T94" fmla="*/ 30 w 255"/>
              <a:gd name="T95" fmla="*/ 14 h 176"/>
              <a:gd name="T96" fmla="*/ 45 w 255"/>
              <a:gd name="T97" fmla="*/ 9 h 176"/>
              <a:gd name="T98" fmla="*/ 62 w 255"/>
              <a:gd name="T99" fmla="*/ 5 h 176"/>
              <a:gd name="T100" fmla="*/ 82 w 255"/>
              <a:gd name="T101" fmla="*/ 1 h 176"/>
              <a:gd name="T102" fmla="*/ 101 w 255"/>
              <a:gd name="T103" fmla="*/ 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5" h="176">
                <a:moveTo>
                  <a:pt x="101" y="0"/>
                </a:moveTo>
                <a:lnTo>
                  <a:pt x="122" y="0"/>
                </a:lnTo>
                <a:lnTo>
                  <a:pt x="143" y="2"/>
                </a:lnTo>
                <a:lnTo>
                  <a:pt x="164" y="8"/>
                </a:lnTo>
                <a:lnTo>
                  <a:pt x="183" y="17"/>
                </a:lnTo>
                <a:lnTo>
                  <a:pt x="203" y="30"/>
                </a:lnTo>
                <a:lnTo>
                  <a:pt x="220" y="48"/>
                </a:lnTo>
                <a:lnTo>
                  <a:pt x="234" y="71"/>
                </a:lnTo>
                <a:lnTo>
                  <a:pt x="246" y="100"/>
                </a:lnTo>
                <a:lnTo>
                  <a:pt x="255" y="135"/>
                </a:lnTo>
                <a:lnTo>
                  <a:pt x="255" y="132"/>
                </a:lnTo>
                <a:lnTo>
                  <a:pt x="251" y="125"/>
                </a:lnTo>
                <a:lnTo>
                  <a:pt x="244" y="113"/>
                </a:lnTo>
                <a:lnTo>
                  <a:pt x="235" y="100"/>
                </a:lnTo>
                <a:lnTo>
                  <a:pt x="223" y="86"/>
                </a:lnTo>
                <a:lnTo>
                  <a:pt x="208" y="73"/>
                </a:lnTo>
                <a:lnTo>
                  <a:pt x="190" y="60"/>
                </a:lnTo>
                <a:lnTo>
                  <a:pt x="169" y="49"/>
                </a:lnTo>
                <a:lnTo>
                  <a:pt x="144" y="43"/>
                </a:lnTo>
                <a:lnTo>
                  <a:pt x="147" y="44"/>
                </a:lnTo>
                <a:lnTo>
                  <a:pt x="155" y="49"/>
                </a:lnTo>
                <a:lnTo>
                  <a:pt x="168" y="56"/>
                </a:lnTo>
                <a:lnTo>
                  <a:pt x="182" y="66"/>
                </a:lnTo>
                <a:lnTo>
                  <a:pt x="197" y="79"/>
                </a:lnTo>
                <a:lnTo>
                  <a:pt x="214" y="95"/>
                </a:lnTo>
                <a:lnTo>
                  <a:pt x="227" y="113"/>
                </a:lnTo>
                <a:lnTo>
                  <a:pt x="239" y="134"/>
                </a:lnTo>
                <a:lnTo>
                  <a:pt x="246" y="157"/>
                </a:lnTo>
                <a:lnTo>
                  <a:pt x="243" y="158"/>
                </a:lnTo>
                <a:lnTo>
                  <a:pt x="238" y="161"/>
                </a:lnTo>
                <a:lnTo>
                  <a:pt x="229" y="165"/>
                </a:lnTo>
                <a:lnTo>
                  <a:pt x="217" y="169"/>
                </a:lnTo>
                <a:lnTo>
                  <a:pt x="201" y="171"/>
                </a:lnTo>
                <a:lnTo>
                  <a:pt x="184" y="175"/>
                </a:lnTo>
                <a:lnTo>
                  <a:pt x="166" y="176"/>
                </a:lnTo>
                <a:lnTo>
                  <a:pt x="147" y="175"/>
                </a:lnTo>
                <a:lnTo>
                  <a:pt x="127" y="173"/>
                </a:lnTo>
                <a:lnTo>
                  <a:pt x="106" y="166"/>
                </a:lnTo>
                <a:lnTo>
                  <a:pt x="86" y="156"/>
                </a:lnTo>
                <a:lnTo>
                  <a:pt x="65" y="141"/>
                </a:lnTo>
                <a:lnTo>
                  <a:pt x="47" y="122"/>
                </a:lnTo>
                <a:lnTo>
                  <a:pt x="28" y="96"/>
                </a:lnTo>
                <a:lnTo>
                  <a:pt x="13" y="65"/>
                </a:lnTo>
                <a:lnTo>
                  <a:pt x="0" y="26"/>
                </a:lnTo>
                <a:lnTo>
                  <a:pt x="1" y="26"/>
                </a:lnTo>
                <a:lnTo>
                  <a:pt x="8" y="22"/>
                </a:lnTo>
                <a:lnTo>
                  <a:pt x="18" y="18"/>
                </a:lnTo>
                <a:lnTo>
                  <a:pt x="30" y="14"/>
                </a:lnTo>
                <a:lnTo>
                  <a:pt x="45" y="9"/>
                </a:lnTo>
                <a:lnTo>
                  <a:pt x="62" y="5"/>
                </a:lnTo>
                <a:lnTo>
                  <a:pt x="82" y="1"/>
                </a:lnTo>
                <a:lnTo>
                  <a:pt x="101" y="0"/>
                </a:lnTo>
                <a:close/>
              </a:path>
            </a:pathLst>
          </a:custGeom>
          <a:solidFill>
            <a:schemeClr val="accent1">
              <a:lumMod val="10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千图PPT彼岸天：ID 8661124库_任意多边形 21"/>
          <p:cNvSpPr/>
          <p:nvPr>
            <p:custDataLst>
              <p:tags r:id="rId6"/>
            </p:custDataLst>
          </p:nvPr>
        </p:nvSpPr>
        <p:spPr bwMode="auto">
          <a:xfrm>
            <a:off x="1198105" y="3313424"/>
            <a:ext cx="254132" cy="392499"/>
          </a:xfrm>
          <a:custGeom>
            <a:avLst/>
            <a:gdLst>
              <a:gd name="T0" fmla="*/ 35 w 175"/>
              <a:gd name="T1" fmla="*/ 0 h 266"/>
              <a:gd name="T2" fmla="*/ 36 w 175"/>
              <a:gd name="T3" fmla="*/ 1 h 266"/>
              <a:gd name="T4" fmla="*/ 43 w 175"/>
              <a:gd name="T5" fmla="*/ 4 h 266"/>
              <a:gd name="T6" fmla="*/ 53 w 175"/>
              <a:gd name="T7" fmla="*/ 8 h 266"/>
              <a:gd name="T8" fmla="*/ 65 w 175"/>
              <a:gd name="T9" fmla="*/ 13 h 266"/>
              <a:gd name="T10" fmla="*/ 79 w 175"/>
              <a:gd name="T11" fmla="*/ 21 h 266"/>
              <a:gd name="T12" fmla="*/ 95 w 175"/>
              <a:gd name="T13" fmla="*/ 30 h 266"/>
              <a:gd name="T14" fmla="*/ 110 w 175"/>
              <a:gd name="T15" fmla="*/ 40 h 266"/>
              <a:gd name="T16" fmla="*/ 126 w 175"/>
              <a:gd name="T17" fmla="*/ 53 h 266"/>
              <a:gd name="T18" fmla="*/ 140 w 175"/>
              <a:gd name="T19" fmla="*/ 67 h 266"/>
              <a:gd name="T20" fmla="*/ 153 w 175"/>
              <a:gd name="T21" fmla="*/ 84 h 266"/>
              <a:gd name="T22" fmla="*/ 164 w 175"/>
              <a:gd name="T23" fmla="*/ 102 h 266"/>
              <a:gd name="T24" fmla="*/ 171 w 175"/>
              <a:gd name="T25" fmla="*/ 123 h 266"/>
              <a:gd name="T26" fmla="*/ 175 w 175"/>
              <a:gd name="T27" fmla="*/ 145 h 266"/>
              <a:gd name="T28" fmla="*/ 174 w 175"/>
              <a:gd name="T29" fmla="*/ 170 h 266"/>
              <a:gd name="T30" fmla="*/ 169 w 175"/>
              <a:gd name="T31" fmla="*/ 197 h 266"/>
              <a:gd name="T32" fmla="*/ 157 w 175"/>
              <a:gd name="T33" fmla="*/ 226 h 266"/>
              <a:gd name="T34" fmla="*/ 139 w 175"/>
              <a:gd name="T35" fmla="*/ 257 h 266"/>
              <a:gd name="T36" fmla="*/ 140 w 175"/>
              <a:gd name="T37" fmla="*/ 254 h 266"/>
              <a:gd name="T38" fmla="*/ 143 w 175"/>
              <a:gd name="T39" fmla="*/ 247 h 266"/>
              <a:gd name="T40" fmla="*/ 145 w 175"/>
              <a:gd name="T41" fmla="*/ 235 h 266"/>
              <a:gd name="T42" fmla="*/ 148 w 175"/>
              <a:gd name="T43" fmla="*/ 219 h 266"/>
              <a:gd name="T44" fmla="*/ 149 w 175"/>
              <a:gd name="T45" fmla="*/ 200 h 266"/>
              <a:gd name="T46" fmla="*/ 149 w 175"/>
              <a:gd name="T47" fmla="*/ 180 h 266"/>
              <a:gd name="T48" fmla="*/ 145 w 175"/>
              <a:gd name="T49" fmla="*/ 158 h 266"/>
              <a:gd name="T50" fmla="*/ 138 w 175"/>
              <a:gd name="T51" fmla="*/ 136 h 266"/>
              <a:gd name="T52" fmla="*/ 125 w 175"/>
              <a:gd name="T53" fmla="*/ 114 h 266"/>
              <a:gd name="T54" fmla="*/ 126 w 175"/>
              <a:gd name="T55" fmla="*/ 117 h 266"/>
              <a:gd name="T56" fmla="*/ 128 w 175"/>
              <a:gd name="T57" fmla="*/ 126 h 266"/>
              <a:gd name="T58" fmla="*/ 131 w 175"/>
              <a:gd name="T59" fmla="*/ 140 h 266"/>
              <a:gd name="T60" fmla="*/ 135 w 175"/>
              <a:gd name="T61" fmla="*/ 157 h 266"/>
              <a:gd name="T62" fmla="*/ 138 w 175"/>
              <a:gd name="T63" fmla="*/ 178 h 266"/>
              <a:gd name="T64" fmla="*/ 138 w 175"/>
              <a:gd name="T65" fmla="*/ 200 h 266"/>
              <a:gd name="T66" fmla="*/ 134 w 175"/>
              <a:gd name="T67" fmla="*/ 223 h 266"/>
              <a:gd name="T68" fmla="*/ 127 w 175"/>
              <a:gd name="T69" fmla="*/ 245 h 266"/>
              <a:gd name="T70" fmla="*/ 115 w 175"/>
              <a:gd name="T71" fmla="*/ 266 h 266"/>
              <a:gd name="T72" fmla="*/ 114 w 175"/>
              <a:gd name="T73" fmla="*/ 266 h 266"/>
              <a:gd name="T74" fmla="*/ 109 w 175"/>
              <a:gd name="T75" fmla="*/ 263 h 266"/>
              <a:gd name="T76" fmla="*/ 100 w 175"/>
              <a:gd name="T77" fmla="*/ 260 h 266"/>
              <a:gd name="T78" fmla="*/ 89 w 175"/>
              <a:gd name="T79" fmla="*/ 254 h 266"/>
              <a:gd name="T80" fmla="*/ 78 w 175"/>
              <a:gd name="T81" fmla="*/ 248 h 266"/>
              <a:gd name="T82" fmla="*/ 65 w 175"/>
              <a:gd name="T83" fmla="*/ 240 h 266"/>
              <a:gd name="T84" fmla="*/ 52 w 175"/>
              <a:gd name="T85" fmla="*/ 230 h 266"/>
              <a:gd name="T86" fmla="*/ 39 w 175"/>
              <a:gd name="T87" fmla="*/ 217 h 266"/>
              <a:gd name="T88" fmla="*/ 27 w 175"/>
              <a:gd name="T89" fmla="*/ 202 h 266"/>
              <a:gd name="T90" fmla="*/ 17 w 175"/>
              <a:gd name="T91" fmla="*/ 186 h 266"/>
              <a:gd name="T92" fmla="*/ 8 w 175"/>
              <a:gd name="T93" fmla="*/ 167 h 266"/>
              <a:gd name="T94" fmla="*/ 2 w 175"/>
              <a:gd name="T95" fmla="*/ 145 h 266"/>
              <a:gd name="T96" fmla="*/ 0 w 175"/>
              <a:gd name="T97" fmla="*/ 122 h 266"/>
              <a:gd name="T98" fmla="*/ 1 w 175"/>
              <a:gd name="T99" fmla="*/ 96 h 266"/>
              <a:gd name="T100" fmla="*/ 6 w 175"/>
              <a:gd name="T101" fmla="*/ 66 h 266"/>
              <a:gd name="T102" fmla="*/ 18 w 175"/>
              <a:gd name="T103" fmla="*/ 35 h 266"/>
              <a:gd name="T104" fmla="*/ 35 w 175"/>
              <a:gd name="T105" fmla="*/ 0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5" h="266">
                <a:moveTo>
                  <a:pt x="35" y="0"/>
                </a:moveTo>
                <a:lnTo>
                  <a:pt x="36" y="1"/>
                </a:lnTo>
                <a:lnTo>
                  <a:pt x="43" y="4"/>
                </a:lnTo>
                <a:lnTo>
                  <a:pt x="53" y="8"/>
                </a:lnTo>
                <a:lnTo>
                  <a:pt x="65" y="13"/>
                </a:lnTo>
                <a:lnTo>
                  <a:pt x="79" y="21"/>
                </a:lnTo>
                <a:lnTo>
                  <a:pt x="95" y="30"/>
                </a:lnTo>
                <a:lnTo>
                  <a:pt x="110" y="40"/>
                </a:lnTo>
                <a:lnTo>
                  <a:pt x="126" y="53"/>
                </a:lnTo>
                <a:lnTo>
                  <a:pt x="140" y="67"/>
                </a:lnTo>
                <a:lnTo>
                  <a:pt x="153" y="84"/>
                </a:lnTo>
                <a:lnTo>
                  <a:pt x="164" y="102"/>
                </a:lnTo>
                <a:lnTo>
                  <a:pt x="171" y="123"/>
                </a:lnTo>
                <a:lnTo>
                  <a:pt x="175" y="145"/>
                </a:lnTo>
                <a:lnTo>
                  <a:pt x="174" y="170"/>
                </a:lnTo>
                <a:lnTo>
                  <a:pt x="169" y="197"/>
                </a:lnTo>
                <a:lnTo>
                  <a:pt x="157" y="226"/>
                </a:lnTo>
                <a:lnTo>
                  <a:pt x="139" y="257"/>
                </a:lnTo>
                <a:lnTo>
                  <a:pt x="140" y="254"/>
                </a:lnTo>
                <a:lnTo>
                  <a:pt x="143" y="247"/>
                </a:lnTo>
                <a:lnTo>
                  <a:pt x="145" y="235"/>
                </a:lnTo>
                <a:lnTo>
                  <a:pt x="148" y="219"/>
                </a:lnTo>
                <a:lnTo>
                  <a:pt x="149" y="200"/>
                </a:lnTo>
                <a:lnTo>
                  <a:pt x="149" y="180"/>
                </a:lnTo>
                <a:lnTo>
                  <a:pt x="145" y="158"/>
                </a:lnTo>
                <a:lnTo>
                  <a:pt x="138" y="136"/>
                </a:lnTo>
                <a:lnTo>
                  <a:pt x="125" y="114"/>
                </a:lnTo>
                <a:lnTo>
                  <a:pt x="126" y="117"/>
                </a:lnTo>
                <a:lnTo>
                  <a:pt x="128" y="126"/>
                </a:lnTo>
                <a:lnTo>
                  <a:pt x="131" y="140"/>
                </a:lnTo>
                <a:lnTo>
                  <a:pt x="135" y="157"/>
                </a:lnTo>
                <a:lnTo>
                  <a:pt x="138" y="178"/>
                </a:lnTo>
                <a:lnTo>
                  <a:pt x="138" y="200"/>
                </a:lnTo>
                <a:lnTo>
                  <a:pt x="134" y="223"/>
                </a:lnTo>
                <a:lnTo>
                  <a:pt x="127" y="245"/>
                </a:lnTo>
                <a:lnTo>
                  <a:pt x="115" y="266"/>
                </a:lnTo>
                <a:lnTo>
                  <a:pt x="114" y="266"/>
                </a:lnTo>
                <a:lnTo>
                  <a:pt x="109" y="263"/>
                </a:lnTo>
                <a:lnTo>
                  <a:pt x="100" y="260"/>
                </a:lnTo>
                <a:lnTo>
                  <a:pt x="89" y="254"/>
                </a:lnTo>
                <a:lnTo>
                  <a:pt x="78" y="248"/>
                </a:lnTo>
                <a:lnTo>
                  <a:pt x="65" y="240"/>
                </a:lnTo>
                <a:lnTo>
                  <a:pt x="52" y="230"/>
                </a:lnTo>
                <a:lnTo>
                  <a:pt x="39" y="217"/>
                </a:lnTo>
                <a:lnTo>
                  <a:pt x="27" y="202"/>
                </a:lnTo>
                <a:lnTo>
                  <a:pt x="17" y="186"/>
                </a:lnTo>
                <a:lnTo>
                  <a:pt x="8" y="167"/>
                </a:lnTo>
                <a:lnTo>
                  <a:pt x="2" y="145"/>
                </a:lnTo>
                <a:lnTo>
                  <a:pt x="0" y="122"/>
                </a:lnTo>
                <a:lnTo>
                  <a:pt x="1" y="96"/>
                </a:lnTo>
                <a:lnTo>
                  <a:pt x="6" y="66"/>
                </a:lnTo>
                <a:lnTo>
                  <a:pt x="18" y="35"/>
                </a:lnTo>
                <a:lnTo>
                  <a:pt x="35" y="0"/>
                </a:lnTo>
                <a:close/>
              </a:path>
            </a:pathLst>
          </a:custGeom>
          <a:solidFill>
            <a:schemeClr val="accent1">
              <a:lumMod val="10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" name="千图PPT彼岸天：ID 8661124库_任意多边形 22"/>
          <p:cNvSpPr/>
          <p:nvPr>
            <p:custDataLst>
              <p:tags r:id="rId7"/>
            </p:custDataLst>
          </p:nvPr>
        </p:nvSpPr>
        <p:spPr bwMode="auto">
          <a:xfrm>
            <a:off x="1651186" y="3261779"/>
            <a:ext cx="254132" cy="392499"/>
          </a:xfrm>
          <a:custGeom>
            <a:avLst/>
            <a:gdLst>
              <a:gd name="T0" fmla="*/ 35 w 175"/>
              <a:gd name="T1" fmla="*/ 0 h 266"/>
              <a:gd name="T2" fmla="*/ 37 w 175"/>
              <a:gd name="T3" fmla="*/ 1 h 266"/>
              <a:gd name="T4" fmla="*/ 44 w 175"/>
              <a:gd name="T5" fmla="*/ 4 h 266"/>
              <a:gd name="T6" fmla="*/ 53 w 175"/>
              <a:gd name="T7" fmla="*/ 8 h 266"/>
              <a:gd name="T8" fmla="*/ 66 w 175"/>
              <a:gd name="T9" fmla="*/ 13 h 266"/>
              <a:gd name="T10" fmla="*/ 79 w 175"/>
              <a:gd name="T11" fmla="*/ 21 h 266"/>
              <a:gd name="T12" fmla="*/ 95 w 175"/>
              <a:gd name="T13" fmla="*/ 30 h 266"/>
              <a:gd name="T14" fmla="*/ 110 w 175"/>
              <a:gd name="T15" fmla="*/ 40 h 266"/>
              <a:gd name="T16" fmla="*/ 126 w 175"/>
              <a:gd name="T17" fmla="*/ 53 h 266"/>
              <a:gd name="T18" fmla="*/ 140 w 175"/>
              <a:gd name="T19" fmla="*/ 69 h 266"/>
              <a:gd name="T20" fmla="*/ 153 w 175"/>
              <a:gd name="T21" fmla="*/ 84 h 266"/>
              <a:gd name="T22" fmla="*/ 165 w 175"/>
              <a:gd name="T23" fmla="*/ 104 h 266"/>
              <a:gd name="T24" fmla="*/ 171 w 175"/>
              <a:gd name="T25" fmla="*/ 123 h 266"/>
              <a:gd name="T26" fmla="*/ 175 w 175"/>
              <a:gd name="T27" fmla="*/ 147 h 266"/>
              <a:gd name="T28" fmla="*/ 175 w 175"/>
              <a:gd name="T29" fmla="*/ 171 h 266"/>
              <a:gd name="T30" fmla="*/ 169 w 175"/>
              <a:gd name="T31" fmla="*/ 197 h 266"/>
              <a:gd name="T32" fmla="*/ 157 w 175"/>
              <a:gd name="T33" fmla="*/ 226 h 266"/>
              <a:gd name="T34" fmla="*/ 139 w 175"/>
              <a:gd name="T35" fmla="*/ 257 h 266"/>
              <a:gd name="T36" fmla="*/ 140 w 175"/>
              <a:gd name="T37" fmla="*/ 254 h 266"/>
              <a:gd name="T38" fmla="*/ 143 w 175"/>
              <a:gd name="T39" fmla="*/ 247 h 266"/>
              <a:gd name="T40" fmla="*/ 147 w 175"/>
              <a:gd name="T41" fmla="*/ 235 h 266"/>
              <a:gd name="T42" fmla="*/ 149 w 175"/>
              <a:gd name="T43" fmla="*/ 219 h 266"/>
              <a:gd name="T44" fmla="*/ 150 w 175"/>
              <a:gd name="T45" fmla="*/ 200 h 266"/>
              <a:gd name="T46" fmla="*/ 150 w 175"/>
              <a:gd name="T47" fmla="*/ 180 h 266"/>
              <a:gd name="T48" fmla="*/ 147 w 175"/>
              <a:gd name="T49" fmla="*/ 158 h 266"/>
              <a:gd name="T50" fmla="*/ 137 w 175"/>
              <a:gd name="T51" fmla="*/ 136 h 266"/>
              <a:gd name="T52" fmla="*/ 125 w 175"/>
              <a:gd name="T53" fmla="*/ 114 h 266"/>
              <a:gd name="T54" fmla="*/ 126 w 175"/>
              <a:gd name="T55" fmla="*/ 117 h 266"/>
              <a:gd name="T56" fmla="*/ 128 w 175"/>
              <a:gd name="T57" fmla="*/ 126 h 266"/>
              <a:gd name="T58" fmla="*/ 132 w 175"/>
              <a:gd name="T59" fmla="*/ 140 h 266"/>
              <a:gd name="T60" fmla="*/ 136 w 175"/>
              <a:gd name="T61" fmla="*/ 158 h 266"/>
              <a:gd name="T62" fmla="*/ 137 w 175"/>
              <a:gd name="T63" fmla="*/ 178 h 266"/>
              <a:gd name="T64" fmla="*/ 137 w 175"/>
              <a:gd name="T65" fmla="*/ 200 h 266"/>
              <a:gd name="T66" fmla="*/ 135 w 175"/>
              <a:gd name="T67" fmla="*/ 223 h 266"/>
              <a:gd name="T68" fmla="*/ 128 w 175"/>
              <a:gd name="T69" fmla="*/ 245 h 266"/>
              <a:gd name="T70" fmla="*/ 117 w 175"/>
              <a:gd name="T71" fmla="*/ 266 h 266"/>
              <a:gd name="T72" fmla="*/ 114 w 175"/>
              <a:gd name="T73" fmla="*/ 266 h 266"/>
              <a:gd name="T74" fmla="*/ 109 w 175"/>
              <a:gd name="T75" fmla="*/ 263 h 266"/>
              <a:gd name="T76" fmla="*/ 101 w 175"/>
              <a:gd name="T77" fmla="*/ 261 h 266"/>
              <a:gd name="T78" fmla="*/ 91 w 175"/>
              <a:gd name="T79" fmla="*/ 256 h 266"/>
              <a:gd name="T80" fmla="*/ 79 w 175"/>
              <a:gd name="T81" fmla="*/ 248 h 266"/>
              <a:gd name="T82" fmla="*/ 66 w 175"/>
              <a:gd name="T83" fmla="*/ 240 h 266"/>
              <a:gd name="T84" fmla="*/ 53 w 175"/>
              <a:gd name="T85" fmla="*/ 230 h 266"/>
              <a:gd name="T86" fmla="*/ 40 w 175"/>
              <a:gd name="T87" fmla="*/ 217 h 266"/>
              <a:gd name="T88" fmla="*/ 27 w 175"/>
              <a:gd name="T89" fmla="*/ 202 h 266"/>
              <a:gd name="T90" fmla="*/ 17 w 175"/>
              <a:gd name="T91" fmla="*/ 186 h 266"/>
              <a:gd name="T92" fmla="*/ 9 w 175"/>
              <a:gd name="T93" fmla="*/ 167 h 266"/>
              <a:gd name="T94" fmla="*/ 2 w 175"/>
              <a:gd name="T95" fmla="*/ 145 h 266"/>
              <a:gd name="T96" fmla="*/ 0 w 175"/>
              <a:gd name="T97" fmla="*/ 122 h 266"/>
              <a:gd name="T98" fmla="*/ 1 w 175"/>
              <a:gd name="T99" fmla="*/ 96 h 266"/>
              <a:gd name="T100" fmla="*/ 8 w 175"/>
              <a:gd name="T101" fmla="*/ 66 h 266"/>
              <a:gd name="T102" fmla="*/ 18 w 175"/>
              <a:gd name="T103" fmla="*/ 35 h 266"/>
              <a:gd name="T104" fmla="*/ 35 w 175"/>
              <a:gd name="T105" fmla="*/ 0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5" h="266">
                <a:moveTo>
                  <a:pt x="35" y="0"/>
                </a:moveTo>
                <a:lnTo>
                  <a:pt x="37" y="1"/>
                </a:lnTo>
                <a:lnTo>
                  <a:pt x="44" y="4"/>
                </a:lnTo>
                <a:lnTo>
                  <a:pt x="53" y="8"/>
                </a:lnTo>
                <a:lnTo>
                  <a:pt x="66" y="13"/>
                </a:lnTo>
                <a:lnTo>
                  <a:pt x="79" y="21"/>
                </a:lnTo>
                <a:lnTo>
                  <a:pt x="95" y="30"/>
                </a:lnTo>
                <a:lnTo>
                  <a:pt x="110" y="40"/>
                </a:lnTo>
                <a:lnTo>
                  <a:pt x="126" y="53"/>
                </a:lnTo>
                <a:lnTo>
                  <a:pt x="140" y="69"/>
                </a:lnTo>
                <a:lnTo>
                  <a:pt x="153" y="84"/>
                </a:lnTo>
                <a:lnTo>
                  <a:pt x="165" y="104"/>
                </a:lnTo>
                <a:lnTo>
                  <a:pt x="171" y="123"/>
                </a:lnTo>
                <a:lnTo>
                  <a:pt x="175" y="147"/>
                </a:lnTo>
                <a:lnTo>
                  <a:pt x="175" y="171"/>
                </a:lnTo>
                <a:lnTo>
                  <a:pt x="169" y="197"/>
                </a:lnTo>
                <a:lnTo>
                  <a:pt x="157" y="226"/>
                </a:lnTo>
                <a:lnTo>
                  <a:pt x="139" y="257"/>
                </a:lnTo>
                <a:lnTo>
                  <a:pt x="140" y="254"/>
                </a:lnTo>
                <a:lnTo>
                  <a:pt x="143" y="247"/>
                </a:lnTo>
                <a:lnTo>
                  <a:pt x="147" y="235"/>
                </a:lnTo>
                <a:lnTo>
                  <a:pt x="149" y="219"/>
                </a:lnTo>
                <a:lnTo>
                  <a:pt x="150" y="200"/>
                </a:lnTo>
                <a:lnTo>
                  <a:pt x="150" y="180"/>
                </a:lnTo>
                <a:lnTo>
                  <a:pt x="147" y="158"/>
                </a:lnTo>
                <a:lnTo>
                  <a:pt x="137" y="136"/>
                </a:lnTo>
                <a:lnTo>
                  <a:pt x="125" y="114"/>
                </a:lnTo>
                <a:lnTo>
                  <a:pt x="126" y="117"/>
                </a:lnTo>
                <a:lnTo>
                  <a:pt x="128" y="126"/>
                </a:lnTo>
                <a:lnTo>
                  <a:pt x="132" y="140"/>
                </a:lnTo>
                <a:lnTo>
                  <a:pt x="136" y="158"/>
                </a:lnTo>
                <a:lnTo>
                  <a:pt x="137" y="178"/>
                </a:lnTo>
                <a:lnTo>
                  <a:pt x="137" y="200"/>
                </a:lnTo>
                <a:lnTo>
                  <a:pt x="135" y="223"/>
                </a:lnTo>
                <a:lnTo>
                  <a:pt x="128" y="245"/>
                </a:lnTo>
                <a:lnTo>
                  <a:pt x="117" y="266"/>
                </a:lnTo>
                <a:lnTo>
                  <a:pt x="114" y="266"/>
                </a:lnTo>
                <a:lnTo>
                  <a:pt x="109" y="263"/>
                </a:lnTo>
                <a:lnTo>
                  <a:pt x="101" y="261"/>
                </a:lnTo>
                <a:lnTo>
                  <a:pt x="91" y="256"/>
                </a:lnTo>
                <a:lnTo>
                  <a:pt x="79" y="248"/>
                </a:lnTo>
                <a:lnTo>
                  <a:pt x="66" y="240"/>
                </a:lnTo>
                <a:lnTo>
                  <a:pt x="53" y="230"/>
                </a:lnTo>
                <a:lnTo>
                  <a:pt x="40" y="217"/>
                </a:lnTo>
                <a:lnTo>
                  <a:pt x="27" y="202"/>
                </a:lnTo>
                <a:lnTo>
                  <a:pt x="17" y="186"/>
                </a:lnTo>
                <a:lnTo>
                  <a:pt x="9" y="167"/>
                </a:lnTo>
                <a:lnTo>
                  <a:pt x="2" y="145"/>
                </a:lnTo>
                <a:lnTo>
                  <a:pt x="0" y="122"/>
                </a:lnTo>
                <a:lnTo>
                  <a:pt x="1" y="96"/>
                </a:lnTo>
                <a:lnTo>
                  <a:pt x="8" y="66"/>
                </a:lnTo>
                <a:lnTo>
                  <a:pt x="18" y="35"/>
                </a:lnTo>
                <a:lnTo>
                  <a:pt x="35" y="0"/>
                </a:lnTo>
                <a:close/>
              </a:path>
            </a:pathLst>
          </a:custGeom>
          <a:solidFill>
            <a:schemeClr val="accent1">
              <a:lumMod val="10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" name="千图PPT彼岸天：ID 8661124库_任意多边形 23"/>
          <p:cNvSpPr/>
          <p:nvPr>
            <p:custDataLst>
              <p:tags r:id="rId8"/>
            </p:custDataLst>
          </p:nvPr>
        </p:nvSpPr>
        <p:spPr bwMode="auto">
          <a:xfrm>
            <a:off x="2152188" y="3263255"/>
            <a:ext cx="257036" cy="377743"/>
          </a:xfrm>
          <a:custGeom>
            <a:avLst/>
            <a:gdLst>
              <a:gd name="T0" fmla="*/ 150 w 177"/>
              <a:gd name="T1" fmla="*/ 0 h 256"/>
              <a:gd name="T2" fmla="*/ 151 w 177"/>
              <a:gd name="T3" fmla="*/ 3 h 256"/>
              <a:gd name="T4" fmla="*/ 154 w 177"/>
              <a:gd name="T5" fmla="*/ 8 h 256"/>
              <a:gd name="T6" fmla="*/ 158 w 177"/>
              <a:gd name="T7" fmla="*/ 18 h 256"/>
              <a:gd name="T8" fmla="*/ 163 w 177"/>
              <a:gd name="T9" fmla="*/ 30 h 256"/>
              <a:gd name="T10" fmla="*/ 167 w 177"/>
              <a:gd name="T11" fmla="*/ 46 h 256"/>
              <a:gd name="T12" fmla="*/ 172 w 177"/>
              <a:gd name="T13" fmla="*/ 62 h 256"/>
              <a:gd name="T14" fmla="*/ 175 w 177"/>
              <a:gd name="T15" fmla="*/ 82 h 256"/>
              <a:gd name="T16" fmla="*/ 177 w 177"/>
              <a:gd name="T17" fmla="*/ 101 h 256"/>
              <a:gd name="T18" fmla="*/ 177 w 177"/>
              <a:gd name="T19" fmla="*/ 122 h 256"/>
              <a:gd name="T20" fmla="*/ 175 w 177"/>
              <a:gd name="T21" fmla="*/ 143 h 256"/>
              <a:gd name="T22" fmla="*/ 168 w 177"/>
              <a:gd name="T23" fmla="*/ 164 h 256"/>
              <a:gd name="T24" fmla="*/ 159 w 177"/>
              <a:gd name="T25" fmla="*/ 185 h 256"/>
              <a:gd name="T26" fmla="*/ 146 w 177"/>
              <a:gd name="T27" fmla="*/ 203 h 256"/>
              <a:gd name="T28" fmla="*/ 128 w 177"/>
              <a:gd name="T29" fmla="*/ 220 h 256"/>
              <a:gd name="T30" fmla="*/ 106 w 177"/>
              <a:gd name="T31" fmla="*/ 234 h 256"/>
              <a:gd name="T32" fmla="*/ 77 w 177"/>
              <a:gd name="T33" fmla="*/ 247 h 256"/>
              <a:gd name="T34" fmla="*/ 42 w 177"/>
              <a:gd name="T35" fmla="*/ 256 h 256"/>
              <a:gd name="T36" fmla="*/ 45 w 177"/>
              <a:gd name="T37" fmla="*/ 255 h 256"/>
              <a:gd name="T38" fmla="*/ 52 w 177"/>
              <a:gd name="T39" fmla="*/ 251 h 256"/>
              <a:gd name="T40" fmla="*/ 63 w 177"/>
              <a:gd name="T41" fmla="*/ 244 h 256"/>
              <a:gd name="T42" fmla="*/ 76 w 177"/>
              <a:gd name="T43" fmla="*/ 235 h 256"/>
              <a:gd name="T44" fmla="*/ 90 w 177"/>
              <a:gd name="T45" fmla="*/ 223 h 256"/>
              <a:gd name="T46" fmla="*/ 104 w 177"/>
              <a:gd name="T47" fmla="*/ 208 h 256"/>
              <a:gd name="T48" fmla="*/ 116 w 177"/>
              <a:gd name="T49" fmla="*/ 190 h 256"/>
              <a:gd name="T50" fmla="*/ 127 w 177"/>
              <a:gd name="T51" fmla="*/ 169 h 256"/>
              <a:gd name="T52" fmla="*/ 133 w 177"/>
              <a:gd name="T53" fmla="*/ 144 h 256"/>
              <a:gd name="T54" fmla="*/ 132 w 177"/>
              <a:gd name="T55" fmla="*/ 147 h 256"/>
              <a:gd name="T56" fmla="*/ 128 w 177"/>
              <a:gd name="T57" fmla="*/ 156 h 256"/>
              <a:gd name="T58" fmla="*/ 120 w 177"/>
              <a:gd name="T59" fmla="*/ 168 h 256"/>
              <a:gd name="T60" fmla="*/ 110 w 177"/>
              <a:gd name="T61" fmla="*/ 182 h 256"/>
              <a:gd name="T62" fmla="*/ 97 w 177"/>
              <a:gd name="T63" fmla="*/ 199 h 256"/>
              <a:gd name="T64" fmla="*/ 81 w 177"/>
              <a:gd name="T65" fmla="*/ 214 h 256"/>
              <a:gd name="T66" fmla="*/ 63 w 177"/>
              <a:gd name="T67" fmla="*/ 229 h 256"/>
              <a:gd name="T68" fmla="*/ 42 w 177"/>
              <a:gd name="T69" fmla="*/ 239 h 256"/>
              <a:gd name="T70" fmla="*/ 19 w 177"/>
              <a:gd name="T71" fmla="*/ 246 h 256"/>
              <a:gd name="T72" fmla="*/ 19 w 177"/>
              <a:gd name="T73" fmla="*/ 244 h 256"/>
              <a:gd name="T74" fmla="*/ 16 w 177"/>
              <a:gd name="T75" fmla="*/ 238 h 256"/>
              <a:gd name="T76" fmla="*/ 12 w 177"/>
              <a:gd name="T77" fmla="*/ 229 h 256"/>
              <a:gd name="T78" fmla="*/ 8 w 177"/>
              <a:gd name="T79" fmla="*/ 217 h 256"/>
              <a:gd name="T80" fmla="*/ 4 w 177"/>
              <a:gd name="T81" fmla="*/ 201 h 256"/>
              <a:gd name="T82" fmla="*/ 2 w 177"/>
              <a:gd name="T83" fmla="*/ 186 h 256"/>
              <a:gd name="T84" fmla="*/ 0 w 177"/>
              <a:gd name="T85" fmla="*/ 166 h 256"/>
              <a:gd name="T86" fmla="*/ 0 w 177"/>
              <a:gd name="T87" fmla="*/ 147 h 256"/>
              <a:gd name="T88" fmla="*/ 3 w 177"/>
              <a:gd name="T89" fmla="*/ 127 h 256"/>
              <a:gd name="T90" fmla="*/ 10 w 177"/>
              <a:gd name="T91" fmla="*/ 107 h 256"/>
              <a:gd name="T92" fmla="*/ 20 w 177"/>
              <a:gd name="T93" fmla="*/ 86 h 256"/>
              <a:gd name="T94" fmla="*/ 36 w 177"/>
              <a:gd name="T95" fmla="*/ 66 h 256"/>
              <a:gd name="T96" fmla="*/ 55 w 177"/>
              <a:gd name="T97" fmla="*/ 47 h 256"/>
              <a:gd name="T98" fmla="*/ 80 w 177"/>
              <a:gd name="T99" fmla="*/ 29 h 256"/>
              <a:gd name="T100" fmla="*/ 111 w 177"/>
              <a:gd name="T101" fmla="*/ 13 h 256"/>
              <a:gd name="T102" fmla="*/ 150 w 177"/>
              <a:gd name="T103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77" h="256">
                <a:moveTo>
                  <a:pt x="150" y="0"/>
                </a:moveTo>
                <a:lnTo>
                  <a:pt x="151" y="3"/>
                </a:lnTo>
                <a:lnTo>
                  <a:pt x="154" y="8"/>
                </a:lnTo>
                <a:lnTo>
                  <a:pt x="158" y="18"/>
                </a:lnTo>
                <a:lnTo>
                  <a:pt x="163" y="30"/>
                </a:lnTo>
                <a:lnTo>
                  <a:pt x="167" y="46"/>
                </a:lnTo>
                <a:lnTo>
                  <a:pt x="172" y="62"/>
                </a:lnTo>
                <a:lnTo>
                  <a:pt x="175" y="82"/>
                </a:lnTo>
                <a:lnTo>
                  <a:pt x="177" y="101"/>
                </a:lnTo>
                <a:lnTo>
                  <a:pt x="177" y="122"/>
                </a:lnTo>
                <a:lnTo>
                  <a:pt x="175" y="143"/>
                </a:lnTo>
                <a:lnTo>
                  <a:pt x="168" y="164"/>
                </a:lnTo>
                <a:lnTo>
                  <a:pt x="159" y="185"/>
                </a:lnTo>
                <a:lnTo>
                  <a:pt x="146" y="203"/>
                </a:lnTo>
                <a:lnTo>
                  <a:pt x="128" y="220"/>
                </a:lnTo>
                <a:lnTo>
                  <a:pt x="106" y="234"/>
                </a:lnTo>
                <a:lnTo>
                  <a:pt x="77" y="247"/>
                </a:lnTo>
                <a:lnTo>
                  <a:pt x="42" y="256"/>
                </a:lnTo>
                <a:lnTo>
                  <a:pt x="45" y="255"/>
                </a:lnTo>
                <a:lnTo>
                  <a:pt x="52" y="251"/>
                </a:lnTo>
                <a:lnTo>
                  <a:pt x="63" y="244"/>
                </a:lnTo>
                <a:lnTo>
                  <a:pt x="76" y="235"/>
                </a:lnTo>
                <a:lnTo>
                  <a:pt x="90" y="223"/>
                </a:lnTo>
                <a:lnTo>
                  <a:pt x="104" y="208"/>
                </a:lnTo>
                <a:lnTo>
                  <a:pt x="116" y="190"/>
                </a:lnTo>
                <a:lnTo>
                  <a:pt x="127" y="169"/>
                </a:lnTo>
                <a:lnTo>
                  <a:pt x="133" y="144"/>
                </a:lnTo>
                <a:lnTo>
                  <a:pt x="132" y="147"/>
                </a:lnTo>
                <a:lnTo>
                  <a:pt x="128" y="156"/>
                </a:lnTo>
                <a:lnTo>
                  <a:pt x="120" y="168"/>
                </a:lnTo>
                <a:lnTo>
                  <a:pt x="110" y="182"/>
                </a:lnTo>
                <a:lnTo>
                  <a:pt x="97" y="199"/>
                </a:lnTo>
                <a:lnTo>
                  <a:pt x="81" y="214"/>
                </a:lnTo>
                <a:lnTo>
                  <a:pt x="63" y="229"/>
                </a:lnTo>
                <a:lnTo>
                  <a:pt x="42" y="239"/>
                </a:lnTo>
                <a:lnTo>
                  <a:pt x="19" y="246"/>
                </a:lnTo>
                <a:lnTo>
                  <a:pt x="19" y="244"/>
                </a:lnTo>
                <a:lnTo>
                  <a:pt x="16" y="238"/>
                </a:lnTo>
                <a:lnTo>
                  <a:pt x="12" y="229"/>
                </a:lnTo>
                <a:lnTo>
                  <a:pt x="8" y="217"/>
                </a:lnTo>
                <a:lnTo>
                  <a:pt x="4" y="201"/>
                </a:lnTo>
                <a:lnTo>
                  <a:pt x="2" y="186"/>
                </a:lnTo>
                <a:lnTo>
                  <a:pt x="0" y="166"/>
                </a:lnTo>
                <a:lnTo>
                  <a:pt x="0" y="147"/>
                </a:lnTo>
                <a:lnTo>
                  <a:pt x="3" y="127"/>
                </a:lnTo>
                <a:lnTo>
                  <a:pt x="10" y="107"/>
                </a:lnTo>
                <a:lnTo>
                  <a:pt x="20" y="86"/>
                </a:lnTo>
                <a:lnTo>
                  <a:pt x="36" y="66"/>
                </a:lnTo>
                <a:lnTo>
                  <a:pt x="55" y="47"/>
                </a:lnTo>
                <a:lnTo>
                  <a:pt x="80" y="29"/>
                </a:lnTo>
                <a:lnTo>
                  <a:pt x="111" y="13"/>
                </a:lnTo>
                <a:lnTo>
                  <a:pt x="150" y="0"/>
                </a:lnTo>
                <a:close/>
              </a:path>
            </a:pathLst>
          </a:custGeom>
          <a:solidFill>
            <a:schemeClr val="accent1">
              <a:lumMod val="10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千图PPT彼岸天：ID 8661124库_任意多边形 24"/>
          <p:cNvSpPr/>
          <p:nvPr>
            <p:custDataLst>
              <p:tags r:id="rId9"/>
            </p:custDataLst>
          </p:nvPr>
        </p:nvSpPr>
        <p:spPr bwMode="auto">
          <a:xfrm>
            <a:off x="2314832" y="3787078"/>
            <a:ext cx="387733" cy="258223"/>
          </a:xfrm>
          <a:custGeom>
            <a:avLst/>
            <a:gdLst>
              <a:gd name="T0" fmla="*/ 144 w 267"/>
              <a:gd name="T1" fmla="*/ 0 h 175"/>
              <a:gd name="T2" fmla="*/ 172 w 267"/>
              <a:gd name="T3" fmla="*/ 1 h 175"/>
              <a:gd name="T4" fmla="*/ 200 w 267"/>
              <a:gd name="T5" fmla="*/ 6 h 175"/>
              <a:gd name="T6" fmla="*/ 232 w 267"/>
              <a:gd name="T7" fmla="*/ 18 h 175"/>
              <a:gd name="T8" fmla="*/ 267 w 267"/>
              <a:gd name="T9" fmla="*/ 35 h 175"/>
              <a:gd name="T10" fmla="*/ 265 w 267"/>
              <a:gd name="T11" fmla="*/ 36 h 175"/>
              <a:gd name="T12" fmla="*/ 264 w 267"/>
              <a:gd name="T13" fmla="*/ 42 h 175"/>
              <a:gd name="T14" fmla="*/ 259 w 267"/>
              <a:gd name="T15" fmla="*/ 53 h 175"/>
              <a:gd name="T16" fmla="*/ 254 w 267"/>
              <a:gd name="T17" fmla="*/ 64 h 175"/>
              <a:gd name="T18" fmla="*/ 246 w 267"/>
              <a:gd name="T19" fmla="*/ 79 h 175"/>
              <a:gd name="T20" fmla="*/ 237 w 267"/>
              <a:gd name="T21" fmla="*/ 94 h 175"/>
              <a:gd name="T22" fmla="*/ 226 w 267"/>
              <a:gd name="T23" fmla="*/ 110 h 175"/>
              <a:gd name="T24" fmla="*/ 213 w 267"/>
              <a:gd name="T25" fmla="*/ 125 h 175"/>
              <a:gd name="T26" fmla="*/ 199 w 267"/>
              <a:gd name="T27" fmla="*/ 140 h 175"/>
              <a:gd name="T28" fmla="*/ 182 w 267"/>
              <a:gd name="T29" fmla="*/ 153 h 175"/>
              <a:gd name="T30" fmla="*/ 164 w 267"/>
              <a:gd name="T31" fmla="*/ 163 h 175"/>
              <a:gd name="T32" fmla="*/ 143 w 267"/>
              <a:gd name="T33" fmla="*/ 171 h 175"/>
              <a:gd name="T34" fmla="*/ 121 w 267"/>
              <a:gd name="T35" fmla="*/ 175 h 175"/>
              <a:gd name="T36" fmla="*/ 96 w 267"/>
              <a:gd name="T37" fmla="*/ 174 h 175"/>
              <a:gd name="T38" fmla="*/ 69 w 267"/>
              <a:gd name="T39" fmla="*/ 168 h 175"/>
              <a:gd name="T40" fmla="*/ 41 w 267"/>
              <a:gd name="T41" fmla="*/ 157 h 175"/>
              <a:gd name="T42" fmla="*/ 9 w 267"/>
              <a:gd name="T43" fmla="*/ 138 h 175"/>
              <a:gd name="T44" fmla="*/ 12 w 267"/>
              <a:gd name="T45" fmla="*/ 140 h 175"/>
              <a:gd name="T46" fmla="*/ 20 w 267"/>
              <a:gd name="T47" fmla="*/ 142 h 175"/>
              <a:gd name="T48" fmla="*/ 33 w 267"/>
              <a:gd name="T49" fmla="*/ 145 h 175"/>
              <a:gd name="T50" fmla="*/ 48 w 267"/>
              <a:gd name="T51" fmla="*/ 148 h 175"/>
              <a:gd name="T52" fmla="*/ 67 w 267"/>
              <a:gd name="T53" fmla="*/ 150 h 175"/>
              <a:gd name="T54" fmla="*/ 87 w 267"/>
              <a:gd name="T55" fmla="*/ 149 h 175"/>
              <a:gd name="T56" fmla="*/ 108 w 267"/>
              <a:gd name="T57" fmla="*/ 145 h 175"/>
              <a:gd name="T58" fmla="*/ 131 w 267"/>
              <a:gd name="T59" fmla="*/ 137 h 175"/>
              <a:gd name="T60" fmla="*/ 154 w 267"/>
              <a:gd name="T61" fmla="*/ 124 h 175"/>
              <a:gd name="T62" fmla="*/ 150 w 267"/>
              <a:gd name="T63" fmla="*/ 125 h 175"/>
              <a:gd name="T64" fmla="*/ 141 w 267"/>
              <a:gd name="T65" fmla="*/ 128 h 175"/>
              <a:gd name="T66" fmla="*/ 126 w 267"/>
              <a:gd name="T67" fmla="*/ 131 h 175"/>
              <a:gd name="T68" fmla="*/ 109 w 267"/>
              <a:gd name="T69" fmla="*/ 135 h 175"/>
              <a:gd name="T70" fmla="*/ 89 w 267"/>
              <a:gd name="T71" fmla="*/ 137 h 175"/>
              <a:gd name="T72" fmla="*/ 67 w 267"/>
              <a:gd name="T73" fmla="*/ 137 h 175"/>
              <a:gd name="T74" fmla="*/ 43 w 267"/>
              <a:gd name="T75" fmla="*/ 133 h 175"/>
              <a:gd name="T76" fmla="*/ 21 w 267"/>
              <a:gd name="T77" fmla="*/ 127 h 175"/>
              <a:gd name="T78" fmla="*/ 0 w 267"/>
              <a:gd name="T79" fmla="*/ 115 h 175"/>
              <a:gd name="T80" fmla="*/ 0 w 267"/>
              <a:gd name="T81" fmla="*/ 114 h 175"/>
              <a:gd name="T82" fmla="*/ 3 w 267"/>
              <a:gd name="T83" fmla="*/ 109 h 175"/>
              <a:gd name="T84" fmla="*/ 7 w 267"/>
              <a:gd name="T85" fmla="*/ 100 h 175"/>
              <a:gd name="T86" fmla="*/ 12 w 267"/>
              <a:gd name="T87" fmla="*/ 90 h 175"/>
              <a:gd name="T88" fmla="*/ 18 w 267"/>
              <a:gd name="T89" fmla="*/ 77 h 175"/>
              <a:gd name="T90" fmla="*/ 26 w 267"/>
              <a:gd name="T91" fmla="*/ 64 h 175"/>
              <a:gd name="T92" fmla="*/ 38 w 267"/>
              <a:gd name="T93" fmla="*/ 52 h 175"/>
              <a:gd name="T94" fmla="*/ 50 w 267"/>
              <a:gd name="T95" fmla="*/ 39 h 175"/>
              <a:gd name="T96" fmla="*/ 64 w 267"/>
              <a:gd name="T97" fmla="*/ 27 h 175"/>
              <a:gd name="T98" fmla="*/ 81 w 267"/>
              <a:gd name="T99" fmla="*/ 16 h 175"/>
              <a:gd name="T100" fmla="*/ 100 w 267"/>
              <a:gd name="T101" fmla="*/ 7 h 175"/>
              <a:gd name="T102" fmla="*/ 121 w 267"/>
              <a:gd name="T103" fmla="*/ 2 h 175"/>
              <a:gd name="T104" fmla="*/ 144 w 267"/>
              <a:gd name="T105" fmla="*/ 0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7" h="175">
                <a:moveTo>
                  <a:pt x="144" y="0"/>
                </a:moveTo>
                <a:lnTo>
                  <a:pt x="172" y="1"/>
                </a:lnTo>
                <a:lnTo>
                  <a:pt x="200" y="6"/>
                </a:lnTo>
                <a:lnTo>
                  <a:pt x="232" y="18"/>
                </a:lnTo>
                <a:lnTo>
                  <a:pt x="267" y="35"/>
                </a:lnTo>
                <a:lnTo>
                  <a:pt x="265" y="36"/>
                </a:lnTo>
                <a:lnTo>
                  <a:pt x="264" y="42"/>
                </a:lnTo>
                <a:lnTo>
                  <a:pt x="259" y="53"/>
                </a:lnTo>
                <a:lnTo>
                  <a:pt x="254" y="64"/>
                </a:lnTo>
                <a:lnTo>
                  <a:pt x="246" y="79"/>
                </a:lnTo>
                <a:lnTo>
                  <a:pt x="237" y="94"/>
                </a:lnTo>
                <a:lnTo>
                  <a:pt x="226" y="110"/>
                </a:lnTo>
                <a:lnTo>
                  <a:pt x="213" y="125"/>
                </a:lnTo>
                <a:lnTo>
                  <a:pt x="199" y="140"/>
                </a:lnTo>
                <a:lnTo>
                  <a:pt x="182" y="153"/>
                </a:lnTo>
                <a:lnTo>
                  <a:pt x="164" y="163"/>
                </a:lnTo>
                <a:lnTo>
                  <a:pt x="143" y="171"/>
                </a:lnTo>
                <a:lnTo>
                  <a:pt x="121" y="175"/>
                </a:lnTo>
                <a:lnTo>
                  <a:pt x="96" y="174"/>
                </a:lnTo>
                <a:lnTo>
                  <a:pt x="69" y="168"/>
                </a:lnTo>
                <a:lnTo>
                  <a:pt x="41" y="157"/>
                </a:lnTo>
                <a:lnTo>
                  <a:pt x="9" y="138"/>
                </a:lnTo>
                <a:lnTo>
                  <a:pt x="12" y="140"/>
                </a:lnTo>
                <a:lnTo>
                  <a:pt x="20" y="142"/>
                </a:lnTo>
                <a:lnTo>
                  <a:pt x="33" y="145"/>
                </a:lnTo>
                <a:lnTo>
                  <a:pt x="48" y="148"/>
                </a:lnTo>
                <a:lnTo>
                  <a:pt x="67" y="150"/>
                </a:lnTo>
                <a:lnTo>
                  <a:pt x="87" y="149"/>
                </a:lnTo>
                <a:lnTo>
                  <a:pt x="108" y="145"/>
                </a:lnTo>
                <a:lnTo>
                  <a:pt x="131" y="137"/>
                </a:lnTo>
                <a:lnTo>
                  <a:pt x="154" y="124"/>
                </a:lnTo>
                <a:lnTo>
                  <a:pt x="150" y="125"/>
                </a:lnTo>
                <a:lnTo>
                  <a:pt x="141" y="128"/>
                </a:lnTo>
                <a:lnTo>
                  <a:pt x="126" y="131"/>
                </a:lnTo>
                <a:lnTo>
                  <a:pt x="109" y="135"/>
                </a:lnTo>
                <a:lnTo>
                  <a:pt x="89" y="137"/>
                </a:lnTo>
                <a:lnTo>
                  <a:pt x="67" y="137"/>
                </a:lnTo>
                <a:lnTo>
                  <a:pt x="43" y="133"/>
                </a:lnTo>
                <a:lnTo>
                  <a:pt x="21" y="127"/>
                </a:lnTo>
                <a:lnTo>
                  <a:pt x="0" y="115"/>
                </a:lnTo>
                <a:lnTo>
                  <a:pt x="0" y="114"/>
                </a:lnTo>
                <a:lnTo>
                  <a:pt x="3" y="109"/>
                </a:lnTo>
                <a:lnTo>
                  <a:pt x="7" y="100"/>
                </a:lnTo>
                <a:lnTo>
                  <a:pt x="12" y="90"/>
                </a:lnTo>
                <a:lnTo>
                  <a:pt x="18" y="77"/>
                </a:lnTo>
                <a:lnTo>
                  <a:pt x="26" y="64"/>
                </a:lnTo>
                <a:lnTo>
                  <a:pt x="38" y="52"/>
                </a:lnTo>
                <a:lnTo>
                  <a:pt x="50" y="39"/>
                </a:lnTo>
                <a:lnTo>
                  <a:pt x="64" y="27"/>
                </a:lnTo>
                <a:lnTo>
                  <a:pt x="81" y="16"/>
                </a:lnTo>
                <a:lnTo>
                  <a:pt x="100" y="7"/>
                </a:lnTo>
                <a:lnTo>
                  <a:pt x="121" y="2"/>
                </a:lnTo>
                <a:lnTo>
                  <a:pt x="144" y="0"/>
                </a:lnTo>
                <a:close/>
              </a:path>
            </a:pathLst>
          </a:custGeom>
          <a:solidFill>
            <a:schemeClr val="accent1">
              <a:lumMod val="10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千图PPT彼岸天：ID 8661124库_任意多边形 25"/>
          <p:cNvSpPr/>
          <p:nvPr>
            <p:custDataLst>
              <p:tags r:id="rId10"/>
            </p:custDataLst>
          </p:nvPr>
        </p:nvSpPr>
        <p:spPr bwMode="auto">
          <a:xfrm>
            <a:off x="1783334" y="2702542"/>
            <a:ext cx="386280" cy="258223"/>
          </a:xfrm>
          <a:custGeom>
            <a:avLst/>
            <a:gdLst>
              <a:gd name="T0" fmla="*/ 145 w 266"/>
              <a:gd name="T1" fmla="*/ 0 h 175"/>
              <a:gd name="T2" fmla="*/ 170 w 266"/>
              <a:gd name="T3" fmla="*/ 0 h 175"/>
              <a:gd name="T4" fmla="*/ 197 w 266"/>
              <a:gd name="T5" fmla="*/ 6 h 175"/>
              <a:gd name="T6" fmla="*/ 226 w 266"/>
              <a:gd name="T7" fmla="*/ 18 h 175"/>
              <a:gd name="T8" fmla="*/ 257 w 266"/>
              <a:gd name="T9" fmla="*/ 36 h 175"/>
              <a:gd name="T10" fmla="*/ 254 w 266"/>
              <a:gd name="T11" fmla="*/ 35 h 175"/>
              <a:gd name="T12" fmla="*/ 247 w 266"/>
              <a:gd name="T13" fmla="*/ 32 h 175"/>
              <a:gd name="T14" fmla="*/ 235 w 266"/>
              <a:gd name="T15" fmla="*/ 30 h 175"/>
              <a:gd name="T16" fmla="*/ 218 w 266"/>
              <a:gd name="T17" fmla="*/ 26 h 175"/>
              <a:gd name="T18" fmla="*/ 200 w 266"/>
              <a:gd name="T19" fmla="*/ 24 h 175"/>
              <a:gd name="T20" fmla="*/ 179 w 266"/>
              <a:gd name="T21" fmla="*/ 26 h 175"/>
              <a:gd name="T22" fmla="*/ 158 w 266"/>
              <a:gd name="T23" fmla="*/ 30 h 175"/>
              <a:gd name="T24" fmla="*/ 136 w 266"/>
              <a:gd name="T25" fmla="*/ 37 h 175"/>
              <a:gd name="T26" fmla="*/ 114 w 266"/>
              <a:gd name="T27" fmla="*/ 50 h 175"/>
              <a:gd name="T28" fmla="*/ 117 w 266"/>
              <a:gd name="T29" fmla="*/ 49 h 175"/>
              <a:gd name="T30" fmla="*/ 126 w 266"/>
              <a:gd name="T31" fmla="*/ 47 h 175"/>
              <a:gd name="T32" fmla="*/ 140 w 266"/>
              <a:gd name="T33" fmla="*/ 43 h 175"/>
              <a:gd name="T34" fmla="*/ 157 w 266"/>
              <a:gd name="T35" fmla="*/ 40 h 175"/>
              <a:gd name="T36" fmla="*/ 178 w 266"/>
              <a:gd name="T37" fmla="*/ 37 h 175"/>
              <a:gd name="T38" fmla="*/ 200 w 266"/>
              <a:gd name="T39" fmla="*/ 37 h 175"/>
              <a:gd name="T40" fmla="*/ 223 w 266"/>
              <a:gd name="T41" fmla="*/ 40 h 175"/>
              <a:gd name="T42" fmla="*/ 245 w 266"/>
              <a:gd name="T43" fmla="*/ 48 h 175"/>
              <a:gd name="T44" fmla="*/ 266 w 266"/>
              <a:gd name="T45" fmla="*/ 58 h 175"/>
              <a:gd name="T46" fmla="*/ 266 w 266"/>
              <a:gd name="T47" fmla="*/ 61 h 175"/>
              <a:gd name="T48" fmla="*/ 264 w 266"/>
              <a:gd name="T49" fmla="*/ 66 h 175"/>
              <a:gd name="T50" fmla="*/ 260 w 266"/>
              <a:gd name="T51" fmla="*/ 74 h 175"/>
              <a:gd name="T52" fmla="*/ 254 w 266"/>
              <a:gd name="T53" fmla="*/ 84 h 175"/>
              <a:gd name="T54" fmla="*/ 248 w 266"/>
              <a:gd name="T55" fmla="*/ 96 h 175"/>
              <a:gd name="T56" fmla="*/ 240 w 266"/>
              <a:gd name="T57" fmla="*/ 109 h 175"/>
              <a:gd name="T58" fmla="*/ 230 w 266"/>
              <a:gd name="T59" fmla="*/ 123 h 175"/>
              <a:gd name="T60" fmla="*/ 217 w 266"/>
              <a:gd name="T61" fmla="*/ 136 h 175"/>
              <a:gd name="T62" fmla="*/ 202 w 266"/>
              <a:gd name="T63" fmla="*/ 148 h 175"/>
              <a:gd name="T64" fmla="*/ 186 w 266"/>
              <a:gd name="T65" fmla="*/ 158 h 175"/>
              <a:gd name="T66" fmla="*/ 166 w 266"/>
              <a:gd name="T67" fmla="*/ 167 h 175"/>
              <a:gd name="T68" fmla="*/ 145 w 266"/>
              <a:gd name="T69" fmla="*/ 172 h 175"/>
              <a:gd name="T70" fmla="*/ 122 w 266"/>
              <a:gd name="T71" fmla="*/ 175 h 175"/>
              <a:gd name="T72" fmla="*/ 96 w 266"/>
              <a:gd name="T73" fmla="*/ 174 h 175"/>
              <a:gd name="T74" fmla="*/ 66 w 266"/>
              <a:gd name="T75" fmla="*/ 169 h 175"/>
              <a:gd name="T76" fmla="*/ 35 w 266"/>
              <a:gd name="T77" fmla="*/ 157 h 175"/>
              <a:gd name="T78" fmla="*/ 0 w 266"/>
              <a:gd name="T79" fmla="*/ 140 h 175"/>
              <a:gd name="T80" fmla="*/ 1 w 266"/>
              <a:gd name="T81" fmla="*/ 137 h 175"/>
              <a:gd name="T82" fmla="*/ 4 w 266"/>
              <a:gd name="T83" fmla="*/ 132 h 175"/>
              <a:gd name="T84" fmla="*/ 8 w 266"/>
              <a:gd name="T85" fmla="*/ 122 h 175"/>
              <a:gd name="T86" fmla="*/ 13 w 266"/>
              <a:gd name="T87" fmla="*/ 110 h 175"/>
              <a:gd name="T88" fmla="*/ 21 w 266"/>
              <a:gd name="T89" fmla="*/ 96 h 175"/>
              <a:gd name="T90" fmla="*/ 30 w 266"/>
              <a:gd name="T91" fmla="*/ 80 h 175"/>
              <a:gd name="T92" fmla="*/ 40 w 266"/>
              <a:gd name="T93" fmla="*/ 65 h 175"/>
              <a:gd name="T94" fmla="*/ 53 w 266"/>
              <a:gd name="T95" fmla="*/ 49 h 175"/>
              <a:gd name="T96" fmla="*/ 67 w 266"/>
              <a:gd name="T97" fmla="*/ 35 h 175"/>
              <a:gd name="T98" fmla="*/ 84 w 266"/>
              <a:gd name="T99" fmla="*/ 22 h 175"/>
              <a:gd name="T100" fmla="*/ 102 w 266"/>
              <a:gd name="T101" fmla="*/ 11 h 175"/>
              <a:gd name="T102" fmla="*/ 123 w 266"/>
              <a:gd name="T103" fmla="*/ 4 h 175"/>
              <a:gd name="T104" fmla="*/ 145 w 266"/>
              <a:gd name="T105" fmla="*/ 0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6" h="175">
                <a:moveTo>
                  <a:pt x="145" y="0"/>
                </a:moveTo>
                <a:lnTo>
                  <a:pt x="170" y="0"/>
                </a:lnTo>
                <a:lnTo>
                  <a:pt x="197" y="6"/>
                </a:lnTo>
                <a:lnTo>
                  <a:pt x="226" y="18"/>
                </a:lnTo>
                <a:lnTo>
                  <a:pt x="257" y="36"/>
                </a:lnTo>
                <a:lnTo>
                  <a:pt x="254" y="35"/>
                </a:lnTo>
                <a:lnTo>
                  <a:pt x="247" y="32"/>
                </a:lnTo>
                <a:lnTo>
                  <a:pt x="235" y="30"/>
                </a:lnTo>
                <a:lnTo>
                  <a:pt x="218" y="26"/>
                </a:lnTo>
                <a:lnTo>
                  <a:pt x="200" y="24"/>
                </a:lnTo>
                <a:lnTo>
                  <a:pt x="179" y="26"/>
                </a:lnTo>
                <a:lnTo>
                  <a:pt x="158" y="30"/>
                </a:lnTo>
                <a:lnTo>
                  <a:pt x="136" y="37"/>
                </a:lnTo>
                <a:lnTo>
                  <a:pt x="114" y="50"/>
                </a:lnTo>
                <a:lnTo>
                  <a:pt x="117" y="49"/>
                </a:lnTo>
                <a:lnTo>
                  <a:pt x="126" y="47"/>
                </a:lnTo>
                <a:lnTo>
                  <a:pt x="140" y="43"/>
                </a:lnTo>
                <a:lnTo>
                  <a:pt x="157" y="40"/>
                </a:lnTo>
                <a:lnTo>
                  <a:pt x="178" y="37"/>
                </a:lnTo>
                <a:lnTo>
                  <a:pt x="200" y="37"/>
                </a:lnTo>
                <a:lnTo>
                  <a:pt x="223" y="40"/>
                </a:lnTo>
                <a:lnTo>
                  <a:pt x="245" y="48"/>
                </a:lnTo>
                <a:lnTo>
                  <a:pt x="266" y="58"/>
                </a:lnTo>
                <a:lnTo>
                  <a:pt x="266" y="61"/>
                </a:lnTo>
                <a:lnTo>
                  <a:pt x="264" y="66"/>
                </a:lnTo>
                <a:lnTo>
                  <a:pt x="260" y="74"/>
                </a:lnTo>
                <a:lnTo>
                  <a:pt x="254" y="84"/>
                </a:lnTo>
                <a:lnTo>
                  <a:pt x="248" y="96"/>
                </a:lnTo>
                <a:lnTo>
                  <a:pt x="240" y="109"/>
                </a:lnTo>
                <a:lnTo>
                  <a:pt x="230" y="123"/>
                </a:lnTo>
                <a:lnTo>
                  <a:pt x="217" y="136"/>
                </a:lnTo>
                <a:lnTo>
                  <a:pt x="202" y="148"/>
                </a:lnTo>
                <a:lnTo>
                  <a:pt x="186" y="158"/>
                </a:lnTo>
                <a:lnTo>
                  <a:pt x="166" y="167"/>
                </a:lnTo>
                <a:lnTo>
                  <a:pt x="145" y="172"/>
                </a:lnTo>
                <a:lnTo>
                  <a:pt x="122" y="175"/>
                </a:lnTo>
                <a:lnTo>
                  <a:pt x="96" y="174"/>
                </a:lnTo>
                <a:lnTo>
                  <a:pt x="66" y="169"/>
                </a:lnTo>
                <a:lnTo>
                  <a:pt x="35" y="157"/>
                </a:lnTo>
                <a:lnTo>
                  <a:pt x="0" y="140"/>
                </a:lnTo>
                <a:lnTo>
                  <a:pt x="1" y="137"/>
                </a:lnTo>
                <a:lnTo>
                  <a:pt x="4" y="132"/>
                </a:lnTo>
                <a:lnTo>
                  <a:pt x="8" y="122"/>
                </a:lnTo>
                <a:lnTo>
                  <a:pt x="13" y="110"/>
                </a:lnTo>
                <a:lnTo>
                  <a:pt x="21" y="96"/>
                </a:lnTo>
                <a:lnTo>
                  <a:pt x="30" y="80"/>
                </a:lnTo>
                <a:lnTo>
                  <a:pt x="40" y="65"/>
                </a:lnTo>
                <a:lnTo>
                  <a:pt x="53" y="49"/>
                </a:lnTo>
                <a:lnTo>
                  <a:pt x="67" y="35"/>
                </a:lnTo>
                <a:lnTo>
                  <a:pt x="84" y="22"/>
                </a:lnTo>
                <a:lnTo>
                  <a:pt x="102" y="11"/>
                </a:lnTo>
                <a:lnTo>
                  <a:pt x="123" y="4"/>
                </a:lnTo>
                <a:lnTo>
                  <a:pt x="145" y="0"/>
                </a:lnTo>
                <a:close/>
              </a:path>
            </a:pathLst>
          </a:custGeom>
          <a:solidFill>
            <a:schemeClr val="accent2">
              <a:lumMod val="10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千图PPT彼岸天：ID 8661124库_任意多边形 26"/>
          <p:cNvSpPr/>
          <p:nvPr>
            <p:custDataLst>
              <p:tags r:id="rId11"/>
            </p:custDataLst>
          </p:nvPr>
        </p:nvSpPr>
        <p:spPr bwMode="auto">
          <a:xfrm>
            <a:off x="1828352" y="2183145"/>
            <a:ext cx="370307" cy="261175"/>
          </a:xfrm>
          <a:custGeom>
            <a:avLst/>
            <a:gdLst>
              <a:gd name="T0" fmla="*/ 101 w 255"/>
              <a:gd name="T1" fmla="*/ 0 h 177"/>
              <a:gd name="T2" fmla="*/ 122 w 255"/>
              <a:gd name="T3" fmla="*/ 0 h 177"/>
              <a:gd name="T4" fmla="*/ 143 w 255"/>
              <a:gd name="T5" fmla="*/ 3 h 177"/>
              <a:gd name="T6" fmla="*/ 164 w 255"/>
              <a:gd name="T7" fmla="*/ 8 h 177"/>
              <a:gd name="T8" fmla="*/ 183 w 255"/>
              <a:gd name="T9" fmla="*/ 17 h 177"/>
              <a:gd name="T10" fmla="*/ 201 w 255"/>
              <a:gd name="T11" fmla="*/ 31 h 177"/>
              <a:gd name="T12" fmla="*/ 220 w 255"/>
              <a:gd name="T13" fmla="*/ 48 h 177"/>
              <a:gd name="T14" fmla="*/ 234 w 255"/>
              <a:gd name="T15" fmla="*/ 71 h 177"/>
              <a:gd name="T16" fmla="*/ 246 w 255"/>
              <a:gd name="T17" fmla="*/ 100 h 177"/>
              <a:gd name="T18" fmla="*/ 255 w 255"/>
              <a:gd name="T19" fmla="*/ 135 h 177"/>
              <a:gd name="T20" fmla="*/ 253 w 255"/>
              <a:gd name="T21" fmla="*/ 132 h 177"/>
              <a:gd name="T22" fmla="*/ 249 w 255"/>
              <a:gd name="T23" fmla="*/ 125 h 177"/>
              <a:gd name="T24" fmla="*/ 244 w 255"/>
              <a:gd name="T25" fmla="*/ 114 h 177"/>
              <a:gd name="T26" fmla="*/ 235 w 255"/>
              <a:gd name="T27" fmla="*/ 101 h 177"/>
              <a:gd name="T28" fmla="*/ 222 w 255"/>
              <a:gd name="T29" fmla="*/ 87 h 177"/>
              <a:gd name="T30" fmla="*/ 208 w 255"/>
              <a:gd name="T31" fmla="*/ 73 h 177"/>
              <a:gd name="T32" fmla="*/ 190 w 255"/>
              <a:gd name="T33" fmla="*/ 60 h 177"/>
              <a:gd name="T34" fmla="*/ 168 w 255"/>
              <a:gd name="T35" fmla="*/ 49 h 177"/>
              <a:gd name="T36" fmla="*/ 143 w 255"/>
              <a:gd name="T37" fmla="*/ 44 h 177"/>
              <a:gd name="T38" fmla="*/ 147 w 255"/>
              <a:gd name="T39" fmla="*/ 45 h 177"/>
              <a:gd name="T40" fmla="*/ 155 w 255"/>
              <a:gd name="T41" fmla="*/ 49 h 177"/>
              <a:gd name="T42" fmla="*/ 168 w 255"/>
              <a:gd name="T43" fmla="*/ 57 h 177"/>
              <a:gd name="T44" fmla="*/ 182 w 255"/>
              <a:gd name="T45" fmla="*/ 68 h 177"/>
              <a:gd name="T46" fmla="*/ 197 w 255"/>
              <a:gd name="T47" fmla="*/ 80 h 177"/>
              <a:gd name="T48" fmla="*/ 213 w 255"/>
              <a:gd name="T49" fmla="*/ 96 h 177"/>
              <a:gd name="T50" fmla="*/ 227 w 255"/>
              <a:gd name="T51" fmla="*/ 114 h 177"/>
              <a:gd name="T52" fmla="*/ 239 w 255"/>
              <a:gd name="T53" fmla="*/ 135 h 177"/>
              <a:gd name="T54" fmla="*/ 246 w 255"/>
              <a:gd name="T55" fmla="*/ 157 h 177"/>
              <a:gd name="T56" fmla="*/ 243 w 255"/>
              <a:gd name="T57" fmla="*/ 158 h 177"/>
              <a:gd name="T58" fmla="*/ 238 w 255"/>
              <a:gd name="T59" fmla="*/ 161 h 177"/>
              <a:gd name="T60" fmla="*/ 229 w 255"/>
              <a:gd name="T61" fmla="*/ 165 h 177"/>
              <a:gd name="T62" fmla="*/ 216 w 255"/>
              <a:gd name="T63" fmla="*/ 169 h 177"/>
              <a:gd name="T64" fmla="*/ 201 w 255"/>
              <a:gd name="T65" fmla="*/ 173 h 177"/>
              <a:gd name="T66" fmla="*/ 184 w 255"/>
              <a:gd name="T67" fmla="*/ 175 h 177"/>
              <a:gd name="T68" fmla="*/ 166 w 255"/>
              <a:gd name="T69" fmla="*/ 177 h 177"/>
              <a:gd name="T70" fmla="*/ 147 w 255"/>
              <a:gd name="T71" fmla="*/ 177 h 177"/>
              <a:gd name="T72" fmla="*/ 126 w 255"/>
              <a:gd name="T73" fmla="*/ 173 h 177"/>
              <a:gd name="T74" fmla="*/ 105 w 255"/>
              <a:gd name="T75" fmla="*/ 166 h 177"/>
              <a:gd name="T76" fmla="*/ 86 w 255"/>
              <a:gd name="T77" fmla="*/ 157 h 177"/>
              <a:gd name="T78" fmla="*/ 65 w 255"/>
              <a:gd name="T79" fmla="*/ 141 h 177"/>
              <a:gd name="T80" fmla="*/ 47 w 255"/>
              <a:gd name="T81" fmla="*/ 122 h 177"/>
              <a:gd name="T82" fmla="*/ 28 w 255"/>
              <a:gd name="T83" fmla="*/ 97 h 177"/>
              <a:gd name="T84" fmla="*/ 13 w 255"/>
              <a:gd name="T85" fmla="*/ 65 h 177"/>
              <a:gd name="T86" fmla="*/ 0 w 255"/>
              <a:gd name="T87" fmla="*/ 27 h 177"/>
              <a:gd name="T88" fmla="*/ 1 w 255"/>
              <a:gd name="T89" fmla="*/ 26 h 177"/>
              <a:gd name="T90" fmla="*/ 8 w 255"/>
              <a:gd name="T91" fmla="*/ 23 h 177"/>
              <a:gd name="T92" fmla="*/ 17 w 255"/>
              <a:gd name="T93" fmla="*/ 19 h 177"/>
              <a:gd name="T94" fmla="*/ 30 w 255"/>
              <a:gd name="T95" fmla="*/ 14 h 177"/>
              <a:gd name="T96" fmla="*/ 45 w 255"/>
              <a:gd name="T97" fmla="*/ 10 h 177"/>
              <a:gd name="T98" fmla="*/ 62 w 255"/>
              <a:gd name="T99" fmla="*/ 5 h 177"/>
              <a:gd name="T100" fmla="*/ 82 w 255"/>
              <a:gd name="T101" fmla="*/ 3 h 177"/>
              <a:gd name="T102" fmla="*/ 101 w 255"/>
              <a:gd name="T103" fmla="*/ 0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5" h="177">
                <a:moveTo>
                  <a:pt x="101" y="0"/>
                </a:moveTo>
                <a:lnTo>
                  <a:pt x="122" y="0"/>
                </a:lnTo>
                <a:lnTo>
                  <a:pt x="143" y="3"/>
                </a:lnTo>
                <a:lnTo>
                  <a:pt x="164" y="8"/>
                </a:lnTo>
                <a:lnTo>
                  <a:pt x="183" y="17"/>
                </a:lnTo>
                <a:lnTo>
                  <a:pt x="201" y="31"/>
                </a:lnTo>
                <a:lnTo>
                  <a:pt x="220" y="48"/>
                </a:lnTo>
                <a:lnTo>
                  <a:pt x="234" y="71"/>
                </a:lnTo>
                <a:lnTo>
                  <a:pt x="246" y="100"/>
                </a:lnTo>
                <a:lnTo>
                  <a:pt x="255" y="135"/>
                </a:lnTo>
                <a:lnTo>
                  <a:pt x="253" y="132"/>
                </a:lnTo>
                <a:lnTo>
                  <a:pt x="249" y="125"/>
                </a:lnTo>
                <a:lnTo>
                  <a:pt x="244" y="114"/>
                </a:lnTo>
                <a:lnTo>
                  <a:pt x="235" y="101"/>
                </a:lnTo>
                <a:lnTo>
                  <a:pt x="222" y="87"/>
                </a:lnTo>
                <a:lnTo>
                  <a:pt x="208" y="73"/>
                </a:lnTo>
                <a:lnTo>
                  <a:pt x="190" y="60"/>
                </a:lnTo>
                <a:lnTo>
                  <a:pt x="168" y="49"/>
                </a:lnTo>
                <a:lnTo>
                  <a:pt x="143" y="44"/>
                </a:lnTo>
                <a:lnTo>
                  <a:pt x="147" y="45"/>
                </a:lnTo>
                <a:lnTo>
                  <a:pt x="155" y="49"/>
                </a:lnTo>
                <a:lnTo>
                  <a:pt x="168" y="57"/>
                </a:lnTo>
                <a:lnTo>
                  <a:pt x="182" y="68"/>
                </a:lnTo>
                <a:lnTo>
                  <a:pt x="197" y="80"/>
                </a:lnTo>
                <a:lnTo>
                  <a:pt x="213" y="96"/>
                </a:lnTo>
                <a:lnTo>
                  <a:pt x="227" y="114"/>
                </a:lnTo>
                <a:lnTo>
                  <a:pt x="239" y="135"/>
                </a:lnTo>
                <a:lnTo>
                  <a:pt x="246" y="157"/>
                </a:lnTo>
                <a:lnTo>
                  <a:pt x="243" y="158"/>
                </a:lnTo>
                <a:lnTo>
                  <a:pt x="238" y="161"/>
                </a:lnTo>
                <a:lnTo>
                  <a:pt x="229" y="165"/>
                </a:lnTo>
                <a:lnTo>
                  <a:pt x="216" y="169"/>
                </a:lnTo>
                <a:lnTo>
                  <a:pt x="201" y="173"/>
                </a:lnTo>
                <a:lnTo>
                  <a:pt x="184" y="175"/>
                </a:lnTo>
                <a:lnTo>
                  <a:pt x="166" y="177"/>
                </a:lnTo>
                <a:lnTo>
                  <a:pt x="147" y="177"/>
                </a:lnTo>
                <a:lnTo>
                  <a:pt x="126" y="173"/>
                </a:lnTo>
                <a:lnTo>
                  <a:pt x="105" y="166"/>
                </a:lnTo>
                <a:lnTo>
                  <a:pt x="86" y="157"/>
                </a:lnTo>
                <a:lnTo>
                  <a:pt x="65" y="141"/>
                </a:lnTo>
                <a:lnTo>
                  <a:pt x="47" y="122"/>
                </a:lnTo>
                <a:lnTo>
                  <a:pt x="28" y="97"/>
                </a:lnTo>
                <a:lnTo>
                  <a:pt x="13" y="65"/>
                </a:lnTo>
                <a:lnTo>
                  <a:pt x="0" y="27"/>
                </a:lnTo>
                <a:lnTo>
                  <a:pt x="1" y="26"/>
                </a:lnTo>
                <a:lnTo>
                  <a:pt x="8" y="23"/>
                </a:lnTo>
                <a:lnTo>
                  <a:pt x="17" y="19"/>
                </a:lnTo>
                <a:lnTo>
                  <a:pt x="30" y="14"/>
                </a:lnTo>
                <a:lnTo>
                  <a:pt x="45" y="10"/>
                </a:lnTo>
                <a:lnTo>
                  <a:pt x="62" y="5"/>
                </a:lnTo>
                <a:lnTo>
                  <a:pt x="82" y="3"/>
                </a:lnTo>
                <a:lnTo>
                  <a:pt x="101" y="0"/>
                </a:lnTo>
                <a:close/>
              </a:path>
            </a:pathLst>
          </a:custGeom>
          <a:solidFill>
            <a:schemeClr val="accent2">
              <a:lumMod val="10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千图PPT彼岸天：ID 8661124库_任意多边形 27"/>
          <p:cNvSpPr/>
          <p:nvPr>
            <p:custDataLst>
              <p:tags r:id="rId12"/>
            </p:custDataLst>
          </p:nvPr>
        </p:nvSpPr>
        <p:spPr bwMode="auto">
          <a:xfrm>
            <a:off x="2262553" y="1741952"/>
            <a:ext cx="254132" cy="393975"/>
          </a:xfrm>
          <a:custGeom>
            <a:avLst/>
            <a:gdLst>
              <a:gd name="T0" fmla="*/ 35 w 175"/>
              <a:gd name="T1" fmla="*/ 0 h 267"/>
              <a:gd name="T2" fmla="*/ 38 w 175"/>
              <a:gd name="T3" fmla="*/ 0 h 267"/>
              <a:gd name="T4" fmla="*/ 44 w 175"/>
              <a:gd name="T5" fmla="*/ 3 h 267"/>
              <a:gd name="T6" fmla="*/ 53 w 175"/>
              <a:gd name="T7" fmla="*/ 7 h 267"/>
              <a:gd name="T8" fmla="*/ 66 w 175"/>
              <a:gd name="T9" fmla="*/ 13 h 267"/>
              <a:gd name="T10" fmla="*/ 79 w 175"/>
              <a:gd name="T11" fmla="*/ 20 h 267"/>
              <a:gd name="T12" fmla="*/ 95 w 175"/>
              <a:gd name="T13" fmla="*/ 29 h 267"/>
              <a:gd name="T14" fmla="*/ 110 w 175"/>
              <a:gd name="T15" fmla="*/ 41 h 267"/>
              <a:gd name="T16" fmla="*/ 126 w 175"/>
              <a:gd name="T17" fmla="*/ 54 h 267"/>
              <a:gd name="T18" fmla="*/ 140 w 175"/>
              <a:gd name="T19" fmla="*/ 68 h 267"/>
              <a:gd name="T20" fmla="*/ 153 w 175"/>
              <a:gd name="T21" fmla="*/ 85 h 267"/>
              <a:gd name="T22" fmla="*/ 165 w 175"/>
              <a:gd name="T23" fmla="*/ 103 h 267"/>
              <a:gd name="T24" fmla="*/ 171 w 175"/>
              <a:gd name="T25" fmla="*/ 124 h 267"/>
              <a:gd name="T26" fmla="*/ 175 w 175"/>
              <a:gd name="T27" fmla="*/ 146 h 267"/>
              <a:gd name="T28" fmla="*/ 175 w 175"/>
              <a:gd name="T29" fmla="*/ 170 h 267"/>
              <a:gd name="T30" fmla="*/ 169 w 175"/>
              <a:gd name="T31" fmla="*/ 196 h 267"/>
              <a:gd name="T32" fmla="*/ 157 w 175"/>
              <a:gd name="T33" fmla="*/ 226 h 267"/>
              <a:gd name="T34" fmla="*/ 139 w 175"/>
              <a:gd name="T35" fmla="*/ 257 h 267"/>
              <a:gd name="T36" fmla="*/ 140 w 175"/>
              <a:gd name="T37" fmla="*/ 255 h 267"/>
              <a:gd name="T38" fmla="*/ 143 w 175"/>
              <a:gd name="T39" fmla="*/ 246 h 267"/>
              <a:gd name="T40" fmla="*/ 147 w 175"/>
              <a:gd name="T41" fmla="*/ 234 h 267"/>
              <a:gd name="T42" fmla="*/ 149 w 175"/>
              <a:gd name="T43" fmla="*/ 219 h 267"/>
              <a:gd name="T44" fmla="*/ 151 w 175"/>
              <a:gd name="T45" fmla="*/ 200 h 267"/>
              <a:gd name="T46" fmla="*/ 151 w 175"/>
              <a:gd name="T47" fmla="*/ 180 h 267"/>
              <a:gd name="T48" fmla="*/ 147 w 175"/>
              <a:gd name="T49" fmla="*/ 157 h 267"/>
              <a:gd name="T50" fmla="*/ 138 w 175"/>
              <a:gd name="T51" fmla="*/ 135 h 267"/>
              <a:gd name="T52" fmla="*/ 125 w 175"/>
              <a:gd name="T53" fmla="*/ 113 h 267"/>
              <a:gd name="T54" fmla="*/ 126 w 175"/>
              <a:gd name="T55" fmla="*/ 117 h 267"/>
              <a:gd name="T56" fmla="*/ 129 w 175"/>
              <a:gd name="T57" fmla="*/ 126 h 267"/>
              <a:gd name="T58" fmla="*/ 132 w 175"/>
              <a:gd name="T59" fmla="*/ 139 h 267"/>
              <a:gd name="T60" fmla="*/ 136 w 175"/>
              <a:gd name="T61" fmla="*/ 157 h 267"/>
              <a:gd name="T62" fmla="*/ 138 w 175"/>
              <a:gd name="T63" fmla="*/ 178 h 267"/>
              <a:gd name="T64" fmla="*/ 138 w 175"/>
              <a:gd name="T65" fmla="*/ 200 h 267"/>
              <a:gd name="T66" fmla="*/ 135 w 175"/>
              <a:gd name="T67" fmla="*/ 222 h 267"/>
              <a:gd name="T68" fmla="*/ 129 w 175"/>
              <a:gd name="T69" fmla="*/ 244 h 267"/>
              <a:gd name="T70" fmla="*/ 117 w 175"/>
              <a:gd name="T71" fmla="*/ 267 h 267"/>
              <a:gd name="T72" fmla="*/ 114 w 175"/>
              <a:gd name="T73" fmla="*/ 265 h 267"/>
              <a:gd name="T74" fmla="*/ 109 w 175"/>
              <a:gd name="T75" fmla="*/ 264 h 267"/>
              <a:gd name="T76" fmla="*/ 101 w 175"/>
              <a:gd name="T77" fmla="*/ 260 h 267"/>
              <a:gd name="T78" fmla="*/ 91 w 175"/>
              <a:gd name="T79" fmla="*/ 255 h 267"/>
              <a:gd name="T80" fmla="*/ 79 w 175"/>
              <a:gd name="T81" fmla="*/ 248 h 267"/>
              <a:gd name="T82" fmla="*/ 66 w 175"/>
              <a:gd name="T83" fmla="*/ 239 h 267"/>
              <a:gd name="T84" fmla="*/ 53 w 175"/>
              <a:gd name="T85" fmla="*/ 229 h 267"/>
              <a:gd name="T86" fmla="*/ 40 w 175"/>
              <a:gd name="T87" fmla="*/ 217 h 267"/>
              <a:gd name="T88" fmla="*/ 27 w 175"/>
              <a:gd name="T89" fmla="*/ 202 h 267"/>
              <a:gd name="T90" fmla="*/ 17 w 175"/>
              <a:gd name="T91" fmla="*/ 186 h 267"/>
              <a:gd name="T92" fmla="*/ 9 w 175"/>
              <a:gd name="T93" fmla="*/ 167 h 267"/>
              <a:gd name="T94" fmla="*/ 2 w 175"/>
              <a:gd name="T95" fmla="*/ 146 h 267"/>
              <a:gd name="T96" fmla="*/ 0 w 175"/>
              <a:gd name="T97" fmla="*/ 121 h 267"/>
              <a:gd name="T98" fmla="*/ 1 w 175"/>
              <a:gd name="T99" fmla="*/ 95 h 267"/>
              <a:gd name="T100" fmla="*/ 8 w 175"/>
              <a:gd name="T101" fmla="*/ 67 h 267"/>
              <a:gd name="T102" fmla="*/ 18 w 175"/>
              <a:gd name="T103" fmla="*/ 34 h 267"/>
              <a:gd name="T104" fmla="*/ 35 w 175"/>
              <a:gd name="T105" fmla="*/ 0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5" h="267">
                <a:moveTo>
                  <a:pt x="35" y="0"/>
                </a:moveTo>
                <a:lnTo>
                  <a:pt x="38" y="0"/>
                </a:lnTo>
                <a:lnTo>
                  <a:pt x="44" y="3"/>
                </a:lnTo>
                <a:lnTo>
                  <a:pt x="53" y="7"/>
                </a:lnTo>
                <a:lnTo>
                  <a:pt x="66" y="13"/>
                </a:lnTo>
                <a:lnTo>
                  <a:pt x="79" y="20"/>
                </a:lnTo>
                <a:lnTo>
                  <a:pt x="95" y="29"/>
                </a:lnTo>
                <a:lnTo>
                  <a:pt x="110" y="41"/>
                </a:lnTo>
                <a:lnTo>
                  <a:pt x="126" y="54"/>
                </a:lnTo>
                <a:lnTo>
                  <a:pt x="140" y="68"/>
                </a:lnTo>
                <a:lnTo>
                  <a:pt x="153" y="85"/>
                </a:lnTo>
                <a:lnTo>
                  <a:pt x="165" y="103"/>
                </a:lnTo>
                <a:lnTo>
                  <a:pt x="171" y="124"/>
                </a:lnTo>
                <a:lnTo>
                  <a:pt x="175" y="146"/>
                </a:lnTo>
                <a:lnTo>
                  <a:pt x="175" y="170"/>
                </a:lnTo>
                <a:lnTo>
                  <a:pt x="169" y="196"/>
                </a:lnTo>
                <a:lnTo>
                  <a:pt x="157" y="226"/>
                </a:lnTo>
                <a:lnTo>
                  <a:pt x="139" y="257"/>
                </a:lnTo>
                <a:lnTo>
                  <a:pt x="140" y="255"/>
                </a:lnTo>
                <a:lnTo>
                  <a:pt x="143" y="246"/>
                </a:lnTo>
                <a:lnTo>
                  <a:pt x="147" y="234"/>
                </a:lnTo>
                <a:lnTo>
                  <a:pt x="149" y="219"/>
                </a:lnTo>
                <a:lnTo>
                  <a:pt x="151" y="200"/>
                </a:lnTo>
                <a:lnTo>
                  <a:pt x="151" y="180"/>
                </a:lnTo>
                <a:lnTo>
                  <a:pt x="147" y="157"/>
                </a:lnTo>
                <a:lnTo>
                  <a:pt x="138" y="135"/>
                </a:lnTo>
                <a:lnTo>
                  <a:pt x="125" y="113"/>
                </a:lnTo>
                <a:lnTo>
                  <a:pt x="126" y="117"/>
                </a:lnTo>
                <a:lnTo>
                  <a:pt x="129" y="126"/>
                </a:lnTo>
                <a:lnTo>
                  <a:pt x="132" y="139"/>
                </a:lnTo>
                <a:lnTo>
                  <a:pt x="136" y="157"/>
                </a:lnTo>
                <a:lnTo>
                  <a:pt x="138" y="178"/>
                </a:lnTo>
                <a:lnTo>
                  <a:pt x="138" y="200"/>
                </a:lnTo>
                <a:lnTo>
                  <a:pt x="135" y="222"/>
                </a:lnTo>
                <a:lnTo>
                  <a:pt x="129" y="244"/>
                </a:lnTo>
                <a:lnTo>
                  <a:pt x="117" y="267"/>
                </a:lnTo>
                <a:lnTo>
                  <a:pt x="114" y="265"/>
                </a:lnTo>
                <a:lnTo>
                  <a:pt x="109" y="264"/>
                </a:lnTo>
                <a:lnTo>
                  <a:pt x="101" y="260"/>
                </a:lnTo>
                <a:lnTo>
                  <a:pt x="91" y="255"/>
                </a:lnTo>
                <a:lnTo>
                  <a:pt x="79" y="248"/>
                </a:lnTo>
                <a:lnTo>
                  <a:pt x="66" y="239"/>
                </a:lnTo>
                <a:lnTo>
                  <a:pt x="53" y="229"/>
                </a:lnTo>
                <a:lnTo>
                  <a:pt x="40" y="217"/>
                </a:lnTo>
                <a:lnTo>
                  <a:pt x="27" y="202"/>
                </a:lnTo>
                <a:lnTo>
                  <a:pt x="17" y="186"/>
                </a:lnTo>
                <a:lnTo>
                  <a:pt x="9" y="167"/>
                </a:lnTo>
                <a:lnTo>
                  <a:pt x="2" y="146"/>
                </a:lnTo>
                <a:lnTo>
                  <a:pt x="0" y="121"/>
                </a:lnTo>
                <a:lnTo>
                  <a:pt x="1" y="95"/>
                </a:lnTo>
                <a:lnTo>
                  <a:pt x="8" y="67"/>
                </a:lnTo>
                <a:lnTo>
                  <a:pt x="18" y="34"/>
                </a:lnTo>
                <a:lnTo>
                  <a:pt x="35" y="0"/>
                </a:lnTo>
                <a:close/>
              </a:path>
            </a:pathLst>
          </a:custGeom>
          <a:solidFill>
            <a:schemeClr val="accent2">
              <a:lumMod val="10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千图PPT彼岸天：ID 8661124库_任意多边形 28"/>
          <p:cNvSpPr/>
          <p:nvPr>
            <p:custDataLst>
              <p:tags r:id="rId13"/>
            </p:custDataLst>
          </p:nvPr>
        </p:nvSpPr>
        <p:spPr bwMode="auto">
          <a:xfrm>
            <a:off x="2730156" y="1837864"/>
            <a:ext cx="257036" cy="377743"/>
          </a:xfrm>
          <a:custGeom>
            <a:avLst/>
            <a:gdLst>
              <a:gd name="T0" fmla="*/ 150 w 177"/>
              <a:gd name="T1" fmla="*/ 0 h 256"/>
              <a:gd name="T2" fmla="*/ 151 w 177"/>
              <a:gd name="T3" fmla="*/ 3 h 256"/>
              <a:gd name="T4" fmla="*/ 154 w 177"/>
              <a:gd name="T5" fmla="*/ 9 h 256"/>
              <a:gd name="T6" fmla="*/ 157 w 177"/>
              <a:gd name="T7" fmla="*/ 18 h 256"/>
              <a:gd name="T8" fmla="*/ 163 w 177"/>
              <a:gd name="T9" fmla="*/ 31 h 256"/>
              <a:gd name="T10" fmla="*/ 167 w 177"/>
              <a:gd name="T11" fmla="*/ 47 h 256"/>
              <a:gd name="T12" fmla="*/ 172 w 177"/>
              <a:gd name="T13" fmla="*/ 64 h 256"/>
              <a:gd name="T14" fmla="*/ 174 w 177"/>
              <a:gd name="T15" fmla="*/ 82 h 256"/>
              <a:gd name="T16" fmla="*/ 177 w 177"/>
              <a:gd name="T17" fmla="*/ 103 h 256"/>
              <a:gd name="T18" fmla="*/ 177 w 177"/>
              <a:gd name="T19" fmla="*/ 124 h 256"/>
              <a:gd name="T20" fmla="*/ 174 w 177"/>
              <a:gd name="T21" fmla="*/ 144 h 256"/>
              <a:gd name="T22" fmla="*/ 169 w 177"/>
              <a:gd name="T23" fmla="*/ 165 h 256"/>
              <a:gd name="T24" fmla="*/ 159 w 177"/>
              <a:gd name="T25" fmla="*/ 185 h 256"/>
              <a:gd name="T26" fmla="*/ 146 w 177"/>
              <a:gd name="T27" fmla="*/ 203 h 256"/>
              <a:gd name="T28" fmla="*/ 129 w 177"/>
              <a:gd name="T29" fmla="*/ 220 h 256"/>
              <a:gd name="T30" fmla="*/ 105 w 177"/>
              <a:gd name="T31" fmla="*/ 235 h 256"/>
              <a:gd name="T32" fmla="*/ 77 w 177"/>
              <a:gd name="T33" fmla="*/ 247 h 256"/>
              <a:gd name="T34" fmla="*/ 42 w 177"/>
              <a:gd name="T35" fmla="*/ 256 h 256"/>
              <a:gd name="T36" fmla="*/ 44 w 177"/>
              <a:gd name="T37" fmla="*/ 255 h 256"/>
              <a:gd name="T38" fmla="*/ 52 w 177"/>
              <a:gd name="T39" fmla="*/ 251 h 256"/>
              <a:gd name="T40" fmla="*/ 63 w 177"/>
              <a:gd name="T41" fmla="*/ 244 h 256"/>
              <a:gd name="T42" fmla="*/ 76 w 177"/>
              <a:gd name="T43" fmla="*/ 235 h 256"/>
              <a:gd name="T44" fmla="*/ 90 w 177"/>
              <a:gd name="T45" fmla="*/ 224 h 256"/>
              <a:gd name="T46" fmla="*/ 104 w 177"/>
              <a:gd name="T47" fmla="*/ 209 h 256"/>
              <a:gd name="T48" fmla="*/ 117 w 177"/>
              <a:gd name="T49" fmla="*/ 191 h 256"/>
              <a:gd name="T50" fmla="*/ 126 w 177"/>
              <a:gd name="T51" fmla="*/ 169 h 256"/>
              <a:gd name="T52" fmla="*/ 133 w 177"/>
              <a:gd name="T53" fmla="*/ 144 h 256"/>
              <a:gd name="T54" fmla="*/ 131 w 177"/>
              <a:gd name="T55" fmla="*/ 148 h 256"/>
              <a:gd name="T56" fmla="*/ 128 w 177"/>
              <a:gd name="T57" fmla="*/ 156 h 256"/>
              <a:gd name="T58" fmla="*/ 120 w 177"/>
              <a:gd name="T59" fmla="*/ 168 h 256"/>
              <a:gd name="T60" fmla="*/ 109 w 177"/>
              <a:gd name="T61" fmla="*/ 183 h 256"/>
              <a:gd name="T62" fmla="*/ 96 w 177"/>
              <a:gd name="T63" fmla="*/ 199 h 256"/>
              <a:gd name="T64" fmla="*/ 81 w 177"/>
              <a:gd name="T65" fmla="*/ 215 h 256"/>
              <a:gd name="T66" fmla="*/ 63 w 177"/>
              <a:gd name="T67" fmla="*/ 229 h 256"/>
              <a:gd name="T68" fmla="*/ 42 w 177"/>
              <a:gd name="T69" fmla="*/ 240 h 256"/>
              <a:gd name="T70" fmla="*/ 20 w 177"/>
              <a:gd name="T71" fmla="*/ 247 h 256"/>
              <a:gd name="T72" fmla="*/ 18 w 177"/>
              <a:gd name="T73" fmla="*/ 244 h 256"/>
              <a:gd name="T74" fmla="*/ 16 w 177"/>
              <a:gd name="T75" fmla="*/ 239 h 256"/>
              <a:gd name="T76" fmla="*/ 12 w 177"/>
              <a:gd name="T77" fmla="*/ 229 h 256"/>
              <a:gd name="T78" fmla="*/ 8 w 177"/>
              <a:gd name="T79" fmla="*/ 217 h 256"/>
              <a:gd name="T80" fmla="*/ 4 w 177"/>
              <a:gd name="T81" fmla="*/ 203 h 256"/>
              <a:gd name="T82" fmla="*/ 1 w 177"/>
              <a:gd name="T83" fmla="*/ 186 h 256"/>
              <a:gd name="T84" fmla="*/ 0 w 177"/>
              <a:gd name="T85" fmla="*/ 168 h 256"/>
              <a:gd name="T86" fmla="*/ 0 w 177"/>
              <a:gd name="T87" fmla="*/ 148 h 256"/>
              <a:gd name="T88" fmla="*/ 4 w 177"/>
              <a:gd name="T89" fmla="*/ 128 h 256"/>
              <a:gd name="T90" fmla="*/ 9 w 177"/>
              <a:gd name="T91" fmla="*/ 107 h 256"/>
              <a:gd name="T92" fmla="*/ 20 w 177"/>
              <a:gd name="T93" fmla="*/ 86 h 256"/>
              <a:gd name="T94" fmla="*/ 35 w 177"/>
              <a:gd name="T95" fmla="*/ 67 h 256"/>
              <a:gd name="T96" fmla="*/ 55 w 177"/>
              <a:gd name="T97" fmla="*/ 47 h 256"/>
              <a:gd name="T98" fmla="*/ 79 w 177"/>
              <a:gd name="T99" fmla="*/ 30 h 256"/>
              <a:gd name="T100" fmla="*/ 112 w 177"/>
              <a:gd name="T101" fmla="*/ 15 h 256"/>
              <a:gd name="T102" fmla="*/ 150 w 177"/>
              <a:gd name="T103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77" h="256">
                <a:moveTo>
                  <a:pt x="150" y="0"/>
                </a:moveTo>
                <a:lnTo>
                  <a:pt x="151" y="3"/>
                </a:lnTo>
                <a:lnTo>
                  <a:pt x="154" y="9"/>
                </a:lnTo>
                <a:lnTo>
                  <a:pt x="157" y="18"/>
                </a:lnTo>
                <a:lnTo>
                  <a:pt x="163" y="31"/>
                </a:lnTo>
                <a:lnTo>
                  <a:pt x="167" y="47"/>
                </a:lnTo>
                <a:lnTo>
                  <a:pt x="172" y="64"/>
                </a:lnTo>
                <a:lnTo>
                  <a:pt x="174" y="82"/>
                </a:lnTo>
                <a:lnTo>
                  <a:pt x="177" y="103"/>
                </a:lnTo>
                <a:lnTo>
                  <a:pt x="177" y="124"/>
                </a:lnTo>
                <a:lnTo>
                  <a:pt x="174" y="144"/>
                </a:lnTo>
                <a:lnTo>
                  <a:pt x="169" y="165"/>
                </a:lnTo>
                <a:lnTo>
                  <a:pt x="159" y="185"/>
                </a:lnTo>
                <a:lnTo>
                  <a:pt x="146" y="203"/>
                </a:lnTo>
                <a:lnTo>
                  <a:pt x="129" y="220"/>
                </a:lnTo>
                <a:lnTo>
                  <a:pt x="105" y="235"/>
                </a:lnTo>
                <a:lnTo>
                  <a:pt x="77" y="247"/>
                </a:lnTo>
                <a:lnTo>
                  <a:pt x="42" y="256"/>
                </a:lnTo>
                <a:lnTo>
                  <a:pt x="44" y="255"/>
                </a:lnTo>
                <a:lnTo>
                  <a:pt x="52" y="251"/>
                </a:lnTo>
                <a:lnTo>
                  <a:pt x="63" y="244"/>
                </a:lnTo>
                <a:lnTo>
                  <a:pt x="76" y="235"/>
                </a:lnTo>
                <a:lnTo>
                  <a:pt x="90" y="224"/>
                </a:lnTo>
                <a:lnTo>
                  <a:pt x="104" y="209"/>
                </a:lnTo>
                <a:lnTo>
                  <a:pt x="117" y="191"/>
                </a:lnTo>
                <a:lnTo>
                  <a:pt x="126" y="169"/>
                </a:lnTo>
                <a:lnTo>
                  <a:pt x="133" y="144"/>
                </a:lnTo>
                <a:lnTo>
                  <a:pt x="131" y="148"/>
                </a:lnTo>
                <a:lnTo>
                  <a:pt x="128" y="156"/>
                </a:lnTo>
                <a:lnTo>
                  <a:pt x="120" y="168"/>
                </a:lnTo>
                <a:lnTo>
                  <a:pt x="109" y="183"/>
                </a:lnTo>
                <a:lnTo>
                  <a:pt x="96" y="199"/>
                </a:lnTo>
                <a:lnTo>
                  <a:pt x="81" y="215"/>
                </a:lnTo>
                <a:lnTo>
                  <a:pt x="63" y="229"/>
                </a:lnTo>
                <a:lnTo>
                  <a:pt x="42" y="240"/>
                </a:lnTo>
                <a:lnTo>
                  <a:pt x="20" y="247"/>
                </a:lnTo>
                <a:lnTo>
                  <a:pt x="18" y="244"/>
                </a:lnTo>
                <a:lnTo>
                  <a:pt x="16" y="239"/>
                </a:lnTo>
                <a:lnTo>
                  <a:pt x="12" y="229"/>
                </a:lnTo>
                <a:lnTo>
                  <a:pt x="8" y="217"/>
                </a:lnTo>
                <a:lnTo>
                  <a:pt x="4" y="203"/>
                </a:lnTo>
                <a:lnTo>
                  <a:pt x="1" y="186"/>
                </a:lnTo>
                <a:lnTo>
                  <a:pt x="0" y="168"/>
                </a:lnTo>
                <a:lnTo>
                  <a:pt x="0" y="148"/>
                </a:lnTo>
                <a:lnTo>
                  <a:pt x="4" y="128"/>
                </a:lnTo>
                <a:lnTo>
                  <a:pt x="9" y="107"/>
                </a:lnTo>
                <a:lnTo>
                  <a:pt x="20" y="86"/>
                </a:lnTo>
                <a:lnTo>
                  <a:pt x="35" y="67"/>
                </a:lnTo>
                <a:lnTo>
                  <a:pt x="55" y="47"/>
                </a:lnTo>
                <a:lnTo>
                  <a:pt x="79" y="30"/>
                </a:lnTo>
                <a:lnTo>
                  <a:pt x="112" y="15"/>
                </a:lnTo>
                <a:lnTo>
                  <a:pt x="150" y="0"/>
                </a:lnTo>
                <a:close/>
              </a:path>
            </a:pathLst>
          </a:custGeom>
          <a:solidFill>
            <a:schemeClr val="accent2">
              <a:lumMod val="10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千图PPT彼岸天：ID 8661124库_任意多边形 29"/>
          <p:cNvSpPr/>
          <p:nvPr>
            <p:custDataLst>
              <p:tags r:id="rId14"/>
            </p:custDataLst>
          </p:nvPr>
        </p:nvSpPr>
        <p:spPr bwMode="auto">
          <a:xfrm>
            <a:off x="3132410" y="2094611"/>
            <a:ext cx="257036" cy="376268"/>
          </a:xfrm>
          <a:custGeom>
            <a:avLst/>
            <a:gdLst>
              <a:gd name="T0" fmla="*/ 149 w 177"/>
              <a:gd name="T1" fmla="*/ 0 h 255"/>
              <a:gd name="T2" fmla="*/ 151 w 177"/>
              <a:gd name="T3" fmla="*/ 2 h 255"/>
              <a:gd name="T4" fmla="*/ 153 w 177"/>
              <a:gd name="T5" fmla="*/ 8 h 255"/>
              <a:gd name="T6" fmla="*/ 157 w 177"/>
              <a:gd name="T7" fmla="*/ 17 h 255"/>
              <a:gd name="T8" fmla="*/ 162 w 177"/>
              <a:gd name="T9" fmla="*/ 30 h 255"/>
              <a:gd name="T10" fmla="*/ 166 w 177"/>
              <a:gd name="T11" fmla="*/ 46 h 255"/>
              <a:gd name="T12" fmla="*/ 170 w 177"/>
              <a:gd name="T13" fmla="*/ 63 h 255"/>
              <a:gd name="T14" fmla="*/ 174 w 177"/>
              <a:gd name="T15" fmla="*/ 82 h 255"/>
              <a:gd name="T16" fmla="*/ 177 w 177"/>
              <a:gd name="T17" fmla="*/ 102 h 255"/>
              <a:gd name="T18" fmla="*/ 177 w 177"/>
              <a:gd name="T19" fmla="*/ 122 h 255"/>
              <a:gd name="T20" fmla="*/ 174 w 177"/>
              <a:gd name="T21" fmla="*/ 143 h 255"/>
              <a:gd name="T22" fmla="*/ 168 w 177"/>
              <a:gd name="T23" fmla="*/ 164 h 255"/>
              <a:gd name="T24" fmla="*/ 159 w 177"/>
              <a:gd name="T25" fmla="*/ 183 h 255"/>
              <a:gd name="T26" fmla="*/ 146 w 177"/>
              <a:gd name="T27" fmla="*/ 203 h 255"/>
              <a:gd name="T28" fmla="*/ 127 w 177"/>
              <a:gd name="T29" fmla="*/ 220 h 255"/>
              <a:gd name="T30" fmla="*/ 105 w 177"/>
              <a:gd name="T31" fmla="*/ 234 h 255"/>
              <a:gd name="T32" fmla="*/ 77 w 177"/>
              <a:gd name="T33" fmla="*/ 246 h 255"/>
              <a:gd name="T34" fmla="*/ 42 w 177"/>
              <a:gd name="T35" fmla="*/ 255 h 255"/>
              <a:gd name="T36" fmla="*/ 44 w 177"/>
              <a:gd name="T37" fmla="*/ 253 h 255"/>
              <a:gd name="T38" fmla="*/ 51 w 177"/>
              <a:gd name="T39" fmla="*/ 250 h 255"/>
              <a:gd name="T40" fmla="*/ 62 w 177"/>
              <a:gd name="T41" fmla="*/ 244 h 255"/>
              <a:gd name="T42" fmla="*/ 75 w 177"/>
              <a:gd name="T43" fmla="*/ 235 h 255"/>
              <a:gd name="T44" fmla="*/ 90 w 177"/>
              <a:gd name="T45" fmla="*/ 222 h 255"/>
              <a:gd name="T46" fmla="*/ 104 w 177"/>
              <a:gd name="T47" fmla="*/ 208 h 255"/>
              <a:gd name="T48" fmla="*/ 116 w 177"/>
              <a:gd name="T49" fmla="*/ 190 h 255"/>
              <a:gd name="T50" fmla="*/ 126 w 177"/>
              <a:gd name="T51" fmla="*/ 169 h 255"/>
              <a:gd name="T52" fmla="*/ 133 w 177"/>
              <a:gd name="T53" fmla="*/ 143 h 255"/>
              <a:gd name="T54" fmla="*/ 131 w 177"/>
              <a:gd name="T55" fmla="*/ 147 h 255"/>
              <a:gd name="T56" fmla="*/ 127 w 177"/>
              <a:gd name="T57" fmla="*/ 155 h 255"/>
              <a:gd name="T58" fmla="*/ 120 w 177"/>
              <a:gd name="T59" fmla="*/ 168 h 255"/>
              <a:gd name="T60" fmla="*/ 109 w 177"/>
              <a:gd name="T61" fmla="*/ 182 h 255"/>
              <a:gd name="T62" fmla="*/ 96 w 177"/>
              <a:gd name="T63" fmla="*/ 198 h 255"/>
              <a:gd name="T64" fmla="*/ 81 w 177"/>
              <a:gd name="T65" fmla="*/ 213 h 255"/>
              <a:gd name="T66" fmla="*/ 62 w 177"/>
              <a:gd name="T67" fmla="*/ 227 h 255"/>
              <a:gd name="T68" fmla="*/ 42 w 177"/>
              <a:gd name="T69" fmla="*/ 239 h 255"/>
              <a:gd name="T70" fmla="*/ 18 w 177"/>
              <a:gd name="T71" fmla="*/ 246 h 255"/>
              <a:gd name="T72" fmla="*/ 18 w 177"/>
              <a:gd name="T73" fmla="*/ 243 h 255"/>
              <a:gd name="T74" fmla="*/ 16 w 177"/>
              <a:gd name="T75" fmla="*/ 238 h 255"/>
              <a:gd name="T76" fmla="*/ 12 w 177"/>
              <a:gd name="T77" fmla="*/ 229 h 255"/>
              <a:gd name="T78" fmla="*/ 8 w 177"/>
              <a:gd name="T79" fmla="*/ 216 h 255"/>
              <a:gd name="T80" fmla="*/ 4 w 177"/>
              <a:gd name="T81" fmla="*/ 201 h 255"/>
              <a:gd name="T82" fmla="*/ 1 w 177"/>
              <a:gd name="T83" fmla="*/ 185 h 255"/>
              <a:gd name="T84" fmla="*/ 0 w 177"/>
              <a:gd name="T85" fmla="*/ 166 h 255"/>
              <a:gd name="T86" fmla="*/ 0 w 177"/>
              <a:gd name="T87" fmla="*/ 147 h 255"/>
              <a:gd name="T88" fmla="*/ 3 w 177"/>
              <a:gd name="T89" fmla="*/ 126 h 255"/>
              <a:gd name="T90" fmla="*/ 9 w 177"/>
              <a:gd name="T91" fmla="*/ 105 h 255"/>
              <a:gd name="T92" fmla="*/ 19 w 177"/>
              <a:gd name="T93" fmla="*/ 86 h 255"/>
              <a:gd name="T94" fmla="*/ 34 w 177"/>
              <a:gd name="T95" fmla="*/ 65 h 255"/>
              <a:gd name="T96" fmla="*/ 55 w 177"/>
              <a:gd name="T97" fmla="*/ 47 h 255"/>
              <a:gd name="T98" fmla="*/ 79 w 177"/>
              <a:gd name="T99" fmla="*/ 29 h 255"/>
              <a:gd name="T100" fmla="*/ 110 w 177"/>
              <a:gd name="T101" fmla="*/ 13 h 255"/>
              <a:gd name="T102" fmla="*/ 149 w 177"/>
              <a:gd name="T103" fmla="*/ 0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77" h="255">
                <a:moveTo>
                  <a:pt x="149" y="0"/>
                </a:moveTo>
                <a:lnTo>
                  <a:pt x="151" y="2"/>
                </a:lnTo>
                <a:lnTo>
                  <a:pt x="153" y="8"/>
                </a:lnTo>
                <a:lnTo>
                  <a:pt x="157" y="17"/>
                </a:lnTo>
                <a:lnTo>
                  <a:pt x="162" y="30"/>
                </a:lnTo>
                <a:lnTo>
                  <a:pt x="166" y="46"/>
                </a:lnTo>
                <a:lnTo>
                  <a:pt x="170" y="63"/>
                </a:lnTo>
                <a:lnTo>
                  <a:pt x="174" y="82"/>
                </a:lnTo>
                <a:lnTo>
                  <a:pt x="177" y="102"/>
                </a:lnTo>
                <a:lnTo>
                  <a:pt x="177" y="122"/>
                </a:lnTo>
                <a:lnTo>
                  <a:pt x="174" y="143"/>
                </a:lnTo>
                <a:lnTo>
                  <a:pt x="168" y="164"/>
                </a:lnTo>
                <a:lnTo>
                  <a:pt x="159" y="183"/>
                </a:lnTo>
                <a:lnTo>
                  <a:pt x="146" y="203"/>
                </a:lnTo>
                <a:lnTo>
                  <a:pt x="127" y="220"/>
                </a:lnTo>
                <a:lnTo>
                  <a:pt x="105" y="234"/>
                </a:lnTo>
                <a:lnTo>
                  <a:pt x="77" y="246"/>
                </a:lnTo>
                <a:lnTo>
                  <a:pt x="42" y="255"/>
                </a:lnTo>
                <a:lnTo>
                  <a:pt x="44" y="253"/>
                </a:lnTo>
                <a:lnTo>
                  <a:pt x="51" y="250"/>
                </a:lnTo>
                <a:lnTo>
                  <a:pt x="62" y="244"/>
                </a:lnTo>
                <a:lnTo>
                  <a:pt x="75" y="235"/>
                </a:lnTo>
                <a:lnTo>
                  <a:pt x="90" y="222"/>
                </a:lnTo>
                <a:lnTo>
                  <a:pt x="104" y="208"/>
                </a:lnTo>
                <a:lnTo>
                  <a:pt x="116" y="190"/>
                </a:lnTo>
                <a:lnTo>
                  <a:pt x="126" y="169"/>
                </a:lnTo>
                <a:lnTo>
                  <a:pt x="133" y="143"/>
                </a:lnTo>
                <a:lnTo>
                  <a:pt x="131" y="147"/>
                </a:lnTo>
                <a:lnTo>
                  <a:pt x="127" y="155"/>
                </a:lnTo>
                <a:lnTo>
                  <a:pt x="120" y="168"/>
                </a:lnTo>
                <a:lnTo>
                  <a:pt x="109" y="182"/>
                </a:lnTo>
                <a:lnTo>
                  <a:pt x="96" y="198"/>
                </a:lnTo>
                <a:lnTo>
                  <a:pt x="81" y="213"/>
                </a:lnTo>
                <a:lnTo>
                  <a:pt x="62" y="227"/>
                </a:lnTo>
                <a:lnTo>
                  <a:pt x="42" y="239"/>
                </a:lnTo>
                <a:lnTo>
                  <a:pt x="18" y="246"/>
                </a:lnTo>
                <a:lnTo>
                  <a:pt x="18" y="243"/>
                </a:lnTo>
                <a:lnTo>
                  <a:pt x="16" y="238"/>
                </a:lnTo>
                <a:lnTo>
                  <a:pt x="12" y="229"/>
                </a:lnTo>
                <a:lnTo>
                  <a:pt x="8" y="216"/>
                </a:lnTo>
                <a:lnTo>
                  <a:pt x="4" y="201"/>
                </a:lnTo>
                <a:lnTo>
                  <a:pt x="1" y="185"/>
                </a:lnTo>
                <a:lnTo>
                  <a:pt x="0" y="166"/>
                </a:lnTo>
                <a:lnTo>
                  <a:pt x="0" y="147"/>
                </a:lnTo>
                <a:lnTo>
                  <a:pt x="3" y="126"/>
                </a:lnTo>
                <a:lnTo>
                  <a:pt x="9" y="105"/>
                </a:lnTo>
                <a:lnTo>
                  <a:pt x="19" y="86"/>
                </a:lnTo>
                <a:lnTo>
                  <a:pt x="34" y="65"/>
                </a:lnTo>
                <a:lnTo>
                  <a:pt x="55" y="47"/>
                </a:lnTo>
                <a:lnTo>
                  <a:pt x="79" y="29"/>
                </a:lnTo>
                <a:lnTo>
                  <a:pt x="110" y="13"/>
                </a:lnTo>
                <a:lnTo>
                  <a:pt x="149" y="0"/>
                </a:lnTo>
                <a:close/>
              </a:path>
            </a:pathLst>
          </a:custGeom>
          <a:solidFill>
            <a:schemeClr val="accent2">
              <a:lumMod val="10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千图PPT彼岸天：ID 8661124库_任意多边形 30"/>
          <p:cNvSpPr/>
          <p:nvPr>
            <p:custDataLst>
              <p:tags r:id="rId15"/>
            </p:custDataLst>
          </p:nvPr>
        </p:nvSpPr>
        <p:spPr bwMode="auto">
          <a:xfrm>
            <a:off x="3489647" y="1641614"/>
            <a:ext cx="255584" cy="392499"/>
          </a:xfrm>
          <a:custGeom>
            <a:avLst/>
            <a:gdLst>
              <a:gd name="T0" fmla="*/ 35 w 176"/>
              <a:gd name="T1" fmla="*/ 0 h 266"/>
              <a:gd name="T2" fmla="*/ 37 w 176"/>
              <a:gd name="T3" fmla="*/ 1 h 266"/>
              <a:gd name="T4" fmla="*/ 44 w 176"/>
              <a:gd name="T5" fmla="*/ 4 h 266"/>
              <a:gd name="T6" fmla="*/ 53 w 176"/>
              <a:gd name="T7" fmla="*/ 7 h 266"/>
              <a:gd name="T8" fmla="*/ 66 w 176"/>
              <a:gd name="T9" fmla="*/ 13 h 266"/>
              <a:gd name="T10" fmla="*/ 80 w 176"/>
              <a:gd name="T11" fmla="*/ 20 h 266"/>
              <a:gd name="T12" fmla="*/ 95 w 176"/>
              <a:gd name="T13" fmla="*/ 29 h 266"/>
              <a:gd name="T14" fmla="*/ 110 w 176"/>
              <a:gd name="T15" fmla="*/ 40 h 266"/>
              <a:gd name="T16" fmla="*/ 126 w 176"/>
              <a:gd name="T17" fmla="*/ 53 h 266"/>
              <a:gd name="T18" fmla="*/ 141 w 176"/>
              <a:gd name="T19" fmla="*/ 68 h 266"/>
              <a:gd name="T20" fmla="*/ 154 w 176"/>
              <a:gd name="T21" fmla="*/ 84 h 266"/>
              <a:gd name="T22" fmla="*/ 165 w 176"/>
              <a:gd name="T23" fmla="*/ 103 h 266"/>
              <a:gd name="T24" fmla="*/ 173 w 176"/>
              <a:gd name="T25" fmla="*/ 123 h 266"/>
              <a:gd name="T26" fmla="*/ 176 w 176"/>
              <a:gd name="T27" fmla="*/ 146 h 266"/>
              <a:gd name="T28" fmla="*/ 175 w 176"/>
              <a:gd name="T29" fmla="*/ 171 h 266"/>
              <a:gd name="T30" fmla="*/ 170 w 176"/>
              <a:gd name="T31" fmla="*/ 197 h 266"/>
              <a:gd name="T32" fmla="*/ 158 w 176"/>
              <a:gd name="T33" fmla="*/ 225 h 266"/>
              <a:gd name="T34" fmla="*/ 140 w 176"/>
              <a:gd name="T35" fmla="*/ 257 h 266"/>
              <a:gd name="T36" fmla="*/ 140 w 176"/>
              <a:gd name="T37" fmla="*/ 254 h 266"/>
              <a:gd name="T38" fmla="*/ 143 w 176"/>
              <a:gd name="T39" fmla="*/ 246 h 266"/>
              <a:gd name="T40" fmla="*/ 147 w 176"/>
              <a:gd name="T41" fmla="*/ 235 h 266"/>
              <a:gd name="T42" fmla="*/ 149 w 176"/>
              <a:gd name="T43" fmla="*/ 219 h 266"/>
              <a:gd name="T44" fmla="*/ 150 w 176"/>
              <a:gd name="T45" fmla="*/ 201 h 266"/>
              <a:gd name="T46" fmla="*/ 150 w 176"/>
              <a:gd name="T47" fmla="*/ 180 h 266"/>
              <a:gd name="T48" fmla="*/ 147 w 176"/>
              <a:gd name="T49" fmla="*/ 158 h 266"/>
              <a:gd name="T50" fmla="*/ 139 w 176"/>
              <a:gd name="T51" fmla="*/ 136 h 266"/>
              <a:gd name="T52" fmla="*/ 126 w 176"/>
              <a:gd name="T53" fmla="*/ 114 h 266"/>
              <a:gd name="T54" fmla="*/ 127 w 176"/>
              <a:gd name="T55" fmla="*/ 116 h 266"/>
              <a:gd name="T56" fmla="*/ 130 w 176"/>
              <a:gd name="T57" fmla="*/ 126 h 266"/>
              <a:gd name="T58" fmla="*/ 132 w 176"/>
              <a:gd name="T59" fmla="*/ 140 h 266"/>
              <a:gd name="T60" fmla="*/ 136 w 176"/>
              <a:gd name="T61" fmla="*/ 158 h 266"/>
              <a:gd name="T62" fmla="*/ 137 w 176"/>
              <a:gd name="T63" fmla="*/ 177 h 266"/>
              <a:gd name="T64" fmla="*/ 137 w 176"/>
              <a:gd name="T65" fmla="*/ 200 h 266"/>
              <a:gd name="T66" fmla="*/ 135 w 176"/>
              <a:gd name="T67" fmla="*/ 223 h 266"/>
              <a:gd name="T68" fmla="*/ 128 w 176"/>
              <a:gd name="T69" fmla="*/ 245 h 266"/>
              <a:gd name="T70" fmla="*/ 117 w 176"/>
              <a:gd name="T71" fmla="*/ 266 h 266"/>
              <a:gd name="T72" fmla="*/ 115 w 176"/>
              <a:gd name="T73" fmla="*/ 266 h 266"/>
              <a:gd name="T74" fmla="*/ 109 w 176"/>
              <a:gd name="T75" fmla="*/ 263 h 266"/>
              <a:gd name="T76" fmla="*/ 101 w 176"/>
              <a:gd name="T77" fmla="*/ 261 h 266"/>
              <a:gd name="T78" fmla="*/ 91 w 176"/>
              <a:gd name="T79" fmla="*/ 255 h 266"/>
              <a:gd name="T80" fmla="*/ 79 w 176"/>
              <a:gd name="T81" fmla="*/ 248 h 266"/>
              <a:gd name="T82" fmla="*/ 66 w 176"/>
              <a:gd name="T83" fmla="*/ 240 h 266"/>
              <a:gd name="T84" fmla="*/ 53 w 176"/>
              <a:gd name="T85" fmla="*/ 229 h 266"/>
              <a:gd name="T86" fmla="*/ 40 w 176"/>
              <a:gd name="T87" fmla="*/ 216 h 266"/>
              <a:gd name="T88" fmla="*/ 28 w 176"/>
              <a:gd name="T89" fmla="*/ 202 h 266"/>
              <a:gd name="T90" fmla="*/ 17 w 176"/>
              <a:gd name="T91" fmla="*/ 185 h 266"/>
              <a:gd name="T92" fmla="*/ 9 w 176"/>
              <a:gd name="T93" fmla="*/ 167 h 266"/>
              <a:gd name="T94" fmla="*/ 2 w 176"/>
              <a:gd name="T95" fmla="*/ 145 h 266"/>
              <a:gd name="T96" fmla="*/ 0 w 176"/>
              <a:gd name="T97" fmla="*/ 122 h 266"/>
              <a:gd name="T98" fmla="*/ 1 w 176"/>
              <a:gd name="T99" fmla="*/ 96 h 266"/>
              <a:gd name="T100" fmla="*/ 7 w 176"/>
              <a:gd name="T101" fmla="*/ 66 h 266"/>
              <a:gd name="T102" fmla="*/ 18 w 176"/>
              <a:gd name="T103" fmla="*/ 35 h 266"/>
              <a:gd name="T104" fmla="*/ 35 w 176"/>
              <a:gd name="T105" fmla="*/ 0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6" h="266">
                <a:moveTo>
                  <a:pt x="35" y="0"/>
                </a:moveTo>
                <a:lnTo>
                  <a:pt x="37" y="1"/>
                </a:lnTo>
                <a:lnTo>
                  <a:pt x="44" y="4"/>
                </a:lnTo>
                <a:lnTo>
                  <a:pt x="53" y="7"/>
                </a:lnTo>
                <a:lnTo>
                  <a:pt x="66" y="13"/>
                </a:lnTo>
                <a:lnTo>
                  <a:pt x="80" y="20"/>
                </a:lnTo>
                <a:lnTo>
                  <a:pt x="95" y="29"/>
                </a:lnTo>
                <a:lnTo>
                  <a:pt x="110" y="40"/>
                </a:lnTo>
                <a:lnTo>
                  <a:pt x="126" y="53"/>
                </a:lnTo>
                <a:lnTo>
                  <a:pt x="141" y="68"/>
                </a:lnTo>
                <a:lnTo>
                  <a:pt x="154" y="84"/>
                </a:lnTo>
                <a:lnTo>
                  <a:pt x="165" y="103"/>
                </a:lnTo>
                <a:lnTo>
                  <a:pt x="173" y="123"/>
                </a:lnTo>
                <a:lnTo>
                  <a:pt x="176" y="146"/>
                </a:lnTo>
                <a:lnTo>
                  <a:pt x="175" y="171"/>
                </a:lnTo>
                <a:lnTo>
                  <a:pt x="170" y="197"/>
                </a:lnTo>
                <a:lnTo>
                  <a:pt x="158" y="225"/>
                </a:lnTo>
                <a:lnTo>
                  <a:pt x="140" y="257"/>
                </a:lnTo>
                <a:lnTo>
                  <a:pt x="140" y="254"/>
                </a:lnTo>
                <a:lnTo>
                  <a:pt x="143" y="246"/>
                </a:lnTo>
                <a:lnTo>
                  <a:pt x="147" y="235"/>
                </a:lnTo>
                <a:lnTo>
                  <a:pt x="149" y="219"/>
                </a:lnTo>
                <a:lnTo>
                  <a:pt x="150" y="201"/>
                </a:lnTo>
                <a:lnTo>
                  <a:pt x="150" y="180"/>
                </a:lnTo>
                <a:lnTo>
                  <a:pt x="147" y="158"/>
                </a:lnTo>
                <a:lnTo>
                  <a:pt x="139" y="136"/>
                </a:lnTo>
                <a:lnTo>
                  <a:pt x="126" y="114"/>
                </a:lnTo>
                <a:lnTo>
                  <a:pt x="127" y="116"/>
                </a:lnTo>
                <a:lnTo>
                  <a:pt x="130" y="126"/>
                </a:lnTo>
                <a:lnTo>
                  <a:pt x="132" y="140"/>
                </a:lnTo>
                <a:lnTo>
                  <a:pt x="136" y="158"/>
                </a:lnTo>
                <a:lnTo>
                  <a:pt x="137" y="177"/>
                </a:lnTo>
                <a:lnTo>
                  <a:pt x="137" y="200"/>
                </a:lnTo>
                <a:lnTo>
                  <a:pt x="135" y="223"/>
                </a:lnTo>
                <a:lnTo>
                  <a:pt x="128" y="245"/>
                </a:lnTo>
                <a:lnTo>
                  <a:pt x="117" y="266"/>
                </a:lnTo>
                <a:lnTo>
                  <a:pt x="115" y="266"/>
                </a:lnTo>
                <a:lnTo>
                  <a:pt x="109" y="263"/>
                </a:lnTo>
                <a:lnTo>
                  <a:pt x="101" y="261"/>
                </a:lnTo>
                <a:lnTo>
                  <a:pt x="91" y="255"/>
                </a:lnTo>
                <a:lnTo>
                  <a:pt x="79" y="248"/>
                </a:lnTo>
                <a:lnTo>
                  <a:pt x="66" y="240"/>
                </a:lnTo>
                <a:lnTo>
                  <a:pt x="53" y="229"/>
                </a:lnTo>
                <a:lnTo>
                  <a:pt x="40" y="216"/>
                </a:lnTo>
                <a:lnTo>
                  <a:pt x="28" y="202"/>
                </a:lnTo>
                <a:lnTo>
                  <a:pt x="17" y="185"/>
                </a:lnTo>
                <a:lnTo>
                  <a:pt x="9" y="167"/>
                </a:lnTo>
                <a:lnTo>
                  <a:pt x="2" y="145"/>
                </a:lnTo>
                <a:lnTo>
                  <a:pt x="0" y="122"/>
                </a:lnTo>
                <a:lnTo>
                  <a:pt x="1" y="96"/>
                </a:lnTo>
                <a:lnTo>
                  <a:pt x="7" y="66"/>
                </a:lnTo>
                <a:lnTo>
                  <a:pt x="18" y="35"/>
                </a:lnTo>
                <a:lnTo>
                  <a:pt x="35" y="0"/>
                </a:lnTo>
                <a:close/>
              </a:path>
            </a:pathLst>
          </a:custGeom>
          <a:solidFill>
            <a:schemeClr val="accent3">
              <a:lumMod val="10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千图PPT彼岸天：ID 8661124库_任意多边形 31"/>
          <p:cNvSpPr/>
          <p:nvPr>
            <p:custDataLst>
              <p:tags r:id="rId16"/>
            </p:custDataLst>
          </p:nvPr>
        </p:nvSpPr>
        <p:spPr bwMode="auto">
          <a:xfrm>
            <a:off x="3414133" y="2354310"/>
            <a:ext cx="254132" cy="393975"/>
          </a:xfrm>
          <a:custGeom>
            <a:avLst/>
            <a:gdLst>
              <a:gd name="T0" fmla="*/ 35 w 175"/>
              <a:gd name="T1" fmla="*/ 0 h 267"/>
              <a:gd name="T2" fmla="*/ 36 w 175"/>
              <a:gd name="T3" fmla="*/ 1 h 267"/>
              <a:gd name="T4" fmla="*/ 43 w 175"/>
              <a:gd name="T5" fmla="*/ 3 h 267"/>
              <a:gd name="T6" fmla="*/ 53 w 175"/>
              <a:gd name="T7" fmla="*/ 7 h 267"/>
              <a:gd name="T8" fmla="*/ 65 w 175"/>
              <a:gd name="T9" fmla="*/ 13 h 267"/>
              <a:gd name="T10" fmla="*/ 79 w 175"/>
              <a:gd name="T11" fmla="*/ 20 h 267"/>
              <a:gd name="T12" fmla="*/ 95 w 175"/>
              <a:gd name="T13" fmla="*/ 29 h 267"/>
              <a:gd name="T14" fmla="*/ 110 w 175"/>
              <a:gd name="T15" fmla="*/ 41 h 267"/>
              <a:gd name="T16" fmla="*/ 126 w 175"/>
              <a:gd name="T17" fmla="*/ 53 h 267"/>
              <a:gd name="T18" fmla="*/ 140 w 175"/>
              <a:gd name="T19" fmla="*/ 68 h 267"/>
              <a:gd name="T20" fmla="*/ 153 w 175"/>
              <a:gd name="T21" fmla="*/ 84 h 267"/>
              <a:gd name="T22" fmla="*/ 163 w 175"/>
              <a:gd name="T23" fmla="*/ 103 h 267"/>
              <a:gd name="T24" fmla="*/ 171 w 175"/>
              <a:gd name="T25" fmla="*/ 123 h 267"/>
              <a:gd name="T26" fmla="*/ 175 w 175"/>
              <a:gd name="T27" fmla="*/ 146 h 267"/>
              <a:gd name="T28" fmla="*/ 174 w 175"/>
              <a:gd name="T29" fmla="*/ 171 h 267"/>
              <a:gd name="T30" fmla="*/ 169 w 175"/>
              <a:gd name="T31" fmla="*/ 197 h 267"/>
              <a:gd name="T32" fmla="*/ 157 w 175"/>
              <a:gd name="T33" fmla="*/ 225 h 267"/>
              <a:gd name="T34" fmla="*/ 139 w 175"/>
              <a:gd name="T35" fmla="*/ 257 h 267"/>
              <a:gd name="T36" fmla="*/ 140 w 175"/>
              <a:gd name="T37" fmla="*/ 254 h 267"/>
              <a:gd name="T38" fmla="*/ 143 w 175"/>
              <a:gd name="T39" fmla="*/ 246 h 267"/>
              <a:gd name="T40" fmla="*/ 145 w 175"/>
              <a:gd name="T41" fmla="*/ 235 h 267"/>
              <a:gd name="T42" fmla="*/ 148 w 175"/>
              <a:gd name="T43" fmla="*/ 219 h 267"/>
              <a:gd name="T44" fmla="*/ 150 w 175"/>
              <a:gd name="T45" fmla="*/ 201 h 267"/>
              <a:gd name="T46" fmla="*/ 149 w 175"/>
              <a:gd name="T47" fmla="*/ 180 h 267"/>
              <a:gd name="T48" fmla="*/ 145 w 175"/>
              <a:gd name="T49" fmla="*/ 158 h 267"/>
              <a:gd name="T50" fmla="*/ 137 w 175"/>
              <a:gd name="T51" fmla="*/ 136 h 267"/>
              <a:gd name="T52" fmla="*/ 124 w 175"/>
              <a:gd name="T53" fmla="*/ 114 h 267"/>
              <a:gd name="T54" fmla="*/ 126 w 175"/>
              <a:gd name="T55" fmla="*/ 116 h 267"/>
              <a:gd name="T56" fmla="*/ 128 w 175"/>
              <a:gd name="T57" fmla="*/ 125 h 267"/>
              <a:gd name="T58" fmla="*/ 132 w 175"/>
              <a:gd name="T59" fmla="*/ 140 h 267"/>
              <a:gd name="T60" fmla="*/ 135 w 175"/>
              <a:gd name="T61" fmla="*/ 158 h 267"/>
              <a:gd name="T62" fmla="*/ 137 w 175"/>
              <a:gd name="T63" fmla="*/ 177 h 267"/>
              <a:gd name="T64" fmla="*/ 137 w 175"/>
              <a:gd name="T65" fmla="*/ 199 h 267"/>
              <a:gd name="T66" fmla="*/ 134 w 175"/>
              <a:gd name="T67" fmla="*/ 223 h 267"/>
              <a:gd name="T68" fmla="*/ 127 w 175"/>
              <a:gd name="T69" fmla="*/ 245 h 267"/>
              <a:gd name="T70" fmla="*/ 115 w 175"/>
              <a:gd name="T71" fmla="*/ 267 h 267"/>
              <a:gd name="T72" fmla="*/ 114 w 175"/>
              <a:gd name="T73" fmla="*/ 266 h 267"/>
              <a:gd name="T74" fmla="*/ 109 w 175"/>
              <a:gd name="T75" fmla="*/ 263 h 267"/>
              <a:gd name="T76" fmla="*/ 101 w 175"/>
              <a:gd name="T77" fmla="*/ 260 h 267"/>
              <a:gd name="T78" fmla="*/ 91 w 175"/>
              <a:gd name="T79" fmla="*/ 255 h 267"/>
              <a:gd name="T80" fmla="*/ 78 w 175"/>
              <a:gd name="T81" fmla="*/ 249 h 267"/>
              <a:gd name="T82" fmla="*/ 65 w 175"/>
              <a:gd name="T83" fmla="*/ 240 h 267"/>
              <a:gd name="T84" fmla="*/ 52 w 175"/>
              <a:gd name="T85" fmla="*/ 229 h 267"/>
              <a:gd name="T86" fmla="*/ 39 w 175"/>
              <a:gd name="T87" fmla="*/ 216 h 267"/>
              <a:gd name="T88" fmla="*/ 27 w 175"/>
              <a:gd name="T89" fmla="*/ 202 h 267"/>
              <a:gd name="T90" fmla="*/ 17 w 175"/>
              <a:gd name="T91" fmla="*/ 185 h 267"/>
              <a:gd name="T92" fmla="*/ 7 w 175"/>
              <a:gd name="T93" fmla="*/ 167 h 267"/>
              <a:gd name="T94" fmla="*/ 2 w 175"/>
              <a:gd name="T95" fmla="*/ 145 h 267"/>
              <a:gd name="T96" fmla="*/ 0 w 175"/>
              <a:gd name="T97" fmla="*/ 122 h 267"/>
              <a:gd name="T98" fmla="*/ 1 w 175"/>
              <a:gd name="T99" fmla="*/ 96 h 267"/>
              <a:gd name="T100" fmla="*/ 6 w 175"/>
              <a:gd name="T101" fmla="*/ 67 h 267"/>
              <a:gd name="T102" fmla="*/ 18 w 175"/>
              <a:gd name="T103" fmla="*/ 35 h 267"/>
              <a:gd name="T104" fmla="*/ 35 w 175"/>
              <a:gd name="T105" fmla="*/ 0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5" h="267">
                <a:moveTo>
                  <a:pt x="35" y="0"/>
                </a:moveTo>
                <a:lnTo>
                  <a:pt x="36" y="1"/>
                </a:lnTo>
                <a:lnTo>
                  <a:pt x="43" y="3"/>
                </a:lnTo>
                <a:lnTo>
                  <a:pt x="53" y="7"/>
                </a:lnTo>
                <a:lnTo>
                  <a:pt x="65" y="13"/>
                </a:lnTo>
                <a:lnTo>
                  <a:pt x="79" y="20"/>
                </a:lnTo>
                <a:lnTo>
                  <a:pt x="95" y="29"/>
                </a:lnTo>
                <a:lnTo>
                  <a:pt x="110" y="41"/>
                </a:lnTo>
                <a:lnTo>
                  <a:pt x="126" y="53"/>
                </a:lnTo>
                <a:lnTo>
                  <a:pt x="140" y="68"/>
                </a:lnTo>
                <a:lnTo>
                  <a:pt x="153" y="84"/>
                </a:lnTo>
                <a:lnTo>
                  <a:pt x="163" y="103"/>
                </a:lnTo>
                <a:lnTo>
                  <a:pt x="171" y="123"/>
                </a:lnTo>
                <a:lnTo>
                  <a:pt x="175" y="146"/>
                </a:lnTo>
                <a:lnTo>
                  <a:pt x="174" y="171"/>
                </a:lnTo>
                <a:lnTo>
                  <a:pt x="169" y="197"/>
                </a:lnTo>
                <a:lnTo>
                  <a:pt x="157" y="225"/>
                </a:lnTo>
                <a:lnTo>
                  <a:pt x="139" y="257"/>
                </a:lnTo>
                <a:lnTo>
                  <a:pt x="140" y="254"/>
                </a:lnTo>
                <a:lnTo>
                  <a:pt x="143" y="246"/>
                </a:lnTo>
                <a:lnTo>
                  <a:pt x="145" y="235"/>
                </a:lnTo>
                <a:lnTo>
                  <a:pt x="148" y="219"/>
                </a:lnTo>
                <a:lnTo>
                  <a:pt x="150" y="201"/>
                </a:lnTo>
                <a:lnTo>
                  <a:pt x="149" y="180"/>
                </a:lnTo>
                <a:lnTo>
                  <a:pt x="145" y="158"/>
                </a:lnTo>
                <a:lnTo>
                  <a:pt x="137" y="136"/>
                </a:lnTo>
                <a:lnTo>
                  <a:pt x="124" y="114"/>
                </a:lnTo>
                <a:lnTo>
                  <a:pt x="126" y="116"/>
                </a:lnTo>
                <a:lnTo>
                  <a:pt x="128" y="125"/>
                </a:lnTo>
                <a:lnTo>
                  <a:pt x="132" y="140"/>
                </a:lnTo>
                <a:lnTo>
                  <a:pt x="135" y="158"/>
                </a:lnTo>
                <a:lnTo>
                  <a:pt x="137" y="177"/>
                </a:lnTo>
                <a:lnTo>
                  <a:pt x="137" y="199"/>
                </a:lnTo>
                <a:lnTo>
                  <a:pt x="134" y="223"/>
                </a:lnTo>
                <a:lnTo>
                  <a:pt x="127" y="245"/>
                </a:lnTo>
                <a:lnTo>
                  <a:pt x="115" y="267"/>
                </a:lnTo>
                <a:lnTo>
                  <a:pt x="114" y="266"/>
                </a:lnTo>
                <a:lnTo>
                  <a:pt x="109" y="263"/>
                </a:lnTo>
                <a:lnTo>
                  <a:pt x="101" y="260"/>
                </a:lnTo>
                <a:lnTo>
                  <a:pt x="91" y="255"/>
                </a:lnTo>
                <a:lnTo>
                  <a:pt x="78" y="249"/>
                </a:lnTo>
                <a:lnTo>
                  <a:pt x="65" y="240"/>
                </a:lnTo>
                <a:lnTo>
                  <a:pt x="52" y="229"/>
                </a:lnTo>
                <a:lnTo>
                  <a:pt x="39" y="216"/>
                </a:lnTo>
                <a:lnTo>
                  <a:pt x="27" y="202"/>
                </a:lnTo>
                <a:lnTo>
                  <a:pt x="17" y="185"/>
                </a:lnTo>
                <a:lnTo>
                  <a:pt x="7" y="167"/>
                </a:lnTo>
                <a:lnTo>
                  <a:pt x="2" y="145"/>
                </a:lnTo>
                <a:lnTo>
                  <a:pt x="0" y="122"/>
                </a:lnTo>
                <a:lnTo>
                  <a:pt x="1" y="96"/>
                </a:lnTo>
                <a:lnTo>
                  <a:pt x="6" y="67"/>
                </a:lnTo>
                <a:lnTo>
                  <a:pt x="18" y="35"/>
                </a:lnTo>
                <a:lnTo>
                  <a:pt x="35" y="0"/>
                </a:lnTo>
                <a:close/>
              </a:path>
            </a:pathLst>
          </a:custGeom>
          <a:solidFill>
            <a:schemeClr val="accent3">
              <a:lumMod val="10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千图PPT彼岸天：ID 8661124库_任意多边形 32"/>
          <p:cNvSpPr/>
          <p:nvPr>
            <p:custDataLst>
              <p:tags r:id="rId17"/>
            </p:custDataLst>
          </p:nvPr>
        </p:nvSpPr>
        <p:spPr bwMode="auto">
          <a:xfrm>
            <a:off x="3970318" y="1554556"/>
            <a:ext cx="257036" cy="377743"/>
          </a:xfrm>
          <a:custGeom>
            <a:avLst/>
            <a:gdLst>
              <a:gd name="T0" fmla="*/ 150 w 177"/>
              <a:gd name="T1" fmla="*/ 0 h 256"/>
              <a:gd name="T2" fmla="*/ 151 w 177"/>
              <a:gd name="T3" fmla="*/ 3 h 256"/>
              <a:gd name="T4" fmla="*/ 153 w 177"/>
              <a:gd name="T5" fmla="*/ 8 h 256"/>
              <a:gd name="T6" fmla="*/ 157 w 177"/>
              <a:gd name="T7" fmla="*/ 18 h 256"/>
              <a:gd name="T8" fmla="*/ 163 w 177"/>
              <a:gd name="T9" fmla="*/ 30 h 256"/>
              <a:gd name="T10" fmla="*/ 168 w 177"/>
              <a:gd name="T11" fmla="*/ 46 h 256"/>
              <a:gd name="T12" fmla="*/ 172 w 177"/>
              <a:gd name="T13" fmla="*/ 63 h 256"/>
              <a:gd name="T14" fmla="*/ 174 w 177"/>
              <a:gd name="T15" fmla="*/ 82 h 256"/>
              <a:gd name="T16" fmla="*/ 177 w 177"/>
              <a:gd name="T17" fmla="*/ 101 h 256"/>
              <a:gd name="T18" fmla="*/ 177 w 177"/>
              <a:gd name="T19" fmla="*/ 122 h 256"/>
              <a:gd name="T20" fmla="*/ 174 w 177"/>
              <a:gd name="T21" fmla="*/ 143 h 256"/>
              <a:gd name="T22" fmla="*/ 169 w 177"/>
              <a:gd name="T23" fmla="*/ 164 h 256"/>
              <a:gd name="T24" fmla="*/ 160 w 177"/>
              <a:gd name="T25" fmla="*/ 183 h 256"/>
              <a:gd name="T26" fmla="*/ 147 w 177"/>
              <a:gd name="T27" fmla="*/ 203 h 256"/>
              <a:gd name="T28" fmla="*/ 129 w 177"/>
              <a:gd name="T29" fmla="*/ 220 h 256"/>
              <a:gd name="T30" fmla="*/ 105 w 177"/>
              <a:gd name="T31" fmla="*/ 234 h 256"/>
              <a:gd name="T32" fmla="*/ 77 w 177"/>
              <a:gd name="T33" fmla="*/ 247 h 256"/>
              <a:gd name="T34" fmla="*/ 42 w 177"/>
              <a:gd name="T35" fmla="*/ 256 h 256"/>
              <a:gd name="T36" fmla="*/ 44 w 177"/>
              <a:gd name="T37" fmla="*/ 255 h 256"/>
              <a:gd name="T38" fmla="*/ 52 w 177"/>
              <a:gd name="T39" fmla="*/ 251 h 256"/>
              <a:gd name="T40" fmla="*/ 62 w 177"/>
              <a:gd name="T41" fmla="*/ 244 h 256"/>
              <a:gd name="T42" fmla="*/ 75 w 177"/>
              <a:gd name="T43" fmla="*/ 235 h 256"/>
              <a:gd name="T44" fmla="*/ 90 w 177"/>
              <a:gd name="T45" fmla="*/ 223 h 256"/>
              <a:gd name="T46" fmla="*/ 104 w 177"/>
              <a:gd name="T47" fmla="*/ 208 h 256"/>
              <a:gd name="T48" fmla="*/ 117 w 177"/>
              <a:gd name="T49" fmla="*/ 190 h 256"/>
              <a:gd name="T50" fmla="*/ 127 w 177"/>
              <a:gd name="T51" fmla="*/ 169 h 256"/>
              <a:gd name="T52" fmla="*/ 134 w 177"/>
              <a:gd name="T53" fmla="*/ 144 h 256"/>
              <a:gd name="T54" fmla="*/ 131 w 177"/>
              <a:gd name="T55" fmla="*/ 147 h 256"/>
              <a:gd name="T56" fmla="*/ 127 w 177"/>
              <a:gd name="T57" fmla="*/ 155 h 256"/>
              <a:gd name="T58" fmla="*/ 120 w 177"/>
              <a:gd name="T59" fmla="*/ 168 h 256"/>
              <a:gd name="T60" fmla="*/ 109 w 177"/>
              <a:gd name="T61" fmla="*/ 182 h 256"/>
              <a:gd name="T62" fmla="*/ 96 w 177"/>
              <a:gd name="T63" fmla="*/ 199 h 256"/>
              <a:gd name="T64" fmla="*/ 81 w 177"/>
              <a:gd name="T65" fmla="*/ 214 h 256"/>
              <a:gd name="T66" fmla="*/ 62 w 177"/>
              <a:gd name="T67" fmla="*/ 227 h 256"/>
              <a:gd name="T68" fmla="*/ 42 w 177"/>
              <a:gd name="T69" fmla="*/ 239 h 256"/>
              <a:gd name="T70" fmla="*/ 20 w 177"/>
              <a:gd name="T71" fmla="*/ 246 h 256"/>
              <a:gd name="T72" fmla="*/ 18 w 177"/>
              <a:gd name="T73" fmla="*/ 244 h 256"/>
              <a:gd name="T74" fmla="*/ 16 w 177"/>
              <a:gd name="T75" fmla="*/ 238 h 256"/>
              <a:gd name="T76" fmla="*/ 12 w 177"/>
              <a:gd name="T77" fmla="*/ 229 h 256"/>
              <a:gd name="T78" fmla="*/ 8 w 177"/>
              <a:gd name="T79" fmla="*/ 217 h 256"/>
              <a:gd name="T80" fmla="*/ 4 w 177"/>
              <a:gd name="T81" fmla="*/ 201 h 256"/>
              <a:gd name="T82" fmla="*/ 1 w 177"/>
              <a:gd name="T83" fmla="*/ 185 h 256"/>
              <a:gd name="T84" fmla="*/ 0 w 177"/>
              <a:gd name="T85" fmla="*/ 166 h 256"/>
              <a:gd name="T86" fmla="*/ 0 w 177"/>
              <a:gd name="T87" fmla="*/ 147 h 256"/>
              <a:gd name="T88" fmla="*/ 4 w 177"/>
              <a:gd name="T89" fmla="*/ 127 h 256"/>
              <a:gd name="T90" fmla="*/ 10 w 177"/>
              <a:gd name="T91" fmla="*/ 107 h 256"/>
              <a:gd name="T92" fmla="*/ 21 w 177"/>
              <a:gd name="T93" fmla="*/ 86 h 256"/>
              <a:gd name="T94" fmla="*/ 35 w 177"/>
              <a:gd name="T95" fmla="*/ 66 h 256"/>
              <a:gd name="T96" fmla="*/ 55 w 177"/>
              <a:gd name="T97" fmla="*/ 47 h 256"/>
              <a:gd name="T98" fmla="*/ 79 w 177"/>
              <a:gd name="T99" fmla="*/ 29 h 256"/>
              <a:gd name="T100" fmla="*/ 112 w 177"/>
              <a:gd name="T101" fmla="*/ 13 h 256"/>
              <a:gd name="T102" fmla="*/ 150 w 177"/>
              <a:gd name="T103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77" h="256">
                <a:moveTo>
                  <a:pt x="150" y="0"/>
                </a:moveTo>
                <a:lnTo>
                  <a:pt x="151" y="3"/>
                </a:lnTo>
                <a:lnTo>
                  <a:pt x="153" y="8"/>
                </a:lnTo>
                <a:lnTo>
                  <a:pt x="157" y="18"/>
                </a:lnTo>
                <a:lnTo>
                  <a:pt x="163" y="30"/>
                </a:lnTo>
                <a:lnTo>
                  <a:pt x="168" y="46"/>
                </a:lnTo>
                <a:lnTo>
                  <a:pt x="172" y="63"/>
                </a:lnTo>
                <a:lnTo>
                  <a:pt x="174" y="82"/>
                </a:lnTo>
                <a:lnTo>
                  <a:pt x="177" y="101"/>
                </a:lnTo>
                <a:lnTo>
                  <a:pt x="177" y="122"/>
                </a:lnTo>
                <a:lnTo>
                  <a:pt x="174" y="143"/>
                </a:lnTo>
                <a:lnTo>
                  <a:pt x="169" y="164"/>
                </a:lnTo>
                <a:lnTo>
                  <a:pt x="160" y="183"/>
                </a:lnTo>
                <a:lnTo>
                  <a:pt x="147" y="203"/>
                </a:lnTo>
                <a:lnTo>
                  <a:pt x="129" y="220"/>
                </a:lnTo>
                <a:lnTo>
                  <a:pt x="105" y="234"/>
                </a:lnTo>
                <a:lnTo>
                  <a:pt x="77" y="247"/>
                </a:lnTo>
                <a:lnTo>
                  <a:pt x="42" y="256"/>
                </a:lnTo>
                <a:lnTo>
                  <a:pt x="44" y="255"/>
                </a:lnTo>
                <a:lnTo>
                  <a:pt x="52" y="251"/>
                </a:lnTo>
                <a:lnTo>
                  <a:pt x="62" y="244"/>
                </a:lnTo>
                <a:lnTo>
                  <a:pt x="75" y="235"/>
                </a:lnTo>
                <a:lnTo>
                  <a:pt x="90" y="223"/>
                </a:lnTo>
                <a:lnTo>
                  <a:pt x="104" y="208"/>
                </a:lnTo>
                <a:lnTo>
                  <a:pt x="117" y="190"/>
                </a:lnTo>
                <a:lnTo>
                  <a:pt x="127" y="169"/>
                </a:lnTo>
                <a:lnTo>
                  <a:pt x="134" y="144"/>
                </a:lnTo>
                <a:lnTo>
                  <a:pt x="131" y="147"/>
                </a:lnTo>
                <a:lnTo>
                  <a:pt x="127" y="155"/>
                </a:lnTo>
                <a:lnTo>
                  <a:pt x="120" y="168"/>
                </a:lnTo>
                <a:lnTo>
                  <a:pt x="109" y="182"/>
                </a:lnTo>
                <a:lnTo>
                  <a:pt x="96" y="199"/>
                </a:lnTo>
                <a:lnTo>
                  <a:pt x="81" y="214"/>
                </a:lnTo>
                <a:lnTo>
                  <a:pt x="62" y="227"/>
                </a:lnTo>
                <a:lnTo>
                  <a:pt x="42" y="239"/>
                </a:lnTo>
                <a:lnTo>
                  <a:pt x="20" y="246"/>
                </a:lnTo>
                <a:lnTo>
                  <a:pt x="18" y="244"/>
                </a:lnTo>
                <a:lnTo>
                  <a:pt x="16" y="238"/>
                </a:lnTo>
                <a:lnTo>
                  <a:pt x="12" y="229"/>
                </a:lnTo>
                <a:lnTo>
                  <a:pt x="8" y="217"/>
                </a:lnTo>
                <a:lnTo>
                  <a:pt x="4" y="201"/>
                </a:lnTo>
                <a:lnTo>
                  <a:pt x="1" y="185"/>
                </a:lnTo>
                <a:lnTo>
                  <a:pt x="0" y="166"/>
                </a:lnTo>
                <a:lnTo>
                  <a:pt x="0" y="147"/>
                </a:lnTo>
                <a:lnTo>
                  <a:pt x="4" y="127"/>
                </a:lnTo>
                <a:lnTo>
                  <a:pt x="10" y="107"/>
                </a:lnTo>
                <a:lnTo>
                  <a:pt x="21" y="86"/>
                </a:lnTo>
                <a:lnTo>
                  <a:pt x="35" y="66"/>
                </a:lnTo>
                <a:lnTo>
                  <a:pt x="55" y="47"/>
                </a:lnTo>
                <a:lnTo>
                  <a:pt x="79" y="29"/>
                </a:lnTo>
                <a:lnTo>
                  <a:pt x="112" y="13"/>
                </a:lnTo>
                <a:lnTo>
                  <a:pt x="150" y="0"/>
                </a:lnTo>
                <a:close/>
              </a:path>
            </a:pathLst>
          </a:custGeom>
          <a:solidFill>
            <a:schemeClr val="accent3">
              <a:lumMod val="10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千图PPT彼岸天：ID 8661124库_任意多边形 33"/>
          <p:cNvSpPr/>
          <p:nvPr>
            <p:custDataLst>
              <p:tags r:id="rId18"/>
            </p:custDataLst>
          </p:nvPr>
        </p:nvSpPr>
        <p:spPr bwMode="auto">
          <a:xfrm>
            <a:off x="3996457" y="2146255"/>
            <a:ext cx="387733" cy="259699"/>
          </a:xfrm>
          <a:custGeom>
            <a:avLst/>
            <a:gdLst>
              <a:gd name="T0" fmla="*/ 145 w 267"/>
              <a:gd name="T1" fmla="*/ 0 h 176"/>
              <a:gd name="T2" fmla="*/ 171 w 267"/>
              <a:gd name="T3" fmla="*/ 2 h 176"/>
              <a:gd name="T4" fmla="*/ 200 w 267"/>
              <a:gd name="T5" fmla="*/ 7 h 176"/>
              <a:gd name="T6" fmla="*/ 232 w 267"/>
              <a:gd name="T7" fmla="*/ 19 h 176"/>
              <a:gd name="T8" fmla="*/ 267 w 267"/>
              <a:gd name="T9" fmla="*/ 35 h 176"/>
              <a:gd name="T10" fmla="*/ 265 w 267"/>
              <a:gd name="T11" fmla="*/ 37 h 176"/>
              <a:gd name="T12" fmla="*/ 263 w 267"/>
              <a:gd name="T13" fmla="*/ 43 h 176"/>
              <a:gd name="T14" fmla="*/ 259 w 267"/>
              <a:gd name="T15" fmla="*/ 54 h 176"/>
              <a:gd name="T16" fmla="*/ 254 w 267"/>
              <a:gd name="T17" fmla="*/ 65 h 176"/>
              <a:gd name="T18" fmla="*/ 246 w 267"/>
              <a:gd name="T19" fmla="*/ 80 h 176"/>
              <a:gd name="T20" fmla="*/ 237 w 267"/>
              <a:gd name="T21" fmla="*/ 94 h 176"/>
              <a:gd name="T22" fmla="*/ 226 w 267"/>
              <a:gd name="T23" fmla="*/ 111 h 176"/>
              <a:gd name="T24" fmla="*/ 213 w 267"/>
              <a:gd name="T25" fmla="*/ 126 h 176"/>
              <a:gd name="T26" fmla="*/ 199 w 267"/>
              <a:gd name="T27" fmla="*/ 141 h 176"/>
              <a:gd name="T28" fmla="*/ 182 w 267"/>
              <a:gd name="T29" fmla="*/ 154 h 176"/>
              <a:gd name="T30" fmla="*/ 164 w 267"/>
              <a:gd name="T31" fmla="*/ 164 h 176"/>
              <a:gd name="T32" fmla="*/ 143 w 267"/>
              <a:gd name="T33" fmla="*/ 172 h 176"/>
              <a:gd name="T34" fmla="*/ 121 w 267"/>
              <a:gd name="T35" fmla="*/ 176 h 176"/>
              <a:gd name="T36" fmla="*/ 96 w 267"/>
              <a:gd name="T37" fmla="*/ 174 h 176"/>
              <a:gd name="T38" fmla="*/ 69 w 267"/>
              <a:gd name="T39" fmla="*/ 169 h 176"/>
              <a:gd name="T40" fmla="*/ 41 w 267"/>
              <a:gd name="T41" fmla="*/ 157 h 176"/>
              <a:gd name="T42" fmla="*/ 9 w 267"/>
              <a:gd name="T43" fmla="*/ 139 h 176"/>
              <a:gd name="T44" fmla="*/ 12 w 267"/>
              <a:gd name="T45" fmla="*/ 141 h 176"/>
              <a:gd name="T46" fmla="*/ 20 w 267"/>
              <a:gd name="T47" fmla="*/ 143 h 176"/>
              <a:gd name="T48" fmla="*/ 31 w 267"/>
              <a:gd name="T49" fmla="*/ 146 h 176"/>
              <a:gd name="T50" fmla="*/ 48 w 267"/>
              <a:gd name="T51" fmla="*/ 148 h 176"/>
              <a:gd name="T52" fmla="*/ 67 w 267"/>
              <a:gd name="T53" fmla="*/ 150 h 176"/>
              <a:gd name="T54" fmla="*/ 87 w 267"/>
              <a:gd name="T55" fmla="*/ 150 h 176"/>
              <a:gd name="T56" fmla="*/ 108 w 267"/>
              <a:gd name="T57" fmla="*/ 146 h 176"/>
              <a:gd name="T58" fmla="*/ 130 w 267"/>
              <a:gd name="T59" fmla="*/ 138 h 176"/>
              <a:gd name="T60" fmla="*/ 152 w 267"/>
              <a:gd name="T61" fmla="*/ 125 h 176"/>
              <a:gd name="T62" fmla="*/ 150 w 267"/>
              <a:gd name="T63" fmla="*/ 126 h 176"/>
              <a:gd name="T64" fmla="*/ 141 w 267"/>
              <a:gd name="T65" fmla="*/ 129 h 176"/>
              <a:gd name="T66" fmla="*/ 126 w 267"/>
              <a:gd name="T67" fmla="*/ 131 h 176"/>
              <a:gd name="T68" fmla="*/ 109 w 267"/>
              <a:gd name="T69" fmla="*/ 135 h 176"/>
              <a:gd name="T70" fmla="*/ 89 w 267"/>
              <a:gd name="T71" fmla="*/ 138 h 176"/>
              <a:gd name="T72" fmla="*/ 67 w 267"/>
              <a:gd name="T73" fmla="*/ 138 h 176"/>
              <a:gd name="T74" fmla="*/ 43 w 267"/>
              <a:gd name="T75" fmla="*/ 134 h 176"/>
              <a:gd name="T76" fmla="*/ 21 w 267"/>
              <a:gd name="T77" fmla="*/ 128 h 176"/>
              <a:gd name="T78" fmla="*/ 0 w 267"/>
              <a:gd name="T79" fmla="*/ 116 h 176"/>
              <a:gd name="T80" fmla="*/ 0 w 267"/>
              <a:gd name="T81" fmla="*/ 115 h 176"/>
              <a:gd name="T82" fmla="*/ 3 w 267"/>
              <a:gd name="T83" fmla="*/ 109 h 176"/>
              <a:gd name="T84" fmla="*/ 7 w 267"/>
              <a:gd name="T85" fmla="*/ 100 h 176"/>
              <a:gd name="T86" fmla="*/ 12 w 267"/>
              <a:gd name="T87" fmla="*/ 90 h 176"/>
              <a:gd name="T88" fmla="*/ 18 w 267"/>
              <a:gd name="T89" fmla="*/ 78 h 176"/>
              <a:gd name="T90" fmla="*/ 26 w 267"/>
              <a:gd name="T91" fmla="*/ 65 h 176"/>
              <a:gd name="T92" fmla="*/ 37 w 267"/>
              <a:gd name="T93" fmla="*/ 52 h 176"/>
              <a:gd name="T94" fmla="*/ 50 w 267"/>
              <a:gd name="T95" fmla="*/ 39 h 176"/>
              <a:gd name="T96" fmla="*/ 64 w 267"/>
              <a:gd name="T97" fmla="*/ 28 h 176"/>
              <a:gd name="T98" fmla="*/ 81 w 267"/>
              <a:gd name="T99" fmla="*/ 17 h 176"/>
              <a:gd name="T100" fmla="*/ 100 w 267"/>
              <a:gd name="T101" fmla="*/ 8 h 176"/>
              <a:gd name="T102" fmla="*/ 121 w 267"/>
              <a:gd name="T103" fmla="*/ 3 h 176"/>
              <a:gd name="T104" fmla="*/ 145 w 267"/>
              <a:gd name="T105" fmla="*/ 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7" h="176">
                <a:moveTo>
                  <a:pt x="145" y="0"/>
                </a:moveTo>
                <a:lnTo>
                  <a:pt x="171" y="2"/>
                </a:lnTo>
                <a:lnTo>
                  <a:pt x="200" y="7"/>
                </a:lnTo>
                <a:lnTo>
                  <a:pt x="232" y="19"/>
                </a:lnTo>
                <a:lnTo>
                  <a:pt x="267" y="35"/>
                </a:lnTo>
                <a:lnTo>
                  <a:pt x="265" y="37"/>
                </a:lnTo>
                <a:lnTo>
                  <a:pt x="263" y="43"/>
                </a:lnTo>
                <a:lnTo>
                  <a:pt x="259" y="54"/>
                </a:lnTo>
                <a:lnTo>
                  <a:pt x="254" y="65"/>
                </a:lnTo>
                <a:lnTo>
                  <a:pt x="246" y="80"/>
                </a:lnTo>
                <a:lnTo>
                  <a:pt x="237" y="94"/>
                </a:lnTo>
                <a:lnTo>
                  <a:pt x="226" y="111"/>
                </a:lnTo>
                <a:lnTo>
                  <a:pt x="213" y="126"/>
                </a:lnTo>
                <a:lnTo>
                  <a:pt x="199" y="141"/>
                </a:lnTo>
                <a:lnTo>
                  <a:pt x="182" y="154"/>
                </a:lnTo>
                <a:lnTo>
                  <a:pt x="164" y="164"/>
                </a:lnTo>
                <a:lnTo>
                  <a:pt x="143" y="172"/>
                </a:lnTo>
                <a:lnTo>
                  <a:pt x="121" y="176"/>
                </a:lnTo>
                <a:lnTo>
                  <a:pt x="96" y="174"/>
                </a:lnTo>
                <a:lnTo>
                  <a:pt x="69" y="169"/>
                </a:lnTo>
                <a:lnTo>
                  <a:pt x="41" y="157"/>
                </a:lnTo>
                <a:lnTo>
                  <a:pt x="9" y="139"/>
                </a:lnTo>
                <a:lnTo>
                  <a:pt x="12" y="141"/>
                </a:lnTo>
                <a:lnTo>
                  <a:pt x="20" y="143"/>
                </a:lnTo>
                <a:lnTo>
                  <a:pt x="31" y="146"/>
                </a:lnTo>
                <a:lnTo>
                  <a:pt x="48" y="148"/>
                </a:lnTo>
                <a:lnTo>
                  <a:pt x="67" y="150"/>
                </a:lnTo>
                <a:lnTo>
                  <a:pt x="87" y="150"/>
                </a:lnTo>
                <a:lnTo>
                  <a:pt x="108" y="146"/>
                </a:lnTo>
                <a:lnTo>
                  <a:pt x="130" y="138"/>
                </a:lnTo>
                <a:lnTo>
                  <a:pt x="152" y="125"/>
                </a:lnTo>
                <a:lnTo>
                  <a:pt x="150" y="126"/>
                </a:lnTo>
                <a:lnTo>
                  <a:pt x="141" y="129"/>
                </a:lnTo>
                <a:lnTo>
                  <a:pt x="126" y="131"/>
                </a:lnTo>
                <a:lnTo>
                  <a:pt x="109" y="135"/>
                </a:lnTo>
                <a:lnTo>
                  <a:pt x="89" y="138"/>
                </a:lnTo>
                <a:lnTo>
                  <a:pt x="67" y="138"/>
                </a:lnTo>
                <a:lnTo>
                  <a:pt x="43" y="134"/>
                </a:lnTo>
                <a:lnTo>
                  <a:pt x="21" y="128"/>
                </a:lnTo>
                <a:lnTo>
                  <a:pt x="0" y="116"/>
                </a:lnTo>
                <a:lnTo>
                  <a:pt x="0" y="115"/>
                </a:lnTo>
                <a:lnTo>
                  <a:pt x="3" y="109"/>
                </a:lnTo>
                <a:lnTo>
                  <a:pt x="7" y="100"/>
                </a:lnTo>
                <a:lnTo>
                  <a:pt x="12" y="90"/>
                </a:lnTo>
                <a:lnTo>
                  <a:pt x="18" y="78"/>
                </a:lnTo>
                <a:lnTo>
                  <a:pt x="26" y="65"/>
                </a:lnTo>
                <a:lnTo>
                  <a:pt x="37" y="52"/>
                </a:lnTo>
                <a:lnTo>
                  <a:pt x="50" y="39"/>
                </a:lnTo>
                <a:lnTo>
                  <a:pt x="64" y="28"/>
                </a:lnTo>
                <a:lnTo>
                  <a:pt x="81" y="17"/>
                </a:lnTo>
                <a:lnTo>
                  <a:pt x="100" y="8"/>
                </a:lnTo>
                <a:lnTo>
                  <a:pt x="121" y="3"/>
                </a:lnTo>
                <a:lnTo>
                  <a:pt x="145" y="0"/>
                </a:lnTo>
                <a:close/>
              </a:path>
            </a:pathLst>
          </a:custGeom>
          <a:solidFill>
            <a:schemeClr val="accent3">
              <a:lumMod val="10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千图PPT彼岸天：ID 8661124库_任意多边形 34"/>
          <p:cNvSpPr/>
          <p:nvPr>
            <p:custDataLst>
              <p:tags r:id="rId19"/>
            </p:custDataLst>
          </p:nvPr>
        </p:nvSpPr>
        <p:spPr bwMode="auto">
          <a:xfrm>
            <a:off x="4079232" y="2543181"/>
            <a:ext cx="387733" cy="261175"/>
          </a:xfrm>
          <a:custGeom>
            <a:avLst/>
            <a:gdLst>
              <a:gd name="T0" fmla="*/ 145 w 267"/>
              <a:gd name="T1" fmla="*/ 0 h 177"/>
              <a:gd name="T2" fmla="*/ 172 w 267"/>
              <a:gd name="T3" fmla="*/ 3 h 177"/>
              <a:gd name="T4" fmla="*/ 201 w 267"/>
              <a:gd name="T5" fmla="*/ 8 h 177"/>
              <a:gd name="T6" fmla="*/ 232 w 267"/>
              <a:gd name="T7" fmla="*/ 20 h 177"/>
              <a:gd name="T8" fmla="*/ 267 w 267"/>
              <a:gd name="T9" fmla="*/ 36 h 177"/>
              <a:gd name="T10" fmla="*/ 267 w 267"/>
              <a:gd name="T11" fmla="*/ 38 h 177"/>
              <a:gd name="T12" fmla="*/ 264 w 267"/>
              <a:gd name="T13" fmla="*/ 44 h 177"/>
              <a:gd name="T14" fmla="*/ 260 w 267"/>
              <a:gd name="T15" fmla="*/ 53 h 177"/>
              <a:gd name="T16" fmla="*/ 254 w 267"/>
              <a:gd name="T17" fmla="*/ 66 h 177"/>
              <a:gd name="T18" fmla="*/ 247 w 267"/>
              <a:gd name="T19" fmla="*/ 81 h 177"/>
              <a:gd name="T20" fmla="*/ 238 w 267"/>
              <a:gd name="T21" fmla="*/ 95 h 177"/>
              <a:gd name="T22" fmla="*/ 227 w 267"/>
              <a:gd name="T23" fmla="*/ 112 h 177"/>
              <a:gd name="T24" fmla="*/ 214 w 267"/>
              <a:gd name="T25" fmla="*/ 127 h 177"/>
              <a:gd name="T26" fmla="*/ 199 w 267"/>
              <a:gd name="T27" fmla="*/ 142 h 177"/>
              <a:gd name="T28" fmla="*/ 182 w 267"/>
              <a:gd name="T29" fmla="*/ 155 h 177"/>
              <a:gd name="T30" fmla="*/ 164 w 267"/>
              <a:gd name="T31" fmla="*/ 165 h 177"/>
              <a:gd name="T32" fmla="*/ 143 w 267"/>
              <a:gd name="T33" fmla="*/ 173 h 177"/>
              <a:gd name="T34" fmla="*/ 121 w 267"/>
              <a:gd name="T35" fmla="*/ 177 h 177"/>
              <a:gd name="T36" fmla="*/ 97 w 267"/>
              <a:gd name="T37" fmla="*/ 175 h 177"/>
              <a:gd name="T38" fmla="*/ 69 w 267"/>
              <a:gd name="T39" fmla="*/ 170 h 177"/>
              <a:gd name="T40" fmla="*/ 41 w 267"/>
              <a:gd name="T41" fmla="*/ 158 h 177"/>
              <a:gd name="T42" fmla="*/ 10 w 267"/>
              <a:gd name="T43" fmla="*/ 140 h 177"/>
              <a:gd name="T44" fmla="*/ 12 w 267"/>
              <a:gd name="T45" fmla="*/ 142 h 177"/>
              <a:gd name="T46" fmla="*/ 20 w 267"/>
              <a:gd name="T47" fmla="*/ 144 h 177"/>
              <a:gd name="T48" fmla="*/ 33 w 267"/>
              <a:gd name="T49" fmla="*/ 147 h 177"/>
              <a:gd name="T50" fmla="*/ 49 w 267"/>
              <a:gd name="T51" fmla="*/ 149 h 177"/>
              <a:gd name="T52" fmla="*/ 67 w 267"/>
              <a:gd name="T53" fmla="*/ 151 h 177"/>
              <a:gd name="T54" fmla="*/ 88 w 267"/>
              <a:gd name="T55" fmla="*/ 151 h 177"/>
              <a:gd name="T56" fmla="*/ 110 w 267"/>
              <a:gd name="T57" fmla="*/ 147 h 177"/>
              <a:gd name="T58" fmla="*/ 132 w 267"/>
              <a:gd name="T59" fmla="*/ 139 h 177"/>
              <a:gd name="T60" fmla="*/ 154 w 267"/>
              <a:gd name="T61" fmla="*/ 126 h 177"/>
              <a:gd name="T62" fmla="*/ 150 w 267"/>
              <a:gd name="T63" fmla="*/ 127 h 177"/>
              <a:gd name="T64" fmla="*/ 141 w 267"/>
              <a:gd name="T65" fmla="*/ 130 h 177"/>
              <a:gd name="T66" fmla="*/ 127 w 267"/>
              <a:gd name="T67" fmla="*/ 132 h 177"/>
              <a:gd name="T68" fmla="*/ 110 w 267"/>
              <a:gd name="T69" fmla="*/ 136 h 177"/>
              <a:gd name="T70" fmla="*/ 89 w 267"/>
              <a:gd name="T71" fmla="*/ 138 h 177"/>
              <a:gd name="T72" fmla="*/ 67 w 267"/>
              <a:gd name="T73" fmla="*/ 139 h 177"/>
              <a:gd name="T74" fmla="*/ 45 w 267"/>
              <a:gd name="T75" fmla="*/ 135 h 177"/>
              <a:gd name="T76" fmla="*/ 21 w 267"/>
              <a:gd name="T77" fmla="*/ 129 h 177"/>
              <a:gd name="T78" fmla="*/ 0 w 267"/>
              <a:gd name="T79" fmla="*/ 117 h 177"/>
              <a:gd name="T80" fmla="*/ 2 w 267"/>
              <a:gd name="T81" fmla="*/ 116 h 177"/>
              <a:gd name="T82" fmla="*/ 3 w 267"/>
              <a:gd name="T83" fmla="*/ 110 h 177"/>
              <a:gd name="T84" fmla="*/ 7 w 267"/>
              <a:gd name="T85" fmla="*/ 101 h 177"/>
              <a:gd name="T86" fmla="*/ 12 w 267"/>
              <a:gd name="T87" fmla="*/ 91 h 177"/>
              <a:gd name="T88" fmla="*/ 19 w 267"/>
              <a:gd name="T89" fmla="*/ 79 h 177"/>
              <a:gd name="T90" fmla="*/ 28 w 267"/>
              <a:gd name="T91" fmla="*/ 66 h 177"/>
              <a:gd name="T92" fmla="*/ 38 w 267"/>
              <a:gd name="T93" fmla="*/ 53 h 177"/>
              <a:gd name="T94" fmla="*/ 50 w 267"/>
              <a:gd name="T95" fmla="*/ 40 h 177"/>
              <a:gd name="T96" fmla="*/ 64 w 267"/>
              <a:gd name="T97" fmla="*/ 29 h 177"/>
              <a:gd name="T98" fmla="*/ 81 w 267"/>
              <a:gd name="T99" fmla="*/ 18 h 177"/>
              <a:gd name="T100" fmla="*/ 101 w 267"/>
              <a:gd name="T101" fmla="*/ 9 h 177"/>
              <a:gd name="T102" fmla="*/ 121 w 267"/>
              <a:gd name="T103" fmla="*/ 3 h 177"/>
              <a:gd name="T104" fmla="*/ 145 w 267"/>
              <a:gd name="T105" fmla="*/ 0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7" h="177">
                <a:moveTo>
                  <a:pt x="145" y="0"/>
                </a:moveTo>
                <a:lnTo>
                  <a:pt x="172" y="3"/>
                </a:lnTo>
                <a:lnTo>
                  <a:pt x="201" y="8"/>
                </a:lnTo>
                <a:lnTo>
                  <a:pt x="232" y="20"/>
                </a:lnTo>
                <a:lnTo>
                  <a:pt x="267" y="36"/>
                </a:lnTo>
                <a:lnTo>
                  <a:pt x="267" y="38"/>
                </a:lnTo>
                <a:lnTo>
                  <a:pt x="264" y="44"/>
                </a:lnTo>
                <a:lnTo>
                  <a:pt x="260" y="53"/>
                </a:lnTo>
                <a:lnTo>
                  <a:pt x="254" y="66"/>
                </a:lnTo>
                <a:lnTo>
                  <a:pt x="247" y="81"/>
                </a:lnTo>
                <a:lnTo>
                  <a:pt x="238" y="95"/>
                </a:lnTo>
                <a:lnTo>
                  <a:pt x="227" y="112"/>
                </a:lnTo>
                <a:lnTo>
                  <a:pt x="214" y="127"/>
                </a:lnTo>
                <a:lnTo>
                  <a:pt x="199" y="142"/>
                </a:lnTo>
                <a:lnTo>
                  <a:pt x="182" y="155"/>
                </a:lnTo>
                <a:lnTo>
                  <a:pt x="164" y="165"/>
                </a:lnTo>
                <a:lnTo>
                  <a:pt x="143" y="173"/>
                </a:lnTo>
                <a:lnTo>
                  <a:pt x="121" y="177"/>
                </a:lnTo>
                <a:lnTo>
                  <a:pt x="97" y="175"/>
                </a:lnTo>
                <a:lnTo>
                  <a:pt x="69" y="170"/>
                </a:lnTo>
                <a:lnTo>
                  <a:pt x="41" y="158"/>
                </a:lnTo>
                <a:lnTo>
                  <a:pt x="10" y="140"/>
                </a:lnTo>
                <a:lnTo>
                  <a:pt x="12" y="142"/>
                </a:lnTo>
                <a:lnTo>
                  <a:pt x="20" y="144"/>
                </a:lnTo>
                <a:lnTo>
                  <a:pt x="33" y="147"/>
                </a:lnTo>
                <a:lnTo>
                  <a:pt x="49" y="149"/>
                </a:lnTo>
                <a:lnTo>
                  <a:pt x="67" y="151"/>
                </a:lnTo>
                <a:lnTo>
                  <a:pt x="88" y="151"/>
                </a:lnTo>
                <a:lnTo>
                  <a:pt x="110" y="147"/>
                </a:lnTo>
                <a:lnTo>
                  <a:pt x="132" y="139"/>
                </a:lnTo>
                <a:lnTo>
                  <a:pt x="154" y="126"/>
                </a:lnTo>
                <a:lnTo>
                  <a:pt x="150" y="127"/>
                </a:lnTo>
                <a:lnTo>
                  <a:pt x="141" y="130"/>
                </a:lnTo>
                <a:lnTo>
                  <a:pt x="127" y="132"/>
                </a:lnTo>
                <a:lnTo>
                  <a:pt x="110" y="136"/>
                </a:lnTo>
                <a:lnTo>
                  <a:pt x="89" y="138"/>
                </a:lnTo>
                <a:lnTo>
                  <a:pt x="67" y="139"/>
                </a:lnTo>
                <a:lnTo>
                  <a:pt x="45" y="135"/>
                </a:lnTo>
                <a:lnTo>
                  <a:pt x="21" y="129"/>
                </a:lnTo>
                <a:lnTo>
                  <a:pt x="0" y="117"/>
                </a:lnTo>
                <a:lnTo>
                  <a:pt x="2" y="116"/>
                </a:lnTo>
                <a:lnTo>
                  <a:pt x="3" y="110"/>
                </a:lnTo>
                <a:lnTo>
                  <a:pt x="7" y="101"/>
                </a:lnTo>
                <a:lnTo>
                  <a:pt x="12" y="91"/>
                </a:lnTo>
                <a:lnTo>
                  <a:pt x="19" y="79"/>
                </a:lnTo>
                <a:lnTo>
                  <a:pt x="28" y="66"/>
                </a:lnTo>
                <a:lnTo>
                  <a:pt x="38" y="53"/>
                </a:lnTo>
                <a:lnTo>
                  <a:pt x="50" y="40"/>
                </a:lnTo>
                <a:lnTo>
                  <a:pt x="64" y="29"/>
                </a:lnTo>
                <a:lnTo>
                  <a:pt x="81" y="18"/>
                </a:lnTo>
                <a:lnTo>
                  <a:pt x="101" y="9"/>
                </a:lnTo>
                <a:lnTo>
                  <a:pt x="121" y="3"/>
                </a:lnTo>
                <a:lnTo>
                  <a:pt x="145" y="0"/>
                </a:lnTo>
                <a:close/>
              </a:path>
            </a:pathLst>
          </a:custGeom>
          <a:solidFill>
            <a:schemeClr val="accent3">
              <a:lumMod val="10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千图PPT彼岸天：ID 8661124库_任意多边形 35"/>
          <p:cNvSpPr/>
          <p:nvPr>
            <p:custDataLst>
              <p:tags r:id="rId20"/>
            </p:custDataLst>
          </p:nvPr>
        </p:nvSpPr>
        <p:spPr bwMode="auto">
          <a:xfrm>
            <a:off x="4440825" y="2767466"/>
            <a:ext cx="386280" cy="258223"/>
          </a:xfrm>
          <a:custGeom>
            <a:avLst/>
            <a:gdLst>
              <a:gd name="T0" fmla="*/ 145 w 266"/>
              <a:gd name="T1" fmla="*/ 0 h 175"/>
              <a:gd name="T2" fmla="*/ 171 w 266"/>
              <a:gd name="T3" fmla="*/ 1 h 175"/>
              <a:gd name="T4" fmla="*/ 200 w 266"/>
              <a:gd name="T5" fmla="*/ 8 h 175"/>
              <a:gd name="T6" fmla="*/ 232 w 266"/>
              <a:gd name="T7" fmla="*/ 18 h 175"/>
              <a:gd name="T8" fmla="*/ 266 w 266"/>
              <a:gd name="T9" fmla="*/ 35 h 175"/>
              <a:gd name="T10" fmla="*/ 266 w 266"/>
              <a:gd name="T11" fmla="*/ 38 h 175"/>
              <a:gd name="T12" fmla="*/ 264 w 266"/>
              <a:gd name="T13" fmla="*/ 44 h 175"/>
              <a:gd name="T14" fmla="*/ 260 w 266"/>
              <a:gd name="T15" fmla="*/ 53 h 175"/>
              <a:gd name="T16" fmla="*/ 253 w 266"/>
              <a:gd name="T17" fmla="*/ 66 h 175"/>
              <a:gd name="T18" fmla="*/ 247 w 266"/>
              <a:gd name="T19" fmla="*/ 79 h 175"/>
              <a:gd name="T20" fmla="*/ 238 w 266"/>
              <a:gd name="T21" fmla="*/ 95 h 175"/>
              <a:gd name="T22" fmla="*/ 226 w 266"/>
              <a:gd name="T23" fmla="*/ 110 h 175"/>
              <a:gd name="T24" fmla="*/ 213 w 266"/>
              <a:gd name="T25" fmla="*/ 126 h 175"/>
              <a:gd name="T26" fmla="*/ 199 w 266"/>
              <a:gd name="T27" fmla="*/ 141 h 175"/>
              <a:gd name="T28" fmla="*/ 182 w 266"/>
              <a:gd name="T29" fmla="*/ 153 h 175"/>
              <a:gd name="T30" fmla="*/ 163 w 266"/>
              <a:gd name="T31" fmla="*/ 165 h 175"/>
              <a:gd name="T32" fmla="*/ 143 w 266"/>
              <a:gd name="T33" fmla="*/ 173 h 175"/>
              <a:gd name="T34" fmla="*/ 121 w 266"/>
              <a:gd name="T35" fmla="*/ 175 h 175"/>
              <a:gd name="T36" fmla="*/ 96 w 266"/>
              <a:gd name="T37" fmla="*/ 175 h 175"/>
              <a:gd name="T38" fmla="*/ 70 w 266"/>
              <a:gd name="T39" fmla="*/ 169 h 175"/>
              <a:gd name="T40" fmla="*/ 40 w 266"/>
              <a:gd name="T41" fmla="*/ 157 h 175"/>
              <a:gd name="T42" fmla="*/ 9 w 266"/>
              <a:gd name="T43" fmla="*/ 139 h 175"/>
              <a:gd name="T44" fmla="*/ 13 w 266"/>
              <a:gd name="T45" fmla="*/ 140 h 175"/>
              <a:gd name="T46" fmla="*/ 20 w 266"/>
              <a:gd name="T47" fmla="*/ 143 h 175"/>
              <a:gd name="T48" fmla="*/ 32 w 266"/>
              <a:gd name="T49" fmla="*/ 147 h 175"/>
              <a:gd name="T50" fmla="*/ 48 w 266"/>
              <a:gd name="T51" fmla="*/ 149 h 175"/>
              <a:gd name="T52" fmla="*/ 66 w 266"/>
              <a:gd name="T53" fmla="*/ 151 h 175"/>
              <a:gd name="T54" fmla="*/ 87 w 266"/>
              <a:gd name="T55" fmla="*/ 151 h 175"/>
              <a:gd name="T56" fmla="*/ 109 w 266"/>
              <a:gd name="T57" fmla="*/ 147 h 175"/>
              <a:gd name="T58" fmla="*/ 131 w 266"/>
              <a:gd name="T59" fmla="*/ 138 h 175"/>
              <a:gd name="T60" fmla="*/ 153 w 266"/>
              <a:gd name="T61" fmla="*/ 125 h 175"/>
              <a:gd name="T62" fmla="*/ 149 w 266"/>
              <a:gd name="T63" fmla="*/ 126 h 175"/>
              <a:gd name="T64" fmla="*/ 140 w 266"/>
              <a:gd name="T65" fmla="*/ 128 h 175"/>
              <a:gd name="T66" fmla="*/ 127 w 266"/>
              <a:gd name="T67" fmla="*/ 132 h 175"/>
              <a:gd name="T68" fmla="*/ 109 w 266"/>
              <a:gd name="T69" fmla="*/ 136 h 175"/>
              <a:gd name="T70" fmla="*/ 88 w 266"/>
              <a:gd name="T71" fmla="*/ 138 h 175"/>
              <a:gd name="T72" fmla="*/ 66 w 266"/>
              <a:gd name="T73" fmla="*/ 138 h 175"/>
              <a:gd name="T74" fmla="*/ 44 w 266"/>
              <a:gd name="T75" fmla="*/ 135 h 175"/>
              <a:gd name="T76" fmla="*/ 22 w 266"/>
              <a:gd name="T77" fmla="*/ 128 h 175"/>
              <a:gd name="T78" fmla="*/ 0 w 266"/>
              <a:gd name="T79" fmla="*/ 117 h 175"/>
              <a:gd name="T80" fmla="*/ 1 w 266"/>
              <a:gd name="T81" fmla="*/ 114 h 175"/>
              <a:gd name="T82" fmla="*/ 2 w 266"/>
              <a:gd name="T83" fmla="*/ 109 h 175"/>
              <a:gd name="T84" fmla="*/ 6 w 266"/>
              <a:gd name="T85" fmla="*/ 101 h 175"/>
              <a:gd name="T86" fmla="*/ 11 w 266"/>
              <a:gd name="T87" fmla="*/ 91 h 175"/>
              <a:gd name="T88" fmla="*/ 18 w 266"/>
              <a:gd name="T89" fmla="*/ 79 h 175"/>
              <a:gd name="T90" fmla="*/ 27 w 266"/>
              <a:gd name="T91" fmla="*/ 66 h 175"/>
              <a:gd name="T92" fmla="*/ 37 w 266"/>
              <a:gd name="T93" fmla="*/ 53 h 175"/>
              <a:gd name="T94" fmla="*/ 49 w 266"/>
              <a:gd name="T95" fmla="*/ 40 h 175"/>
              <a:gd name="T96" fmla="*/ 65 w 266"/>
              <a:gd name="T97" fmla="*/ 27 h 175"/>
              <a:gd name="T98" fmla="*/ 80 w 266"/>
              <a:gd name="T99" fmla="*/ 17 h 175"/>
              <a:gd name="T100" fmla="*/ 100 w 266"/>
              <a:gd name="T101" fmla="*/ 9 h 175"/>
              <a:gd name="T102" fmla="*/ 121 w 266"/>
              <a:gd name="T103" fmla="*/ 3 h 175"/>
              <a:gd name="T104" fmla="*/ 145 w 266"/>
              <a:gd name="T105" fmla="*/ 0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6" h="175">
                <a:moveTo>
                  <a:pt x="145" y="0"/>
                </a:moveTo>
                <a:lnTo>
                  <a:pt x="171" y="1"/>
                </a:lnTo>
                <a:lnTo>
                  <a:pt x="200" y="8"/>
                </a:lnTo>
                <a:lnTo>
                  <a:pt x="232" y="18"/>
                </a:lnTo>
                <a:lnTo>
                  <a:pt x="266" y="35"/>
                </a:lnTo>
                <a:lnTo>
                  <a:pt x="266" y="38"/>
                </a:lnTo>
                <a:lnTo>
                  <a:pt x="264" y="44"/>
                </a:lnTo>
                <a:lnTo>
                  <a:pt x="260" y="53"/>
                </a:lnTo>
                <a:lnTo>
                  <a:pt x="253" y="66"/>
                </a:lnTo>
                <a:lnTo>
                  <a:pt x="247" y="79"/>
                </a:lnTo>
                <a:lnTo>
                  <a:pt x="238" y="95"/>
                </a:lnTo>
                <a:lnTo>
                  <a:pt x="226" y="110"/>
                </a:lnTo>
                <a:lnTo>
                  <a:pt x="213" y="126"/>
                </a:lnTo>
                <a:lnTo>
                  <a:pt x="199" y="141"/>
                </a:lnTo>
                <a:lnTo>
                  <a:pt x="182" y="153"/>
                </a:lnTo>
                <a:lnTo>
                  <a:pt x="163" y="165"/>
                </a:lnTo>
                <a:lnTo>
                  <a:pt x="143" y="173"/>
                </a:lnTo>
                <a:lnTo>
                  <a:pt x="121" y="175"/>
                </a:lnTo>
                <a:lnTo>
                  <a:pt x="96" y="175"/>
                </a:lnTo>
                <a:lnTo>
                  <a:pt x="70" y="169"/>
                </a:lnTo>
                <a:lnTo>
                  <a:pt x="40" y="157"/>
                </a:lnTo>
                <a:lnTo>
                  <a:pt x="9" y="139"/>
                </a:lnTo>
                <a:lnTo>
                  <a:pt x="13" y="140"/>
                </a:lnTo>
                <a:lnTo>
                  <a:pt x="20" y="143"/>
                </a:lnTo>
                <a:lnTo>
                  <a:pt x="32" y="147"/>
                </a:lnTo>
                <a:lnTo>
                  <a:pt x="48" y="149"/>
                </a:lnTo>
                <a:lnTo>
                  <a:pt x="66" y="151"/>
                </a:lnTo>
                <a:lnTo>
                  <a:pt x="87" y="151"/>
                </a:lnTo>
                <a:lnTo>
                  <a:pt x="109" y="147"/>
                </a:lnTo>
                <a:lnTo>
                  <a:pt x="131" y="138"/>
                </a:lnTo>
                <a:lnTo>
                  <a:pt x="153" y="125"/>
                </a:lnTo>
                <a:lnTo>
                  <a:pt x="149" y="126"/>
                </a:lnTo>
                <a:lnTo>
                  <a:pt x="140" y="128"/>
                </a:lnTo>
                <a:lnTo>
                  <a:pt x="127" y="132"/>
                </a:lnTo>
                <a:lnTo>
                  <a:pt x="109" y="136"/>
                </a:lnTo>
                <a:lnTo>
                  <a:pt x="88" y="138"/>
                </a:lnTo>
                <a:lnTo>
                  <a:pt x="66" y="138"/>
                </a:lnTo>
                <a:lnTo>
                  <a:pt x="44" y="135"/>
                </a:lnTo>
                <a:lnTo>
                  <a:pt x="22" y="128"/>
                </a:lnTo>
                <a:lnTo>
                  <a:pt x="0" y="117"/>
                </a:lnTo>
                <a:lnTo>
                  <a:pt x="1" y="114"/>
                </a:lnTo>
                <a:lnTo>
                  <a:pt x="2" y="109"/>
                </a:lnTo>
                <a:lnTo>
                  <a:pt x="6" y="101"/>
                </a:lnTo>
                <a:lnTo>
                  <a:pt x="11" y="91"/>
                </a:lnTo>
                <a:lnTo>
                  <a:pt x="18" y="79"/>
                </a:lnTo>
                <a:lnTo>
                  <a:pt x="27" y="66"/>
                </a:lnTo>
                <a:lnTo>
                  <a:pt x="37" y="53"/>
                </a:lnTo>
                <a:lnTo>
                  <a:pt x="49" y="40"/>
                </a:lnTo>
                <a:lnTo>
                  <a:pt x="65" y="27"/>
                </a:lnTo>
                <a:lnTo>
                  <a:pt x="80" y="17"/>
                </a:lnTo>
                <a:lnTo>
                  <a:pt x="100" y="9"/>
                </a:lnTo>
                <a:lnTo>
                  <a:pt x="121" y="3"/>
                </a:lnTo>
                <a:lnTo>
                  <a:pt x="145" y="0"/>
                </a:lnTo>
                <a:close/>
              </a:path>
            </a:pathLst>
          </a:custGeom>
          <a:solidFill>
            <a:schemeClr val="accent4">
              <a:lumMod val="10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千图PPT彼岸天：ID 8661124库_任意多边形 36"/>
          <p:cNvSpPr/>
          <p:nvPr>
            <p:custDataLst>
              <p:tags r:id="rId21"/>
            </p:custDataLst>
          </p:nvPr>
        </p:nvSpPr>
        <p:spPr bwMode="auto">
          <a:xfrm>
            <a:off x="4758853" y="2104939"/>
            <a:ext cx="257036" cy="392499"/>
          </a:xfrm>
          <a:custGeom>
            <a:avLst/>
            <a:gdLst>
              <a:gd name="T0" fmla="*/ 35 w 177"/>
              <a:gd name="T1" fmla="*/ 0 h 266"/>
              <a:gd name="T2" fmla="*/ 38 w 177"/>
              <a:gd name="T3" fmla="*/ 1 h 266"/>
              <a:gd name="T4" fmla="*/ 45 w 177"/>
              <a:gd name="T5" fmla="*/ 4 h 266"/>
              <a:gd name="T6" fmla="*/ 54 w 177"/>
              <a:gd name="T7" fmla="*/ 8 h 266"/>
              <a:gd name="T8" fmla="*/ 67 w 177"/>
              <a:gd name="T9" fmla="*/ 13 h 266"/>
              <a:gd name="T10" fmla="*/ 81 w 177"/>
              <a:gd name="T11" fmla="*/ 21 h 266"/>
              <a:gd name="T12" fmla="*/ 95 w 177"/>
              <a:gd name="T13" fmla="*/ 30 h 266"/>
              <a:gd name="T14" fmla="*/ 111 w 177"/>
              <a:gd name="T15" fmla="*/ 40 h 266"/>
              <a:gd name="T16" fmla="*/ 126 w 177"/>
              <a:gd name="T17" fmla="*/ 53 h 266"/>
              <a:gd name="T18" fmla="*/ 142 w 177"/>
              <a:gd name="T19" fmla="*/ 67 h 266"/>
              <a:gd name="T20" fmla="*/ 155 w 177"/>
              <a:gd name="T21" fmla="*/ 84 h 266"/>
              <a:gd name="T22" fmla="*/ 165 w 177"/>
              <a:gd name="T23" fmla="*/ 102 h 266"/>
              <a:gd name="T24" fmla="*/ 173 w 177"/>
              <a:gd name="T25" fmla="*/ 123 h 266"/>
              <a:gd name="T26" fmla="*/ 177 w 177"/>
              <a:gd name="T27" fmla="*/ 146 h 266"/>
              <a:gd name="T28" fmla="*/ 176 w 177"/>
              <a:gd name="T29" fmla="*/ 171 h 266"/>
              <a:gd name="T30" fmla="*/ 171 w 177"/>
              <a:gd name="T31" fmla="*/ 197 h 266"/>
              <a:gd name="T32" fmla="*/ 159 w 177"/>
              <a:gd name="T33" fmla="*/ 226 h 266"/>
              <a:gd name="T34" fmla="*/ 141 w 177"/>
              <a:gd name="T35" fmla="*/ 257 h 266"/>
              <a:gd name="T36" fmla="*/ 141 w 177"/>
              <a:gd name="T37" fmla="*/ 254 h 266"/>
              <a:gd name="T38" fmla="*/ 143 w 177"/>
              <a:gd name="T39" fmla="*/ 246 h 266"/>
              <a:gd name="T40" fmla="*/ 147 w 177"/>
              <a:gd name="T41" fmla="*/ 235 h 266"/>
              <a:gd name="T42" fmla="*/ 150 w 177"/>
              <a:gd name="T43" fmla="*/ 219 h 266"/>
              <a:gd name="T44" fmla="*/ 151 w 177"/>
              <a:gd name="T45" fmla="*/ 200 h 266"/>
              <a:gd name="T46" fmla="*/ 151 w 177"/>
              <a:gd name="T47" fmla="*/ 180 h 266"/>
              <a:gd name="T48" fmla="*/ 147 w 177"/>
              <a:gd name="T49" fmla="*/ 158 h 266"/>
              <a:gd name="T50" fmla="*/ 139 w 177"/>
              <a:gd name="T51" fmla="*/ 136 h 266"/>
              <a:gd name="T52" fmla="*/ 126 w 177"/>
              <a:gd name="T53" fmla="*/ 114 h 266"/>
              <a:gd name="T54" fmla="*/ 128 w 177"/>
              <a:gd name="T55" fmla="*/ 117 h 266"/>
              <a:gd name="T56" fmla="*/ 130 w 177"/>
              <a:gd name="T57" fmla="*/ 126 h 266"/>
              <a:gd name="T58" fmla="*/ 133 w 177"/>
              <a:gd name="T59" fmla="*/ 140 h 266"/>
              <a:gd name="T60" fmla="*/ 137 w 177"/>
              <a:gd name="T61" fmla="*/ 158 h 266"/>
              <a:gd name="T62" fmla="*/ 138 w 177"/>
              <a:gd name="T63" fmla="*/ 178 h 266"/>
              <a:gd name="T64" fmla="*/ 138 w 177"/>
              <a:gd name="T65" fmla="*/ 200 h 266"/>
              <a:gd name="T66" fmla="*/ 136 w 177"/>
              <a:gd name="T67" fmla="*/ 223 h 266"/>
              <a:gd name="T68" fmla="*/ 129 w 177"/>
              <a:gd name="T69" fmla="*/ 245 h 266"/>
              <a:gd name="T70" fmla="*/ 117 w 177"/>
              <a:gd name="T71" fmla="*/ 266 h 266"/>
              <a:gd name="T72" fmla="*/ 116 w 177"/>
              <a:gd name="T73" fmla="*/ 266 h 266"/>
              <a:gd name="T74" fmla="*/ 110 w 177"/>
              <a:gd name="T75" fmla="*/ 263 h 266"/>
              <a:gd name="T76" fmla="*/ 102 w 177"/>
              <a:gd name="T77" fmla="*/ 261 h 266"/>
              <a:gd name="T78" fmla="*/ 91 w 177"/>
              <a:gd name="T79" fmla="*/ 256 h 266"/>
              <a:gd name="T80" fmla="*/ 80 w 177"/>
              <a:gd name="T81" fmla="*/ 248 h 266"/>
              <a:gd name="T82" fmla="*/ 67 w 177"/>
              <a:gd name="T83" fmla="*/ 240 h 266"/>
              <a:gd name="T84" fmla="*/ 54 w 177"/>
              <a:gd name="T85" fmla="*/ 230 h 266"/>
              <a:gd name="T86" fmla="*/ 41 w 177"/>
              <a:gd name="T87" fmla="*/ 217 h 266"/>
              <a:gd name="T88" fmla="*/ 29 w 177"/>
              <a:gd name="T89" fmla="*/ 202 h 266"/>
              <a:gd name="T90" fmla="*/ 17 w 177"/>
              <a:gd name="T91" fmla="*/ 185 h 266"/>
              <a:gd name="T92" fmla="*/ 9 w 177"/>
              <a:gd name="T93" fmla="*/ 167 h 266"/>
              <a:gd name="T94" fmla="*/ 3 w 177"/>
              <a:gd name="T95" fmla="*/ 145 h 266"/>
              <a:gd name="T96" fmla="*/ 0 w 177"/>
              <a:gd name="T97" fmla="*/ 122 h 266"/>
              <a:gd name="T98" fmla="*/ 2 w 177"/>
              <a:gd name="T99" fmla="*/ 96 h 266"/>
              <a:gd name="T100" fmla="*/ 8 w 177"/>
              <a:gd name="T101" fmla="*/ 66 h 266"/>
              <a:gd name="T102" fmla="*/ 19 w 177"/>
              <a:gd name="T103" fmla="*/ 35 h 266"/>
              <a:gd name="T104" fmla="*/ 35 w 177"/>
              <a:gd name="T105" fmla="*/ 0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7" h="266">
                <a:moveTo>
                  <a:pt x="35" y="0"/>
                </a:moveTo>
                <a:lnTo>
                  <a:pt x="38" y="1"/>
                </a:lnTo>
                <a:lnTo>
                  <a:pt x="45" y="4"/>
                </a:lnTo>
                <a:lnTo>
                  <a:pt x="54" y="8"/>
                </a:lnTo>
                <a:lnTo>
                  <a:pt x="67" y="13"/>
                </a:lnTo>
                <a:lnTo>
                  <a:pt x="81" y="21"/>
                </a:lnTo>
                <a:lnTo>
                  <a:pt x="95" y="30"/>
                </a:lnTo>
                <a:lnTo>
                  <a:pt x="111" y="40"/>
                </a:lnTo>
                <a:lnTo>
                  <a:pt x="126" y="53"/>
                </a:lnTo>
                <a:lnTo>
                  <a:pt x="142" y="67"/>
                </a:lnTo>
                <a:lnTo>
                  <a:pt x="155" y="84"/>
                </a:lnTo>
                <a:lnTo>
                  <a:pt x="165" y="102"/>
                </a:lnTo>
                <a:lnTo>
                  <a:pt x="173" y="123"/>
                </a:lnTo>
                <a:lnTo>
                  <a:pt x="177" y="146"/>
                </a:lnTo>
                <a:lnTo>
                  <a:pt x="176" y="171"/>
                </a:lnTo>
                <a:lnTo>
                  <a:pt x="171" y="197"/>
                </a:lnTo>
                <a:lnTo>
                  <a:pt x="159" y="226"/>
                </a:lnTo>
                <a:lnTo>
                  <a:pt x="141" y="257"/>
                </a:lnTo>
                <a:lnTo>
                  <a:pt x="141" y="254"/>
                </a:lnTo>
                <a:lnTo>
                  <a:pt x="143" y="246"/>
                </a:lnTo>
                <a:lnTo>
                  <a:pt x="147" y="235"/>
                </a:lnTo>
                <a:lnTo>
                  <a:pt x="150" y="219"/>
                </a:lnTo>
                <a:lnTo>
                  <a:pt x="151" y="200"/>
                </a:lnTo>
                <a:lnTo>
                  <a:pt x="151" y="180"/>
                </a:lnTo>
                <a:lnTo>
                  <a:pt x="147" y="158"/>
                </a:lnTo>
                <a:lnTo>
                  <a:pt x="139" y="136"/>
                </a:lnTo>
                <a:lnTo>
                  <a:pt x="126" y="114"/>
                </a:lnTo>
                <a:lnTo>
                  <a:pt x="128" y="117"/>
                </a:lnTo>
                <a:lnTo>
                  <a:pt x="130" y="126"/>
                </a:lnTo>
                <a:lnTo>
                  <a:pt x="133" y="140"/>
                </a:lnTo>
                <a:lnTo>
                  <a:pt x="137" y="158"/>
                </a:lnTo>
                <a:lnTo>
                  <a:pt x="138" y="178"/>
                </a:lnTo>
                <a:lnTo>
                  <a:pt x="138" y="200"/>
                </a:lnTo>
                <a:lnTo>
                  <a:pt x="136" y="223"/>
                </a:lnTo>
                <a:lnTo>
                  <a:pt x="129" y="245"/>
                </a:lnTo>
                <a:lnTo>
                  <a:pt x="117" y="266"/>
                </a:lnTo>
                <a:lnTo>
                  <a:pt x="116" y="266"/>
                </a:lnTo>
                <a:lnTo>
                  <a:pt x="110" y="263"/>
                </a:lnTo>
                <a:lnTo>
                  <a:pt x="102" y="261"/>
                </a:lnTo>
                <a:lnTo>
                  <a:pt x="91" y="256"/>
                </a:lnTo>
                <a:lnTo>
                  <a:pt x="80" y="248"/>
                </a:lnTo>
                <a:lnTo>
                  <a:pt x="67" y="240"/>
                </a:lnTo>
                <a:lnTo>
                  <a:pt x="54" y="230"/>
                </a:lnTo>
                <a:lnTo>
                  <a:pt x="41" y="217"/>
                </a:lnTo>
                <a:lnTo>
                  <a:pt x="29" y="202"/>
                </a:lnTo>
                <a:lnTo>
                  <a:pt x="17" y="185"/>
                </a:lnTo>
                <a:lnTo>
                  <a:pt x="9" y="167"/>
                </a:lnTo>
                <a:lnTo>
                  <a:pt x="3" y="145"/>
                </a:lnTo>
                <a:lnTo>
                  <a:pt x="0" y="122"/>
                </a:lnTo>
                <a:lnTo>
                  <a:pt x="2" y="96"/>
                </a:lnTo>
                <a:lnTo>
                  <a:pt x="8" y="66"/>
                </a:lnTo>
                <a:lnTo>
                  <a:pt x="19" y="35"/>
                </a:lnTo>
                <a:lnTo>
                  <a:pt x="35" y="0"/>
                </a:lnTo>
                <a:close/>
              </a:path>
            </a:pathLst>
          </a:custGeom>
          <a:solidFill>
            <a:schemeClr val="accent4">
              <a:lumMod val="10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千图PPT彼岸天：ID 8661124库_任意多边形 37"/>
          <p:cNvSpPr/>
          <p:nvPr>
            <p:custDataLst>
              <p:tags r:id="rId22"/>
            </p:custDataLst>
          </p:nvPr>
        </p:nvSpPr>
        <p:spPr bwMode="auto">
          <a:xfrm>
            <a:off x="5172724" y="2087233"/>
            <a:ext cx="257036" cy="377743"/>
          </a:xfrm>
          <a:custGeom>
            <a:avLst/>
            <a:gdLst>
              <a:gd name="T0" fmla="*/ 149 w 177"/>
              <a:gd name="T1" fmla="*/ 0 h 256"/>
              <a:gd name="T2" fmla="*/ 151 w 177"/>
              <a:gd name="T3" fmla="*/ 3 h 256"/>
              <a:gd name="T4" fmla="*/ 153 w 177"/>
              <a:gd name="T5" fmla="*/ 9 h 256"/>
              <a:gd name="T6" fmla="*/ 157 w 177"/>
              <a:gd name="T7" fmla="*/ 18 h 256"/>
              <a:gd name="T8" fmla="*/ 162 w 177"/>
              <a:gd name="T9" fmla="*/ 31 h 256"/>
              <a:gd name="T10" fmla="*/ 166 w 177"/>
              <a:gd name="T11" fmla="*/ 47 h 256"/>
              <a:gd name="T12" fmla="*/ 172 w 177"/>
              <a:gd name="T13" fmla="*/ 64 h 256"/>
              <a:gd name="T14" fmla="*/ 174 w 177"/>
              <a:gd name="T15" fmla="*/ 82 h 256"/>
              <a:gd name="T16" fmla="*/ 177 w 177"/>
              <a:gd name="T17" fmla="*/ 103 h 256"/>
              <a:gd name="T18" fmla="*/ 177 w 177"/>
              <a:gd name="T19" fmla="*/ 123 h 256"/>
              <a:gd name="T20" fmla="*/ 174 w 177"/>
              <a:gd name="T21" fmla="*/ 144 h 256"/>
              <a:gd name="T22" fmla="*/ 168 w 177"/>
              <a:gd name="T23" fmla="*/ 165 h 256"/>
              <a:gd name="T24" fmla="*/ 159 w 177"/>
              <a:gd name="T25" fmla="*/ 184 h 256"/>
              <a:gd name="T26" fmla="*/ 146 w 177"/>
              <a:gd name="T27" fmla="*/ 203 h 256"/>
              <a:gd name="T28" fmla="*/ 129 w 177"/>
              <a:gd name="T29" fmla="*/ 219 h 256"/>
              <a:gd name="T30" fmla="*/ 105 w 177"/>
              <a:gd name="T31" fmla="*/ 235 h 256"/>
              <a:gd name="T32" fmla="*/ 77 w 177"/>
              <a:gd name="T33" fmla="*/ 247 h 256"/>
              <a:gd name="T34" fmla="*/ 42 w 177"/>
              <a:gd name="T35" fmla="*/ 256 h 256"/>
              <a:gd name="T36" fmla="*/ 44 w 177"/>
              <a:gd name="T37" fmla="*/ 255 h 256"/>
              <a:gd name="T38" fmla="*/ 52 w 177"/>
              <a:gd name="T39" fmla="*/ 251 h 256"/>
              <a:gd name="T40" fmla="*/ 62 w 177"/>
              <a:gd name="T41" fmla="*/ 244 h 256"/>
              <a:gd name="T42" fmla="*/ 75 w 177"/>
              <a:gd name="T43" fmla="*/ 235 h 256"/>
              <a:gd name="T44" fmla="*/ 90 w 177"/>
              <a:gd name="T45" fmla="*/ 223 h 256"/>
              <a:gd name="T46" fmla="*/ 104 w 177"/>
              <a:gd name="T47" fmla="*/ 209 h 256"/>
              <a:gd name="T48" fmla="*/ 117 w 177"/>
              <a:gd name="T49" fmla="*/ 191 h 256"/>
              <a:gd name="T50" fmla="*/ 126 w 177"/>
              <a:gd name="T51" fmla="*/ 169 h 256"/>
              <a:gd name="T52" fmla="*/ 133 w 177"/>
              <a:gd name="T53" fmla="*/ 144 h 256"/>
              <a:gd name="T54" fmla="*/ 131 w 177"/>
              <a:gd name="T55" fmla="*/ 148 h 256"/>
              <a:gd name="T56" fmla="*/ 127 w 177"/>
              <a:gd name="T57" fmla="*/ 156 h 256"/>
              <a:gd name="T58" fmla="*/ 120 w 177"/>
              <a:gd name="T59" fmla="*/ 168 h 256"/>
              <a:gd name="T60" fmla="*/ 109 w 177"/>
              <a:gd name="T61" fmla="*/ 183 h 256"/>
              <a:gd name="T62" fmla="*/ 96 w 177"/>
              <a:gd name="T63" fmla="*/ 199 h 256"/>
              <a:gd name="T64" fmla="*/ 81 w 177"/>
              <a:gd name="T65" fmla="*/ 214 h 256"/>
              <a:gd name="T66" fmla="*/ 62 w 177"/>
              <a:gd name="T67" fmla="*/ 229 h 256"/>
              <a:gd name="T68" fmla="*/ 42 w 177"/>
              <a:gd name="T69" fmla="*/ 240 h 256"/>
              <a:gd name="T70" fmla="*/ 18 w 177"/>
              <a:gd name="T71" fmla="*/ 247 h 256"/>
              <a:gd name="T72" fmla="*/ 18 w 177"/>
              <a:gd name="T73" fmla="*/ 244 h 256"/>
              <a:gd name="T74" fmla="*/ 16 w 177"/>
              <a:gd name="T75" fmla="*/ 239 h 256"/>
              <a:gd name="T76" fmla="*/ 12 w 177"/>
              <a:gd name="T77" fmla="*/ 230 h 256"/>
              <a:gd name="T78" fmla="*/ 8 w 177"/>
              <a:gd name="T79" fmla="*/ 217 h 256"/>
              <a:gd name="T80" fmla="*/ 4 w 177"/>
              <a:gd name="T81" fmla="*/ 203 h 256"/>
              <a:gd name="T82" fmla="*/ 1 w 177"/>
              <a:gd name="T83" fmla="*/ 186 h 256"/>
              <a:gd name="T84" fmla="*/ 0 w 177"/>
              <a:gd name="T85" fmla="*/ 168 h 256"/>
              <a:gd name="T86" fmla="*/ 0 w 177"/>
              <a:gd name="T87" fmla="*/ 148 h 256"/>
              <a:gd name="T88" fmla="*/ 4 w 177"/>
              <a:gd name="T89" fmla="*/ 127 h 256"/>
              <a:gd name="T90" fmla="*/ 9 w 177"/>
              <a:gd name="T91" fmla="*/ 107 h 256"/>
              <a:gd name="T92" fmla="*/ 19 w 177"/>
              <a:gd name="T93" fmla="*/ 86 h 256"/>
              <a:gd name="T94" fmla="*/ 35 w 177"/>
              <a:gd name="T95" fmla="*/ 66 h 256"/>
              <a:gd name="T96" fmla="*/ 55 w 177"/>
              <a:gd name="T97" fmla="*/ 47 h 256"/>
              <a:gd name="T98" fmla="*/ 79 w 177"/>
              <a:gd name="T99" fmla="*/ 30 h 256"/>
              <a:gd name="T100" fmla="*/ 112 w 177"/>
              <a:gd name="T101" fmla="*/ 14 h 256"/>
              <a:gd name="T102" fmla="*/ 149 w 177"/>
              <a:gd name="T103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77" h="256">
                <a:moveTo>
                  <a:pt x="149" y="0"/>
                </a:moveTo>
                <a:lnTo>
                  <a:pt x="151" y="3"/>
                </a:lnTo>
                <a:lnTo>
                  <a:pt x="153" y="9"/>
                </a:lnTo>
                <a:lnTo>
                  <a:pt x="157" y="18"/>
                </a:lnTo>
                <a:lnTo>
                  <a:pt x="162" y="31"/>
                </a:lnTo>
                <a:lnTo>
                  <a:pt x="166" y="47"/>
                </a:lnTo>
                <a:lnTo>
                  <a:pt x="172" y="64"/>
                </a:lnTo>
                <a:lnTo>
                  <a:pt x="174" y="82"/>
                </a:lnTo>
                <a:lnTo>
                  <a:pt x="177" y="103"/>
                </a:lnTo>
                <a:lnTo>
                  <a:pt x="177" y="123"/>
                </a:lnTo>
                <a:lnTo>
                  <a:pt x="174" y="144"/>
                </a:lnTo>
                <a:lnTo>
                  <a:pt x="168" y="165"/>
                </a:lnTo>
                <a:lnTo>
                  <a:pt x="159" y="184"/>
                </a:lnTo>
                <a:lnTo>
                  <a:pt x="146" y="203"/>
                </a:lnTo>
                <a:lnTo>
                  <a:pt x="129" y="219"/>
                </a:lnTo>
                <a:lnTo>
                  <a:pt x="105" y="235"/>
                </a:lnTo>
                <a:lnTo>
                  <a:pt x="77" y="247"/>
                </a:lnTo>
                <a:lnTo>
                  <a:pt x="42" y="256"/>
                </a:lnTo>
                <a:lnTo>
                  <a:pt x="44" y="255"/>
                </a:lnTo>
                <a:lnTo>
                  <a:pt x="52" y="251"/>
                </a:lnTo>
                <a:lnTo>
                  <a:pt x="62" y="244"/>
                </a:lnTo>
                <a:lnTo>
                  <a:pt x="75" y="235"/>
                </a:lnTo>
                <a:lnTo>
                  <a:pt x="90" y="223"/>
                </a:lnTo>
                <a:lnTo>
                  <a:pt x="104" y="209"/>
                </a:lnTo>
                <a:lnTo>
                  <a:pt x="117" y="191"/>
                </a:lnTo>
                <a:lnTo>
                  <a:pt x="126" y="169"/>
                </a:lnTo>
                <a:lnTo>
                  <a:pt x="133" y="144"/>
                </a:lnTo>
                <a:lnTo>
                  <a:pt x="131" y="148"/>
                </a:lnTo>
                <a:lnTo>
                  <a:pt x="127" y="156"/>
                </a:lnTo>
                <a:lnTo>
                  <a:pt x="120" y="168"/>
                </a:lnTo>
                <a:lnTo>
                  <a:pt x="109" y="183"/>
                </a:lnTo>
                <a:lnTo>
                  <a:pt x="96" y="199"/>
                </a:lnTo>
                <a:lnTo>
                  <a:pt x="81" y="214"/>
                </a:lnTo>
                <a:lnTo>
                  <a:pt x="62" y="229"/>
                </a:lnTo>
                <a:lnTo>
                  <a:pt x="42" y="240"/>
                </a:lnTo>
                <a:lnTo>
                  <a:pt x="18" y="247"/>
                </a:lnTo>
                <a:lnTo>
                  <a:pt x="18" y="244"/>
                </a:lnTo>
                <a:lnTo>
                  <a:pt x="16" y="239"/>
                </a:lnTo>
                <a:lnTo>
                  <a:pt x="12" y="230"/>
                </a:lnTo>
                <a:lnTo>
                  <a:pt x="8" y="217"/>
                </a:lnTo>
                <a:lnTo>
                  <a:pt x="4" y="203"/>
                </a:lnTo>
                <a:lnTo>
                  <a:pt x="1" y="186"/>
                </a:lnTo>
                <a:lnTo>
                  <a:pt x="0" y="168"/>
                </a:lnTo>
                <a:lnTo>
                  <a:pt x="0" y="148"/>
                </a:lnTo>
                <a:lnTo>
                  <a:pt x="4" y="127"/>
                </a:lnTo>
                <a:lnTo>
                  <a:pt x="9" y="107"/>
                </a:lnTo>
                <a:lnTo>
                  <a:pt x="19" y="86"/>
                </a:lnTo>
                <a:lnTo>
                  <a:pt x="35" y="66"/>
                </a:lnTo>
                <a:lnTo>
                  <a:pt x="55" y="47"/>
                </a:lnTo>
                <a:lnTo>
                  <a:pt x="79" y="30"/>
                </a:lnTo>
                <a:lnTo>
                  <a:pt x="112" y="14"/>
                </a:lnTo>
                <a:lnTo>
                  <a:pt x="149" y="0"/>
                </a:lnTo>
                <a:close/>
              </a:path>
            </a:pathLst>
          </a:custGeom>
          <a:solidFill>
            <a:schemeClr val="accent4">
              <a:lumMod val="10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千图PPT彼岸天：ID 8661124库_任意多边形 38"/>
          <p:cNvSpPr/>
          <p:nvPr>
            <p:custDataLst>
              <p:tags r:id="rId23"/>
            </p:custDataLst>
          </p:nvPr>
        </p:nvSpPr>
        <p:spPr bwMode="auto">
          <a:xfrm>
            <a:off x="5545935" y="2473829"/>
            <a:ext cx="387733" cy="261175"/>
          </a:xfrm>
          <a:custGeom>
            <a:avLst/>
            <a:gdLst>
              <a:gd name="T0" fmla="*/ 145 w 267"/>
              <a:gd name="T1" fmla="*/ 0 h 177"/>
              <a:gd name="T2" fmla="*/ 171 w 267"/>
              <a:gd name="T3" fmla="*/ 3 h 177"/>
              <a:gd name="T4" fmla="*/ 200 w 267"/>
              <a:gd name="T5" fmla="*/ 8 h 177"/>
              <a:gd name="T6" fmla="*/ 232 w 267"/>
              <a:gd name="T7" fmla="*/ 20 h 177"/>
              <a:gd name="T8" fmla="*/ 267 w 267"/>
              <a:gd name="T9" fmla="*/ 37 h 177"/>
              <a:gd name="T10" fmla="*/ 265 w 267"/>
              <a:gd name="T11" fmla="*/ 38 h 177"/>
              <a:gd name="T12" fmla="*/ 263 w 267"/>
              <a:gd name="T13" fmla="*/ 44 h 177"/>
              <a:gd name="T14" fmla="*/ 259 w 267"/>
              <a:gd name="T15" fmla="*/ 54 h 177"/>
              <a:gd name="T16" fmla="*/ 254 w 267"/>
              <a:gd name="T17" fmla="*/ 67 h 177"/>
              <a:gd name="T18" fmla="*/ 246 w 267"/>
              <a:gd name="T19" fmla="*/ 81 h 177"/>
              <a:gd name="T20" fmla="*/ 237 w 267"/>
              <a:gd name="T21" fmla="*/ 95 h 177"/>
              <a:gd name="T22" fmla="*/ 226 w 267"/>
              <a:gd name="T23" fmla="*/ 112 h 177"/>
              <a:gd name="T24" fmla="*/ 213 w 267"/>
              <a:gd name="T25" fmla="*/ 128 h 177"/>
              <a:gd name="T26" fmla="*/ 198 w 267"/>
              <a:gd name="T27" fmla="*/ 142 h 177"/>
              <a:gd name="T28" fmla="*/ 182 w 267"/>
              <a:gd name="T29" fmla="*/ 155 h 177"/>
              <a:gd name="T30" fmla="*/ 163 w 267"/>
              <a:gd name="T31" fmla="*/ 165 h 177"/>
              <a:gd name="T32" fmla="*/ 143 w 267"/>
              <a:gd name="T33" fmla="*/ 173 h 177"/>
              <a:gd name="T34" fmla="*/ 120 w 267"/>
              <a:gd name="T35" fmla="*/ 177 h 177"/>
              <a:gd name="T36" fmla="*/ 95 w 267"/>
              <a:gd name="T37" fmla="*/ 176 h 177"/>
              <a:gd name="T38" fmla="*/ 69 w 267"/>
              <a:gd name="T39" fmla="*/ 170 h 177"/>
              <a:gd name="T40" fmla="*/ 41 w 267"/>
              <a:gd name="T41" fmla="*/ 159 h 177"/>
              <a:gd name="T42" fmla="*/ 9 w 267"/>
              <a:gd name="T43" fmla="*/ 141 h 177"/>
              <a:gd name="T44" fmla="*/ 12 w 267"/>
              <a:gd name="T45" fmla="*/ 141 h 177"/>
              <a:gd name="T46" fmla="*/ 20 w 267"/>
              <a:gd name="T47" fmla="*/ 143 h 177"/>
              <a:gd name="T48" fmla="*/ 32 w 267"/>
              <a:gd name="T49" fmla="*/ 147 h 177"/>
              <a:gd name="T50" fmla="*/ 47 w 267"/>
              <a:gd name="T51" fmla="*/ 150 h 177"/>
              <a:gd name="T52" fmla="*/ 65 w 267"/>
              <a:gd name="T53" fmla="*/ 151 h 177"/>
              <a:gd name="T54" fmla="*/ 86 w 267"/>
              <a:gd name="T55" fmla="*/ 151 h 177"/>
              <a:gd name="T56" fmla="*/ 108 w 267"/>
              <a:gd name="T57" fmla="*/ 147 h 177"/>
              <a:gd name="T58" fmla="*/ 130 w 267"/>
              <a:gd name="T59" fmla="*/ 139 h 177"/>
              <a:gd name="T60" fmla="*/ 152 w 267"/>
              <a:gd name="T61" fmla="*/ 126 h 177"/>
              <a:gd name="T62" fmla="*/ 150 w 267"/>
              <a:gd name="T63" fmla="*/ 128 h 177"/>
              <a:gd name="T64" fmla="*/ 141 w 267"/>
              <a:gd name="T65" fmla="*/ 130 h 177"/>
              <a:gd name="T66" fmla="*/ 126 w 267"/>
              <a:gd name="T67" fmla="*/ 133 h 177"/>
              <a:gd name="T68" fmla="*/ 108 w 267"/>
              <a:gd name="T69" fmla="*/ 137 h 177"/>
              <a:gd name="T70" fmla="*/ 89 w 267"/>
              <a:gd name="T71" fmla="*/ 138 h 177"/>
              <a:gd name="T72" fmla="*/ 67 w 267"/>
              <a:gd name="T73" fmla="*/ 139 h 177"/>
              <a:gd name="T74" fmla="*/ 43 w 267"/>
              <a:gd name="T75" fmla="*/ 135 h 177"/>
              <a:gd name="T76" fmla="*/ 21 w 267"/>
              <a:gd name="T77" fmla="*/ 129 h 177"/>
              <a:gd name="T78" fmla="*/ 0 w 267"/>
              <a:gd name="T79" fmla="*/ 117 h 177"/>
              <a:gd name="T80" fmla="*/ 0 w 267"/>
              <a:gd name="T81" fmla="*/ 116 h 177"/>
              <a:gd name="T82" fmla="*/ 3 w 267"/>
              <a:gd name="T83" fmla="*/ 111 h 177"/>
              <a:gd name="T84" fmla="*/ 6 w 267"/>
              <a:gd name="T85" fmla="*/ 102 h 177"/>
              <a:gd name="T86" fmla="*/ 11 w 267"/>
              <a:gd name="T87" fmla="*/ 91 h 177"/>
              <a:gd name="T88" fmla="*/ 19 w 267"/>
              <a:gd name="T89" fmla="*/ 80 h 177"/>
              <a:gd name="T90" fmla="*/ 26 w 267"/>
              <a:gd name="T91" fmla="*/ 67 h 177"/>
              <a:gd name="T92" fmla="*/ 37 w 267"/>
              <a:gd name="T93" fmla="*/ 54 h 177"/>
              <a:gd name="T94" fmla="*/ 50 w 267"/>
              <a:gd name="T95" fmla="*/ 41 h 177"/>
              <a:gd name="T96" fmla="*/ 64 w 267"/>
              <a:gd name="T97" fmla="*/ 29 h 177"/>
              <a:gd name="T98" fmla="*/ 81 w 267"/>
              <a:gd name="T99" fmla="*/ 18 h 177"/>
              <a:gd name="T100" fmla="*/ 99 w 267"/>
              <a:gd name="T101" fmla="*/ 9 h 177"/>
              <a:gd name="T102" fmla="*/ 121 w 267"/>
              <a:gd name="T103" fmla="*/ 3 h 177"/>
              <a:gd name="T104" fmla="*/ 145 w 267"/>
              <a:gd name="T105" fmla="*/ 0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7" h="177">
                <a:moveTo>
                  <a:pt x="145" y="0"/>
                </a:moveTo>
                <a:lnTo>
                  <a:pt x="171" y="3"/>
                </a:lnTo>
                <a:lnTo>
                  <a:pt x="200" y="8"/>
                </a:lnTo>
                <a:lnTo>
                  <a:pt x="232" y="20"/>
                </a:lnTo>
                <a:lnTo>
                  <a:pt x="267" y="37"/>
                </a:lnTo>
                <a:lnTo>
                  <a:pt x="265" y="38"/>
                </a:lnTo>
                <a:lnTo>
                  <a:pt x="263" y="44"/>
                </a:lnTo>
                <a:lnTo>
                  <a:pt x="259" y="54"/>
                </a:lnTo>
                <a:lnTo>
                  <a:pt x="254" y="67"/>
                </a:lnTo>
                <a:lnTo>
                  <a:pt x="246" y="81"/>
                </a:lnTo>
                <a:lnTo>
                  <a:pt x="237" y="95"/>
                </a:lnTo>
                <a:lnTo>
                  <a:pt x="226" y="112"/>
                </a:lnTo>
                <a:lnTo>
                  <a:pt x="213" y="128"/>
                </a:lnTo>
                <a:lnTo>
                  <a:pt x="198" y="142"/>
                </a:lnTo>
                <a:lnTo>
                  <a:pt x="182" y="155"/>
                </a:lnTo>
                <a:lnTo>
                  <a:pt x="163" y="165"/>
                </a:lnTo>
                <a:lnTo>
                  <a:pt x="143" y="173"/>
                </a:lnTo>
                <a:lnTo>
                  <a:pt x="120" y="177"/>
                </a:lnTo>
                <a:lnTo>
                  <a:pt x="95" y="176"/>
                </a:lnTo>
                <a:lnTo>
                  <a:pt x="69" y="170"/>
                </a:lnTo>
                <a:lnTo>
                  <a:pt x="41" y="159"/>
                </a:lnTo>
                <a:lnTo>
                  <a:pt x="9" y="141"/>
                </a:lnTo>
                <a:lnTo>
                  <a:pt x="12" y="141"/>
                </a:lnTo>
                <a:lnTo>
                  <a:pt x="20" y="143"/>
                </a:lnTo>
                <a:lnTo>
                  <a:pt x="32" y="147"/>
                </a:lnTo>
                <a:lnTo>
                  <a:pt x="47" y="150"/>
                </a:lnTo>
                <a:lnTo>
                  <a:pt x="65" y="151"/>
                </a:lnTo>
                <a:lnTo>
                  <a:pt x="86" y="151"/>
                </a:lnTo>
                <a:lnTo>
                  <a:pt x="108" y="147"/>
                </a:lnTo>
                <a:lnTo>
                  <a:pt x="130" y="139"/>
                </a:lnTo>
                <a:lnTo>
                  <a:pt x="152" y="126"/>
                </a:lnTo>
                <a:lnTo>
                  <a:pt x="150" y="128"/>
                </a:lnTo>
                <a:lnTo>
                  <a:pt x="141" y="130"/>
                </a:lnTo>
                <a:lnTo>
                  <a:pt x="126" y="133"/>
                </a:lnTo>
                <a:lnTo>
                  <a:pt x="108" y="137"/>
                </a:lnTo>
                <a:lnTo>
                  <a:pt x="89" y="138"/>
                </a:lnTo>
                <a:lnTo>
                  <a:pt x="67" y="139"/>
                </a:lnTo>
                <a:lnTo>
                  <a:pt x="43" y="135"/>
                </a:lnTo>
                <a:lnTo>
                  <a:pt x="21" y="129"/>
                </a:lnTo>
                <a:lnTo>
                  <a:pt x="0" y="117"/>
                </a:lnTo>
                <a:lnTo>
                  <a:pt x="0" y="116"/>
                </a:lnTo>
                <a:lnTo>
                  <a:pt x="3" y="111"/>
                </a:lnTo>
                <a:lnTo>
                  <a:pt x="6" y="102"/>
                </a:lnTo>
                <a:lnTo>
                  <a:pt x="11" y="91"/>
                </a:lnTo>
                <a:lnTo>
                  <a:pt x="19" y="80"/>
                </a:lnTo>
                <a:lnTo>
                  <a:pt x="26" y="67"/>
                </a:lnTo>
                <a:lnTo>
                  <a:pt x="37" y="54"/>
                </a:lnTo>
                <a:lnTo>
                  <a:pt x="50" y="41"/>
                </a:lnTo>
                <a:lnTo>
                  <a:pt x="64" y="29"/>
                </a:lnTo>
                <a:lnTo>
                  <a:pt x="81" y="18"/>
                </a:lnTo>
                <a:lnTo>
                  <a:pt x="99" y="9"/>
                </a:lnTo>
                <a:lnTo>
                  <a:pt x="121" y="3"/>
                </a:lnTo>
                <a:lnTo>
                  <a:pt x="145" y="0"/>
                </a:lnTo>
                <a:close/>
              </a:path>
            </a:pathLst>
          </a:custGeom>
          <a:solidFill>
            <a:schemeClr val="accent4">
              <a:lumMod val="10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千图PPT彼岸天：ID 8661124库_任意多边形 39"/>
          <p:cNvSpPr/>
          <p:nvPr>
            <p:custDataLst>
              <p:tags r:id="rId24"/>
            </p:custDataLst>
          </p:nvPr>
        </p:nvSpPr>
        <p:spPr bwMode="auto">
          <a:xfrm>
            <a:off x="5479135" y="2972569"/>
            <a:ext cx="386280" cy="258223"/>
          </a:xfrm>
          <a:custGeom>
            <a:avLst/>
            <a:gdLst>
              <a:gd name="T0" fmla="*/ 145 w 266"/>
              <a:gd name="T1" fmla="*/ 0 h 175"/>
              <a:gd name="T2" fmla="*/ 171 w 266"/>
              <a:gd name="T3" fmla="*/ 1 h 175"/>
              <a:gd name="T4" fmla="*/ 200 w 266"/>
              <a:gd name="T5" fmla="*/ 6 h 175"/>
              <a:gd name="T6" fmla="*/ 232 w 266"/>
              <a:gd name="T7" fmla="*/ 18 h 175"/>
              <a:gd name="T8" fmla="*/ 266 w 266"/>
              <a:gd name="T9" fmla="*/ 35 h 175"/>
              <a:gd name="T10" fmla="*/ 266 w 266"/>
              <a:gd name="T11" fmla="*/ 36 h 175"/>
              <a:gd name="T12" fmla="*/ 263 w 266"/>
              <a:gd name="T13" fmla="*/ 43 h 175"/>
              <a:gd name="T14" fmla="*/ 259 w 266"/>
              <a:gd name="T15" fmla="*/ 52 h 175"/>
              <a:gd name="T16" fmla="*/ 253 w 266"/>
              <a:gd name="T17" fmla="*/ 65 h 175"/>
              <a:gd name="T18" fmla="*/ 246 w 266"/>
              <a:gd name="T19" fmla="*/ 79 h 175"/>
              <a:gd name="T20" fmla="*/ 237 w 266"/>
              <a:gd name="T21" fmla="*/ 93 h 175"/>
              <a:gd name="T22" fmla="*/ 226 w 266"/>
              <a:gd name="T23" fmla="*/ 110 h 175"/>
              <a:gd name="T24" fmla="*/ 213 w 266"/>
              <a:gd name="T25" fmla="*/ 126 h 175"/>
              <a:gd name="T26" fmla="*/ 198 w 266"/>
              <a:gd name="T27" fmla="*/ 140 h 175"/>
              <a:gd name="T28" fmla="*/ 181 w 266"/>
              <a:gd name="T29" fmla="*/ 153 h 175"/>
              <a:gd name="T30" fmla="*/ 163 w 266"/>
              <a:gd name="T31" fmla="*/ 163 h 175"/>
              <a:gd name="T32" fmla="*/ 143 w 266"/>
              <a:gd name="T33" fmla="*/ 171 h 175"/>
              <a:gd name="T34" fmla="*/ 120 w 266"/>
              <a:gd name="T35" fmla="*/ 175 h 175"/>
              <a:gd name="T36" fmla="*/ 96 w 266"/>
              <a:gd name="T37" fmla="*/ 174 h 175"/>
              <a:gd name="T38" fmla="*/ 70 w 266"/>
              <a:gd name="T39" fmla="*/ 169 h 175"/>
              <a:gd name="T40" fmla="*/ 40 w 266"/>
              <a:gd name="T41" fmla="*/ 157 h 175"/>
              <a:gd name="T42" fmla="*/ 9 w 266"/>
              <a:gd name="T43" fmla="*/ 139 h 175"/>
              <a:gd name="T44" fmla="*/ 13 w 266"/>
              <a:gd name="T45" fmla="*/ 140 h 175"/>
              <a:gd name="T46" fmla="*/ 20 w 266"/>
              <a:gd name="T47" fmla="*/ 143 h 175"/>
              <a:gd name="T48" fmla="*/ 32 w 266"/>
              <a:gd name="T49" fmla="*/ 145 h 175"/>
              <a:gd name="T50" fmla="*/ 48 w 266"/>
              <a:gd name="T51" fmla="*/ 148 h 175"/>
              <a:gd name="T52" fmla="*/ 66 w 266"/>
              <a:gd name="T53" fmla="*/ 149 h 175"/>
              <a:gd name="T54" fmla="*/ 87 w 266"/>
              <a:gd name="T55" fmla="*/ 149 h 175"/>
              <a:gd name="T56" fmla="*/ 109 w 266"/>
              <a:gd name="T57" fmla="*/ 145 h 175"/>
              <a:gd name="T58" fmla="*/ 131 w 266"/>
              <a:gd name="T59" fmla="*/ 137 h 175"/>
              <a:gd name="T60" fmla="*/ 153 w 266"/>
              <a:gd name="T61" fmla="*/ 124 h 175"/>
              <a:gd name="T62" fmla="*/ 149 w 266"/>
              <a:gd name="T63" fmla="*/ 126 h 175"/>
              <a:gd name="T64" fmla="*/ 140 w 266"/>
              <a:gd name="T65" fmla="*/ 128 h 175"/>
              <a:gd name="T66" fmla="*/ 127 w 266"/>
              <a:gd name="T67" fmla="*/ 131 h 175"/>
              <a:gd name="T68" fmla="*/ 109 w 266"/>
              <a:gd name="T69" fmla="*/ 135 h 175"/>
              <a:gd name="T70" fmla="*/ 88 w 266"/>
              <a:gd name="T71" fmla="*/ 137 h 175"/>
              <a:gd name="T72" fmla="*/ 66 w 266"/>
              <a:gd name="T73" fmla="*/ 137 h 175"/>
              <a:gd name="T74" fmla="*/ 44 w 266"/>
              <a:gd name="T75" fmla="*/ 134 h 175"/>
              <a:gd name="T76" fmla="*/ 22 w 266"/>
              <a:gd name="T77" fmla="*/ 127 h 175"/>
              <a:gd name="T78" fmla="*/ 0 w 266"/>
              <a:gd name="T79" fmla="*/ 115 h 175"/>
              <a:gd name="T80" fmla="*/ 1 w 266"/>
              <a:gd name="T81" fmla="*/ 114 h 175"/>
              <a:gd name="T82" fmla="*/ 2 w 266"/>
              <a:gd name="T83" fmla="*/ 109 h 175"/>
              <a:gd name="T84" fmla="*/ 6 w 266"/>
              <a:gd name="T85" fmla="*/ 100 h 175"/>
              <a:gd name="T86" fmla="*/ 11 w 266"/>
              <a:gd name="T87" fmla="*/ 89 h 175"/>
              <a:gd name="T88" fmla="*/ 18 w 266"/>
              <a:gd name="T89" fmla="*/ 78 h 175"/>
              <a:gd name="T90" fmla="*/ 27 w 266"/>
              <a:gd name="T91" fmla="*/ 65 h 175"/>
              <a:gd name="T92" fmla="*/ 37 w 266"/>
              <a:gd name="T93" fmla="*/ 52 h 175"/>
              <a:gd name="T94" fmla="*/ 49 w 266"/>
              <a:gd name="T95" fmla="*/ 39 h 175"/>
              <a:gd name="T96" fmla="*/ 65 w 266"/>
              <a:gd name="T97" fmla="*/ 27 h 175"/>
              <a:gd name="T98" fmla="*/ 80 w 266"/>
              <a:gd name="T99" fmla="*/ 17 h 175"/>
              <a:gd name="T100" fmla="*/ 100 w 266"/>
              <a:gd name="T101" fmla="*/ 8 h 175"/>
              <a:gd name="T102" fmla="*/ 120 w 266"/>
              <a:gd name="T103" fmla="*/ 1 h 175"/>
              <a:gd name="T104" fmla="*/ 145 w 266"/>
              <a:gd name="T105" fmla="*/ 0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6" h="175">
                <a:moveTo>
                  <a:pt x="145" y="0"/>
                </a:moveTo>
                <a:lnTo>
                  <a:pt x="171" y="1"/>
                </a:lnTo>
                <a:lnTo>
                  <a:pt x="200" y="6"/>
                </a:lnTo>
                <a:lnTo>
                  <a:pt x="232" y="18"/>
                </a:lnTo>
                <a:lnTo>
                  <a:pt x="266" y="35"/>
                </a:lnTo>
                <a:lnTo>
                  <a:pt x="266" y="36"/>
                </a:lnTo>
                <a:lnTo>
                  <a:pt x="263" y="43"/>
                </a:lnTo>
                <a:lnTo>
                  <a:pt x="259" y="52"/>
                </a:lnTo>
                <a:lnTo>
                  <a:pt x="253" y="65"/>
                </a:lnTo>
                <a:lnTo>
                  <a:pt x="246" y="79"/>
                </a:lnTo>
                <a:lnTo>
                  <a:pt x="237" y="93"/>
                </a:lnTo>
                <a:lnTo>
                  <a:pt x="226" y="110"/>
                </a:lnTo>
                <a:lnTo>
                  <a:pt x="213" y="126"/>
                </a:lnTo>
                <a:lnTo>
                  <a:pt x="198" y="140"/>
                </a:lnTo>
                <a:lnTo>
                  <a:pt x="181" y="153"/>
                </a:lnTo>
                <a:lnTo>
                  <a:pt x="163" y="163"/>
                </a:lnTo>
                <a:lnTo>
                  <a:pt x="143" y="171"/>
                </a:lnTo>
                <a:lnTo>
                  <a:pt x="120" y="175"/>
                </a:lnTo>
                <a:lnTo>
                  <a:pt x="96" y="174"/>
                </a:lnTo>
                <a:lnTo>
                  <a:pt x="70" y="169"/>
                </a:lnTo>
                <a:lnTo>
                  <a:pt x="40" y="157"/>
                </a:lnTo>
                <a:lnTo>
                  <a:pt x="9" y="139"/>
                </a:lnTo>
                <a:lnTo>
                  <a:pt x="13" y="140"/>
                </a:lnTo>
                <a:lnTo>
                  <a:pt x="20" y="143"/>
                </a:lnTo>
                <a:lnTo>
                  <a:pt x="32" y="145"/>
                </a:lnTo>
                <a:lnTo>
                  <a:pt x="48" y="148"/>
                </a:lnTo>
                <a:lnTo>
                  <a:pt x="66" y="149"/>
                </a:lnTo>
                <a:lnTo>
                  <a:pt x="87" y="149"/>
                </a:lnTo>
                <a:lnTo>
                  <a:pt x="109" y="145"/>
                </a:lnTo>
                <a:lnTo>
                  <a:pt x="131" y="137"/>
                </a:lnTo>
                <a:lnTo>
                  <a:pt x="153" y="124"/>
                </a:lnTo>
                <a:lnTo>
                  <a:pt x="149" y="126"/>
                </a:lnTo>
                <a:lnTo>
                  <a:pt x="140" y="128"/>
                </a:lnTo>
                <a:lnTo>
                  <a:pt x="127" y="131"/>
                </a:lnTo>
                <a:lnTo>
                  <a:pt x="109" y="135"/>
                </a:lnTo>
                <a:lnTo>
                  <a:pt x="88" y="137"/>
                </a:lnTo>
                <a:lnTo>
                  <a:pt x="66" y="137"/>
                </a:lnTo>
                <a:lnTo>
                  <a:pt x="44" y="134"/>
                </a:lnTo>
                <a:lnTo>
                  <a:pt x="22" y="127"/>
                </a:lnTo>
                <a:lnTo>
                  <a:pt x="0" y="115"/>
                </a:lnTo>
                <a:lnTo>
                  <a:pt x="1" y="114"/>
                </a:lnTo>
                <a:lnTo>
                  <a:pt x="2" y="109"/>
                </a:lnTo>
                <a:lnTo>
                  <a:pt x="6" y="100"/>
                </a:lnTo>
                <a:lnTo>
                  <a:pt x="11" y="89"/>
                </a:lnTo>
                <a:lnTo>
                  <a:pt x="18" y="78"/>
                </a:lnTo>
                <a:lnTo>
                  <a:pt x="27" y="65"/>
                </a:lnTo>
                <a:lnTo>
                  <a:pt x="37" y="52"/>
                </a:lnTo>
                <a:lnTo>
                  <a:pt x="49" y="39"/>
                </a:lnTo>
                <a:lnTo>
                  <a:pt x="65" y="27"/>
                </a:lnTo>
                <a:lnTo>
                  <a:pt x="80" y="17"/>
                </a:lnTo>
                <a:lnTo>
                  <a:pt x="100" y="8"/>
                </a:lnTo>
                <a:lnTo>
                  <a:pt x="120" y="1"/>
                </a:lnTo>
                <a:lnTo>
                  <a:pt x="145" y="0"/>
                </a:lnTo>
                <a:close/>
              </a:path>
            </a:pathLst>
          </a:custGeom>
          <a:solidFill>
            <a:schemeClr val="accent4">
              <a:lumMod val="10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千图PPT彼岸天：ID 8661124库_任意多边形 40"/>
          <p:cNvSpPr/>
          <p:nvPr>
            <p:custDataLst>
              <p:tags r:id="rId25"/>
            </p:custDataLst>
          </p:nvPr>
        </p:nvSpPr>
        <p:spPr bwMode="auto">
          <a:xfrm>
            <a:off x="5181437" y="3314899"/>
            <a:ext cx="257036" cy="376268"/>
          </a:xfrm>
          <a:custGeom>
            <a:avLst/>
            <a:gdLst>
              <a:gd name="T0" fmla="*/ 151 w 177"/>
              <a:gd name="T1" fmla="*/ 0 h 255"/>
              <a:gd name="T2" fmla="*/ 153 w 177"/>
              <a:gd name="T3" fmla="*/ 2 h 255"/>
              <a:gd name="T4" fmla="*/ 155 w 177"/>
              <a:gd name="T5" fmla="*/ 8 h 255"/>
              <a:gd name="T6" fmla="*/ 159 w 177"/>
              <a:gd name="T7" fmla="*/ 18 h 255"/>
              <a:gd name="T8" fmla="*/ 163 w 177"/>
              <a:gd name="T9" fmla="*/ 30 h 255"/>
              <a:gd name="T10" fmla="*/ 168 w 177"/>
              <a:gd name="T11" fmla="*/ 46 h 255"/>
              <a:gd name="T12" fmla="*/ 172 w 177"/>
              <a:gd name="T13" fmla="*/ 63 h 255"/>
              <a:gd name="T14" fmla="*/ 176 w 177"/>
              <a:gd name="T15" fmla="*/ 82 h 255"/>
              <a:gd name="T16" fmla="*/ 177 w 177"/>
              <a:gd name="T17" fmla="*/ 101 h 255"/>
              <a:gd name="T18" fmla="*/ 177 w 177"/>
              <a:gd name="T19" fmla="*/ 122 h 255"/>
              <a:gd name="T20" fmla="*/ 175 w 177"/>
              <a:gd name="T21" fmla="*/ 143 h 255"/>
              <a:gd name="T22" fmla="*/ 169 w 177"/>
              <a:gd name="T23" fmla="*/ 164 h 255"/>
              <a:gd name="T24" fmla="*/ 160 w 177"/>
              <a:gd name="T25" fmla="*/ 183 h 255"/>
              <a:gd name="T26" fmla="*/ 147 w 177"/>
              <a:gd name="T27" fmla="*/ 203 h 255"/>
              <a:gd name="T28" fmla="*/ 129 w 177"/>
              <a:gd name="T29" fmla="*/ 220 h 255"/>
              <a:gd name="T30" fmla="*/ 107 w 177"/>
              <a:gd name="T31" fmla="*/ 234 h 255"/>
              <a:gd name="T32" fmla="*/ 77 w 177"/>
              <a:gd name="T33" fmla="*/ 246 h 255"/>
              <a:gd name="T34" fmla="*/ 43 w 177"/>
              <a:gd name="T35" fmla="*/ 255 h 255"/>
              <a:gd name="T36" fmla="*/ 46 w 177"/>
              <a:gd name="T37" fmla="*/ 255 h 255"/>
              <a:gd name="T38" fmla="*/ 52 w 177"/>
              <a:gd name="T39" fmla="*/ 251 h 255"/>
              <a:gd name="T40" fmla="*/ 64 w 177"/>
              <a:gd name="T41" fmla="*/ 244 h 255"/>
              <a:gd name="T42" fmla="*/ 77 w 177"/>
              <a:gd name="T43" fmla="*/ 235 h 255"/>
              <a:gd name="T44" fmla="*/ 91 w 177"/>
              <a:gd name="T45" fmla="*/ 224 h 255"/>
              <a:gd name="T46" fmla="*/ 104 w 177"/>
              <a:gd name="T47" fmla="*/ 208 h 255"/>
              <a:gd name="T48" fmla="*/ 117 w 177"/>
              <a:gd name="T49" fmla="*/ 190 h 255"/>
              <a:gd name="T50" fmla="*/ 128 w 177"/>
              <a:gd name="T51" fmla="*/ 169 h 255"/>
              <a:gd name="T52" fmla="*/ 134 w 177"/>
              <a:gd name="T53" fmla="*/ 144 h 255"/>
              <a:gd name="T54" fmla="*/ 133 w 177"/>
              <a:gd name="T55" fmla="*/ 147 h 255"/>
              <a:gd name="T56" fmla="*/ 128 w 177"/>
              <a:gd name="T57" fmla="*/ 155 h 255"/>
              <a:gd name="T58" fmla="*/ 121 w 177"/>
              <a:gd name="T59" fmla="*/ 168 h 255"/>
              <a:gd name="T60" fmla="*/ 111 w 177"/>
              <a:gd name="T61" fmla="*/ 182 h 255"/>
              <a:gd name="T62" fmla="*/ 98 w 177"/>
              <a:gd name="T63" fmla="*/ 198 h 255"/>
              <a:gd name="T64" fmla="*/ 82 w 177"/>
              <a:gd name="T65" fmla="*/ 214 h 255"/>
              <a:gd name="T66" fmla="*/ 64 w 177"/>
              <a:gd name="T67" fmla="*/ 227 h 255"/>
              <a:gd name="T68" fmla="*/ 43 w 177"/>
              <a:gd name="T69" fmla="*/ 239 h 255"/>
              <a:gd name="T70" fmla="*/ 20 w 177"/>
              <a:gd name="T71" fmla="*/ 246 h 255"/>
              <a:gd name="T72" fmla="*/ 19 w 177"/>
              <a:gd name="T73" fmla="*/ 243 h 255"/>
              <a:gd name="T74" fmla="*/ 16 w 177"/>
              <a:gd name="T75" fmla="*/ 238 h 255"/>
              <a:gd name="T76" fmla="*/ 13 w 177"/>
              <a:gd name="T77" fmla="*/ 229 h 255"/>
              <a:gd name="T78" fmla="*/ 10 w 177"/>
              <a:gd name="T79" fmla="*/ 217 h 255"/>
              <a:gd name="T80" fmla="*/ 6 w 177"/>
              <a:gd name="T81" fmla="*/ 201 h 255"/>
              <a:gd name="T82" fmla="*/ 2 w 177"/>
              <a:gd name="T83" fmla="*/ 185 h 255"/>
              <a:gd name="T84" fmla="*/ 0 w 177"/>
              <a:gd name="T85" fmla="*/ 166 h 255"/>
              <a:gd name="T86" fmla="*/ 2 w 177"/>
              <a:gd name="T87" fmla="*/ 147 h 255"/>
              <a:gd name="T88" fmla="*/ 4 w 177"/>
              <a:gd name="T89" fmla="*/ 127 h 255"/>
              <a:gd name="T90" fmla="*/ 11 w 177"/>
              <a:gd name="T91" fmla="*/ 107 h 255"/>
              <a:gd name="T92" fmla="*/ 21 w 177"/>
              <a:gd name="T93" fmla="*/ 86 h 255"/>
              <a:gd name="T94" fmla="*/ 36 w 177"/>
              <a:gd name="T95" fmla="*/ 65 h 255"/>
              <a:gd name="T96" fmla="*/ 55 w 177"/>
              <a:gd name="T97" fmla="*/ 47 h 255"/>
              <a:gd name="T98" fmla="*/ 81 w 177"/>
              <a:gd name="T99" fmla="*/ 29 h 255"/>
              <a:gd name="T100" fmla="*/ 112 w 177"/>
              <a:gd name="T101" fmla="*/ 13 h 255"/>
              <a:gd name="T102" fmla="*/ 151 w 177"/>
              <a:gd name="T103" fmla="*/ 0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77" h="255">
                <a:moveTo>
                  <a:pt x="151" y="0"/>
                </a:moveTo>
                <a:lnTo>
                  <a:pt x="153" y="2"/>
                </a:lnTo>
                <a:lnTo>
                  <a:pt x="155" y="8"/>
                </a:lnTo>
                <a:lnTo>
                  <a:pt x="159" y="18"/>
                </a:lnTo>
                <a:lnTo>
                  <a:pt x="163" y="30"/>
                </a:lnTo>
                <a:lnTo>
                  <a:pt x="168" y="46"/>
                </a:lnTo>
                <a:lnTo>
                  <a:pt x="172" y="63"/>
                </a:lnTo>
                <a:lnTo>
                  <a:pt x="176" y="82"/>
                </a:lnTo>
                <a:lnTo>
                  <a:pt x="177" y="101"/>
                </a:lnTo>
                <a:lnTo>
                  <a:pt x="177" y="122"/>
                </a:lnTo>
                <a:lnTo>
                  <a:pt x="175" y="143"/>
                </a:lnTo>
                <a:lnTo>
                  <a:pt x="169" y="164"/>
                </a:lnTo>
                <a:lnTo>
                  <a:pt x="160" y="183"/>
                </a:lnTo>
                <a:lnTo>
                  <a:pt x="147" y="203"/>
                </a:lnTo>
                <a:lnTo>
                  <a:pt x="129" y="220"/>
                </a:lnTo>
                <a:lnTo>
                  <a:pt x="107" y="234"/>
                </a:lnTo>
                <a:lnTo>
                  <a:pt x="77" y="246"/>
                </a:lnTo>
                <a:lnTo>
                  <a:pt x="43" y="255"/>
                </a:lnTo>
                <a:lnTo>
                  <a:pt x="46" y="255"/>
                </a:lnTo>
                <a:lnTo>
                  <a:pt x="52" y="251"/>
                </a:lnTo>
                <a:lnTo>
                  <a:pt x="64" y="244"/>
                </a:lnTo>
                <a:lnTo>
                  <a:pt x="77" y="235"/>
                </a:lnTo>
                <a:lnTo>
                  <a:pt x="91" y="224"/>
                </a:lnTo>
                <a:lnTo>
                  <a:pt x="104" y="208"/>
                </a:lnTo>
                <a:lnTo>
                  <a:pt x="117" y="190"/>
                </a:lnTo>
                <a:lnTo>
                  <a:pt x="128" y="169"/>
                </a:lnTo>
                <a:lnTo>
                  <a:pt x="134" y="144"/>
                </a:lnTo>
                <a:lnTo>
                  <a:pt x="133" y="147"/>
                </a:lnTo>
                <a:lnTo>
                  <a:pt x="128" y="155"/>
                </a:lnTo>
                <a:lnTo>
                  <a:pt x="121" y="168"/>
                </a:lnTo>
                <a:lnTo>
                  <a:pt x="111" y="182"/>
                </a:lnTo>
                <a:lnTo>
                  <a:pt x="98" y="198"/>
                </a:lnTo>
                <a:lnTo>
                  <a:pt x="82" y="214"/>
                </a:lnTo>
                <a:lnTo>
                  <a:pt x="64" y="227"/>
                </a:lnTo>
                <a:lnTo>
                  <a:pt x="43" y="239"/>
                </a:lnTo>
                <a:lnTo>
                  <a:pt x="20" y="246"/>
                </a:lnTo>
                <a:lnTo>
                  <a:pt x="19" y="243"/>
                </a:lnTo>
                <a:lnTo>
                  <a:pt x="16" y="238"/>
                </a:lnTo>
                <a:lnTo>
                  <a:pt x="13" y="229"/>
                </a:lnTo>
                <a:lnTo>
                  <a:pt x="10" y="217"/>
                </a:lnTo>
                <a:lnTo>
                  <a:pt x="6" y="201"/>
                </a:lnTo>
                <a:lnTo>
                  <a:pt x="2" y="185"/>
                </a:lnTo>
                <a:lnTo>
                  <a:pt x="0" y="166"/>
                </a:lnTo>
                <a:lnTo>
                  <a:pt x="2" y="147"/>
                </a:lnTo>
                <a:lnTo>
                  <a:pt x="4" y="127"/>
                </a:lnTo>
                <a:lnTo>
                  <a:pt x="11" y="107"/>
                </a:lnTo>
                <a:lnTo>
                  <a:pt x="21" y="86"/>
                </a:lnTo>
                <a:lnTo>
                  <a:pt x="36" y="65"/>
                </a:lnTo>
                <a:lnTo>
                  <a:pt x="55" y="47"/>
                </a:lnTo>
                <a:lnTo>
                  <a:pt x="81" y="29"/>
                </a:lnTo>
                <a:lnTo>
                  <a:pt x="112" y="13"/>
                </a:lnTo>
                <a:lnTo>
                  <a:pt x="151" y="0"/>
                </a:lnTo>
                <a:close/>
              </a:path>
            </a:pathLst>
          </a:custGeom>
          <a:solidFill>
            <a:schemeClr val="accent4">
              <a:lumMod val="10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千图PPT彼岸天：ID 8661124库_任意多边形 41"/>
          <p:cNvSpPr/>
          <p:nvPr>
            <p:custDataLst>
              <p:tags r:id="rId26"/>
            </p:custDataLst>
          </p:nvPr>
        </p:nvSpPr>
        <p:spPr bwMode="auto">
          <a:xfrm>
            <a:off x="5637349" y="3557023"/>
            <a:ext cx="387733" cy="259699"/>
          </a:xfrm>
          <a:custGeom>
            <a:avLst/>
            <a:gdLst>
              <a:gd name="T0" fmla="*/ 145 w 267"/>
              <a:gd name="T1" fmla="*/ 0 h 176"/>
              <a:gd name="T2" fmla="*/ 171 w 267"/>
              <a:gd name="T3" fmla="*/ 2 h 176"/>
              <a:gd name="T4" fmla="*/ 201 w 267"/>
              <a:gd name="T5" fmla="*/ 8 h 176"/>
              <a:gd name="T6" fmla="*/ 232 w 267"/>
              <a:gd name="T7" fmla="*/ 19 h 176"/>
              <a:gd name="T8" fmla="*/ 267 w 267"/>
              <a:gd name="T9" fmla="*/ 35 h 176"/>
              <a:gd name="T10" fmla="*/ 266 w 267"/>
              <a:gd name="T11" fmla="*/ 37 h 176"/>
              <a:gd name="T12" fmla="*/ 263 w 267"/>
              <a:gd name="T13" fmla="*/ 44 h 176"/>
              <a:gd name="T14" fmla="*/ 259 w 267"/>
              <a:gd name="T15" fmla="*/ 53 h 176"/>
              <a:gd name="T16" fmla="*/ 254 w 267"/>
              <a:gd name="T17" fmla="*/ 66 h 176"/>
              <a:gd name="T18" fmla="*/ 246 w 267"/>
              <a:gd name="T19" fmla="*/ 80 h 176"/>
              <a:gd name="T20" fmla="*/ 237 w 267"/>
              <a:gd name="T21" fmla="*/ 95 h 176"/>
              <a:gd name="T22" fmla="*/ 227 w 267"/>
              <a:gd name="T23" fmla="*/ 111 h 176"/>
              <a:gd name="T24" fmla="*/ 214 w 267"/>
              <a:gd name="T25" fmla="*/ 127 h 176"/>
              <a:gd name="T26" fmla="*/ 199 w 267"/>
              <a:gd name="T27" fmla="*/ 141 h 176"/>
              <a:gd name="T28" fmla="*/ 182 w 267"/>
              <a:gd name="T29" fmla="*/ 154 h 176"/>
              <a:gd name="T30" fmla="*/ 164 w 267"/>
              <a:gd name="T31" fmla="*/ 165 h 176"/>
              <a:gd name="T32" fmla="*/ 143 w 267"/>
              <a:gd name="T33" fmla="*/ 172 h 176"/>
              <a:gd name="T34" fmla="*/ 121 w 267"/>
              <a:gd name="T35" fmla="*/ 176 h 176"/>
              <a:gd name="T36" fmla="*/ 97 w 267"/>
              <a:gd name="T37" fmla="*/ 175 h 176"/>
              <a:gd name="T38" fmla="*/ 69 w 267"/>
              <a:gd name="T39" fmla="*/ 170 h 176"/>
              <a:gd name="T40" fmla="*/ 41 w 267"/>
              <a:gd name="T41" fmla="*/ 158 h 176"/>
              <a:gd name="T42" fmla="*/ 10 w 267"/>
              <a:gd name="T43" fmla="*/ 140 h 176"/>
              <a:gd name="T44" fmla="*/ 12 w 267"/>
              <a:gd name="T45" fmla="*/ 140 h 176"/>
              <a:gd name="T46" fmla="*/ 20 w 267"/>
              <a:gd name="T47" fmla="*/ 143 h 176"/>
              <a:gd name="T48" fmla="*/ 32 w 267"/>
              <a:gd name="T49" fmla="*/ 146 h 176"/>
              <a:gd name="T50" fmla="*/ 47 w 267"/>
              <a:gd name="T51" fmla="*/ 149 h 176"/>
              <a:gd name="T52" fmla="*/ 67 w 267"/>
              <a:gd name="T53" fmla="*/ 150 h 176"/>
              <a:gd name="T54" fmla="*/ 86 w 267"/>
              <a:gd name="T55" fmla="*/ 150 h 176"/>
              <a:gd name="T56" fmla="*/ 108 w 267"/>
              <a:gd name="T57" fmla="*/ 146 h 176"/>
              <a:gd name="T58" fmla="*/ 130 w 267"/>
              <a:gd name="T59" fmla="*/ 139 h 176"/>
              <a:gd name="T60" fmla="*/ 152 w 267"/>
              <a:gd name="T61" fmla="*/ 126 h 176"/>
              <a:gd name="T62" fmla="*/ 150 w 267"/>
              <a:gd name="T63" fmla="*/ 127 h 176"/>
              <a:gd name="T64" fmla="*/ 141 w 267"/>
              <a:gd name="T65" fmla="*/ 130 h 176"/>
              <a:gd name="T66" fmla="*/ 126 w 267"/>
              <a:gd name="T67" fmla="*/ 132 h 176"/>
              <a:gd name="T68" fmla="*/ 110 w 267"/>
              <a:gd name="T69" fmla="*/ 136 h 176"/>
              <a:gd name="T70" fmla="*/ 89 w 267"/>
              <a:gd name="T71" fmla="*/ 137 h 176"/>
              <a:gd name="T72" fmla="*/ 67 w 267"/>
              <a:gd name="T73" fmla="*/ 137 h 176"/>
              <a:gd name="T74" fmla="*/ 43 w 267"/>
              <a:gd name="T75" fmla="*/ 135 h 176"/>
              <a:gd name="T76" fmla="*/ 21 w 267"/>
              <a:gd name="T77" fmla="*/ 128 h 176"/>
              <a:gd name="T78" fmla="*/ 0 w 267"/>
              <a:gd name="T79" fmla="*/ 117 h 176"/>
              <a:gd name="T80" fmla="*/ 0 w 267"/>
              <a:gd name="T81" fmla="*/ 115 h 176"/>
              <a:gd name="T82" fmla="*/ 3 w 267"/>
              <a:gd name="T83" fmla="*/ 110 h 176"/>
              <a:gd name="T84" fmla="*/ 7 w 267"/>
              <a:gd name="T85" fmla="*/ 101 h 176"/>
              <a:gd name="T86" fmla="*/ 12 w 267"/>
              <a:gd name="T87" fmla="*/ 91 h 176"/>
              <a:gd name="T88" fmla="*/ 19 w 267"/>
              <a:gd name="T89" fmla="*/ 79 h 176"/>
              <a:gd name="T90" fmla="*/ 26 w 267"/>
              <a:gd name="T91" fmla="*/ 66 h 176"/>
              <a:gd name="T92" fmla="*/ 37 w 267"/>
              <a:gd name="T93" fmla="*/ 53 h 176"/>
              <a:gd name="T94" fmla="*/ 50 w 267"/>
              <a:gd name="T95" fmla="*/ 40 h 176"/>
              <a:gd name="T96" fmla="*/ 64 w 267"/>
              <a:gd name="T97" fmla="*/ 28 h 176"/>
              <a:gd name="T98" fmla="*/ 81 w 267"/>
              <a:gd name="T99" fmla="*/ 18 h 176"/>
              <a:gd name="T100" fmla="*/ 99 w 267"/>
              <a:gd name="T101" fmla="*/ 9 h 176"/>
              <a:gd name="T102" fmla="*/ 121 w 267"/>
              <a:gd name="T103" fmla="*/ 2 h 176"/>
              <a:gd name="T104" fmla="*/ 145 w 267"/>
              <a:gd name="T105" fmla="*/ 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7" h="176">
                <a:moveTo>
                  <a:pt x="145" y="0"/>
                </a:moveTo>
                <a:lnTo>
                  <a:pt x="171" y="2"/>
                </a:lnTo>
                <a:lnTo>
                  <a:pt x="201" y="8"/>
                </a:lnTo>
                <a:lnTo>
                  <a:pt x="232" y="19"/>
                </a:lnTo>
                <a:lnTo>
                  <a:pt x="267" y="35"/>
                </a:lnTo>
                <a:lnTo>
                  <a:pt x="266" y="37"/>
                </a:lnTo>
                <a:lnTo>
                  <a:pt x="263" y="44"/>
                </a:lnTo>
                <a:lnTo>
                  <a:pt x="259" y="53"/>
                </a:lnTo>
                <a:lnTo>
                  <a:pt x="254" y="66"/>
                </a:lnTo>
                <a:lnTo>
                  <a:pt x="246" y="80"/>
                </a:lnTo>
                <a:lnTo>
                  <a:pt x="237" y="95"/>
                </a:lnTo>
                <a:lnTo>
                  <a:pt x="227" y="111"/>
                </a:lnTo>
                <a:lnTo>
                  <a:pt x="214" y="127"/>
                </a:lnTo>
                <a:lnTo>
                  <a:pt x="199" y="141"/>
                </a:lnTo>
                <a:lnTo>
                  <a:pt x="182" y="154"/>
                </a:lnTo>
                <a:lnTo>
                  <a:pt x="164" y="165"/>
                </a:lnTo>
                <a:lnTo>
                  <a:pt x="143" y="172"/>
                </a:lnTo>
                <a:lnTo>
                  <a:pt x="121" y="176"/>
                </a:lnTo>
                <a:lnTo>
                  <a:pt x="97" y="175"/>
                </a:lnTo>
                <a:lnTo>
                  <a:pt x="69" y="170"/>
                </a:lnTo>
                <a:lnTo>
                  <a:pt x="41" y="158"/>
                </a:lnTo>
                <a:lnTo>
                  <a:pt x="10" y="140"/>
                </a:lnTo>
                <a:lnTo>
                  <a:pt x="12" y="140"/>
                </a:lnTo>
                <a:lnTo>
                  <a:pt x="20" y="143"/>
                </a:lnTo>
                <a:lnTo>
                  <a:pt x="32" y="146"/>
                </a:lnTo>
                <a:lnTo>
                  <a:pt x="47" y="149"/>
                </a:lnTo>
                <a:lnTo>
                  <a:pt x="67" y="150"/>
                </a:lnTo>
                <a:lnTo>
                  <a:pt x="86" y="150"/>
                </a:lnTo>
                <a:lnTo>
                  <a:pt x="108" y="146"/>
                </a:lnTo>
                <a:lnTo>
                  <a:pt x="130" y="139"/>
                </a:lnTo>
                <a:lnTo>
                  <a:pt x="152" y="126"/>
                </a:lnTo>
                <a:lnTo>
                  <a:pt x="150" y="127"/>
                </a:lnTo>
                <a:lnTo>
                  <a:pt x="141" y="130"/>
                </a:lnTo>
                <a:lnTo>
                  <a:pt x="126" y="132"/>
                </a:lnTo>
                <a:lnTo>
                  <a:pt x="110" y="136"/>
                </a:lnTo>
                <a:lnTo>
                  <a:pt x="89" y="137"/>
                </a:lnTo>
                <a:lnTo>
                  <a:pt x="67" y="137"/>
                </a:lnTo>
                <a:lnTo>
                  <a:pt x="43" y="135"/>
                </a:lnTo>
                <a:lnTo>
                  <a:pt x="21" y="128"/>
                </a:lnTo>
                <a:lnTo>
                  <a:pt x="0" y="117"/>
                </a:lnTo>
                <a:lnTo>
                  <a:pt x="0" y="115"/>
                </a:lnTo>
                <a:lnTo>
                  <a:pt x="3" y="110"/>
                </a:lnTo>
                <a:lnTo>
                  <a:pt x="7" y="101"/>
                </a:lnTo>
                <a:lnTo>
                  <a:pt x="12" y="91"/>
                </a:lnTo>
                <a:lnTo>
                  <a:pt x="19" y="79"/>
                </a:lnTo>
                <a:lnTo>
                  <a:pt x="26" y="66"/>
                </a:lnTo>
                <a:lnTo>
                  <a:pt x="37" y="53"/>
                </a:lnTo>
                <a:lnTo>
                  <a:pt x="50" y="40"/>
                </a:lnTo>
                <a:lnTo>
                  <a:pt x="64" y="28"/>
                </a:lnTo>
                <a:lnTo>
                  <a:pt x="81" y="18"/>
                </a:lnTo>
                <a:lnTo>
                  <a:pt x="99" y="9"/>
                </a:lnTo>
                <a:lnTo>
                  <a:pt x="121" y="2"/>
                </a:lnTo>
                <a:lnTo>
                  <a:pt x="145" y="0"/>
                </a:lnTo>
                <a:close/>
              </a:path>
            </a:pathLst>
          </a:custGeom>
          <a:solidFill>
            <a:schemeClr val="accent4">
              <a:lumMod val="10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千图PPT彼岸天：ID 8661124库_任意多边形 42"/>
          <p:cNvSpPr/>
          <p:nvPr>
            <p:custDataLst>
              <p:tags r:id="rId27"/>
            </p:custDataLst>
          </p:nvPr>
        </p:nvSpPr>
        <p:spPr bwMode="auto">
          <a:xfrm>
            <a:off x="5373125" y="4048252"/>
            <a:ext cx="371758" cy="261175"/>
          </a:xfrm>
          <a:custGeom>
            <a:avLst/>
            <a:gdLst>
              <a:gd name="T0" fmla="*/ 89 w 256"/>
              <a:gd name="T1" fmla="*/ 0 h 177"/>
              <a:gd name="T2" fmla="*/ 109 w 256"/>
              <a:gd name="T3" fmla="*/ 2 h 177"/>
              <a:gd name="T4" fmla="*/ 128 w 256"/>
              <a:gd name="T5" fmla="*/ 4 h 177"/>
              <a:gd name="T6" fmla="*/ 149 w 256"/>
              <a:gd name="T7" fmla="*/ 11 h 177"/>
              <a:gd name="T8" fmla="*/ 170 w 256"/>
              <a:gd name="T9" fmla="*/ 21 h 177"/>
              <a:gd name="T10" fmla="*/ 190 w 256"/>
              <a:gd name="T11" fmla="*/ 35 h 177"/>
              <a:gd name="T12" fmla="*/ 209 w 256"/>
              <a:gd name="T13" fmla="*/ 55 h 177"/>
              <a:gd name="T14" fmla="*/ 227 w 256"/>
              <a:gd name="T15" fmla="*/ 81 h 177"/>
              <a:gd name="T16" fmla="*/ 243 w 256"/>
              <a:gd name="T17" fmla="*/ 112 h 177"/>
              <a:gd name="T18" fmla="*/ 256 w 256"/>
              <a:gd name="T19" fmla="*/ 151 h 177"/>
              <a:gd name="T20" fmla="*/ 253 w 256"/>
              <a:gd name="T21" fmla="*/ 151 h 177"/>
              <a:gd name="T22" fmla="*/ 248 w 256"/>
              <a:gd name="T23" fmla="*/ 155 h 177"/>
              <a:gd name="T24" fmla="*/ 238 w 256"/>
              <a:gd name="T25" fmla="*/ 159 h 177"/>
              <a:gd name="T26" fmla="*/ 226 w 256"/>
              <a:gd name="T27" fmla="*/ 163 h 177"/>
              <a:gd name="T28" fmla="*/ 210 w 256"/>
              <a:gd name="T29" fmla="*/ 168 h 177"/>
              <a:gd name="T30" fmla="*/ 193 w 256"/>
              <a:gd name="T31" fmla="*/ 172 h 177"/>
              <a:gd name="T32" fmla="*/ 174 w 256"/>
              <a:gd name="T33" fmla="*/ 176 h 177"/>
              <a:gd name="T34" fmla="*/ 154 w 256"/>
              <a:gd name="T35" fmla="*/ 177 h 177"/>
              <a:gd name="T36" fmla="*/ 134 w 256"/>
              <a:gd name="T37" fmla="*/ 177 h 177"/>
              <a:gd name="T38" fmla="*/ 113 w 256"/>
              <a:gd name="T39" fmla="*/ 174 h 177"/>
              <a:gd name="T40" fmla="*/ 92 w 256"/>
              <a:gd name="T41" fmla="*/ 169 h 177"/>
              <a:gd name="T42" fmla="*/ 71 w 256"/>
              <a:gd name="T43" fmla="*/ 160 h 177"/>
              <a:gd name="T44" fmla="*/ 53 w 256"/>
              <a:gd name="T45" fmla="*/ 147 h 177"/>
              <a:gd name="T46" fmla="*/ 36 w 256"/>
              <a:gd name="T47" fmla="*/ 129 h 177"/>
              <a:gd name="T48" fmla="*/ 22 w 256"/>
              <a:gd name="T49" fmla="*/ 106 h 177"/>
              <a:gd name="T50" fmla="*/ 9 w 256"/>
              <a:gd name="T51" fmla="*/ 77 h 177"/>
              <a:gd name="T52" fmla="*/ 0 w 256"/>
              <a:gd name="T53" fmla="*/ 42 h 177"/>
              <a:gd name="T54" fmla="*/ 1 w 256"/>
              <a:gd name="T55" fmla="*/ 45 h 177"/>
              <a:gd name="T56" fmla="*/ 5 w 256"/>
              <a:gd name="T57" fmla="*/ 52 h 177"/>
              <a:gd name="T58" fmla="*/ 11 w 256"/>
              <a:gd name="T59" fmla="*/ 63 h 177"/>
              <a:gd name="T60" fmla="*/ 21 w 256"/>
              <a:gd name="T61" fmla="*/ 77 h 177"/>
              <a:gd name="T62" fmla="*/ 32 w 256"/>
              <a:gd name="T63" fmla="*/ 90 h 177"/>
              <a:gd name="T64" fmla="*/ 48 w 256"/>
              <a:gd name="T65" fmla="*/ 104 h 177"/>
              <a:gd name="T66" fmla="*/ 66 w 256"/>
              <a:gd name="T67" fmla="*/ 117 h 177"/>
              <a:gd name="T68" fmla="*/ 87 w 256"/>
              <a:gd name="T69" fmla="*/ 128 h 177"/>
              <a:gd name="T70" fmla="*/ 112 w 256"/>
              <a:gd name="T71" fmla="*/ 134 h 177"/>
              <a:gd name="T72" fmla="*/ 109 w 256"/>
              <a:gd name="T73" fmla="*/ 133 h 177"/>
              <a:gd name="T74" fmla="*/ 100 w 256"/>
              <a:gd name="T75" fmla="*/ 128 h 177"/>
              <a:gd name="T76" fmla="*/ 88 w 256"/>
              <a:gd name="T77" fmla="*/ 120 h 177"/>
              <a:gd name="T78" fmla="*/ 74 w 256"/>
              <a:gd name="T79" fmla="*/ 111 h 177"/>
              <a:gd name="T80" fmla="*/ 57 w 256"/>
              <a:gd name="T81" fmla="*/ 98 h 177"/>
              <a:gd name="T82" fmla="*/ 41 w 256"/>
              <a:gd name="T83" fmla="*/ 82 h 177"/>
              <a:gd name="T84" fmla="*/ 27 w 256"/>
              <a:gd name="T85" fmla="*/ 64 h 177"/>
              <a:gd name="T86" fmla="*/ 17 w 256"/>
              <a:gd name="T87" fmla="*/ 43 h 177"/>
              <a:gd name="T88" fmla="*/ 10 w 256"/>
              <a:gd name="T89" fmla="*/ 20 h 177"/>
              <a:gd name="T90" fmla="*/ 11 w 256"/>
              <a:gd name="T91" fmla="*/ 19 h 177"/>
              <a:gd name="T92" fmla="*/ 18 w 256"/>
              <a:gd name="T93" fmla="*/ 16 h 177"/>
              <a:gd name="T94" fmla="*/ 27 w 256"/>
              <a:gd name="T95" fmla="*/ 12 h 177"/>
              <a:gd name="T96" fmla="*/ 39 w 256"/>
              <a:gd name="T97" fmla="*/ 8 h 177"/>
              <a:gd name="T98" fmla="*/ 54 w 256"/>
              <a:gd name="T99" fmla="*/ 6 h 177"/>
              <a:gd name="T100" fmla="*/ 70 w 256"/>
              <a:gd name="T101" fmla="*/ 2 h 177"/>
              <a:gd name="T102" fmla="*/ 89 w 256"/>
              <a:gd name="T103" fmla="*/ 0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6" h="177">
                <a:moveTo>
                  <a:pt x="89" y="0"/>
                </a:moveTo>
                <a:lnTo>
                  <a:pt x="109" y="2"/>
                </a:lnTo>
                <a:lnTo>
                  <a:pt x="128" y="4"/>
                </a:lnTo>
                <a:lnTo>
                  <a:pt x="149" y="11"/>
                </a:lnTo>
                <a:lnTo>
                  <a:pt x="170" y="21"/>
                </a:lnTo>
                <a:lnTo>
                  <a:pt x="190" y="35"/>
                </a:lnTo>
                <a:lnTo>
                  <a:pt x="209" y="55"/>
                </a:lnTo>
                <a:lnTo>
                  <a:pt x="227" y="81"/>
                </a:lnTo>
                <a:lnTo>
                  <a:pt x="243" y="112"/>
                </a:lnTo>
                <a:lnTo>
                  <a:pt x="256" y="151"/>
                </a:lnTo>
                <a:lnTo>
                  <a:pt x="253" y="151"/>
                </a:lnTo>
                <a:lnTo>
                  <a:pt x="248" y="155"/>
                </a:lnTo>
                <a:lnTo>
                  <a:pt x="238" y="159"/>
                </a:lnTo>
                <a:lnTo>
                  <a:pt x="226" y="163"/>
                </a:lnTo>
                <a:lnTo>
                  <a:pt x="210" y="168"/>
                </a:lnTo>
                <a:lnTo>
                  <a:pt x="193" y="172"/>
                </a:lnTo>
                <a:lnTo>
                  <a:pt x="174" y="176"/>
                </a:lnTo>
                <a:lnTo>
                  <a:pt x="154" y="177"/>
                </a:lnTo>
                <a:lnTo>
                  <a:pt x="134" y="177"/>
                </a:lnTo>
                <a:lnTo>
                  <a:pt x="113" y="174"/>
                </a:lnTo>
                <a:lnTo>
                  <a:pt x="92" y="169"/>
                </a:lnTo>
                <a:lnTo>
                  <a:pt x="71" y="160"/>
                </a:lnTo>
                <a:lnTo>
                  <a:pt x="53" y="147"/>
                </a:lnTo>
                <a:lnTo>
                  <a:pt x="36" y="129"/>
                </a:lnTo>
                <a:lnTo>
                  <a:pt x="22" y="106"/>
                </a:lnTo>
                <a:lnTo>
                  <a:pt x="9" y="77"/>
                </a:lnTo>
                <a:lnTo>
                  <a:pt x="0" y="42"/>
                </a:lnTo>
                <a:lnTo>
                  <a:pt x="1" y="45"/>
                </a:lnTo>
                <a:lnTo>
                  <a:pt x="5" y="52"/>
                </a:lnTo>
                <a:lnTo>
                  <a:pt x="11" y="63"/>
                </a:lnTo>
                <a:lnTo>
                  <a:pt x="21" y="77"/>
                </a:lnTo>
                <a:lnTo>
                  <a:pt x="32" y="90"/>
                </a:lnTo>
                <a:lnTo>
                  <a:pt x="48" y="104"/>
                </a:lnTo>
                <a:lnTo>
                  <a:pt x="66" y="117"/>
                </a:lnTo>
                <a:lnTo>
                  <a:pt x="87" y="128"/>
                </a:lnTo>
                <a:lnTo>
                  <a:pt x="112" y="134"/>
                </a:lnTo>
                <a:lnTo>
                  <a:pt x="109" y="133"/>
                </a:lnTo>
                <a:lnTo>
                  <a:pt x="100" y="128"/>
                </a:lnTo>
                <a:lnTo>
                  <a:pt x="88" y="120"/>
                </a:lnTo>
                <a:lnTo>
                  <a:pt x="74" y="111"/>
                </a:lnTo>
                <a:lnTo>
                  <a:pt x="57" y="98"/>
                </a:lnTo>
                <a:lnTo>
                  <a:pt x="41" y="82"/>
                </a:lnTo>
                <a:lnTo>
                  <a:pt x="27" y="64"/>
                </a:lnTo>
                <a:lnTo>
                  <a:pt x="17" y="43"/>
                </a:lnTo>
                <a:lnTo>
                  <a:pt x="10" y="20"/>
                </a:lnTo>
                <a:lnTo>
                  <a:pt x="11" y="19"/>
                </a:lnTo>
                <a:lnTo>
                  <a:pt x="18" y="16"/>
                </a:lnTo>
                <a:lnTo>
                  <a:pt x="27" y="12"/>
                </a:lnTo>
                <a:lnTo>
                  <a:pt x="39" y="8"/>
                </a:lnTo>
                <a:lnTo>
                  <a:pt x="54" y="6"/>
                </a:lnTo>
                <a:lnTo>
                  <a:pt x="70" y="2"/>
                </a:lnTo>
                <a:lnTo>
                  <a:pt x="89" y="0"/>
                </a:lnTo>
                <a:close/>
              </a:path>
            </a:pathLst>
          </a:custGeom>
          <a:solidFill>
            <a:schemeClr val="accent5">
              <a:lumMod val="10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千图PPT彼岸天：ID 8661124库_任意多边形 43"/>
          <p:cNvSpPr/>
          <p:nvPr>
            <p:custDataLst>
              <p:tags r:id="rId28"/>
            </p:custDataLst>
          </p:nvPr>
        </p:nvSpPr>
        <p:spPr bwMode="auto">
          <a:xfrm>
            <a:off x="5267116" y="4420094"/>
            <a:ext cx="370307" cy="262650"/>
          </a:xfrm>
          <a:custGeom>
            <a:avLst/>
            <a:gdLst>
              <a:gd name="T0" fmla="*/ 88 w 255"/>
              <a:gd name="T1" fmla="*/ 0 h 178"/>
              <a:gd name="T2" fmla="*/ 108 w 255"/>
              <a:gd name="T3" fmla="*/ 2 h 178"/>
              <a:gd name="T4" fmla="*/ 129 w 255"/>
              <a:gd name="T5" fmla="*/ 4 h 178"/>
              <a:gd name="T6" fmla="*/ 149 w 255"/>
              <a:gd name="T7" fmla="*/ 11 h 178"/>
              <a:gd name="T8" fmla="*/ 169 w 255"/>
              <a:gd name="T9" fmla="*/ 21 h 178"/>
              <a:gd name="T10" fmla="*/ 190 w 255"/>
              <a:gd name="T11" fmla="*/ 35 h 178"/>
              <a:gd name="T12" fmla="*/ 208 w 255"/>
              <a:gd name="T13" fmla="*/ 56 h 178"/>
              <a:gd name="T14" fmla="*/ 226 w 255"/>
              <a:gd name="T15" fmla="*/ 81 h 178"/>
              <a:gd name="T16" fmla="*/ 242 w 255"/>
              <a:gd name="T17" fmla="*/ 112 h 178"/>
              <a:gd name="T18" fmla="*/ 255 w 255"/>
              <a:gd name="T19" fmla="*/ 151 h 178"/>
              <a:gd name="T20" fmla="*/ 253 w 255"/>
              <a:gd name="T21" fmla="*/ 152 h 178"/>
              <a:gd name="T22" fmla="*/ 247 w 255"/>
              <a:gd name="T23" fmla="*/ 155 h 178"/>
              <a:gd name="T24" fmla="*/ 238 w 255"/>
              <a:gd name="T25" fmla="*/ 159 h 178"/>
              <a:gd name="T26" fmla="*/ 225 w 255"/>
              <a:gd name="T27" fmla="*/ 163 h 178"/>
              <a:gd name="T28" fmla="*/ 209 w 255"/>
              <a:gd name="T29" fmla="*/ 168 h 178"/>
              <a:gd name="T30" fmla="*/ 192 w 255"/>
              <a:gd name="T31" fmla="*/ 172 h 178"/>
              <a:gd name="T32" fmla="*/ 173 w 255"/>
              <a:gd name="T33" fmla="*/ 176 h 178"/>
              <a:gd name="T34" fmla="*/ 153 w 255"/>
              <a:gd name="T35" fmla="*/ 178 h 178"/>
              <a:gd name="T36" fmla="*/ 133 w 255"/>
              <a:gd name="T37" fmla="*/ 178 h 178"/>
              <a:gd name="T38" fmla="*/ 112 w 255"/>
              <a:gd name="T39" fmla="*/ 176 h 178"/>
              <a:gd name="T40" fmla="*/ 91 w 255"/>
              <a:gd name="T41" fmla="*/ 169 h 178"/>
              <a:gd name="T42" fmla="*/ 71 w 255"/>
              <a:gd name="T43" fmla="*/ 160 h 178"/>
              <a:gd name="T44" fmla="*/ 52 w 255"/>
              <a:gd name="T45" fmla="*/ 147 h 178"/>
              <a:gd name="T46" fmla="*/ 35 w 255"/>
              <a:gd name="T47" fmla="*/ 129 h 178"/>
              <a:gd name="T48" fmla="*/ 21 w 255"/>
              <a:gd name="T49" fmla="*/ 107 h 178"/>
              <a:gd name="T50" fmla="*/ 9 w 255"/>
              <a:gd name="T51" fmla="*/ 78 h 178"/>
              <a:gd name="T52" fmla="*/ 0 w 255"/>
              <a:gd name="T53" fmla="*/ 43 h 178"/>
              <a:gd name="T54" fmla="*/ 1 w 255"/>
              <a:gd name="T55" fmla="*/ 46 h 178"/>
              <a:gd name="T56" fmla="*/ 5 w 255"/>
              <a:gd name="T57" fmla="*/ 52 h 178"/>
              <a:gd name="T58" fmla="*/ 10 w 255"/>
              <a:gd name="T59" fmla="*/ 64 h 178"/>
              <a:gd name="T60" fmla="*/ 19 w 255"/>
              <a:gd name="T61" fmla="*/ 77 h 178"/>
              <a:gd name="T62" fmla="*/ 32 w 255"/>
              <a:gd name="T63" fmla="*/ 91 h 178"/>
              <a:gd name="T64" fmla="*/ 47 w 255"/>
              <a:gd name="T65" fmla="*/ 105 h 178"/>
              <a:gd name="T66" fmla="*/ 65 w 255"/>
              <a:gd name="T67" fmla="*/ 117 h 178"/>
              <a:gd name="T68" fmla="*/ 87 w 255"/>
              <a:gd name="T69" fmla="*/ 127 h 178"/>
              <a:gd name="T70" fmla="*/ 112 w 255"/>
              <a:gd name="T71" fmla="*/ 134 h 178"/>
              <a:gd name="T72" fmla="*/ 108 w 255"/>
              <a:gd name="T73" fmla="*/ 133 h 178"/>
              <a:gd name="T74" fmla="*/ 100 w 255"/>
              <a:gd name="T75" fmla="*/ 127 h 178"/>
              <a:gd name="T76" fmla="*/ 87 w 255"/>
              <a:gd name="T77" fmla="*/ 121 h 178"/>
              <a:gd name="T78" fmla="*/ 73 w 255"/>
              <a:gd name="T79" fmla="*/ 111 h 178"/>
              <a:gd name="T80" fmla="*/ 57 w 255"/>
              <a:gd name="T81" fmla="*/ 98 h 178"/>
              <a:gd name="T82" fmla="*/ 42 w 255"/>
              <a:gd name="T83" fmla="*/ 82 h 178"/>
              <a:gd name="T84" fmla="*/ 27 w 255"/>
              <a:gd name="T85" fmla="*/ 64 h 178"/>
              <a:gd name="T86" fmla="*/ 16 w 255"/>
              <a:gd name="T87" fmla="*/ 43 h 178"/>
              <a:gd name="T88" fmla="*/ 9 w 255"/>
              <a:gd name="T89" fmla="*/ 20 h 178"/>
              <a:gd name="T90" fmla="*/ 12 w 255"/>
              <a:gd name="T91" fmla="*/ 20 h 178"/>
              <a:gd name="T92" fmla="*/ 17 w 255"/>
              <a:gd name="T93" fmla="*/ 17 h 178"/>
              <a:gd name="T94" fmla="*/ 26 w 255"/>
              <a:gd name="T95" fmla="*/ 13 h 178"/>
              <a:gd name="T96" fmla="*/ 39 w 255"/>
              <a:gd name="T97" fmla="*/ 9 h 178"/>
              <a:gd name="T98" fmla="*/ 53 w 255"/>
              <a:gd name="T99" fmla="*/ 5 h 178"/>
              <a:gd name="T100" fmla="*/ 70 w 255"/>
              <a:gd name="T101" fmla="*/ 3 h 178"/>
              <a:gd name="T102" fmla="*/ 88 w 255"/>
              <a:gd name="T103" fmla="*/ 0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5" h="178">
                <a:moveTo>
                  <a:pt x="88" y="0"/>
                </a:moveTo>
                <a:lnTo>
                  <a:pt x="108" y="2"/>
                </a:lnTo>
                <a:lnTo>
                  <a:pt x="129" y="4"/>
                </a:lnTo>
                <a:lnTo>
                  <a:pt x="149" y="11"/>
                </a:lnTo>
                <a:lnTo>
                  <a:pt x="169" y="21"/>
                </a:lnTo>
                <a:lnTo>
                  <a:pt x="190" y="35"/>
                </a:lnTo>
                <a:lnTo>
                  <a:pt x="208" y="56"/>
                </a:lnTo>
                <a:lnTo>
                  <a:pt x="226" y="81"/>
                </a:lnTo>
                <a:lnTo>
                  <a:pt x="242" y="112"/>
                </a:lnTo>
                <a:lnTo>
                  <a:pt x="255" y="151"/>
                </a:lnTo>
                <a:lnTo>
                  <a:pt x="253" y="152"/>
                </a:lnTo>
                <a:lnTo>
                  <a:pt x="247" y="155"/>
                </a:lnTo>
                <a:lnTo>
                  <a:pt x="238" y="159"/>
                </a:lnTo>
                <a:lnTo>
                  <a:pt x="225" y="163"/>
                </a:lnTo>
                <a:lnTo>
                  <a:pt x="209" y="168"/>
                </a:lnTo>
                <a:lnTo>
                  <a:pt x="192" y="172"/>
                </a:lnTo>
                <a:lnTo>
                  <a:pt x="173" y="176"/>
                </a:lnTo>
                <a:lnTo>
                  <a:pt x="153" y="178"/>
                </a:lnTo>
                <a:lnTo>
                  <a:pt x="133" y="178"/>
                </a:lnTo>
                <a:lnTo>
                  <a:pt x="112" y="176"/>
                </a:lnTo>
                <a:lnTo>
                  <a:pt x="91" y="169"/>
                </a:lnTo>
                <a:lnTo>
                  <a:pt x="71" y="160"/>
                </a:lnTo>
                <a:lnTo>
                  <a:pt x="52" y="147"/>
                </a:lnTo>
                <a:lnTo>
                  <a:pt x="35" y="129"/>
                </a:lnTo>
                <a:lnTo>
                  <a:pt x="21" y="107"/>
                </a:lnTo>
                <a:lnTo>
                  <a:pt x="9" y="78"/>
                </a:lnTo>
                <a:lnTo>
                  <a:pt x="0" y="43"/>
                </a:lnTo>
                <a:lnTo>
                  <a:pt x="1" y="46"/>
                </a:lnTo>
                <a:lnTo>
                  <a:pt x="5" y="52"/>
                </a:lnTo>
                <a:lnTo>
                  <a:pt x="10" y="64"/>
                </a:lnTo>
                <a:lnTo>
                  <a:pt x="19" y="77"/>
                </a:lnTo>
                <a:lnTo>
                  <a:pt x="32" y="91"/>
                </a:lnTo>
                <a:lnTo>
                  <a:pt x="47" y="105"/>
                </a:lnTo>
                <a:lnTo>
                  <a:pt x="65" y="117"/>
                </a:lnTo>
                <a:lnTo>
                  <a:pt x="87" y="127"/>
                </a:lnTo>
                <a:lnTo>
                  <a:pt x="112" y="134"/>
                </a:lnTo>
                <a:lnTo>
                  <a:pt x="108" y="133"/>
                </a:lnTo>
                <a:lnTo>
                  <a:pt x="100" y="127"/>
                </a:lnTo>
                <a:lnTo>
                  <a:pt x="87" y="121"/>
                </a:lnTo>
                <a:lnTo>
                  <a:pt x="73" y="111"/>
                </a:lnTo>
                <a:lnTo>
                  <a:pt x="57" y="98"/>
                </a:lnTo>
                <a:lnTo>
                  <a:pt x="42" y="82"/>
                </a:lnTo>
                <a:lnTo>
                  <a:pt x="27" y="64"/>
                </a:lnTo>
                <a:lnTo>
                  <a:pt x="16" y="43"/>
                </a:lnTo>
                <a:lnTo>
                  <a:pt x="9" y="20"/>
                </a:lnTo>
                <a:lnTo>
                  <a:pt x="12" y="20"/>
                </a:lnTo>
                <a:lnTo>
                  <a:pt x="17" y="17"/>
                </a:lnTo>
                <a:lnTo>
                  <a:pt x="26" y="13"/>
                </a:lnTo>
                <a:lnTo>
                  <a:pt x="39" y="9"/>
                </a:lnTo>
                <a:lnTo>
                  <a:pt x="53" y="5"/>
                </a:lnTo>
                <a:lnTo>
                  <a:pt x="70" y="3"/>
                </a:lnTo>
                <a:lnTo>
                  <a:pt x="88" y="0"/>
                </a:lnTo>
                <a:close/>
              </a:path>
            </a:pathLst>
          </a:custGeom>
          <a:solidFill>
            <a:schemeClr val="accent5">
              <a:lumMod val="10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千图PPT彼岸天：ID 8661124库_任意多边形 44"/>
          <p:cNvSpPr/>
          <p:nvPr>
            <p:custDataLst>
              <p:tags r:id="rId29"/>
            </p:custDataLst>
          </p:nvPr>
        </p:nvSpPr>
        <p:spPr bwMode="auto">
          <a:xfrm>
            <a:off x="4774826" y="3915452"/>
            <a:ext cx="371758" cy="259699"/>
          </a:xfrm>
          <a:custGeom>
            <a:avLst/>
            <a:gdLst>
              <a:gd name="T0" fmla="*/ 89 w 256"/>
              <a:gd name="T1" fmla="*/ 0 h 176"/>
              <a:gd name="T2" fmla="*/ 109 w 256"/>
              <a:gd name="T3" fmla="*/ 0 h 176"/>
              <a:gd name="T4" fmla="*/ 128 w 256"/>
              <a:gd name="T5" fmla="*/ 3 h 176"/>
              <a:gd name="T6" fmla="*/ 149 w 256"/>
              <a:gd name="T7" fmla="*/ 10 h 176"/>
              <a:gd name="T8" fmla="*/ 170 w 256"/>
              <a:gd name="T9" fmla="*/ 20 h 176"/>
              <a:gd name="T10" fmla="*/ 190 w 256"/>
              <a:gd name="T11" fmla="*/ 35 h 176"/>
              <a:gd name="T12" fmla="*/ 209 w 256"/>
              <a:gd name="T13" fmla="*/ 54 h 176"/>
              <a:gd name="T14" fmla="*/ 226 w 256"/>
              <a:gd name="T15" fmla="*/ 80 h 176"/>
              <a:gd name="T16" fmla="*/ 243 w 256"/>
              <a:gd name="T17" fmla="*/ 111 h 176"/>
              <a:gd name="T18" fmla="*/ 256 w 256"/>
              <a:gd name="T19" fmla="*/ 149 h 176"/>
              <a:gd name="T20" fmla="*/ 253 w 256"/>
              <a:gd name="T21" fmla="*/ 150 h 176"/>
              <a:gd name="T22" fmla="*/ 248 w 256"/>
              <a:gd name="T23" fmla="*/ 153 h 176"/>
              <a:gd name="T24" fmla="*/ 238 w 256"/>
              <a:gd name="T25" fmla="*/ 157 h 176"/>
              <a:gd name="T26" fmla="*/ 225 w 256"/>
              <a:gd name="T27" fmla="*/ 162 h 176"/>
              <a:gd name="T28" fmla="*/ 210 w 256"/>
              <a:gd name="T29" fmla="*/ 167 h 176"/>
              <a:gd name="T30" fmla="*/ 193 w 256"/>
              <a:gd name="T31" fmla="*/ 171 h 176"/>
              <a:gd name="T32" fmla="*/ 174 w 256"/>
              <a:gd name="T33" fmla="*/ 175 h 176"/>
              <a:gd name="T34" fmla="*/ 154 w 256"/>
              <a:gd name="T35" fmla="*/ 176 h 176"/>
              <a:gd name="T36" fmla="*/ 134 w 256"/>
              <a:gd name="T37" fmla="*/ 176 h 176"/>
              <a:gd name="T38" fmla="*/ 113 w 256"/>
              <a:gd name="T39" fmla="*/ 174 h 176"/>
              <a:gd name="T40" fmla="*/ 92 w 256"/>
              <a:gd name="T41" fmla="*/ 168 h 176"/>
              <a:gd name="T42" fmla="*/ 71 w 256"/>
              <a:gd name="T43" fmla="*/ 159 h 176"/>
              <a:gd name="T44" fmla="*/ 53 w 256"/>
              <a:gd name="T45" fmla="*/ 146 h 176"/>
              <a:gd name="T46" fmla="*/ 36 w 256"/>
              <a:gd name="T47" fmla="*/ 128 h 176"/>
              <a:gd name="T48" fmla="*/ 22 w 256"/>
              <a:gd name="T49" fmla="*/ 105 h 176"/>
              <a:gd name="T50" fmla="*/ 9 w 256"/>
              <a:gd name="T51" fmla="*/ 76 h 176"/>
              <a:gd name="T52" fmla="*/ 0 w 256"/>
              <a:gd name="T53" fmla="*/ 41 h 176"/>
              <a:gd name="T54" fmla="*/ 1 w 256"/>
              <a:gd name="T55" fmla="*/ 44 h 176"/>
              <a:gd name="T56" fmla="*/ 5 w 256"/>
              <a:gd name="T57" fmla="*/ 51 h 176"/>
              <a:gd name="T58" fmla="*/ 11 w 256"/>
              <a:gd name="T59" fmla="*/ 62 h 176"/>
              <a:gd name="T60" fmla="*/ 21 w 256"/>
              <a:gd name="T61" fmla="*/ 75 h 176"/>
              <a:gd name="T62" fmla="*/ 32 w 256"/>
              <a:gd name="T63" fmla="*/ 89 h 176"/>
              <a:gd name="T64" fmla="*/ 48 w 256"/>
              <a:gd name="T65" fmla="*/ 103 h 176"/>
              <a:gd name="T66" fmla="*/ 66 w 256"/>
              <a:gd name="T67" fmla="*/ 116 h 176"/>
              <a:gd name="T68" fmla="*/ 87 w 256"/>
              <a:gd name="T69" fmla="*/ 127 h 176"/>
              <a:gd name="T70" fmla="*/ 112 w 256"/>
              <a:gd name="T71" fmla="*/ 133 h 176"/>
              <a:gd name="T72" fmla="*/ 109 w 256"/>
              <a:gd name="T73" fmla="*/ 131 h 176"/>
              <a:gd name="T74" fmla="*/ 100 w 256"/>
              <a:gd name="T75" fmla="*/ 127 h 176"/>
              <a:gd name="T76" fmla="*/ 88 w 256"/>
              <a:gd name="T77" fmla="*/ 119 h 176"/>
              <a:gd name="T78" fmla="*/ 74 w 256"/>
              <a:gd name="T79" fmla="*/ 109 h 176"/>
              <a:gd name="T80" fmla="*/ 57 w 256"/>
              <a:gd name="T81" fmla="*/ 96 h 176"/>
              <a:gd name="T82" fmla="*/ 41 w 256"/>
              <a:gd name="T83" fmla="*/ 80 h 176"/>
              <a:gd name="T84" fmla="*/ 27 w 256"/>
              <a:gd name="T85" fmla="*/ 62 h 176"/>
              <a:gd name="T86" fmla="*/ 17 w 256"/>
              <a:gd name="T87" fmla="*/ 42 h 176"/>
              <a:gd name="T88" fmla="*/ 10 w 256"/>
              <a:gd name="T89" fmla="*/ 19 h 176"/>
              <a:gd name="T90" fmla="*/ 11 w 256"/>
              <a:gd name="T91" fmla="*/ 18 h 176"/>
              <a:gd name="T92" fmla="*/ 18 w 256"/>
              <a:gd name="T93" fmla="*/ 15 h 176"/>
              <a:gd name="T94" fmla="*/ 27 w 256"/>
              <a:gd name="T95" fmla="*/ 11 h 176"/>
              <a:gd name="T96" fmla="*/ 39 w 256"/>
              <a:gd name="T97" fmla="*/ 7 h 176"/>
              <a:gd name="T98" fmla="*/ 54 w 256"/>
              <a:gd name="T99" fmla="*/ 3 h 176"/>
              <a:gd name="T100" fmla="*/ 70 w 256"/>
              <a:gd name="T101" fmla="*/ 1 h 176"/>
              <a:gd name="T102" fmla="*/ 89 w 256"/>
              <a:gd name="T103" fmla="*/ 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6" h="176">
                <a:moveTo>
                  <a:pt x="89" y="0"/>
                </a:moveTo>
                <a:lnTo>
                  <a:pt x="109" y="0"/>
                </a:lnTo>
                <a:lnTo>
                  <a:pt x="128" y="3"/>
                </a:lnTo>
                <a:lnTo>
                  <a:pt x="149" y="10"/>
                </a:lnTo>
                <a:lnTo>
                  <a:pt x="170" y="20"/>
                </a:lnTo>
                <a:lnTo>
                  <a:pt x="190" y="35"/>
                </a:lnTo>
                <a:lnTo>
                  <a:pt x="209" y="54"/>
                </a:lnTo>
                <a:lnTo>
                  <a:pt x="226" y="80"/>
                </a:lnTo>
                <a:lnTo>
                  <a:pt x="243" y="111"/>
                </a:lnTo>
                <a:lnTo>
                  <a:pt x="256" y="149"/>
                </a:lnTo>
                <a:lnTo>
                  <a:pt x="253" y="150"/>
                </a:lnTo>
                <a:lnTo>
                  <a:pt x="248" y="153"/>
                </a:lnTo>
                <a:lnTo>
                  <a:pt x="238" y="157"/>
                </a:lnTo>
                <a:lnTo>
                  <a:pt x="225" y="162"/>
                </a:lnTo>
                <a:lnTo>
                  <a:pt x="210" y="167"/>
                </a:lnTo>
                <a:lnTo>
                  <a:pt x="193" y="171"/>
                </a:lnTo>
                <a:lnTo>
                  <a:pt x="174" y="175"/>
                </a:lnTo>
                <a:lnTo>
                  <a:pt x="154" y="176"/>
                </a:lnTo>
                <a:lnTo>
                  <a:pt x="134" y="176"/>
                </a:lnTo>
                <a:lnTo>
                  <a:pt x="113" y="174"/>
                </a:lnTo>
                <a:lnTo>
                  <a:pt x="92" y="168"/>
                </a:lnTo>
                <a:lnTo>
                  <a:pt x="71" y="159"/>
                </a:lnTo>
                <a:lnTo>
                  <a:pt x="53" y="146"/>
                </a:lnTo>
                <a:lnTo>
                  <a:pt x="36" y="128"/>
                </a:lnTo>
                <a:lnTo>
                  <a:pt x="22" y="105"/>
                </a:lnTo>
                <a:lnTo>
                  <a:pt x="9" y="76"/>
                </a:lnTo>
                <a:lnTo>
                  <a:pt x="0" y="41"/>
                </a:lnTo>
                <a:lnTo>
                  <a:pt x="1" y="44"/>
                </a:lnTo>
                <a:lnTo>
                  <a:pt x="5" y="51"/>
                </a:lnTo>
                <a:lnTo>
                  <a:pt x="11" y="62"/>
                </a:lnTo>
                <a:lnTo>
                  <a:pt x="21" y="75"/>
                </a:lnTo>
                <a:lnTo>
                  <a:pt x="32" y="89"/>
                </a:lnTo>
                <a:lnTo>
                  <a:pt x="48" y="103"/>
                </a:lnTo>
                <a:lnTo>
                  <a:pt x="66" y="116"/>
                </a:lnTo>
                <a:lnTo>
                  <a:pt x="87" y="127"/>
                </a:lnTo>
                <a:lnTo>
                  <a:pt x="112" y="133"/>
                </a:lnTo>
                <a:lnTo>
                  <a:pt x="109" y="131"/>
                </a:lnTo>
                <a:lnTo>
                  <a:pt x="100" y="127"/>
                </a:lnTo>
                <a:lnTo>
                  <a:pt x="88" y="119"/>
                </a:lnTo>
                <a:lnTo>
                  <a:pt x="74" y="109"/>
                </a:lnTo>
                <a:lnTo>
                  <a:pt x="57" y="96"/>
                </a:lnTo>
                <a:lnTo>
                  <a:pt x="41" y="80"/>
                </a:lnTo>
                <a:lnTo>
                  <a:pt x="27" y="62"/>
                </a:lnTo>
                <a:lnTo>
                  <a:pt x="17" y="42"/>
                </a:lnTo>
                <a:lnTo>
                  <a:pt x="10" y="19"/>
                </a:lnTo>
                <a:lnTo>
                  <a:pt x="11" y="18"/>
                </a:lnTo>
                <a:lnTo>
                  <a:pt x="18" y="15"/>
                </a:lnTo>
                <a:lnTo>
                  <a:pt x="27" y="11"/>
                </a:lnTo>
                <a:lnTo>
                  <a:pt x="39" y="7"/>
                </a:lnTo>
                <a:lnTo>
                  <a:pt x="54" y="3"/>
                </a:lnTo>
                <a:lnTo>
                  <a:pt x="70" y="1"/>
                </a:lnTo>
                <a:lnTo>
                  <a:pt x="89" y="0"/>
                </a:lnTo>
                <a:close/>
              </a:path>
            </a:pathLst>
          </a:custGeom>
          <a:solidFill>
            <a:schemeClr val="accent5">
              <a:lumMod val="10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千图PPT彼岸天：ID 8661124库_任意多边形 45"/>
          <p:cNvSpPr/>
          <p:nvPr>
            <p:custDataLst>
              <p:tags r:id="rId30"/>
            </p:custDataLst>
          </p:nvPr>
        </p:nvSpPr>
        <p:spPr bwMode="auto">
          <a:xfrm>
            <a:off x="4233163" y="3958243"/>
            <a:ext cx="371758" cy="261175"/>
          </a:xfrm>
          <a:custGeom>
            <a:avLst/>
            <a:gdLst>
              <a:gd name="T0" fmla="*/ 101 w 256"/>
              <a:gd name="T1" fmla="*/ 0 h 177"/>
              <a:gd name="T2" fmla="*/ 122 w 256"/>
              <a:gd name="T3" fmla="*/ 0 h 177"/>
              <a:gd name="T4" fmla="*/ 143 w 256"/>
              <a:gd name="T5" fmla="*/ 3 h 177"/>
              <a:gd name="T6" fmla="*/ 163 w 256"/>
              <a:gd name="T7" fmla="*/ 8 h 177"/>
              <a:gd name="T8" fmla="*/ 184 w 256"/>
              <a:gd name="T9" fmla="*/ 17 h 177"/>
              <a:gd name="T10" fmla="*/ 202 w 256"/>
              <a:gd name="T11" fmla="*/ 30 h 177"/>
              <a:gd name="T12" fmla="*/ 219 w 256"/>
              <a:gd name="T13" fmla="*/ 48 h 177"/>
              <a:gd name="T14" fmla="*/ 234 w 256"/>
              <a:gd name="T15" fmla="*/ 72 h 177"/>
              <a:gd name="T16" fmla="*/ 247 w 256"/>
              <a:gd name="T17" fmla="*/ 100 h 177"/>
              <a:gd name="T18" fmla="*/ 256 w 256"/>
              <a:gd name="T19" fmla="*/ 135 h 177"/>
              <a:gd name="T20" fmla="*/ 254 w 256"/>
              <a:gd name="T21" fmla="*/ 133 h 177"/>
              <a:gd name="T22" fmla="*/ 251 w 256"/>
              <a:gd name="T23" fmla="*/ 125 h 177"/>
              <a:gd name="T24" fmla="*/ 244 w 256"/>
              <a:gd name="T25" fmla="*/ 115 h 177"/>
              <a:gd name="T26" fmla="*/ 235 w 256"/>
              <a:gd name="T27" fmla="*/ 102 h 177"/>
              <a:gd name="T28" fmla="*/ 223 w 256"/>
              <a:gd name="T29" fmla="*/ 87 h 177"/>
              <a:gd name="T30" fmla="*/ 208 w 256"/>
              <a:gd name="T31" fmla="*/ 73 h 177"/>
              <a:gd name="T32" fmla="*/ 189 w 256"/>
              <a:gd name="T33" fmla="*/ 60 h 177"/>
              <a:gd name="T34" fmla="*/ 169 w 256"/>
              <a:gd name="T35" fmla="*/ 50 h 177"/>
              <a:gd name="T36" fmla="*/ 144 w 256"/>
              <a:gd name="T37" fmla="*/ 43 h 177"/>
              <a:gd name="T38" fmla="*/ 147 w 256"/>
              <a:gd name="T39" fmla="*/ 46 h 177"/>
              <a:gd name="T40" fmla="*/ 156 w 256"/>
              <a:gd name="T41" fmla="*/ 50 h 177"/>
              <a:gd name="T42" fmla="*/ 167 w 256"/>
              <a:gd name="T43" fmla="*/ 58 h 177"/>
              <a:gd name="T44" fmla="*/ 182 w 256"/>
              <a:gd name="T45" fmla="*/ 68 h 177"/>
              <a:gd name="T46" fmla="*/ 199 w 256"/>
              <a:gd name="T47" fmla="*/ 81 h 177"/>
              <a:gd name="T48" fmla="*/ 214 w 256"/>
              <a:gd name="T49" fmla="*/ 96 h 177"/>
              <a:gd name="T50" fmla="*/ 228 w 256"/>
              <a:gd name="T51" fmla="*/ 115 h 177"/>
              <a:gd name="T52" fmla="*/ 239 w 256"/>
              <a:gd name="T53" fmla="*/ 135 h 177"/>
              <a:gd name="T54" fmla="*/ 245 w 256"/>
              <a:gd name="T55" fmla="*/ 157 h 177"/>
              <a:gd name="T56" fmla="*/ 244 w 256"/>
              <a:gd name="T57" fmla="*/ 159 h 177"/>
              <a:gd name="T58" fmla="*/ 238 w 256"/>
              <a:gd name="T59" fmla="*/ 161 h 177"/>
              <a:gd name="T60" fmla="*/ 228 w 256"/>
              <a:gd name="T61" fmla="*/ 165 h 177"/>
              <a:gd name="T62" fmla="*/ 217 w 256"/>
              <a:gd name="T63" fmla="*/ 169 h 177"/>
              <a:gd name="T64" fmla="*/ 201 w 256"/>
              <a:gd name="T65" fmla="*/ 173 h 177"/>
              <a:gd name="T66" fmla="*/ 186 w 256"/>
              <a:gd name="T67" fmla="*/ 176 h 177"/>
              <a:gd name="T68" fmla="*/ 166 w 256"/>
              <a:gd name="T69" fmla="*/ 177 h 177"/>
              <a:gd name="T70" fmla="*/ 147 w 256"/>
              <a:gd name="T71" fmla="*/ 177 h 177"/>
              <a:gd name="T72" fmla="*/ 127 w 256"/>
              <a:gd name="T73" fmla="*/ 173 h 177"/>
              <a:gd name="T74" fmla="*/ 106 w 256"/>
              <a:gd name="T75" fmla="*/ 167 h 177"/>
              <a:gd name="T76" fmla="*/ 86 w 256"/>
              <a:gd name="T77" fmla="*/ 156 h 177"/>
              <a:gd name="T78" fmla="*/ 66 w 256"/>
              <a:gd name="T79" fmla="*/ 142 h 177"/>
              <a:gd name="T80" fmla="*/ 47 w 256"/>
              <a:gd name="T81" fmla="*/ 122 h 177"/>
              <a:gd name="T82" fmla="*/ 28 w 256"/>
              <a:gd name="T83" fmla="*/ 96 h 177"/>
              <a:gd name="T84" fmla="*/ 13 w 256"/>
              <a:gd name="T85" fmla="*/ 65 h 177"/>
              <a:gd name="T86" fmla="*/ 0 w 256"/>
              <a:gd name="T87" fmla="*/ 28 h 177"/>
              <a:gd name="T88" fmla="*/ 2 w 256"/>
              <a:gd name="T89" fmla="*/ 26 h 177"/>
              <a:gd name="T90" fmla="*/ 8 w 256"/>
              <a:gd name="T91" fmla="*/ 24 h 177"/>
              <a:gd name="T92" fmla="*/ 18 w 256"/>
              <a:gd name="T93" fmla="*/ 20 h 177"/>
              <a:gd name="T94" fmla="*/ 30 w 256"/>
              <a:gd name="T95" fmla="*/ 15 h 177"/>
              <a:gd name="T96" fmla="*/ 45 w 256"/>
              <a:gd name="T97" fmla="*/ 9 h 177"/>
              <a:gd name="T98" fmla="*/ 62 w 256"/>
              <a:gd name="T99" fmla="*/ 6 h 177"/>
              <a:gd name="T100" fmla="*/ 82 w 256"/>
              <a:gd name="T101" fmla="*/ 3 h 177"/>
              <a:gd name="T102" fmla="*/ 101 w 256"/>
              <a:gd name="T103" fmla="*/ 0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6" h="177">
                <a:moveTo>
                  <a:pt x="101" y="0"/>
                </a:moveTo>
                <a:lnTo>
                  <a:pt x="122" y="0"/>
                </a:lnTo>
                <a:lnTo>
                  <a:pt x="143" y="3"/>
                </a:lnTo>
                <a:lnTo>
                  <a:pt x="163" y="8"/>
                </a:lnTo>
                <a:lnTo>
                  <a:pt x="184" y="17"/>
                </a:lnTo>
                <a:lnTo>
                  <a:pt x="202" y="30"/>
                </a:lnTo>
                <a:lnTo>
                  <a:pt x="219" y="48"/>
                </a:lnTo>
                <a:lnTo>
                  <a:pt x="234" y="72"/>
                </a:lnTo>
                <a:lnTo>
                  <a:pt x="247" y="100"/>
                </a:lnTo>
                <a:lnTo>
                  <a:pt x="256" y="135"/>
                </a:lnTo>
                <a:lnTo>
                  <a:pt x="254" y="133"/>
                </a:lnTo>
                <a:lnTo>
                  <a:pt x="251" y="125"/>
                </a:lnTo>
                <a:lnTo>
                  <a:pt x="244" y="115"/>
                </a:lnTo>
                <a:lnTo>
                  <a:pt x="235" y="102"/>
                </a:lnTo>
                <a:lnTo>
                  <a:pt x="223" y="87"/>
                </a:lnTo>
                <a:lnTo>
                  <a:pt x="208" y="73"/>
                </a:lnTo>
                <a:lnTo>
                  <a:pt x="189" y="60"/>
                </a:lnTo>
                <a:lnTo>
                  <a:pt x="169" y="50"/>
                </a:lnTo>
                <a:lnTo>
                  <a:pt x="144" y="43"/>
                </a:lnTo>
                <a:lnTo>
                  <a:pt x="147" y="46"/>
                </a:lnTo>
                <a:lnTo>
                  <a:pt x="156" y="50"/>
                </a:lnTo>
                <a:lnTo>
                  <a:pt x="167" y="58"/>
                </a:lnTo>
                <a:lnTo>
                  <a:pt x="182" y="68"/>
                </a:lnTo>
                <a:lnTo>
                  <a:pt x="199" y="81"/>
                </a:lnTo>
                <a:lnTo>
                  <a:pt x="214" y="96"/>
                </a:lnTo>
                <a:lnTo>
                  <a:pt x="228" y="115"/>
                </a:lnTo>
                <a:lnTo>
                  <a:pt x="239" y="135"/>
                </a:lnTo>
                <a:lnTo>
                  <a:pt x="245" y="157"/>
                </a:lnTo>
                <a:lnTo>
                  <a:pt x="244" y="159"/>
                </a:lnTo>
                <a:lnTo>
                  <a:pt x="238" y="161"/>
                </a:lnTo>
                <a:lnTo>
                  <a:pt x="228" y="165"/>
                </a:lnTo>
                <a:lnTo>
                  <a:pt x="217" y="169"/>
                </a:lnTo>
                <a:lnTo>
                  <a:pt x="201" y="173"/>
                </a:lnTo>
                <a:lnTo>
                  <a:pt x="186" y="176"/>
                </a:lnTo>
                <a:lnTo>
                  <a:pt x="166" y="177"/>
                </a:lnTo>
                <a:lnTo>
                  <a:pt x="147" y="177"/>
                </a:lnTo>
                <a:lnTo>
                  <a:pt x="127" y="173"/>
                </a:lnTo>
                <a:lnTo>
                  <a:pt x="106" y="167"/>
                </a:lnTo>
                <a:lnTo>
                  <a:pt x="86" y="156"/>
                </a:lnTo>
                <a:lnTo>
                  <a:pt x="66" y="142"/>
                </a:lnTo>
                <a:lnTo>
                  <a:pt x="47" y="122"/>
                </a:lnTo>
                <a:lnTo>
                  <a:pt x="28" y="96"/>
                </a:lnTo>
                <a:lnTo>
                  <a:pt x="13" y="65"/>
                </a:lnTo>
                <a:lnTo>
                  <a:pt x="0" y="28"/>
                </a:lnTo>
                <a:lnTo>
                  <a:pt x="2" y="26"/>
                </a:lnTo>
                <a:lnTo>
                  <a:pt x="8" y="24"/>
                </a:lnTo>
                <a:lnTo>
                  <a:pt x="18" y="20"/>
                </a:lnTo>
                <a:lnTo>
                  <a:pt x="30" y="15"/>
                </a:lnTo>
                <a:lnTo>
                  <a:pt x="45" y="9"/>
                </a:lnTo>
                <a:lnTo>
                  <a:pt x="62" y="6"/>
                </a:lnTo>
                <a:lnTo>
                  <a:pt x="82" y="3"/>
                </a:lnTo>
                <a:lnTo>
                  <a:pt x="101" y="0"/>
                </a:lnTo>
                <a:close/>
              </a:path>
            </a:pathLst>
          </a:custGeom>
          <a:solidFill>
            <a:schemeClr val="accent5">
              <a:lumMod val="10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千图PPT彼岸天：ID 8661124库_任意多边形 46"/>
          <p:cNvSpPr/>
          <p:nvPr>
            <p:custDataLst>
              <p:tags r:id="rId31"/>
            </p:custDataLst>
          </p:nvPr>
        </p:nvSpPr>
        <p:spPr bwMode="auto">
          <a:xfrm>
            <a:off x="3904970" y="4443703"/>
            <a:ext cx="254132" cy="392499"/>
          </a:xfrm>
          <a:custGeom>
            <a:avLst/>
            <a:gdLst>
              <a:gd name="T0" fmla="*/ 58 w 175"/>
              <a:gd name="T1" fmla="*/ 0 h 266"/>
              <a:gd name="T2" fmla="*/ 61 w 175"/>
              <a:gd name="T3" fmla="*/ 1 h 266"/>
              <a:gd name="T4" fmla="*/ 66 w 175"/>
              <a:gd name="T5" fmla="*/ 2 h 266"/>
              <a:gd name="T6" fmla="*/ 74 w 175"/>
              <a:gd name="T7" fmla="*/ 6 h 266"/>
              <a:gd name="T8" fmla="*/ 84 w 175"/>
              <a:gd name="T9" fmla="*/ 12 h 266"/>
              <a:gd name="T10" fmla="*/ 96 w 175"/>
              <a:gd name="T11" fmla="*/ 18 h 266"/>
              <a:gd name="T12" fmla="*/ 109 w 175"/>
              <a:gd name="T13" fmla="*/ 27 h 266"/>
              <a:gd name="T14" fmla="*/ 122 w 175"/>
              <a:gd name="T15" fmla="*/ 37 h 266"/>
              <a:gd name="T16" fmla="*/ 135 w 175"/>
              <a:gd name="T17" fmla="*/ 49 h 266"/>
              <a:gd name="T18" fmla="*/ 148 w 175"/>
              <a:gd name="T19" fmla="*/ 65 h 266"/>
              <a:gd name="T20" fmla="*/ 158 w 175"/>
              <a:gd name="T21" fmla="*/ 80 h 266"/>
              <a:gd name="T22" fmla="*/ 166 w 175"/>
              <a:gd name="T23" fmla="*/ 100 h 266"/>
              <a:gd name="T24" fmla="*/ 172 w 175"/>
              <a:gd name="T25" fmla="*/ 121 h 266"/>
              <a:gd name="T26" fmla="*/ 175 w 175"/>
              <a:gd name="T27" fmla="*/ 145 h 266"/>
              <a:gd name="T28" fmla="*/ 174 w 175"/>
              <a:gd name="T29" fmla="*/ 171 h 266"/>
              <a:gd name="T30" fmla="*/ 167 w 175"/>
              <a:gd name="T31" fmla="*/ 200 h 266"/>
              <a:gd name="T32" fmla="*/ 157 w 175"/>
              <a:gd name="T33" fmla="*/ 232 h 266"/>
              <a:gd name="T34" fmla="*/ 140 w 175"/>
              <a:gd name="T35" fmla="*/ 266 h 266"/>
              <a:gd name="T36" fmla="*/ 137 w 175"/>
              <a:gd name="T37" fmla="*/ 266 h 266"/>
              <a:gd name="T38" fmla="*/ 131 w 175"/>
              <a:gd name="T39" fmla="*/ 263 h 266"/>
              <a:gd name="T40" fmla="*/ 122 w 175"/>
              <a:gd name="T41" fmla="*/ 259 h 266"/>
              <a:gd name="T42" fmla="*/ 109 w 175"/>
              <a:gd name="T43" fmla="*/ 253 h 266"/>
              <a:gd name="T44" fmla="*/ 96 w 175"/>
              <a:gd name="T45" fmla="*/ 247 h 266"/>
              <a:gd name="T46" fmla="*/ 80 w 175"/>
              <a:gd name="T47" fmla="*/ 237 h 266"/>
              <a:gd name="T48" fmla="*/ 65 w 175"/>
              <a:gd name="T49" fmla="*/ 226 h 266"/>
              <a:gd name="T50" fmla="*/ 49 w 175"/>
              <a:gd name="T51" fmla="*/ 213 h 266"/>
              <a:gd name="T52" fmla="*/ 35 w 175"/>
              <a:gd name="T53" fmla="*/ 198 h 266"/>
              <a:gd name="T54" fmla="*/ 22 w 175"/>
              <a:gd name="T55" fmla="*/ 182 h 266"/>
              <a:gd name="T56" fmla="*/ 10 w 175"/>
              <a:gd name="T57" fmla="*/ 163 h 266"/>
              <a:gd name="T58" fmla="*/ 3 w 175"/>
              <a:gd name="T59" fmla="*/ 143 h 266"/>
              <a:gd name="T60" fmla="*/ 0 w 175"/>
              <a:gd name="T61" fmla="*/ 121 h 266"/>
              <a:gd name="T62" fmla="*/ 0 w 175"/>
              <a:gd name="T63" fmla="*/ 96 h 266"/>
              <a:gd name="T64" fmla="*/ 6 w 175"/>
              <a:gd name="T65" fmla="*/ 70 h 266"/>
              <a:gd name="T66" fmla="*/ 18 w 175"/>
              <a:gd name="T67" fmla="*/ 40 h 266"/>
              <a:gd name="T68" fmla="*/ 36 w 175"/>
              <a:gd name="T69" fmla="*/ 9 h 266"/>
              <a:gd name="T70" fmla="*/ 35 w 175"/>
              <a:gd name="T71" fmla="*/ 13 h 266"/>
              <a:gd name="T72" fmla="*/ 32 w 175"/>
              <a:gd name="T73" fmla="*/ 21 h 266"/>
              <a:gd name="T74" fmla="*/ 28 w 175"/>
              <a:gd name="T75" fmla="*/ 32 h 266"/>
              <a:gd name="T76" fmla="*/ 26 w 175"/>
              <a:gd name="T77" fmla="*/ 48 h 266"/>
              <a:gd name="T78" fmla="*/ 24 w 175"/>
              <a:gd name="T79" fmla="*/ 66 h 266"/>
              <a:gd name="T80" fmla="*/ 24 w 175"/>
              <a:gd name="T81" fmla="*/ 87 h 266"/>
              <a:gd name="T82" fmla="*/ 28 w 175"/>
              <a:gd name="T83" fmla="*/ 109 h 266"/>
              <a:gd name="T84" fmla="*/ 37 w 175"/>
              <a:gd name="T85" fmla="*/ 131 h 266"/>
              <a:gd name="T86" fmla="*/ 50 w 175"/>
              <a:gd name="T87" fmla="*/ 153 h 266"/>
              <a:gd name="T88" fmla="*/ 49 w 175"/>
              <a:gd name="T89" fmla="*/ 149 h 266"/>
              <a:gd name="T90" fmla="*/ 46 w 175"/>
              <a:gd name="T91" fmla="*/ 140 h 266"/>
              <a:gd name="T92" fmla="*/ 42 w 175"/>
              <a:gd name="T93" fmla="*/ 127 h 266"/>
              <a:gd name="T94" fmla="*/ 39 w 175"/>
              <a:gd name="T95" fmla="*/ 109 h 266"/>
              <a:gd name="T96" fmla="*/ 37 w 175"/>
              <a:gd name="T97" fmla="*/ 88 h 266"/>
              <a:gd name="T98" fmla="*/ 37 w 175"/>
              <a:gd name="T99" fmla="*/ 66 h 266"/>
              <a:gd name="T100" fmla="*/ 40 w 175"/>
              <a:gd name="T101" fmla="*/ 44 h 266"/>
              <a:gd name="T102" fmla="*/ 46 w 175"/>
              <a:gd name="T103" fmla="*/ 21 h 266"/>
              <a:gd name="T104" fmla="*/ 58 w 175"/>
              <a:gd name="T105" fmla="*/ 0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5" h="266">
                <a:moveTo>
                  <a:pt x="58" y="0"/>
                </a:moveTo>
                <a:lnTo>
                  <a:pt x="61" y="1"/>
                </a:lnTo>
                <a:lnTo>
                  <a:pt x="66" y="2"/>
                </a:lnTo>
                <a:lnTo>
                  <a:pt x="74" y="6"/>
                </a:lnTo>
                <a:lnTo>
                  <a:pt x="84" y="12"/>
                </a:lnTo>
                <a:lnTo>
                  <a:pt x="96" y="18"/>
                </a:lnTo>
                <a:lnTo>
                  <a:pt x="109" y="27"/>
                </a:lnTo>
                <a:lnTo>
                  <a:pt x="122" y="37"/>
                </a:lnTo>
                <a:lnTo>
                  <a:pt x="135" y="49"/>
                </a:lnTo>
                <a:lnTo>
                  <a:pt x="148" y="65"/>
                </a:lnTo>
                <a:lnTo>
                  <a:pt x="158" y="80"/>
                </a:lnTo>
                <a:lnTo>
                  <a:pt x="166" y="100"/>
                </a:lnTo>
                <a:lnTo>
                  <a:pt x="172" y="121"/>
                </a:lnTo>
                <a:lnTo>
                  <a:pt x="175" y="145"/>
                </a:lnTo>
                <a:lnTo>
                  <a:pt x="174" y="171"/>
                </a:lnTo>
                <a:lnTo>
                  <a:pt x="167" y="200"/>
                </a:lnTo>
                <a:lnTo>
                  <a:pt x="157" y="232"/>
                </a:lnTo>
                <a:lnTo>
                  <a:pt x="140" y="266"/>
                </a:lnTo>
                <a:lnTo>
                  <a:pt x="137" y="266"/>
                </a:lnTo>
                <a:lnTo>
                  <a:pt x="131" y="263"/>
                </a:lnTo>
                <a:lnTo>
                  <a:pt x="122" y="259"/>
                </a:lnTo>
                <a:lnTo>
                  <a:pt x="109" y="253"/>
                </a:lnTo>
                <a:lnTo>
                  <a:pt x="96" y="247"/>
                </a:lnTo>
                <a:lnTo>
                  <a:pt x="80" y="237"/>
                </a:lnTo>
                <a:lnTo>
                  <a:pt x="65" y="226"/>
                </a:lnTo>
                <a:lnTo>
                  <a:pt x="49" y="213"/>
                </a:lnTo>
                <a:lnTo>
                  <a:pt x="35" y="198"/>
                </a:lnTo>
                <a:lnTo>
                  <a:pt x="22" y="182"/>
                </a:lnTo>
                <a:lnTo>
                  <a:pt x="10" y="163"/>
                </a:lnTo>
                <a:lnTo>
                  <a:pt x="3" y="143"/>
                </a:lnTo>
                <a:lnTo>
                  <a:pt x="0" y="121"/>
                </a:lnTo>
                <a:lnTo>
                  <a:pt x="0" y="96"/>
                </a:lnTo>
                <a:lnTo>
                  <a:pt x="6" y="70"/>
                </a:lnTo>
                <a:lnTo>
                  <a:pt x="18" y="40"/>
                </a:lnTo>
                <a:lnTo>
                  <a:pt x="36" y="9"/>
                </a:lnTo>
                <a:lnTo>
                  <a:pt x="35" y="13"/>
                </a:lnTo>
                <a:lnTo>
                  <a:pt x="32" y="21"/>
                </a:lnTo>
                <a:lnTo>
                  <a:pt x="28" y="32"/>
                </a:lnTo>
                <a:lnTo>
                  <a:pt x="26" y="48"/>
                </a:lnTo>
                <a:lnTo>
                  <a:pt x="24" y="66"/>
                </a:lnTo>
                <a:lnTo>
                  <a:pt x="24" y="87"/>
                </a:lnTo>
                <a:lnTo>
                  <a:pt x="28" y="109"/>
                </a:lnTo>
                <a:lnTo>
                  <a:pt x="37" y="131"/>
                </a:lnTo>
                <a:lnTo>
                  <a:pt x="50" y="153"/>
                </a:lnTo>
                <a:lnTo>
                  <a:pt x="49" y="149"/>
                </a:lnTo>
                <a:lnTo>
                  <a:pt x="46" y="140"/>
                </a:lnTo>
                <a:lnTo>
                  <a:pt x="42" y="127"/>
                </a:lnTo>
                <a:lnTo>
                  <a:pt x="39" y="109"/>
                </a:lnTo>
                <a:lnTo>
                  <a:pt x="37" y="88"/>
                </a:lnTo>
                <a:lnTo>
                  <a:pt x="37" y="66"/>
                </a:lnTo>
                <a:lnTo>
                  <a:pt x="40" y="44"/>
                </a:lnTo>
                <a:lnTo>
                  <a:pt x="46" y="21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5">
              <a:lumMod val="10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千图PPT彼岸天：ID 8661124库_任意多边形 47"/>
          <p:cNvSpPr/>
          <p:nvPr>
            <p:custDataLst>
              <p:tags r:id="rId32"/>
            </p:custDataLst>
          </p:nvPr>
        </p:nvSpPr>
        <p:spPr bwMode="auto">
          <a:xfrm>
            <a:off x="4934566" y="4676841"/>
            <a:ext cx="371758" cy="261175"/>
          </a:xfrm>
          <a:custGeom>
            <a:avLst/>
            <a:gdLst>
              <a:gd name="T0" fmla="*/ 89 w 256"/>
              <a:gd name="T1" fmla="*/ 0 h 177"/>
              <a:gd name="T2" fmla="*/ 108 w 256"/>
              <a:gd name="T3" fmla="*/ 0 h 177"/>
              <a:gd name="T4" fmla="*/ 129 w 256"/>
              <a:gd name="T5" fmla="*/ 3 h 177"/>
              <a:gd name="T6" fmla="*/ 150 w 256"/>
              <a:gd name="T7" fmla="*/ 9 h 177"/>
              <a:gd name="T8" fmla="*/ 170 w 256"/>
              <a:gd name="T9" fmla="*/ 20 h 177"/>
              <a:gd name="T10" fmla="*/ 190 w 256"/>
              <a:gd name="T11" fmla="*/ 35 h 177"/>
              <a:gd name="T12" fmla="*/ 209 w 256"/>
              <a:gd name="T13" fmla="*/ 55 h 177"/>
              <a:gd name="T14" fmla="*/ 226 w 256"/>
              <a:gd name="T15" fmla="*/ 79 h 177"/>
              <a:gd name="T16" fmla="*/ 242 w 256"/>
              <a:gd name="T17" fmla="*/ 112 h 177"/>
              <a:gd name="T18" fmla="*/ 256 w 256"/>
              <a:gd name="T19" fmla="*/ 150 h 177"/>
              <a:gd name="T20" fmla="*/ 254 w 256"/>
              <a:gd name="T21" fmla="*/ 151 h 177"/>
              <a:gd name="T22" fmla="*/ 247 w 256"/>
              <a:gd name="T23" fmla="*/ 153 h 177"/>
              <a:gd name="T24" fmla="*/ 238 w 256"/>
              <a:gd name="T25" fmla="*/ 157 h 177"/>
              <a:gd name="T26" fmla="*/ 225 w 256"/>
              <a:gd name="T27" fmla="*/ 163 h 177"/>
              <a:gd name="T28" fmla="*/ 211 w 256"/>
              <a:gd name="T29" fmla="*/ 166 h 177"/>
              <a:gd name="T30" fmla="*/ 193 w 256"/>
              <a:gd name="T31" fmla="*/ 172 h 177"/>
              <a:gd name="T32" fmla="*/ 174 w 256"/>
              <a:gd name="T33" fmla="*/ 174 h 177"/>
              <a:gd name="T34" fmla="*/ 154 w 256"/>
              <a:gd name="T35" fmla="*/ 177 h 177"/>
              <a:gd name="T36" fmla="*/ 134 w 256"/>
              <a:gd name="T37" fmla="*/ 177 h 177"/>
              <a:gd name="T38" fmla="*/ 112 w 256"/>
              <a:gd name="T39" fmla="*/ 174 h 177"/>
              <a:gd name="T40" fmla="*/ 92 w 256"/>
              <a:gd name="T41" fmla="*/ 168 h 177"/>
              <a:gd name="T42" fmla="*/ 72 w 256"/>
              <a:gd name="T43" fmla="*/ 159 h 177"/>
              <a:gd name="T44" fmla="*/ 54 w 256"/>
              <a:gd name="T45" fmla="*/ 146 h 177"/>
              <a:gd name="T46" fmla="*/ 37 w 256"/>
              <a:gd name="T47" fmla="*/ 127 h 177"/>
              <a:gd name="T48" fmla="*/ 22 w 256"/>
              <a:gd name="T49" fmla="*/ 105 h 177"/>
              <a:gd name="T50" fmla="*/ 9 w 256"/>
              <a:gd name="T51" fmla="*/ 77 h 177"/>
              <a:gd name="T52" fmla="*/ 0 w 256"/>
              <a:gd name="T53" fmla="*/ 42 h 177"/>
              <a:gd name="T54" fmla="*/ 2 w 256"/>
              <a:gd name="T55" fmla="*/ 44 h 177"/>
              <a:gd name="T56" fmla="*/ 5 w 256"/>
              <a:gd name="T57" fmla="*/ 52 h 177"/>
              <a:gd name="T58" fmla="*/ 12 w 256"/>
              <a:gd name="T59" fmla="*/ 63 h 177"/>
              <a:gd name="T60" fmla="*/ 21 w 256"/>
              <a:gd name="T61" fmla="*/ 76 h 177"/>
              <a:gd name="T62" fmla="*/ 33 w 256"/>
              <a:gd name="T63" fmla="*/ 90 h 177"/>
              <a:gd name="T64" fmla="*/ 48 w 256"/>
              <a:gd name="T65" fmla="*/ 104 h 177"/>
              <a:gd name="T66" fmla="*/ 65 w 256"/>
              <a:gd name="T67" fmla="*/ 117 h 177"/>
              <a:gd name="T68" fmla="*/ 87 w 256"/>
              <a:gd name="T69" fmla="*/ 126 h 177"/>
              <a:gd name="T70" fmla="*/ 112 w 256"/>
              <a:gd name="T71" fmla="*/ 133 h 177"/>
              <a:gd name="T72" fmla="*/ 109 w 256"/>
              <a:gd name="T73" fmla="*/ 131 h 177"/>
              <a:gd name="T74" fmla="*/ 100 w 256"/>
              <a:gd name="T75" fmla="*/ 127 h 177"/>
              <a:gd name="T76" fmla="*/ 89 w 256"/>
              <a:gd name="T77" fmla="*/ 120 h 177"/>
              <a:gd name="T78" fmla="*/ 73 w 256"/>
              <a:gd name="T79" fmla="*/ 109 h 177"/>
              <a:gd name="T80" fmla="*/ 57 w 256"/>
              <a:gd name="T81" fmla="*/ 96 h 177"/>
              <a:gd name="T82" fmla="*/ 42 w 256"/>
              <a:gd name="T83" fmla="*/ 81 h 177"/>
              <a:gd name="T84" fmla="*/ 28 w 256"/>
              <a:gd name="T85" fmla="*/ 63 h 177"/>
              <a:gd name="T86" fmla="*/ 17 w 256"/>
              <a:gd name="T87" fmla="*/ 42 h 177"/>
              <a:gd name="T88" fmla="*/ 11 w 256"/>
              <a:gd name="T89" fmla="*/ 18 h 177"/>
              <a:gd name="T90" fmla="*/ 12 w 256"/>
              <a:gd name="T91" fmla="*/ 18 h 177"/>
              <a:gd name="T92" fmla="*/ 18 w 256"/>
              <a:gd name="T93" fmla="*/ 16 h 177"/>
              <a:gd name="T94" fmla="*/ 28 w 256"/>
              <a:gd name="T95" fmla="*/ 12 h 177"/>
              <a:gd name="T96" fmla="*/ 39 w 256"/>
              <a:gd name="T97" fmla="*/ 8 h 177"/>
              <a:gd name="T98" fmla="*/ 54 w 256"/>
              <a:gd name="T99" fmla="*/ 4 h 177"/>
              <a:gd name="T100" fmla="*/ 70 w 256"/>
              <a:gd name="T101" fmla="*/ 2 h 177"/>
              <a:gd name="T102" fmla="*/ 89 w 256"/>
              <a:gd name="T103" fmla="*/ 0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6" h="177">
                <a:moveTo>
                  <a:pt x="89" y="0"/>
                </a:moveTo>
                <a:lnTo>
                  <a:pt x="108" y="0"/>
                </a:lnTo>
                <a:lnTo>
                  <a:pt x="129" y="3"/>
                </a:lnTo>
                <a:lnTo>
                  <a:pt x="150" y="9"/>
                </a:lnTo>
                <a:lnTo>
                  <a:pt x="170" y="20"/>
                </a:lnTo>
                <a:lnTo>
                  <a:pt x="190" y="35"/>
                </a:lnTo>
                <a:lnTo>
                  <a:pt x="209" y="55"/>
                </a:lnTo>
                <a:lnTo>
                  <a:pt x="226" y="79"/>
                </a:lnTo>
                <a:lnTo>
                  <a:pt x="242" y="112"/>
                </a:lnTo>
                <a:lnTo>
                  <a:pt x="256" y="150"/>
                </a:lnTo>
                <a:lnTo>
                  <a:pt x="254" y="151"/>
                </a:lnTo>
                <a:lnTo>
                  <a:pt x="247" y="153"/>
                </a:lnTo>
                <a:lnTo>
                  <a:pt x="238" y="157"/>
                </a:lnTo>
                <a:lnTo>
                  <a:pt x="225" y="163"/>
                </a:lnTo>
                <a:lnTo>
                  <a:pt x="211" y="166"/>
                </a:lnTo>
                <a:lnTo>
                  <a:pt x="193" y="172"/>
                </a:lnTo>
                <a:lnTo>
                  <a:pt x="174" y="174"/>
                </a:lnTo>
                <a:lnTo>
                  <a:pt x="154" y="177"/>
                </a:lnTo>
                <a:lnTo>
                  <a:pt x="134" y="177"/>
                </a:lnTo>
                <a:lnTo>
                  <a:pt x="112" y="174"/>
                </a:lnTo>
                <a:lnTo>
                  <a:pt x="92" y="168"/>
                </a:lnTo>
                <a:lnTo>
                  <a:pt x="72" y="159"/>
                </a:lnTo>
                <a:lnTo>
                  <a:pt x="54" y="146"/>
                </a:lnTo>
                <a:lnTo>
                  <a:pt x="37" y="127"/>
                </a:lnTo>
                <a:lnTo>
                  <a:pt x="22" y="105"/>
                </a:lnTo>
                <a:lnTo>
                  <a:pt x="9" y="77"/>
                </a:lnTo>
                <a:lnTo>
                  <a:pt x="0" y="42"/>
                </a:lnTo>
                <a:lnTo>
                  <a:pt x="2" y="44"/>
                </a:lnTo>
                <a:lnTo>
                  <a:pt x="5" y="52"/>
                </a:lnTo>
                <a:lnTo>
                  <a:pt x="12" y="63"/>
                </a:lnTo>
                <a:lnTo>
                  <a:pt x="21" y="76"/>
                </a:lnTo>
                <a:lnTo>
                  <a:pt x="33" y="90"/>
                </a:lnTo>
                <a:lnTo>
                  <a:pt x="48" y="104"/>
                </a:lnTo>
                <a:lnTo>
                  <a:pt x="65" y="117"/>
                </a:lnTo>
                <a:lnTo>
                  <a:pt x="87" y="126"/>
                </a:lnTo>
                <a:lnTo>
                  <a:pt x="112" y="133"/>
                </a:lnTo>
                <a:lnTo>
                  <a:pt x="109" y="131"/>
                </a:lnTo>
                <a:lnTo>
                  <a:pt x="100" y="127"/>
                </a:lnTo>
                <a:lnTo>
                  <a:pt x="89" y="120"/>
                </a:lnTo>
                <a:lnTo>
                  <a:pt x="73" y="109"/>
                </a:lnTo>
                <a:lnTo>
                  <a:pt x="57" y="96"/>
                </a:lnTo>
                <a:lnTo>
                  <a:pt x="42" y="81"/>
                </a:lnTo>
                <a:lnTo>
                  <a:pt x="28" y="63"/>
                </a:lnTo>
                <a:lnTo>
                  <a:pt x="17" y="42"/>
                </a:lnTo>
                <a:lnTo>
                  <a:pt x="11" y="18"/>
                </a:lnTo>
                <a:lnTo>
                  <a:pt x="12" y="18"/>
                </a:lnTo>
                <a:lnTo>
                  <a:pt x="18" y="16"/>
                </a:lnTo>
                <a:lnTo>
                  <a:pt x="28" y="12"/>
                </a:lnTo>
                <a:lnTo>
                  <a:pt x="39" y="8"/>
                </a:lnTo>
                <a:lnTo>
                  <a:pt x="54" y="4"/>
                </a:lnTo>
                <a:lnTo>
                  <a:pt x="70" y="2"/>
                </a:lnTo>
                <a:lnTo>
                  <a:pt x="89" y="0"/>
                </a:lnTo>
                <a:close/>
              </a:path>
            </a:pathLst>
          </a:custGeom>
          <a:solidFill>
            <a:schemeClr val="accent5">
              <a:lumMod val="10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千图PPT彼岸天：ID 8661124库_任意多边形 48"/>
          <p:cNvSpPr/>
          <p:nvPr>
            <p:custDataLst>
              <p:tags r:id="rId33"/>
            </p:custDataLst>
          </p:nvPr>
        </p:nvSpPr>
        <p:spPr bwMode="auto">
          <a:xfrm>
            <a:off x="4347885" y="4573552"/>
            <a:ext cx="257036" cy="392499"/>
          </a:xfrm>
          <a:custGeom>
            <a:avLst/>
            <a:gdLst>
              <a:gd name="T0" fmla="*/ 60 w 177"/>
              <a:gd name="T1" fmla="*/ 0 h 266"/>
              <a:gd name="T2" fmla="*/ 61 w 177"/>
              <a:gd name="T3" fmla="*/ 1 h 266"/>
              <a:gd name="T4" fmla="*/ 66 w 177"/>
              <a:gd name="T5" fmla="*/ 3 h 266"/>
              <a:gd name="T6" fmla="*/ 75 w 177"/>
              <a:gd name="T7" fmla="*/ 7 h 266"/>
              <a:gd name="T8" fmla="*/ 86 w 177"/>
              <a:gd name="T9" fmla="*/ 12 h 266"/>
              <a:gd name="T10" fmla="*/ 97 w 177"/>
              <a:gd name="T11" fmla="*/ 18 h 266"/>
              <a:gd name="T12" fmla="*/ 110 w 177"/>
              <a:gd name="T13" fmla="*/ 27 h 266"/>
              <a:gd name="T14" fmla="*/ 123 w 177"/>
              <a:gd name="T15" fmla="*/ 38 h 266"/>
              <a:gd name="T16" fmla="*/ 136 w 177"/>
              <a:gd name="T17" fmla="*/ 49 h 266"/>
              <a:gd name="T18" fmla="*/ 148 w 177"/>
              <a:gd name="T19" fmla="*/ 64 h 266"/>
              <a:gd name="T20" fmla="*/ 160 w 177"/>
              <a:gd name="T21" fmla="*/ 81 h 266"/>
              <a:gd name="T22" fmla="*/ 168 w 177"/>
              <a:gd name="T23" fmla="*/ 100 h 266"/>
              <a:gd name="T24" fmla="*/ 174 w 177"/>
              <a:gd name="T25" fmla="*/ 121 h 266"/>
              <a:gd name="T26" fmla="*/ 177 w 177"/>
              <a:gd name="T27" fmla="*/ 144 h 266"/>
              <a:gd name="T28" fmla="*/ 175 w 177"/>
              <a:gd name="T29" fmla="*/ 171 h 266"/>
              <a:gd name="T30" fmla="*/ 169 w 177"/>
              <a:gd name="T31" fmla="*/ 200 h 266"/>
              <a:gd name="T32" fmla="*/ 157 w 177"/>
              <a:gd name="T33" fmla="*/ 231 h 266"/>
              <a:gd name="T34" fmla="*/ 142 w 177"/>
              <a:gd name="T35" fmla="*/ 266 h 266"/>
              <a:gd name="T36" fmla="*/ 139 w 177"/>
              <a:gd name="T37" fmla="*/ 265 h 266"/>
              <a:gd name="T38" fmla="*/ 133 w 177"/>
              <a:gd name="T39" fmla="*/ 264 h 266"/>
              <a:gd name="T40" fmla="*/ 123 w 177"/>
              <a:gd name="T41" fmla="*/ 260 h 266"/>
              <a:gd name="T42" fmla="*/ 110 w 177"/>
              <a:gd name="T43" fmla="*/ 253 h 266"/>
              <a:gd name="T44" fmla="*/ 96 w 177"/>
              <a:gd name="T45" fmla="*/ 247 h 266"/>
              <a:gd name="T46" fmla="*/ 82 w 177"/>
              <a:gd name="T47" fmla="*/ 236 h 266"/>
              <a:gd name="T48" fmla="*/ 65 w 177"/>
              <a:gd name="T49" fmla="*/ 226 h 266"/>
              <a:gd name="T50" fmla="*/ 51 w 177"/>
              <a:gd name="T51" fmla="*/ 213 h 266"/>
              <a:gd name="T52" fmla="*/ 35 w 177"/>
              <a:gd name="T53" fmla="*/ 199 h 266"/>
              <a:gd name="T54" fmla="*/ 22 w 177"/>
              <a:gd name="T55" fmla="*/ 182 h 266"/>
              <a:gd name="T56" fmla="*/ 12 w 177"/>
              <a:gd name="T57" fmla="*/ 164 h 266"/>
              <a:gd name="T58" fmla="*/ 4 w 177"/>
              <a:gd name="T59" fmla="*/ 143 h 266"/>
              <a:gd name="T60" fmla="*/ 0 w 177"/>
              <a:gd name="T61" fmla="*/ 121 h 266"/>
              <a:gd name="T62" fmla="*/ 1 w 177"/>
              <a:gd name="T63" fmla="*/ 96 h 266"/>
              <a:gd name="T64" fmla="*/ 7 w 177"/>
              <a:gd name="T65" fmla="*/ 69 h 266"/>
              <a:gd name="T66" fmla="*/ 18 w 177"/>
              <a:gd name="T67" fmla="*/ 40 h 266"/>
              <a:gd name="T68" fmla="*/ 36 w 177"/>
              <a:gd name="T69" fmla="*/ 9 h 266"/>
              <a:gd name="T70" fmla="*/ 36 w 177"/>
              <a:gd name="T71" fmla="*/ 12 h 266"/>
              <a:gd name="T72" fmla="*/ 34 w 177"/>
              <a:gd name="T73" fmla="*/ 20 h 266"/>
              <a:gd name="T74" fmla="*/ 30 w 177"/>
              <a:gd name="T75" fmla="*/ 33 h 266"/>
              <a:gd name="T76" fmla="*/ 27 w 177"/>
              <a:gd name="T77" fmla="*/ 48 h 266"/>
              <a:gd name="T78" fmla="*/ 26 w 177"/>
              <a:gd name="T79" fmla="*/ 66 h 266"/>
              <a:gd name="T80" fmla="*/ 26 w 177"/>
              <a:gd name="T81" fmla="*/ 87 h 266"/>
              <a:gd name="T82" fmla="*/ 30 w 177"/>
              <a:gd name="T83" fmla="*/ 108 h 266"/>
              <a:gd name="T84" fmla="*/ 38 w 177"/>
              <a:gd name="T85" fmla="*/ 131 h 266"/>
              <a:gd name="T86" fmla="*/ 51 w 177"/>
              <a:gd name="T87" fmla="*/ 153 h 266"/>
              <a:gd name="T88" fmla="*/ 49 w 177"/>
              <a:gd name="T89" fmla="*/ 149 h 266"/>
              <a:gd name="T90" fmla="*/ 47 w 177"/>
              <a:gd name="T91" fmla="*/ 140 h 266"/>
              <a:gd name="T92" fmla="*/ 44 w 177"/>
              <a:gd name="T93" fmla="*/ 126 h 266"/>
              <a:gd name="T94" fmla="*/ 40 w 177"/>
              <a:gd name="T95" fmla="*/ 109 h 266"/>
              <a:gd name="T96" fmla="*/ 39 w 177"/>
              <a:gd name="T97" fmla="*/ 88 h 266"/>
              <a:gd name="T98" fmla="*/ 39 w 177"/>
              <a:gd name="T99" fmla="*/ 66 h 266"/>
              <a:gd name="T100" fmla="*/ 42 w 177"/>
              <a:gd name="T101" fmla="*/ 44 h 266"/>
              <a:gd name="T102" fmla="*/ 48 w 177"/>
              <a:gd name="T103" fmla="*/ 21 h 266"/>
              <a:gd name="T104" fmla="*/ 60 w 177"/>
              <a:gd name="T105" fmla="*/ 0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7" h="266">
                <a:moveTo>
                  <a:pt x="60" y="0"/>
                </a:moveTo>
                <a:lnTo>
                  <a:pt x="61" y="1"/>
                </a:lnTo>
                <a:lnTo>
                  <a:pt x="66" y="3"/>
                </a:lnTo>
                <a:lnTo>
                  <a:pt x="75" y="7"/>
                </a:lnTo>
                <a:lnTo>
                  <a:pt x="86" y="12"/>
                </a:lnTo>
                <a:lnTo>
                  <a:pt x="97" y="18"/>
                </a:lnTo>
                <a:lnTo>
                  <a:pt x="110" y="27"/>
                </a:lnTo>
                <a:lnTo>
                  <a:pt x="123" y="38"/>
                </a:lnTo>
                <a:lnTo>
                  <a:pt x="136" y="49"/>
                </a:lnTo>
                <a:lnTo>
                  <a:pt x="148" y="64"/>
                </a:lnTo>
                <a:lnTo>
                  <a:pt x="160" y="81"/>
                </a:lnTo>
                <a:lnTo>
                  <a:pt x="168" y="100"/>
                </a:lnTo>
                <a:lnTo>
                  <a:pt x="174" y="121"/>
                </a:lnTo>
                <a:lnTo>
                  <a:pt x="177" y="144"/>
                </a:lnTo>
                <a:lnTo>
                  <a:pt x="175" y="171"/>
                </a:lnTo>
                <a:lnTo>
                  <a:pt x="169" y="200"/>
                </a:lnTo>
                <a:lnTo>
                  <a:pt x="157" y="231"/>
                </a:lnTo>
                <a:lnTo>
                  <a:pt x="142" y="266"/>
                </a:lnTo>
                <a:lnTo>
                  <a:pt x="139" y="265"/>
                </a:lnTo>
                <a:lnTo>
                  <a:pt x="133" y="264"/>
                </a:lnTo>
                <a:lnTo>
                  <a:pt x="123" y="260"/>
                </a:lnTo>
                <a:lnTo>
                  <a:pt x="110" y="253"/>
                </a:lnTo>
                <a:lnTo>
                  <a:pt x="96" y="247"/>
                </a:lnTo>
                <a:lnTo>
                  <a:pt x="82" y="236"/>
                </a:lnTo>
                <a:lnTo>
                  <a:pt x="65" y="226"/>
                </a:lnTo>
                <a:lnTo>
                  <a:pt x="51" y="213"/>
                </a:lnTo>
                <a:lnTo>
                  <a:pt x="35" y="199"/>
                </a:lnTo>
                <a:lnTo>
                  <a:pt x="22" y="182"/>
                </a:lnTo>
                <a:lnTo>
                  <a:pt x="12" y="164"/>
                </a:lnTo>
                <a:lnTo>
                  <a:pt x="4" y="143"/>
                </a:lnTo>
                <a:lnTo>
                  <a:pt x="0" y="121"/>
                </a:lnTo>
                <a:lnTo>
                  <a:pt x="1" y="96"/>
                </a:lnTo>
                <a:lnTo>
                  <a:pt x="7" y="69"/>
                </a:lnTo>
                <a:lnTo>
                  <a:pt x="18" y="40"/>
                </a:lnTo>
                <a:lnTo>
                  <a:pt x="36" y="9"/>
                </a:lnTo>
                <a:lnTo>
                  <a:pt x="36" y="12"/>
                </a:lnTo>
                <a:lnTo>
                  <a:pt x="34" y="20"/>
                </a:lnTo>
                <a:lnTo>
                  <a:pt x="30" y="33"/>
                </a:lnTo>
                <a:lnTo>
                  <a:pt x="27" y="48"/>
                </a:lnTo>
                <a:lnTo>
                  <a:pt x="26" y="66"/>
                </a:lnTo>
                <a:lnTo>
                  <a:pt x="26" y="87"/>
                </a:lnTo>
                <a:lnTo>
                  <a:pt x="30" y="108"/>
                </a:lnTo>
                <a:lnTo>
                  <a:pt x="38" y="131"/>
                </a:lnTo>
                <a:lnTo>
                  <a:pt x="51" y="153"/>
                </a:lnTo>
                <a:lnTo>
                  <a:pt x="49" y="149"/>
                </a:lnTo>
                <a:lnTo>
                  <a:pt x="47" y="140"/>
                </a:lnTo>
                <a:lnTo>
                  <a:pt x="44" y="126"/>
                </a:lnTo>
                <a:lnTo>
                  <a:pt x="40" y="109"/>
                </a:lnTo>
                <a:lnTo>
                  <a:pt x="39" y="88"/>
                </a:lnTo>
                <a:lnTo>
                  <a:pt x="39" y="66"/>
                </a:lnTo>
                <a:lnTo>
                  <a:pt x="42" y="44"/>
                </a:lnTo>
                <a:lnTo>
                  <a:pt x="48" y="21"/>
                </a:lnTo>
                <a:lnTo>
                  <a:pt x="60" y="0"/>
                </a:lnTo>
                <a:close/>
              </a:path>
            </a:pathLst>
          </a:custGeom>
          <a:solidFill>
            <a:schemeClr val="accent5">
              <a:lumMod val="10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千图PPT彼岸天：ID 8661124库_任意多边形 49"/>
          <p:cNvSpPr/>
          <p:nvPr>
            <p:custDataLst>
              <p:tags r:id="rId34"/>
            </p:custDataLst>
          </p:nvPr>
        </p:nvSpPr>
        <p:spPr bwMode="auto">
          <a:xfrm>
            <a:off x="3807674" y="3179147"/>
            <a:ext cx="257036" cy="377743"/>
          </a:xfrm>
          <a:custGeom>
            <a:avLst/>
            <a:gdLst>
              <a:gd name="T0" fmla="*/ 135 w 177"/>
              <a:gd name="T1" fmla="*/ 0 h 256"/>
              <a:gd name="T2" fmla="*/ 133 w 177"/>
              <a:gd name="T3" fmla="*/ 1 h 256"/>
              <a:gd name="T4" fmla="*/ 125 w 177"/>
              <a:gd name="T5" fmla="*/ 5 h 256"/>
              <a:gd name="T6" fmla="*/ 115 w 177"/>
              <a:gd name="T7" fmla="*/ 12 h 256"/>
              <a:gd name="T8" fmla="*/ 102 w 177"/>
              <a:gd name="T9" fmla="*/ 21 h 256"/>
              <a:gd name="T10" fmla="*/ 87 w 177"/>
              <a:gd name="T11" fmla="*/ 33 h 256"/>
              <a:gd name="T12" fmla="*/ 73 w 177"/>
              <a:gd name="T13" fmla="*/ 47 h 256"/>
              <a:gd name="T14" fmla="*/ 60 w 177"/>
              <a:gd name="T15" fmla="*/ 65 h 256"/>
              <a:gd name="T16" fmla="*/ 51 w 177"/>
              <a:gd name="T17" fmla="*/ 87 h 256"/>
              <a:gd name="T18" fmla="*/ 44 w 177"/>
              <a:gd name="T19" fmla="*/ 112 h 256"/>
              <a:gd name="T20" fmla="*/ 46 w 177"/>
              <a:gd name="T21" fmla="*/ 108 h 256"/>
              <a:gd name="T22" fmla="*/ 50 w 177"/>
              <a:gd name="T23" fmla="*/ 100 h 256"/>
              <a:gd name="T24" fmla="*/ 57 w 177"/>
              <a:gd name="T25" fmla="*/ 88 h 256"/>
              <a:gd name="T26" fmla="*/ 68 w 177"/>
              <a:gd name="T27" fmla="*/ 73 h 256"/>
              <a:gd name="T28" fmla="*/ 81 w 177"/>
              <a:gd name="T29" fmla="*/ 57 h 256"/>
              <a:gd name="T30" fmla="*/ 96 w 177"/>
              <a:gd name="T31" fmla="*/ 42 h 256"/>
              <a:gd name="T32" fmla="*/ 115 w 177"/>
              <a:gd name="T33" fmla="*/ 27 h 256"/>
              <a:gd name="T34" fmla="*/ 135 w 177"/>
              <a:gd name="T35" fmla="*/ 17 h 256"/>
              <a:gd name="T36" fmla="*/ 158 w 177"/>
              <a:gd name="T37" fmla="*/ 9 h 256"/>
              <a:gd name="T38" fmla="*/ 159 w 177"/>
              <a:gd name="T39" fmla="*/ 12 h 256"/>
              <a:gd name="T40" fmla="*/ 161 w 177"/>
              <a:gd name="T41" fmla="*/ 17 h 256"/>
              <a:gd name="T42" fmla="*/ 165 w 177"/>
              <a:gd name="T43" fmla="*/ 27 h 256"/>
              <a:gd name="T44" fmla="*/ 169 w 177"/>
              <a:gd name="T45" fmla="*/ 39 h 256"/>
              <a:gd name="T46" fmla="*/ 173 w 177"/>
              <a:gd name="T47" fmla="*/ 53 h 256"/>
              <a:gd name="T48" fmla="*/ 176 w 177"/>
              <a:gd name="T49" fmla="*/ 70 h 256"/>
              <a:gd name="T50" fmla="*/ 177 w 177"/>
              <a:gd name="T51" fmla="*/ 88 h 256"/>
              <a:gd name="T52" fmla="*/ 177 w 177"/>
              <a:gd name="T53" fmla="*/ 108 h 256"/>
              <a:gd name="T54" fmla="*/ 173 w 177"/>
              <a:gd name="T55" fmla="*/ 129 h 256"/>
              <a:gd name="T56" fmla="*/ 167 w 177"/>
              <a:gd name="T57" fmla="*/ 149 h 256"/>
              <a:gd name="T58" fmla="*/ 158 w 177"/>
              <a:gd name="T59" fmla="*/ 170 h 256"/>
              <a:gd name="T60" fmla="*/ 142 w 177"/>
              <a:gd name="T61" fmla="*/ 190 h 256"/>
              <a:gd name="T62" fmla="*/ 122 w 177"/>
              <a:gd name="T63" fmla="*/ 209 h 256"/>
              <a:gd name="T64" fmla="*/ 98 w 177"/>
              <a:gd name="T65" fmla="*/ 226 h 256"/>
              <a:gd name="T66" fmla="*/ 65 w 177"/>
              <a:gd name="T67" fmla="*/ 242 h 256"/>
              <a:gd name="T68" fmla="*/ 28 w 177"/>
              <a:gd name="T69" fmla="*/ 256 h 256"/>
              <a:gd name="T70" fmla="*/ 26 w 177"/>
              <a:gd name="T71" fmla="*/ 253 h 256"/>
              <a:gd name="T72" fmla="*/ 24 w 177"/>
              <a:gd name="T73" fmla="*/ 247 h 256"/>
              <a:gd name="T74" fmla="*/ 20 w 177"/>
              <a:gd name="T75" fmla="*/ 238 h 256"/>
              <a:gd name="T76" fmla="*/ 15 w 177"/>
              <a:gd name="T77" fmla="*/ 225 h 256"/>
              <a:gd name="T78" fmla="*/ 11 w 177"/>
              <a:gd name="T79" fmla="*/ 209 h 256"/>
              <a:gd name="T80" fmla="*/ 5 w 177"/>
              <a:gd name="T81" fmla="*/ 192 h 256"/>
              <a:gd name="T82" fmla="*/ 3 w 177"/>
              <a:gd name="T83" fmla="*/ 174 h 256"/>
              <a:gd name="T84" fmla="*/ 0 w 177"/>
              <a:gd name="T85" fmla="*/ 153 h 256"/>
              <a:gd name="T86" fmla="*/ 0 w 177"/>
              <a:gd name="T87" fmla="*/ 132 h 256"/>
              <a:gd name="T88" fmla="*/ 3 w 177"/>
              <a:gd name="T89" fmla="*/ 112 h 256"/>
              <a:gd name="T90" fmla="*/ 8 w 177"/>
              <a:gd name="T91" fmla="*/ 91 h 256"/>
              <a:gd name="T92" fmla="*/ 17 w 177"/>
              <a:gd name="T93" fmla="*/ 71 h 256"/>
              <a:gd name="T94" fmla="*/ 31 w 177"/>
              <a:gd name="T95" fmla="*/ 53 h 256"/>
              <a:gd name="T96" fmla="*/ 48 w 177"/>
              <a:gd name="T97" fmla="*/ 36 h 256"/>
              <a:gd name="T98" fmla="*/ 72 w 177"/>
              <a:gd name="T99" fmla="*/ 21 h 256"/>
              <a:gd name="T100" fmla="*/ 100 w 177"/>
              <a:gd name="T101" fmla="*/ 9 h 256"/>
              <a:gd name="T102" fmla="*/ 135 w 177"/>
              <a:gd name="T103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77" h="256">
                <a:moveTo>
                  <a:pt x="135" y="0"/>
                </a:moveTo>
                <a:lnTo>
                  <a:pt x="133" y="1"/>
                </a:lnTo>
                <a:lnTo>
                  <a:pt x="125" y="5"/>
                </a:lnTo>
                <a:lnTo>
                  <a:pt x="115" y="12"/>
                </a:lnTo>
                <a:lnTo>
                  <a:pt x="102" y="21"/>
                </a:lnTo>
                <a:lnTo>
                  <a:pt x="87" y="33"/>
                </a:lnTo>
                <a:lnTo>
                  <a:pt x="73" y="47"/>
                </a:lnTo>
                <a:lnTo>
                  <a:pt x="60" y="65"/>
                </a:lnTo>
                <a:lnTo>
                  <a:pt x="51" y="87"/>
                </a:lnTo>
                <a:lnTo>
                  <a:pt x="44" y="112"/>
                </a:lnTo>
                <a:lnTo>
                  <a:pt x="46" y="108"/>
                </a:lnTo>
                <a:lnTo>
                  <a:pt x="50" y="100"/>
                </a:lnTo>
                <a:lnTo>
                  <a:pt x="57" y="88"/>
                </a:lnTo>
                <a:lnTo>
                  <a:pt x="68" y="73"/>
                </a:lnTo>
                <a:lnTo>
                  <a:pt x="81" y="57"/>
                </a:lnTo>
                <a:lnTo>
                  <a:pt x="96" y="42"/>
                </a:lnTo>
                <a:lnTo>
                  <a:pt x="115" y="27"/>
                </a:lnTo>
                <a:lnTo>
                  <a:pt x="135" y="17"/>
                </a:lnTo>
                <a:lnTo>
                  <a:pt x="158" y="9"/>
                </a:lnTo>
                <a:lnTo>
                  <a:pt x="159" y="12"/>
                </a:lnTo>
                <a:lnTo>
                  <a:pt x="161" y="17"/>
                </a:lnTo>
                <a:lnTo>
                  <a:pt x="165" y="27"/>
                </a:lnTo>
                <a:lnTo>
                  <a:pt x="169" y="39"/>
                </a:lnTo>
                <a:lnTo>
                  <a:pt x="173" y="53"/>
                </a:lnTo>
                <a:lnTo>
                  <a:pt x="176" y="70"/>
                </a:lnTo>
                <a:lnTo>
                  <a:pt x="177" y="88"/>
                </a:lnTo>
                <a:lnTo>
                  <a:pt x="177" y="108"/>
                </a:lnTo>
                <a:lnTo>
                  <a:pt x="173" y="129"/>
                </a:lnTo>
                <a:lnTo>
                  <a:pt x="167" y="149"/>
                </a:lnTo>
                <a:lnTo>
                  <a:pt x="158" y="170"/>
                </a:lnTo>
                <a:lnTo>
                  <a:pt x="142" y="190"/>
                </a:lnTo>
                <a:lnTo>
                  <a:pt x="122" y="209"/>
                </a:lnTo>
                <a:lnTo>
                  <a:pt x="98" y="226"/>
                </a:lnTo>
                <a:lnTo>
                  <a:pt x="65" y="242"/>
                </a:lnTo>
                <a:lnTo>
                  <a:pt x="28" y="256"/>
                </a:lnTo>
                <a:lnTo>
                  <a:pt x="26" y="253"/>
                </a:lnTo>
                <a:lnTo>
                  <a:pt x="24" y="247"/>
                </a:lnTo>
                <a:lnTo>
                  <a:pt x="20" y="238"/>
                </a:lnTo>
                <a:lnTo>
                  <a:pt x="15" y="225"/>
                </a:lnTo>
                <a:lnTo>
                  <a:pt x="11" y="209"/>
                </a:lnTo>
                <a:lnTo>
                  <a:pt x="5" y="192"/>
                </a:lnTo>
                <a:lnTo>
                  <a:pt x="3" y="174"/>
                </a:lnTo>
                <a:lnTo>
                  <a:pt x="0" y="153"/>
                </a:lnTo>
                <a:lnTo>
                  <a:pt x="0" y="132"/>
                </a:lnTo>
                <a:lnTo>
                  <a:pt x="3" y="112"/>
                </a:lnTo>
                <a:lnTo>
                  <a:pt x="8" y="91"/>
                </a:lnTo>
                <a:lnTo>
                  <a:pt x="17" y="71"/>
                </a:lnTo>
                <a:lnTo>
                  <a:pt x="31" y="53"/>
                </a:lnTo>
                <a:lnTo>
                  <a:pt x="48" y="36"/>
                </a:lnTo>
                <a:lnTo>
                  <a:pt x="72" y="21"/>
                </a:lnTo>
                <a:lnTo>
                  <a:pt x="100" y="9"/>
                </a:lnTo>
                <a:lnTo>
                  <a:pt x="135" y="0"/>
                </a:lnTo>
                <a:close/>
              </a:path>
            </a:pathLst>
          </a:custGeom>
          <a:solidFill>
            <a:schemeClr val="accent3">
              <a:lumMod val="10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千图PPT彼岸天：ID 8661124库_任意多边形 50"/>
          <p:cNvSpPr/>
          <p:nvPr>
            <p:custDataLst>
              <p:tags r:id="rId35"/>
            </p:custDataLst>
          </p:nvPr>
        </p:nvSpPr>
        <p:spPr bwMode="auto">
          <a:xfrm>
            <a:off x="2904417" y="2779271"/>
            <a:ext cx="254132" cy="392499"/>
          </a:xfrm>
          <a:custGeom>
            <a:avLst/>
            <a:gdLst>
              <a:gd name="T0" fmla="*/ 60 w 175"/>
              <a:gd name="T1" fmla="*/ 0 h 266"/>
              <a:gd name="T2" fmla="*/ 61 w 175"/>
              <a:gd name="T3" fmla="*/ 1 h 266"/>
              <a:gd name="T4" fmla="*/ 66 w 175"/>
              <a:gd name="T5" fmla="*/ 2 h 266"/>
              <a:gd name="T6" fmla="*/ 75 w 175"/>
              <a:gd name="T7" fmla="*/ 6 h 266"/>
              <a:gd name="T8" fmla="*/ 84 w 175"/>
              <a:gd name="T9" fmla="*/ 11 h 266"/>
              <a:gd name="T10" fmla="*/ 97 w 175"/>
              <a:gd name="T11" fmla="*/ 18 h 266"/>
              <a:gd name="T12" fmla="*/ 110 w 175"/>
              <a:gd name="T13" fmla="*/ 27 h 266"/>
              <a:gd name="T14" fmla="*/ 123 w 175"/>
              <a:gd name="T15" fmla="*/ 37 h 266"/>
              <a:gd name="T16" fmla="*/ 136 w 175"/>
              <a:gd name="T17" fmla="*/ 49 h 266"/>
              <a:gd name="T18" fmla="*/ 148 w 175"/>
              <a:gd name="T19" fmla="*/ 65 h 266"/>
              <a:gd name="T20" fmla="*/ 158 w 175"/>
              <a:gd name="T21" fmla="*/ 80 h 266"/>
              <a:gd name="T22" fmla="*/ 167 w 175"/>
              <a:gd name="T23" fmla="*/ 100 h 266"/>
              <a:gd name="T24" fmla="*/ 173 w 175"/>
              <a:gd name="T25" fmla="*/ 120 h 266"/>
              <a:gd name="T26" fmla="*/ 175 w 175"/>
              <a:gd name="T27" fmla="*/ 145 h 266"/>
              <a:gd name="T28" fmla="*/ 174 w 175"/>
              <a:gd name="T29" fmla="*/ 171 h 266"/>
              <a:gd name="T30" fmla="*/ 169 w 175"/>
              <a:gd name="T31" fmla="*/ 200 h 266"/>
              <a:gd name="T32" fmla="*/ 157 w 175"/>
              <a:gd name="T33" fmla="*/ 232 h 266"/>
              <a:gd name="T34" fmla="*/ 140 w 175"/>
              <a:gd name="T35" fmla="*/ 266 h 266"/>
              <a:gd name="T36" fmla="*/ 139 w 175"/>
              <a:gd name="T37" fmla="*/ 266 h 266"/>
              <a:gd name="T38" fmla="*/ 132 w 175"/>
              <a:gd name="T39" fmla="*/ 263 h 266"/>
              <a:gd name="T40" fmla="*/ 122 w 175"/>
              <a:gd name="T41" fmla="*/ 259 h 266"/>
              <a:gd name="T42" fmla="*/ 110 w 175"/>
              <a:gd name="T43" fmla="*/ 253 h 266"/>
              <a:gd name="T44" fmla="*/ 96 w 175"/>
              <a:gd name="T45" fmla="*/ 246 h 266"/>
              <a:gd name="T46" fmla="*/ 80 w 175"/>
              <a:gd name="T47" fmla="*/ 237 h 266"/>
              <a:gd name="T48" fmla="*/ 65 w 175"/>
              <a:gd name="T49" fmla="*/ 226 h 266"/>
              <a:gd name="T50" fmla="*/ 49 w 175"/>
              <a:gd name="T51" fmla="*/ 213 h 266"/>
              <a:gd name="T52" fmla="*/ 35 w 175"/>
              <a:gd name="T53" fmla="*/ 198 h 266"/>
              <a:gd name="T54" fmla="*/ 22 w 175"/>
              <a:gd name="T55" fmla="*/ 181 h 266"/>
              <a:gd name="T56" fmla="*/ 11 w 175"/>
              <a:gd name="T57" fmla="*/ 163 h 266"/>
              <a:gd name="T58" fmla="*/ 4 w 175"/>
              <a:gd name="T59" fmla="*/ 143 h 266"/>
              <a:gd name="T60" fmla="*/ 0 w 175"/>
              <a:gd name="T61" fmla="*/ 120 h 266"/>
              <a:gd name="T62" fmla="*/ 1 w 175"/>
              <a:gd name="T63" fmla="*/ 96 h 266"/>
              <a:gd name="T64" fmla="*/ 6 w 175"/>
              <a:gd name="T65" fmla="*/ 70 h 266"/>
              <a:gd name="T66" fmla="*/ 18 w 175"/>
              <a:gd name="T67" fmla="*/ 40 h 266"/>
              <a:gd name="T68" fmla="*/ 36 w 175"/>
              <a:gd name="T69" fmla="*/ 9 h 266"/>
              <a:gd name="T70" fmla="*/ 35 w 175"/>
              <a:gd name="T71" fmla="*/ 11 h 266"/>
              <a:gd name="T72" fmla="*/ 32 w 175"/>
              <a:gd name="T73" fmla="*/ 21 h 266"/>
              <a:gd name="T74" fmla="*/ 30 w 175"/>
              <a:gd name="T75" fmla="*/ 32 h 266"/>
              <a:gd name="T76" fmla="*/ 27 w 175"/>
              <a:gd name="T77" fmla="*/ 48 h 266"/>
              <a:gd name="T78" fmla="*/ 24 w 175"/>
              <a:gd name="T79" fmla="*/ 66 h 266"/>
              <a:gd name="T80" fmla="*/ 26 w 175"/>
              <a:gd name="T81" fmla="*/ 87 h 266"/>
              <a:gd name="T82" fmla="*/ 30 w 175"/>
              <a:gd name="T83" fmla="*/ 109 h 266"/>
              <a:gd name="T84" fmla="*/ 37 w 175"/>
              <a:gd name="T85" fmla="*/ 131 h 266"/>
              <a:gd name="T86" fmla="*/ 50 w 175"/>
              <a:gd name="T87" fmla="*/ 153 h 266"/>
              <a:gd name="T88" fmla="*/ 49 w 175"/>
              <a:gd name="T89" fmla="*/ 149 h 266"/>
              <a:gd name="T90" fmla="*/ 47 w 175"/>
              <a:gd name="T91" fmla="*/ 140 h 266"/>
              <a:gd name="T92" fmla="*/ 43 w 175"/>
              <a:gd name="T93" fmla="*/ 127 h 266"/>
              <a:gd name="T94" fmla="*/ 40 w 175"/>
              <a:gd name="T95" fmla="*/ 109 h 266"/>
              <a:gd name="T96" fmla="*/ 37 w 175"/>
              <a:gd name="T97" fmla="*/ 88 h 266"/>
              <a:gd name="T98" fmla="*/ 37 w 175"/>
              <a:gd name="T99" fmla="*/ 66 h 266"/>
              <a:gd name="T100" fmla="*/ 41 w 175"/>
              <a:gd name="T101" fmla="*/ 44 h 266"/>
              <a:gd name="T102" fmla="*/ 48 w 175"/>
              <a:gd name="T103" fmla="*/ 22 h 266"/>
              <a:gd name="T104" fmla="*/ 60 w 175"/>
              <a:gd name="T105" fmla="*/ 0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5" h="266">
                <a:moveTo>
                  <a:pt x="60" y="0"/>
                </a:moveTo>
                <a:lnTo>
                  <a:pt x="61" y="1"/>
                </a:lnTo>
                <a:lnTo>
                  <a:pt x="66" y="2"/>
                </a:lnTo>
                <a:lnTo>
                  <a:pt x="75" y="6"/>
                </a:lnTo>
                <a:lnTo>
                  <a:pt x="84" y="11"/>
                </a:lnTo>
                <a:lnTo>
                  <a:pt x="97" y="18"/>
                </a:lnTo>
                <a:lnTo>
                  <a:pt x="110" y="27"/>
                </a:lnTo>
                <a:lnTo>
                  <a:pt x="123" y="37"/>
                </a:lnTo>
                <a:lnTo>
                  <a:pt x="136" y="49"/>
                </a:lnTo>
                <a:lnTo>
                  <a:pt x="148" y="65"/>
                </a:lnTo>
                <a:lnTo>
                  <a:pt x="158" y="80"/>
                </a:lnTo>
                <a:lnTo>
                  <a:pt x="167" y="100"/>
                </a:lnTo>
                <a:lnTo>
                  <a:pt x="173" y="120"/>
                </a:lnTo>
                <a:lnTo>
                  <a:pt x="175" y="145"/>
                </a:lnTo>
                <a:lnTo>
                  <a:pt x="174" y="171"/>
                </a:lnTo>
                <a:lnTo>
                  <a:pt x="169" y="200"/>
                </a:lnTo>
                <a:lnTo>
                  <a:pt x="157" y="232"/>
                </a:lnTo>
                <a:lnTo>
                  <a:pt x="140" y="266"/>
                </a:lnTo>
                <a:lnTo>
                  <a:pt x="139" y="266"/>
                </a:lnTo>
                <a:lnTo>
                  <a:pt x="132" y="263"/>
                </a:lnTo>
                <a:lnTo>
                  <a:pt x="122" y="259"/>
                </a:lnTo>
                <a:lnTo>
                  <a:pt x="110" y="253"/>
                </a:lnTo>
                <a:lnTo>
                  <a:pt x="96" y="246"/>
                </a:lnTo>
                <a:lnTo>
                  <a:pt x="80" y="237"/>
                </a:lnTo>
                <a:lnTo>
                  <a:pt x="65" y="226"/>
                </a:lnTo>
                <a:lnTo>
                  <a:pt x="49" y="213"/>
                </a:lnTo>
                <a:lnTo>
                  <a:pt x="35" y="198"/>
                </a:lnTo>
                <a:lnTo>
                  <a:pt x="22" y="181"/>
                </a:lnTo>
                <a:lnTo>
                  <a:pt x="11" y="163"/>
                </a:lnTo>
                <a:lnTo>
                  <a:pt x="4" y="143"/>
                </a:lnTo>
                <a:lnTo>
                  <a:pt x="0" y="120"/>
                </a:lnTo>
                <a:lnTo>
                  <a:pt x="1" y="96"/>
                </a:lnTo>
                <a:lnTo>
                  <a:pt x="6" y="70"/>
                </a:lnTo>
                <a:lnTo>
                  <a:pt x="18" y="40"/>
                </a:lnTo>
                <a:lnTo>
                  <a:pt x="36" y="9"/>
                </a:lnTo>
                <a:lnTo>
                  <a:pt x="35" y="11"/>
                </a:lnTo>
                <a:lnTo>
                  <a:pt x="32" y="21"/>
                </a:lnTo>
                <a:lnTo>
                  <a:pt x="30" y="32"/>
                </a:lnTo>
                <a:lnTo>
                  <a:pt x="27" y="48"/>
                </a:lnTo>
                <a:lnTo>
                  <a:pt x="24" y="66"/>
                </a:lnTo>
                <a:lnTo>
                  <a:pt x="26" y="87"/>
                </a:lnTo>
                <a:lnTo>
                  <a:pt x="30" y="109"/>
                </a:lnTo>
                <a:lnTo>
                  <a:pt x="37" y="131"/>
                </a:lnTo>
                <a:lnTo>
                  <a:pt x="50" y="153"/>
                </a:lnTo>
                <a:lnTo>
                  <a:pt x="49" y="149"/>
                </a:lnTo>
                <a:lnTo>
                  <a:pt x="47" y="140"/>
                </a:lnTo>
                <a:lnTo>
                  <a:pt x="43" y="127"/>
                </a:lnTo>
                <a:lnTo>
                  <a:pt x="40" y="109"/>
                </a:lnTo>
                <a:lnTo>
                  <a:pt x="37" y="88"/>
                </a:lnTo>
                <a:lnTo>
                  <a:pt x="37" y="66"/>
                </a:lnTo>
                <a:lnTo>
                  <a:pt x="41" y="44"/>
                </a:lnTo>
                <a:lnTo>
                  <a:pt x="48" y="22"/>
                </a:lnTo>
                <a:lnTo>
                  <a:pt x="60" y="0"/>
                </a:lnTo>
                <a:close/>
              </a:path>
            </a:pathLst>
          </a:custGeom>
          <a:solidFill>
            <a:schemeClr val="accent2">
              <a:lumMod val="10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" name="千图PPT彼岸天：ID 8661124库_任意多边形 51"/>
          <p:cNvSpPr/>
          <p:nvPr>
            <p:custDataLst>
              <p:tags r:id="rId36"/>
            </p:custDataLst>
          </p:nvPr>
        </p:nvSpPr>
        <p:spPr bwMode="auto">
          <a:xfrm>
            <a:off x="3189045" y="3171770"/>
            <a:ext cx="257036" cy="377743"/>
          </a:xfrm>
          <a:custGeom>
            <a:avLst/>
            <a:gdLst>
              <a:gd name="T0" fmla="*/ 135 w 177"/>
              <a:gd name="T1" fmla="*/ 0 h 256"/>
              <a:gd name="T2" fmla="*/ 133 w 177"/>
              <a:gd name="T3" fmla="*/ 1 h 256"/>
              <a:gd name="T4" fmla="*/ 125 w 177"/>
              <a:gd name="T5" fmla="*/ 5 h 256"/>
              <a:gd name="T6" fmla="*/ 114 w 177"/>
              <a:gd name="T7" fmla="*/ 12 h 256"/>
              <a:gd name="T8" fmla="*/ 101 w 177"/>
              <a:gd name="T9" fmla="*/ 21 h 256"/>
              <a:gd name="T10" fmla="*/ 87 w 177"/>
              <a:gd name="T11" fmla="*/ 32 h 256"/>
              <a:gd name="T12" fmla="*/ 73 w 177"/>
              <a:gd name="T13" fmla="*/ 48 h 256"/>
              <a:gd name="T14" fmla="*/ 61 w 177"/>
              <a:gd name="T15" fmla="*/ 66 h 256"/>
              <a:gd name="T16" fmla="*/ 51 w 177"/>
              <a:gd name="T17" fmla="*/ 87 h 256"/>
              <a:gd name="T18" fmla="*/ 44 w 177"/>
              <a:gd name="T19" fmla="*/ 112 h 256"/>
              <a:gd name="T20" fmla="*/ 45 w 177"/>
              <a:gd name="T21" fmla="*/ 109 h 256"/>
              <a:gd name="T22" fmla="*/ 49 w 177"/>
              <a:gd name="T23" fmla="*/ 100 h 256"/>
              <a:gd name="T24" fmla="*/ 57 w 177"/>
              <a:gd name="T25" fmla="*/ 88 h 256"/>
              <a:gd name="T26" fmla="*/ 68 w 177"/>
              <a:gd name="T27" fmla="*/ 74 h 256"/>
              <a:gd name="T28" fmla="*/ 81 w 177"/>
              <a:gd name="T29" fmla="*/ 57 h 256"/>
              <a:gd name="T30" fmla="*/ 96 w 177"/>
              <a:gd name="T31" fmla="*/ 41 h 256"/>
              <a:gd name="T32" fmla="*/ 114 w 177"/>
              <a:gd name="T33" fmla="*/ 27 h 256"/>
              <a:gd name="T34" fmla="*/ 135 w 177"/>
              <a:gd name="T35" fmla="*/ 17 h 256"/>
              <a:gd name="T36" fmla="*/ 159 w 177"/>
              <a:gd name="T37" fmla="*/ 10 h 256"/>
              <a:gd name="T38" fmla="*/ 159 w 177"/>
              <a:gd name="T39" fmla="*/ 12 h 256"/>
              <a:gd name="T40" fmla="*/ 161 w 177"/>
              <a:gd name="T41" fmla="*/ 18 h 256"/>
              <a:gd name="T42" fmla="*/ 165 w 177"/>
              <a:gd name="T43" fmla="*/ 27 h 256"/>
              <a:gd name="T44" fmla="*/ 169 w 177"/>
              <a:gd name="T45" fmla="*/ 39 h 256"/>
              <a:gd name="T46" fmla="*/ 173 w 177"/>
              <a:gd name="T47" fmla="*/ 54 h 256"/>
              <a:gd name="T48" fmla="*/ 175 w 177"/>
              <a:gd name="T49" fmla="*/ 70 h 256"/>
              <a:gd name="T50" fmla="*/ 177 w 177"/>
              <a:gd name="T51" fmla="*/ 89 h 256"/>
              <a:gd name="T52" fmla="*/ 177 w 177"/>
              <a:gd name="T53" fmla="*/ 109 h 256"/>
              <a:gd name="T54" fmla="*/ 174 w 177"/>
              <a:gd name="T55" fmla="*/ 128 h 256"/>
              <a:gd name="T56" fmla="*/ 168 w 177"/>
              <a:gd name="T57" fmla="*/ 149 h 256"/>
              <a:gd name="T58" fmla="*/ 157 w 177"/>
              <a:gd name="T59" fmla="*/ 170 h 256"/>
              <a:gd name="T60" fmla="*/ 143 w 177"/>
              <a:gd name="T61" fmla="*/ 189 h 256"/>
              <a:gd name="T62" fmla="*/ 122 w 177"/>
              <a:gd name="T63" fmla="*/ 209 h 256"/>
              <a:gd name="T64" fmla="*/ 97 w 177"/>
              <a:gd name="T65" fmla="*/ 226 h 256"/>
              <a:gd name="T66" fmla="*/ 66 w 177"/>
              <a:gd name="T67" fmla="*/ 243 h 256"/>
              <a:gd name="T68" fmla="*/ 27 w 177"/>
              <a:gd name="T69" fmla="*/ 256 h 256"/>
              <a:gd name="T70" fmla="*/ 26 w 177"/>
              <a:gd name="T71" fmla="*/ 253 h 256"/>
              <a:gd name="T72" fmla="*/ 23 w 177"/>
              <a:gd name="T73" fmla="*/ 248 h 256"/>
              <a:gd name="T74" fmla="*/ 19 w 177"/>
              <a:gd name="T75" fmla="*/ 237 h 256"/>
              <a:gd name="T76" fmla="*/ 14 w 177"/>
              <a:gd name="T77" fmla="*/ 224 h 256"/>
              <a:gd name="T78" fmla="*/ 10 w 177"/>
              <a:gd name="T79" fmla="*/ 210 h 256"/>
              <a:gd name="T80" fmla="*/ 5 w 177"/>
              <a:gd name="T81" fmla="*/ 192 h 256"/>
              <a:gd name="T82" fmla="*/ 3 w 177"/>
              <a:gd name="T83" fmla="*/ 174 h 256"/>
              <a:gd name="T84" fmla="*/ 0 w 177"/>
              <a:gd name="T85" fmla="*/ 154 h 256"/>
              <a:gd name="T86" fmla="*/ 0 w 177"/>
              <a:gd name="T87" fmla="*/ 134 h 256"/>
              <a:gd name="T88" fmla="*/ 3 w 177"/>
              <a:gd name="T89" fmla="*/ 113 h 256"/>
              <a:gd name="T90" fmla="*/ 9 w 177"/>
              <a:gd name="T91" fmla="*/ 92 h 256"/>
              <a:gd name="T92" fmla="*/ 18 w 177"/>
              <a:gd name="T93" fmla="*/ 71 h 256"/>
              <a:gd name="T94" fmla="*/ 31 w 177"/>
              <a:gd name="T95" fmla="*/ 53 h 256"/>
              <a:gd name="T96" fmla="*/ 49 w 177"/>
              <a:gd name="T97" fmla="*/ 36 h 256"/>
              <a:gd name="T98" fmla="*/ 71 w 177"/>
              <a:gd name="T99" fmla="*/ 22 h 256"/>
              <a:gd name="T100" fmla="*/ 100 w 177"/>
              <a:gd name="T101" fmla="*/ 9 h 256"/>
              <a:gd name="T102" fmla="*/ 135 w 177"/>
              <a:gd name="T103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77" h="256">
                <a:moveTo>
                  <a:pt x="135" y="0"/>
                </a:moveTo>
                <a:lnTo>
                  <a:pt x="133" y="1"/>
                </a:lnTo>
                <a:lnTo>
                  <a:pt x="125" y="5"/>
                </a:lnTo>
                <a:lnTo>
                  <a:pt x="114" y="12"/>
                </a:lnTo>
                <a:lnTo>
                  <a:pt x="101" y="21"/>
                </a:lnTo>
                <a:lnTo>
                  <a:pt x="87" y="32"/>
                </a:lnTo>
                <a:lnTo>
                  <a:pt x="73" y="48"/>
                </a:lnTo>
                <a:lnTo>
                  <a:pt x="61" y="66"/>
                </a:lnTo>
                <a:lnTo>
                  <a:pt x="51" y="87"/>
                </a:lnTo>
                <a:lnTo>
                  <a:pt x="44" y="112"/>
                </a:lnTo>
                <a:lnTo>
                  <a:pt x="45" y="109"/>
                </a:lnTo>
                <a:lnTo>
                  <a:pt x="49" y="100"/>
                </a:lnTo>
                <a:lnTo>
                  <a:pt x="57" y="88"/>
                </a:lnTo>
                <a:lnTo>
                  <a:pt x="68" y="74"/>
                </a:lnTo>
                <a:lnTo>
                  <a:pt x="81" y="57"/>
                </a:lnTo>
                <a:lnTo>
                  <a:pt x="96" y="41"/>
                </a:lnTo>
                <a:lnTo>
                  <a:pt x="114" y="27"/>
                </a:lnTo>
                <a:lnTo>
                  <a:pt x="135" y="17"/>
                </a:lnTo>
                <a:lnTo>
                  <a:pt x="159" y="10"/>
                </a:lnTo>
                <a:lnTo>
                  <a:pt x="159" y="12"/>
                </a:lnTo>
                <a:lnTo>
                  <a:pt x="161" y="18"/>
                </a:lnTo>
                <a:lnTo>
                  <a:pt x="165" y="27"/>
                </a:lnTo>
                <a:lnTo>
                  <a:pt x="169" y="39"/>
                </a:lnTo>
                <a:lnTo>
                  <a:pt x="173" y="54"/>
                </a:lnTo>
                <a:lnTo>
                  <a:pt x="175" y="70"/>
                </a:lnTo>
                <a:lnTo>
                  <a:pt x="177" y="89"/>
                </a:lnTo>
                <a:lnTo>
                  <a:pt x="177" y="109"/>
                </a:lnTo>
                <a:lnTo>
                  <a:pt x="174" y="128"/>
                </a:lnTo>
                <a:lnTo>
                  <a:pt x="168" y="149"/>
                </a:lnTo>
                <a:lnTo>
                  <a:pt x="157" y="170"/>
                </a:lnTo>
                <a:lnTo>
                  <a:pt x="143" y="189"/>
                </a:lnTo>
                <a:lnTo>
                  <a:pt x="122" y="209"/>
                </a:lnTo>
                <a:lnTo>
                  <a:pt x="97" y="226"/>
                </a:lnTo>
                <a:lnTo>
                  <a:pt x="66" y="243"/>
                </a:lnTo>
                <a:lnTo>
                  <a:pt x="27" y="256"/>
                </a:lnTo>
                <a:lnTo>
                  <a:pt x="26" y="253"/>
                </a:lnTo>
                <a:lnTo>
                  <a:pt x="23" y="248"/>
                </a:lnTo>
                <a:lnTo>
                  <a:pt x="19" y="237"/>
                </a:lnTo>
                <a:lnTo>
                  <a:pt x="14" y="224"/>
                </a:lnTo>
                <a:lnTo>
                  <a:pt x="10" y="210"/>
                </a:lnTo>
                <a:lnTo>
                  <a:pt x="5" y="192"/>
                </a:lnTo>
                <a:lnTo>
                  <a:pt x="3" y="174"/>
                </a:lnTo>
                <a:lnTo>
                  <a:pt x="0" y="154"/>
                </a:lnTo>
                <a:lnTo>
                  <a:pt x="0" y="134"/>
                </a:lnTo>
                <a:lnTo>
                  <a:pt x="3" y="113"/>
                </a:lnTo>
                <a:lnTo>
                  <a:pt x="9" y="92"/>
                </a:lnTo>
                <a:lnTo>
                  <a:pt x="18" y="71"/>
                </a:lnTo>
                <a:lnTo>
                  <a:pt x="31" y="53"/>
                </a:lnTo>
                <a:lnTo>
                  <a:pt x="49" y="36"/>
                </a:lnTo>
                <a:lnTo>
                  <a:pt x="71" y="22"/>
                </a:lnTo>
                <a:lnTo>
                  <a:pt x="100" y="9"/>
                </a:lnTo>
                <a:lnTo>
                  <a:pt x="135" y="0"/>
                </a:lnTo>
                <a:close/>
              </a:path>
            </a:pathLst>
          </a:custGeom>
          <a:solidFill>
            <a:schemeClr val="accent3">
              <a:lumMod val="10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" name="千图PPT彼岸天：ID 8661124库_任意多边形 52"/>
          <p:cNvSpPr/>
          <p:nvPr>
            <p:custDataLst>
              <p:tags r:id="rId37"/>
            </p:custDataLst>
          </p:nvPr>
        </p:nvSpPr>
        <p:spPr bwMode="auto">
          <a:xfrm>
            <a:off x="1289592" y="2026735"/>
            <a:ext cx="4228751" cy="3681523"/>
          </a:xfrm>
          <a:custGeom>
            <a:avLst/>
            <a:gdLst>
              <a:gd name="T0" fmla="*/ 1771 w 2912"/>
              <a:gd name="T1" fmla="*/ 212 h 2495"/>
              <a:gd name="T2" fmla="*/ 1821 w 2912"/>
              <a:gd name="T3" fmla="*/ 523 h 2495"/>
              <a:gd name="T4" fmla="*/ 2166 w 2912"/>
              <a:gd name="T5" fmla="*/ 719 h 2495"/>
              <a:gd name="T6" fmla="*/ 2127 w 2912"/>
              <a:gd name="T7" fmla="*/ 721 h 2495"/>
              <a:gd name="T8" fmla="*/ 1993 w 2912"/>
              <a:gd name="T9" fmla="*/ 734 h 2495"/>
              <a:gd name="T10" fmla="*/ 1970 w 2912"/>
              <a:gd name="T11" fmla="*/ 668 h 2495"/>
              <a:gd name="T12" fmla="*/ 1784 w 2912"/>
              <a:gd name="T13" fmla="*/ 579 h 2495"/>
              <a:gd name="T14" fmla="*/ 1693 w 2912"/>
              <a:gd name="T15" fmla="*/ 823 h 2495"/>
              <a:gd name="T16" fmla="*/ 1672 w 2912"/>
              <a:gd name="T17" fmla="*/ 1263 h 2495"/>
              <a:gd name="T18" fmla="*/ 2279 w 2912"/>
              <a:gd name="T19" fmla="*/ 1043 h 2495"/>
              <a:gd name="T20" fmla="*/ 2512 w 2912"/>
              <a:gd name="T21" fmla="*/ 751 h 2495"/>
              <a:gd name="T22" fmla="*/ 2531 w 2912"/>
              <a:gd name="T23" fmla="*/ 416 h 2495"/>
              <a:gd name="T24" fmla="*/ 2540 w 2912"/>
              <a:gd name="T25" fmla="*/ 680 h 2495"/>
              <a:gd name="T26" fmla="*/ 2714 w 2912"/>
              <a:gd name="T27" fmla="*/ 610 h 2495"/>
              <a:gd name="T28" fmla="*/ 2812 w 2912"/>
              <a:gd name="T29" fmla="*/ 553 h 2495"/>
              <a:gd name="T30" fmla="*/ 2414 w 2912"/>
              <a:gd name="T31" fmla="*/ 1060 h 2495"/>
              <a:gd name="T32" fmla="*/ 2656 w 2912"/>
              <a:gd name="T33" fmla="*/ 1202 h 2495"/>
              <a:gd name="T34" fmla="*/ 2899 w 2912"/>
              <a:gd name="T35" fmla="*/ 1204 h 2495"/>
              <a:gd name="T36" fmla="*/ 2652 w 2912"/>
              <a:gd name="T37" fmla="*/ 1277 h 2495"/>
              <a:gd name="T38" fmla="*/ 2305 w 2912"/>
              <a:gd name="T39" fmla="*/ 1129 h 2495"/>
              <a:gd name="T40" fmla="*/ 1921 w 2912"/>
              <a:gd name="T41" fmla="*/ 1342 h 2495"/>
              <a:gd name="T42" fmla="*/ 1916 w 2912"/>
              <a:gd name="T43" fmla="*/ 1456 h 2495"/>
              <a:gd name="T44" fmla="*/ 2436 w 2912"/>
              <a:gd name="T45" fmla="*/ 1563 h 2495"/>
              <a:gd name="T46" fmla="*/ 2652 w 2912"/>
              <a:gd name="T47" fmla="*/ 1526 h 2495"/>
              <a:gd name="T48" fmla="*/ 2372 w 2912"/>
              <a:gd name="T49" fmla="*/ 1620 h 2495"/>
              <a:gd name="T50" fmla="*/ 2395 w 2912"/>
              <a:gd name="T51" fmla="*/ 1808 h 2495"/>
              <a:gd name="T52" fmla="*/ 2223 w 2912"/>
              <a:gd name="T53" fmla="*/ 1608 h 2495"/>
              <a:gd name="T54" fmla="*/ 1763 w 2912"/>
              <a:gd name="T55" fmla="*/ 1592 h 2495"/>
              <a:gd name="T56" fmla="*/ 1711 w 2912"/>
              <a:gd name="T57" fmla="*/ 2043 h 2495"/>
              <a:gd name="T58" fmla="*/ 1944 w 2912"/>
              <a:gd name="T59" fmla="*/ 2432 h 2495"/>
              <a:gd name="T60" fmla="*/ 1675 w 2912"/>
              <a:gd name="T61" fmla="*/ 2448 h 2495"/>
              <a:gd name="T62" fmla="*/ 1097 w 2912"/>
              <a:gd name="T63" fmla="*/ 2487 h 2495"/>
              <a:gd name="T64" fmla="*/ 1415 w 2912"/>
              <a:gd name="T65" fmla="*/ 2369 h 2495"/>
              <a:gd name="T66" fmla="*/ 1296 w 2912"/>
              <a:gd name="T67" fmla="*/ 1765 h 2495"/>
              <a:gd name="T68" fmla="*/ 867 w 2912"/>
              <a:gd name="T69" fmla="*/ 1553 h 2495"/>
              <a:gd name="T70" fmla="*/ 596 w 2912"/>
              <a:gd name="T71" fmla="*/ 1669 h 2495"/>
              <a:gd name="T72" fmla="*/ 372 w 2912"/>
              <a:gd name="T73" fmla="*/ 1769 h 2495"/>
              <a:gd name="T74" fmla="*/ 574 w 2912"/>
              <a:gd name="T75" fmla="*/ 1595 h 2495"/>
              <a:gd name="T76" fmla="*/ 281 w 2912"/>
              <a:gd name="T77" fmla="*/ 1443 h 2495"/>
              <a:gd name="T78" fmla="*/ 2 w 2912"/>
              <a:gd name="T79" fmla="*/ 1182 h 2495"/>
              <a:gd name="T80" fmla="*/ 232 w 2912"/>
              <a:gd name="T81" fmla="*/ 1374 h 2495"/>
              <a:gd name="T82" fmla="*/ 367 w 2912"/>
              <a:gd name="T83" fmla="*/ 1342 h 2495"/>
              <a:gd name="T84" fmla="*/ 420 w 2912"/>
              <a:gd name="T85" fmla="*/ 1194 h 2495"/>
              <a:gd name="T86" fmla="*/ 488 w 2912"/>
              <a:gd name="T87" fmla="*/ 1417 h 2495"/>
              <a:gd name="T88" fmla="*/ 984 w 2912"/>
              <a:gd name="T89" fmla="*/ 1443 h 2495"/>
              <a:gd name="T90" fmla="*/ 1199 w 2912"/>
              <a:gd name="T91" fmla="*/ 1196 h 2495"/>
              <a:gd name="T92" fmla="*/ 926 w 2912"/>
              <a:gd name="T93" fmla="*/ 678 h 2495"/>
              <a:gd name="T94" fmla="*/ 648 w 2912"/>
              <a:gd name="T95" fmla="*/ 566 h 2495"/>
              <a:gd name="T96" fmla="*/ 849 w 2912"/>
              <a:gd name="T97" fmla="*/ 630 h 2495"/>
              <a:gd name="T98" fmla="*/ 837 w 2912"/>
              <a:gd name="T99" fmla="*/ 342 h 2495"/>
              <a:gd name="T100" fmla="*/ 912 w 2912"/>
              <a:gd name="T101" fmla="*/ 194 h 2495"/>
              <a:gd name="T102" fmla="*/ 940 w 2912"/>
              <a:gd name="T103" fmla="*/ 460 h 2495"/>
              <a:gd name="T104" fmla="*/ 1181 w 2912"/>
              <a:gd name="T105" fmla="*/ 331 h 2495"/>
              <a:gd name="T106" fmla="*/ 947 w 2912"/>
              <a:gd name="T107" fmla="*/ 528 h 2495"/>
              <a:gd name="T108" fmla="*/ 1166 w 2912"/>
              <a:gd name="T109" fmla="*/ 904 h 2495"/>
              <a:gd name="T110" fmla="*/ 1496 w 2912"/>
              <a:gd name="T111" fmla="*/ 1139 h 2495"/>
              <a:gd name="T112" fmla="*/ 1564 w 2912"/>
              <a:gd name="T113" fmla="*/ 746 h 2495"/>
              <a:gd name="T114" fmla="*/ 1334 w 2912"/>
              <a:gd name="T115" fmla="*/ 449 h 2495"/>
              <a:gd name="T116" fmla="*/ 1517 w 2912"/>
              <a:gd name="T117" fmla="*/ 654 h 2495"/>
              <a:gd name="T118" fmla="*/ 1701 w 2912"/>
              <a:gd name="T119" fmla="*/ 386 h 2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912" h="2495">
                <a:moveTo>
                  <a:pt x="1750" y="0"/>
                </a:moveTo>
                <a:lnTo>
                  <a:pt x="1750" y="2"/>
                </a:lnTo>
                <a:lnTo>
                  <a:pt x="1752" y="7"/>
                </a:lnTo>
                <a:lnTo>
                  <a:pt x="1755" y="16"/>
                </a:lnTo>
                <a:lnTo>
                  <a:pt x="1759" y="31"/>
                </a:lnTo>
                <a:lnTo>
                  <a:pt x="1763" y="49"/>
                </a:lnTo>
                <a:lnTo>
                  <a:pt x="1765" y="72"/>
                </a:lnTo>
                <a:lnTo>
                  <a:pt x="1768" y="100"/>
                </a:lnTo>
                <a:lnTo>
                  <a:pt x="1771" y="132"/>
                </a:lnTo>
                <a:lnTo>
                  <a:pt x="1772" y="170"/>
                </a:lnTo>
                <a:lnTo>
                  <a:pt x="1771" y="212"/>
                </a:lnTo>
                <a:lnTo>
                  <a:pt x="1768" y="262"/>
                </a:lnTo>
                <a:lnTo>
                  <a:pt x="1763" y="315"/>
                </a:lnTo>
                <a:lnTo>
                  <a:pt x="1756" y="376"/>
                </a:lnTo>
                <a:lnTo>
                  <a:pt x="1746" y="442"/>
                </a:lnTo>
                <a:lnTo>
                  <a:pt x="1732" y="515"/>
                </a:lnTo>
                <a:lnTo>
                  <a:pt x="1734" y="515"/>
                </a:lnTo>
                <a:lnTo>
                  <a:pt x="1743" y="515"/>
                </a:lnTo>
                <a:lnTo>
                  <a:pt x="1756" y="516"/>
                </a:lnTo>
                <a:lnTo>
                  <a:pt x="1775" y="518"/>
                </a:lnTo>
                <a:lnTo>
                  <a:pt x="1797" y="519"/>
                </a:lnTo>
                <a:lnTo>
                  <a:pt x="1821" y="523"/>
                </a:lnTo>
                <a:lnTo>
                  <a:pt x="1850" y="528"/>
                </a:lnTo>
                <a:lnTo>
                  <a:pt x="1880" y="534"/>
                </a:lnTo>
                <a:lnTo>
                  <a:pt x="1912" y="543"/>
                </a:lnTo>
                <a:lnTo>
                  <a:pt x="1946" y="555"/>
                </a:lnTo>
                <a:lnTo>
                  <a:pt x="1980" y="568"/>
                </a:lnTo>
                <a:lnTo>
                  <a:pt x="2014" y="585"/>
                </a:lnTo>
                <a:lnTo>
                  <a:pt x="2048" y="604"/>
                </a:lnTo>
                <a:lnTo>
                  <a:pt x="2080" y="628"/>
                </a:lnTo>
                <a:lnTo>
                  <a:pt x="2111" y="654"/>
                </a:lnTo>
                <a:lnTo>
                  <a:pt x="2140" y="685"/>
                </a:lnTo>
                <a:lnTo>
                  <a:pt x="2166" y="719"/>
                </a:lnTo>
                <a:lnTo>
                  <a:pt x="2189" y="758"/>
                </a:lnTo>
                <a:lnTo>
                  <a:pt x="2207" y="802"/>
                </a:lnTo>
                <a:lnTo>
                  <a:pt x="2223" y="850"/>
                </a:lnTo>
                <a:lnTo>
                  <a:pt x="2222" y="847"/>
                </a:lnTo>
                <a:lnTo>
                  <a:pt x="2216" y="838"/>
                </a:lnTo>
                <a:lnTo>
                  <a:pt x="2209" y="825"/>
                </a:lnTo>
                <a:lnTo>
                  <a:pt x="2197" y="807"/>
                </a:lnTo>
                <a:lnTo>
                  <a:pt x="2183" y="788"/>
                </a:lnTo>
                <a:lnTo>
                  <a:pt x="2167" y="765"/>
                </a:lnTo>
                <a:lnTo>
                  <a:pt x="2148" y="743"/>
                </a:lnTo>
                <a:lnTo>
                  <a:pt x="2127" y="721"/>
                </a:lnTo>
                <a:lnTo>
                  <a:pt x="2103" y="699"/>
                </a:lnTo>
                <a:lnTo>
                  <a:pt x="2077" y="681"/>
                </a:lnTo>
                <a:lnTo>
                  <a:pt x="2051" y="666"/>
                </a:lnTo>
                <a:lnTo>
                  <a:pt x="2022" y="654"/>
                </a:lnTo>
                <a:lnTo>
                  <a:pt x="1992" y="647"/>
                </a:lnTo>
                <a:lnTo>
                  <a:pt x="1993" y="650"/>
                </a:lnTo>
                <a:lnTo>
                  <a:pt x="1996" y="659"/>
                </a:lnTo>
                <a:lnTo>
                  <a:pt x="1997" y="672"/>
                </a:lnTo>
                <a:lnTo>
                  <a:pt x="1998" y="690"/>
                </a:lnTo>
                <a:lnTo>
                  <a:pt x="1997" y="711"/>
                </a:lnTo>
                <a:lnTo>
                  <a:pt x="1993" y="734"/>
                </a:lnTo>
                <a:lnTo>
                  <a:pt x="1984" y="759"/>
                </a:lnTo>
                <a:lnTo>
                  <a:pt x="1968" y="785"/>
                </a:lnTo>
                <a:lnTo>
                  <a:pt x="1946" y="812"/>
                </a:lnTo>
                <a:lnTo>
                  <a:pt x="1949" y="810"/>
                </a:lnTo>
                <a:lnTo>
                  <a:pt x="1953" y="802"/>
                </a:lnTo>
                <a:lnTo>
                  <a:pt x="1960" y="790"/>
                </a:lnTo>
                <a:lnTo>
                  <a:pt x="1967" y="773"/>
                </a:lnTo>
                <a:lnTo>
                  <a:pt x="1972" y="751"/>
                </a:lnTo>
                <a:lnTo>
                  <a:pt x="1976" y="727"/>
                </a:lnTo>
                <a:lnTo>
                  <a:pt x="1976" y="699"/>
                </a:lnTo>
                <a:lnTo>
                  <a:pt x="1970" y="668"/>
                </a:lnTo>
                <a:lnTo>
                  <a:pt x="1958" y="633"/>
                </a:lnTo>
                <a:lnTo>
                  <a:pt x="1955" y="632"/>
                </a:lnTo>
                <a:lnTo>
                  <a:pt x="1947" y="628"/>
                </a:lnTo>
                <a:lnTo>
                  <a:pt x="1934" y="623"/>
                </a:lnTo>
                <a:lnTo>
                  <a:pt x="1919" y="615"/>
                </a:lnTo>
                <a:lnTo>
                  <a:pt x="1899" y="607"/>
                </a:lnTo>
                <a:lnTo>
                  <a:pt x="1877" y="599"/>
                </a:lnTo>
                <a:lnTo>
                  <a:pt x="1855" y="592"/>
                </a:lnTo>
                <a:lnTo>
                  <a:pt x="1830" y="585"/>
                </a:lnTo>
                <a:lnTo>
                  <a:pt x="1807" y="581"/>
                </a:lnTo>
                <a:lnTo>
                  <a:pt x="1784" y="579"/>
                </a:lnTo>
                <a:lnTo>
                  <a:pt x="1763" y="580"/>
                </a:lnTo>
                <a:lnTo>
                  <a:pt x="1742" y="584"/>
                </a:lnTo>
                <a:lnTo>
                  <a:pt x="1725" y="593"/>
                </a:lnTo>
                <a:lnTo>
                  <a:pt x="1725" y="597"/>
                </a:lnTo>
                <a:lnTo>
                  <a:pt x="1724" y="610"/>
                </a:lnTo>
                <a:lnTo>
                  <a:pt x="1721" y="629"/>
                </a:lnTo>
                <a:lnTo>
                  <a:pt x="1717" y="655"/>
                </a:lnTo>
                <a:lnTo>
                  <a:pt x="1712" y="689"/>
                </a:lnTo>
                <a:lnTo>
                  <a:pt x="1707" y="728"/>
                </a:lnTo>
                <a:lnTo>
                  <a:pt x="1701" y="773"/>
                </a:lnTo>
                <a:lnTo>
                  <a:pt x="1693" y="823"/>
                </a:lnTo>
                <a:lnTo>
                  <a:pt x="1684" y="877"/>
                </a:lnTo>
                <a:lnTo>
                  <a:pt x="1673" y="936"/>
                </a:lnTo>
                <a:lnTo>
                  <a:pt x="1662" y="998"/>
                </a:lnTo>
                <a:lnTo>
                  <a:pt x="1650" y="1063"/>
                </a:lnTo>
                <a:lnTo>
                  <a:pt x="1636" y="1130"/>
                </a:lnTo>
                <a:lnTo>
                  <a:pt x="1621" y="1199"/>
                </a:lnTo>
                <a:lnTo>
                  <a:pt x="1606" y="1269"/>
                </a:lnTo>
                <a:lnTo>
                  <a:pt x="1611" y="1269"/>
                </a:lnTo>
                <a:lnTo>
                  <a:pt x="1623" y="1268"/>
                </a:lnTo>
                <a:lnTo>
                  <a:pt x="1643" y="1267"/>
                </a:lnTo>
                <a:lnTo>
                  <a:pt x="1672" y="1263"/>
                </a:lnTo>
                <a:lnTo>
                  <a:pt x="1706" y="1257"/>
                </a:lnTo>
                <a:lnTo>
                  <a:pt x="1746" y="1250"/>
                </a:lnTo>
                <a:lnTo>
                  <a:pt x="1791" y="1241"/>
                </a:lnTo>
                <a:lnTo>
                  <a:pt x="1842" y="1228"/>
                </a:lnTo>
                <a:lnTo>
                  <a:pt x="1897" y="1213"/>
                </a:lnTo>
                <a:lnTo>
                  <a:pt x="1955" y="1195"/>
                </a:lnTo>
                <a:lnTo>
                  <a:pt x="2016" y="1173"/>
                </a:lnTo>
                <a:lnTo>
                  <a:pt x="2080" y="1147"/>
                </a:lnTo>
                <a:lnTo>
                  <a:pt x="2146" y="1117"/>
                </a:lnTo>
                <a:lnTo>
                  <a:pt x="2213" y="1082"/>
                </a:lnTo>
                <a:lnTo>
                  <a:pt x="2279" y="1043"/>
                </a:lnTo>
                <a:lnTo>
                  <a:pt x="2346" y="999"/>
                </a:lnTo>
                <a:lnTo>
                  <a:pt x="2413" y="950"/>
                </a:lnTo>
                <a:lnTo>
                  <a:pt x="2478" y="895"/>
                </a:lnTo>
                <a:lnTo>
                  <a:pt x="2541" y="833"/>
                </a:lnTo>
                <a:lnTo>
                  <a:pt x="2543" y="830"/>
                </a:lnTo>
                <a:lnTo>
                  <a:pt x="2540" y="824"/>
                </a:lnTo>
                <a:lnTo>
                  <a:pt x="2538" y="815"/>
                </a:lnTo>
                <a:lnTo>
                  <a:pt x="2531" y="803"/>
                </a:lnTo>
                <a:lnTo>
                  <a:pt x="2526" y="789"/>
                </a:lnTo>
                <a:lnTo>
                  <a:pt x="2518" y="772"/>
                </a:lnTo>
                <a:lnTo>
                  <a:pt x="2512" y="751"/>
                </a:lnTo>
                <a:lnTo>
                  <a:pt x="2505" y="728"/>
                </a:lnTo>
                <a:lnTo>
                  <a:pt x="2500" y="701"/>
                </a:lnTo>
                <a:lnTo>
                  <a:pt x="2496" y="671"/>
                </a:lnTo>
                <a:lnTo>
                  <a:pt x="2493" y="636"/>
                </a:lnTo>
                <a:lnTo>
                  <a:pt x="2495" y="598"/>
                </a:lnTo>
                <a:lnTo>
                  <a:pt x="2499" y="555"/>
                </a:lnTo>
                <a:lnTo>
                  <a:pt x="2505" y="510"/>
                </a:lnTo>
                <a:lnTo>
                  <a:pt x="2517" y="459"/>
                </a:lnTo>
                <a:lnTo>
                  <a:pt x="2532" y="405"/>
                </a:lnTo>
                <a:lnTo>
                  <a:pt x="2532" y="407"/>
                </a:lnTo>
                <a:lnTo>
                  <a:pt x="2531" y="416"/>
                </a:lnTo>
                <a:lnTo>
                  <a:pt x="2531" y="429"/>
                </a:lnTo>
                <a:lnTo>
                  <a:pt x="2531" y="446"/>
                </a:lnTo>
                <a:lnTo>
                  <a:pt x="2530" y="467"/>
                </a:lnTo>
                <a:lnTo>
                  <a:pt x="2530" y="490"/>
                </a:lnTo>
                <a:lnTo>
                  <a:pt x="2530" y="515"/>
                </a:lnTo>
                <a:lnTo>
                  <a:pt x="2530" y="542"/>
                </a:lnTo>
                <a:lnTo>
                  <a:pt x="2531" y="571"/>
                </a:lnTo>
                <a:lnTo>
                  <a:pt x="2532" y="599"/>
                </a:lnTo>
                <a:lnTo>
                  <a:pt x="2534" y="627"/>
                </a:lnTo>
                <a:lnTo>
                  <a:pt x="2536" y="654"/>
                </a:lnTo>
                <a:lnTo>
                  <a:pt x="2540" y="680"/>
                </a:lnTo>
                <a:lnTo>
                  <a:pt x="2544" y="703"/>
                </a:lnTo>
                <a:lnTo>
                  <a:pt x="2551" y="724"/>
                </a:lnTo>
                <a:lnTo>
                  <a:pt x="2557" y="742"/>
                </a:lnTo>
                <a:lnTo>
                  <a:pt x="2565" y="755"/>
                </a:lnTo>
                <a:lnTo>
                  <a:pt x="2573" y="763"/>
                </a:lnTo>
                <a:lnTo>
                  <a:pt x="2583" y="767"/>
                </a:lnTo>
                <a:lnTo>
                  <a:pt x="2596" y="764"/>
                </a:lnTo>
                <a:lnTo>
                  <a:pt x="2609" y="755"/>
                </a:lnTo>
                <a:lnTo>
                  <a:pt x="2625" y="740"/>
                </a:lnTo>
                <a:lnTo>
                  <a:pt x="2671" y="677"/>
                </a:lnTo>
                <a:lnTo>
                  <a:pt x="2714" y="610"/>
                </a:lnTo>
                <a:lnTo>
                  <a:pt x="2756" y="538"/>
                </a:lnTo>
                <a:lnTo>
                  <a:pt x="2794" y="462"/>
                </a:lnTo>
                <a:lnTo>
                  <a:pt x="2827" y="380"/>
                </a:lnTo>
                <a:lnTo>
                  <a:pt x="2829" y="384"/>
                </a:lnTo>
                <a:lnTo>
                  <a:pt x="2829" y="393"/>
                </a:lnTo>
                <a:lnTo>
                  <a:pt x="2830" y="407"/>
                </a:lnTo>
                <a:lnTo>
                  <a:pt x="2829" y="428"/>
                </a:lnTo>
                <a:lnTo>
                  <a:pt x="2827" y="453"/>
                </a:lnTo>
                <a:lnTo>
                  <a:pt x="2825" y="482"/>
                </a:lnTo>
                <a:lnTo>
                  <a:pt x="2820" y="515"/>
                </a:lnTo>
                <a:lnTo>
                  <a:pt x="2812" y="553"/>
                </a:lnTo>
                <a:lnTo>
                  <a:pt x="2801" y="592"/>
                </a:lnTo>
                <a:lnTo>
                  <a:pt x="2787" y="634"/>
                </a:lnTo>
                <a:lnTo>
                  <a:pt x="2768" y="678"/>
                </a:lnTo>
                <a:lnTo>
                  <a:pt x="2745" y="725"/>
                </a:lnTo>
                <a:lnTo>
                  <a:pt x="2717" y="773"/>
                </a:lnTo>
                <a:lnTo>
                  <a:pt x="2683" y="821"/>
                </a:lnTo>
                <a:lnTo>
                  <a:pt x="2643" y="869"/>
                </a:lnTo>
                <a:lnTo>
                  <a:pt x="2597" y="919"/>
                </a:lnTo>
                <a:lnTo>
                  <a:pt x="2544" y="967"/>
                </a:lnTo>
                <a:lnTo>
                  <a:pt x="2483" y="1015"/>
                </a:lnTo>
                <a:lnTo>
                  <a:pt x="2414" y="1060"/>
                </a:lnTo>
                <a:lnTo>
                  <a:pt x="2418" y="1063"/>
                </a:lnTo>
                <a:lnTo>
                  <a:pt x="2426" y="1068"/>
                </a:lnTo>
                <a:lnTo>
                  <a:pt x="2437" y="1078"/>
                </a:lnTo>
                <a:lnTo>
                  <a:pt x="2456" y="1090"/>
                </a:lnTo>
                <a:lnTo>
                  <a:pt x="2476" y="1104"/>
                </a:lnTo>
                <a:lnTo>
                  <a:pt x="2500" y="1121"/>
                </a:lnTo>
                <a:lnTo>
                  <a:pt x="2527" y="1138"/>
                </a:lnTo>
                <a:lnTo>
                  <a:pt x="2557" y="1155"/>
                </a:lnTo>
                <a:lnTo>
                  <a:pt x="2588" y="1172"/>
                </a:lnTo>
                <a:lnTo>
                  <a:pt x="2622" y="1187"/>
                </a:lnTo>
                <a:lnTo>
                  <a:pt x="2656" y="1202"/>
                </a:lnTo>
                <a:lnTo>
                  <a:pt x="2691" y="1215"/>
                </a:lnTo>
                <a:lnTo>
                  <a:pt x="2725" y="1225"/>
                </a:lnTo>
                <a:lnTo>
                  <a:pt x="2760" y="1230"/>
                </a:lnTo>
                <a:lnTo>
                  <a:pt x="2794" y="1233"/>
                </a:lnTo>
                <a:lnTo>
                  <a:pt x="2826" y="1232"/>
                </a:lnTo>
                <a:lnTo>
                  <a:pt x="2857" y="1224"/>
                </a:lnTo>
                <a:lnTo>
                  <a:pt x="2886" y="1211"/>
                </a:lnTo>
                <a:lnTo>
                  <a:pt x="2912" y="1191"/>
                </a:lnTo>
                <a:lnTo>
                  <a:pt x="2911" y="1194"/>
                </a:lnTo>
                <a:lnTo>
                  <a:pt x="2907" y="1198"/>
                </a:lnTo>
                <a:lnTo>
                  <a:pt x="2899" y="1204"/>
                </a:lnTo>
                <a:lnTo>
                  <a:pt x="2890" y="1213"/>
                </a:lnTo>
                <a:lnTo>
                  <a:pt x="2877" y="1224"/>
                </a:lnTo>
                <a:lnTo>
                  <a:pt x="2862" y="1234"/>
                </a:lnTo>
                <a:lnTo>
                  <a:pt x="2844" y="1245"/>
                </a:lnTo>
                <a:lnTo>
                  <a:pt x="2825" y="1255"/>
                </a:lnTo>
                <a:lnTo>
                  <a:pt x="2801" y="1264"/>
                </a:lnTo>
                <a:lnTo>
                  <a:pt x="2777" y="1272"/>
                </a:lnTo>
                <a:lnTo>
                  <a:pt x="2748" y="1277"/>
                </a:lnTo>
                <a:lnTo>
                  <a:pt x="2718" y="1281"/>
                </a:lnTo>
                <a:lnTo>
                  <a:pt x="2687" y="1281"/>
                </a:lnTo>
                <a:lnTo>
                  <a:pt x="2652" y="1277"/>
                </a:lnTo>
                <a:lnTo>
                  <a:pt x="2615" y="1269"/>
                </a:lnTo>
                <a:lnTo>
                  <a:pt x="2575" y="1256"/>
                </a:lnTo>
                <a:lnTo>
                  <a:pt x="2535" y="1238"/>
                </a:lnTo>
                <a:lnTo>
                  <a:pt x="2491" y="1215"/>
                </a:lnTo>
                <a:lnTo>
                  <a:pt x="2445" y="1185"/>
                </a:lnTo>
                <a:lnTo>
                  <a:pt x="2398" y="1147"/>
                </a:lnTo>
                <a:lnTo>
                  <a:pt x="2349" y="1102"/>
                </a:lnTo>
                <a:lnTo>
                  <a:pt x="2345" y="1104"/>
                </a:lnTo>
                <a:lnTo>
                  <a:pt x="2337" y="1109"/>
                </a:lnTo>
                <a:lnTo>
                  <a:pt x="2323" y="1117"/>
                </a:lnTo>
                <a:lnTo>
                  <a:pt x="2305" y="1129"/>
                </a:lnTo>
                <a:lnTo>
                  <a:pt x="2283" y="1143"/>
                </a:lnTo>
                <a:lnTo>
                  <a:pt x="2257" y="1159"/>
                </a:lnTo>
                <a:lnTo>
                  <a:pt x="2227" y="1176"/>
                </a:lnTo>
                <a:lnTo>
                  <a:pt x="2194" y="1195"/>
                </a:lnTo>
                <a:lnTo>
                  <a:pt x="2159" y="1216"/>
                </a:lnTo>
                <a:lnTo>
                  <a:pt x="2122" y="1237"/>
                </a:lnTo>
                <a:lnTo>
                  <a:pt x="2083" y="1257"/>
                </a:lnTo>
                <a:lnTo>
                  <a:pt x="2044" y="1280"/>
                </a:lnTo>
                <a:lnTo>
                  <a:pt x="2002" y="1300"/>
                </a:lnTo>
                <a:lnTo>
                  <a:pt x="1962" y="1321"/>
                </a:lnTo>
                <a:lnTo>
                  <a:pt x="1921" y="1342"/>
                </a:lnTo>
                <a:lnTo>
                  <a:pt x="1881" y="1360"/>
                </a:lnTo>
                <a:lnTo>
                  <a:pt x="1842" y="1378"/>
                </a:lnTo>
                <a:lnTo>
                  <a:pt x="1804" y="1392"/>
                </a:lnTo>
                <a:lnTo>
                  <a:pt x="1769" y="1405"/>
                </a:lnTo>
                <a:lnTo>
                  <a:pt x="1773" y="1407"/>
                </a:lnTo>
                <a:lnTo>
                  <a:pt x="1782" y="1411"/>
                </a:lnTo>
                <a:lnTo>
                  <a:pt x="1799" y="1417"/>
                </a:lnTo>
                <a:lnTo>
                  <a:pt x="1821" y="1425"/>
                </a:lnTo>
                <a:lnTo>
                  <a:pt x="1849" y="1434"/>
                </a:lnTo>
                <a:lnTo>
                  <a:pt x="1880" y="1444"/>
                </a:lnTo>
                <a:lnTo>
                  <a:pt x="1916" y="1456"/>
                </a:lnTo>
                <a:lnTo>
                  <a:pt x="1955" y="1468"/>
                </a:lnTo>
                <a:lnTo>
                  <a:pt x="1998" y="1481"/>
                </a:lnTo>
                <a:lnTo>
                  <a:pt x="2042" y="1494"/>
                </a:lnTo>
                <a:lnTo>
                  <a:pt x="2090" y="1505"/>
                </a:lnTo>
                <a:lnTo>
                  <a:pt x="2139" y="1518"/>
                </a:lnTo>
                <a:lnTo>
                  <a:pt x="2188" y="1529"/>
                </a:lnTo>
                <a:lnTo>
                  <a:pt x="2239" y="1539"/>
                </a:lnTo>
                <a:lnTo>
                  <a:pt x="2289" y="1548"/>
                </a:lnTo>
                <a:lnTo>
                  <a:pt x="2339" y="1555"/>
                </a:lnTo>
                <a:lnTo>
                  <a:pt x="2388" y="1560"/>
                </a:lnTo>
                <a:lnTo>
                  <a:pt x="2436" y="1563"/>
                </a:lnTo>
                <a:lnTo>
                  <a:pt x="2482" y="1564"/>
                </a:lnTo>
                <a:lnTo>
                  <a:pt x="2525" y="1561"/>
                </a:lnTo>
                <a:lnTo>
                  <a:pt x="2564" y="1556"/>
                </a:lnTo>
                <a:lnTo>
                  <a:pt x="2601" y="1547"/>
                </a:lnTo>
                <a:lnTo>
                  <a:pt x="2634" y="1534"/>
                </a:lnTo>
                <a:lnTo>
                  <a:pt x="2661" y="1518"/>
                </a:lnTo>
                <a:lnTo>
                  <a:pt x="2684" y="1498"/>
                </a:lnTo>
                <a:lnTo>
                  <a:pt x="2682" y="1499"/>
                </a:lnTo>
                <a:lnTo>
                  <a:pt x="2677" y="1505"/>
                </a:lnTo>
                <a:lnTo>
                  <a:pt x="2666" y="1515"/>
                </a:lnTo>
                <a:lnTo>
                  <a:pt x="2652" y="1526"/>
                </a:lnTo>
                <a:lnTo>
                  <a:pt x="2635" y="1540"/>
                </a:lnTo>
                <a:lnTo>
                  <a:pt x="2613" y="1555"/>
                </a:lnTo>
                <a:lnTo>
                  <a:pt x="2588" y="1569"/>
                </a:lnTo>
                <a:lnTo>
                  <a:pt x="2560" y="1582"/>
                </a:lnTo>
                <a:lnTo>
                  <a:pt x="2527" y="1594"/>
                </a:lnTo>
                <a:lnTo>
                  <a:pt x="2492" y="1603"/>
                </a:lnTo>
                <a:lnTo>
                  <a:pt x="2453" y="1609"/>
                </a:lnTo>
                <a:lnTo>
                  <a:pt x="2411" y="1612"/>
                </a:lnTo>
                <a:lnTo>
                  <a:pt x="2366" y="1609"/>
                </a:lnTo>
                <a:lnTo>
                  <a:pt x="2369" y="1612"/>
                </a:lnTo>
                <a:lnTo>
                  <a:pt x="2372" y="1620"/>
                </a:lnTo>
                <a:lnTo>
                  <a:pt x="2379" y="1633"/>
                </a:lnTo>
                <a:lnTo>
                  <a:pt x="2387" y="1650"/>
                </a:lnTo>
                <a:lnTo>
                  <a:pt x="2393" y="1670"/>
                </a:lnTo>
                <a:lnTo>
                  <a:pt x="2400" y="1696"/>
                </a:lnTo>
                <a:lnTo>
                  <a:pt x="2405" y="1726"/>
                </a:lnTo>
                <a:lnTo>
                  <a:pt x="2408" y="1760"/>
                </a:lnTo>
                <a:lnTo>
                  <a:pt x="2406" y="1798"/>
                </a:lnTo>
                <a:lnTo>
                  <a:pt x="2400" y="1838"/>
                </a:lnTo>
                <a:lnTo>
                  <a:pt x="2400" y="1835"/>
                </a:lnTo>
                <a:lnTo>
                  <a:pt x="2397" y="1825"/>
                </a:lnTo>
                <a:lnTo>
                  <a:pt x="2395" y="1808"/>
                </a:lnTo>
                <a:lnTo>
                  <a:pt x="2391" y="1788"/>
                </a:lnTo>
                <a:lnTo>
                  <a:pt x="2384" y="1765"/>
                </a:lnTo>
                <a:lnTo>
                  <a:pt x="2378" y="1740"/>
                </a:lnTo>
                <a:lnTo>
                  <a:pt x="2367" y="1714"/>
                </a:lnTo>
                <a:lnTo>
                  <a:pt x="2357" y="1688"/>
                </a:lnTo>
                <a:lnTo>
                  <a:pt x="2344" y="1665"/>
                </a:lnTo>
                <a:lnTo>
                  <a:pt x="2328" y="1644"/>
                </a:lnTo>
                <a:lnTo>
                  <a:pt x="2310" y="1627"/>
                </a:lnTo>
                <a:lnTo>
                  <a:pt x="2291" y="1616"/>
                </a:lnTo>
                <a:lnTo>
                  <a:pt x="2268" y="1611"/>
                </a:lnTo>
                <a:lnTo>
                  <a:pt x="2223" y="1608"/>
                </a:lnTo>
                <a:lnTo>
                  <a:pt x="2172" y="1604"/>
                </a:lnTo>
                <a:lnTo>
                  <a:pt x="2118" y="1600"/>
                </a:lnTo>
                <a:lnTo>
                  <a:pt x="2059" y="1594"/>
                </a:lnTo>
                <a:lnTo>
                  <a:pt x="1999" y="1586"/>
                </a:lnTo>
                <a:lnTo>
                  <a:pt x="1940" y="1576"/>
                </a:lnTo>
                <a:lnTo>
                  <a:pt x="1881" y="1563"/>
                </a:lnTo>
                <a:lnTo>
                  <a:pt x="1851" y="1557"/>
                </a:lnTo>
                <a:lnTo>
                  <a:pt x="1824" y="1559"/>
                </a:lnTo>
                <a:lnTo>
                  <a:pt x="1801" y="1565"/>
                </a:lnTo>
                <a:lnTo>
                  <a:pt x="1780" y="1576"/>
                </a:lnTo>
                <a:lnTo>
                  <a:pt x="1763" y="1592"/>
                </a:lnTo>
                <a:lnTo>
                  <a:pt x="1749" y="1613"/>
                </a:lnTo>
                <a:lnTo>
                  <a:pt x="1737" y="1639"/>
                </a:lnTo>
                <a:lnTo>
                  <a:pt x="1726" y="1669"/>
                </a:lnTo>
                <a:lnTo>
                  <a:pt x="1719" y="1704"/>
                </a:lnTo>
                <a:lnTo>
                  <a:pt x="1713" y="1742"/>
                </a:lnTo>
                <a:lnTo>
                  <a:pt x="1710" y="1785"/>
                </a:lnTo>
                <a:lnTo>
                  <a:pt x="1708" y="1830"/>
                </a:lnTo>
                <a:lnTo>
                  <a:pt x="1707" y="1879"/>
                </a:lnTo>
                <a:lnTo>
                  <a:pt x="1707" y="1931"/>
                </a:lnTo>
                <a:lnTo>
                  <a:pt x="1708" y="1986"/>
                </a:lnTo>
                <a:lnTo>
                  <a:pt x="1711" y="2043"/>
                </a:lnTo>
                <a:lnTo>
                  <a:pt x="1713" y="2104"/>
                </a:lnTo>
                <a:lnTo>
                  <a:pt x="1716" y="2166"/>
                </a:lnTo>
                <a:lnTo>
                  <a:pt x="1719" y="2231"/>
                </a:lnTo>
                <a:lnTo>
                  <a:pt x="1721" y="2297"/>
                </a:lnTo>
                <a:lnTo>
                  <a:pt x="1724" y="2365"/>
                </a:lnTo>
                <a:lnTo>
                  <a:pt x="1764" y="2371"/>
                </a:lnTo>
                <a:lnTo>
                  <a:pt x="1803" y="2382"/>
                </a:lnTo>
                <a:lnTo>
                  <a:pt x="1841" y="2392"/>
                </a:lnTo>
                <a:lnTo>
                  <a:pt x="1877" y="2405"/>
                </a:lnTo>
                <a:lnTo>
                  <a:pt x="1912" y="2418"/>
                </a:lnTo>
                <a:lnTo>
                  <a:pt x="1944" y="2432"/>
                </a:lnTo>
                <a:lnTo>
                  <a:pt x="1972" y="2445"/>
                </a:lnTo>
                <a:lnTo>
                  <a:pt x="1997" y="2458"/>
                </a:lnTo>
                <a:lnTo>
                  <a:pt x="2019" y="2470"/>
                </a:lnTo>
                <a:lnTo>
                  <a:pt x="2036" y="2480"/>
                </a:lnTo>
                <a:lnTo>
                  <a:pt x="2049" y="2487"/>
                </a:lnTo>
                <a:lnTo>
                  <a:pt x="2057" y="2492"/>
                </a:lnTo>
                <a:lnTo>
                  <a:pt x="2059" y="2495"/>
                </a:lnTo>
                <a:lnTo>
                  <a:pt x="1955" y="2478"/>
                </a:lnTo>
                <a:lnTo>
                  <a:pt x="1855" y="2465"/>
                </a:lnTo>
                <a:lnTo>
                  <a:pt x="1763" y="2454"/>
                </a:lnTo>
                <a:lnTo>
                  <a:pt x="1675" y="2448"/>
                </a:lnTo>
                <a:lnTo>
                  <a:pt x="1593" y="2445"/>
                </a:lnTo>
                <a:lnTo>
                  <a:pt x="1516" y="2444"/>
                </a:lnTo>
                <a:lnTo>
                  <a:pt x="1446" y="2445"/>
                </a:lnTo>
                <a:lnTo>
                  <a:pt x="1381" y="2448"/>
                </a:lnTo>
                <a:lnTo>
                  <a:pt x="1322" y="2452"/>
                </a:lnTo>
                <a:lnTo>
                  <a:pt x="1270" y="2457"/>
                </a:lnTo>
                <a:lnTo>
                  <a:pt x="1224" y="2462"/>
                </a:lnTo>
                <a:lnTo>
                  <a:pt x="1183" y="2469"/>
                </a:lnTo>
                <a:lnTo>
                  <a:pt x="1148" y="2475"/>
                </a:lnTo>
                <a:lnTo>
                  <a:pt x="1120" y="2482"/>
                </a:lnTo>
                <a:lnTo>
                  <a:pt x="1097" y="2487"/>
                </a:lnTo>
                <a:lnTo>
                  <a:pt x="1082" y="2491"/>
                </a:lnTo>
                <a:lnTo>
                  <a:pt x="1073" y="2493"/>
                </a:lnTo>
                <a:lnTo>
                  <a:pt x="1069" y="2495"/>
                </a:lnTo>
                <a:lnTo>
                  <a:pt x="1127" y="2463"/>
                </a:lnTo>
                <a:lnTo>
                  <a:pt x="1182" y="2439"/>
                </a:lnTo>
                <a:lnTo>
                  <a:pt x="1233" y="2419"/>
                </a:lnTo>
                <a:lnTo>
                  <a:pt x="1279" y="2402"/>
                </a:lnTo>
                <a:lnTo>
                  <a:pt x="1321" y="2391"/>
                </a:lnTo>
                <a:lnTo>
                  <a:pt x="1357" y="2382"/>
                </a:lnTo>
                <a:lnTo>
                  <a:pt x="1390" y="2374"/>
                </a:lnTo>
                <a:lnTo>
                  <a:pt x="1415" y="2369"/>
                </a:lnTo>
                <a:lnTo>
                  <a:pt x="1434" y="2365"/>
                </a:lnTo>
                <a:lnTo>
                  <a:pt x="1433" y="2280"/>
                </a:lnTo>
                <a:lnTo>
                  <a:pt x="1429" y="2204"/>
                </a:lnTo>
                <a:lnTo>
                  <a:pt x="1422" y="2134"/>
                </a:lnTo>
                <a:lnTo>
                  <a:pt x="1413" y="2069"/>
                </a:lnTo>
                <a:lnTo>
                  <a:pt x="1402" y="2009"/>
                </a:lnTo>
                <a:lnTo>
                  <a:pt x="1387" y="1953"/>
                </a:lnTo>
                <a:lnTo>
                  <a:pt x="1370" y="1903"/>
                </a:lnTo>
                <a:lnTo>
                  <a:pt x="1350" y="1855"/>
                </a:lnTo>
                <a:lnTo>
                  <a:pt x="1325" y="1809"/>
                </a:lnTo>
                <a:lnTo>
                  <a:pt x="1296" y="1765"/>
                </a:lnTo>
                <a:lnTo>
                  <a:pt x="1264" y="1724"/>
                </a:lnTo>
                <a:lnTo>
                  <a:pt x="1227" y="1682"/>
                </a:lnTo>
                <a:lnTo>
                  <a:pt x="1187" y="1640"/>
                </a:lnTo>
                <a:lnTo>
                  <a:pt x="1161" y="1621"/>
                </a:lnTo>
                <a:lnTo>
                  <a:pt x="1130" y="1604"/>
                </a:lnTo>
                <a:lnTo>
                  <a:pt x="1095" y="1590"/>
                </a:lnTo>
                <a:lnTo>
                  <a:pt x="1056" y="1579"/>
                </a:lnTo>
                <a:lnTo>
                  <a:pt x="1013" y="1570"/>
                </a:lnTo>
                <a:lnTo>
                  <a:pt x="967" y="1564"/>
                </a:lnTo>
                <a:lnTo>
                  <a:pt x="918" y="1559"/>
                </a:lnTo>
                <a:lnTo>
                  <a:pt x="867" y="1553"/>
                </a:lnTo>
                <a:lnTo>
                  <a:pt x="814" y="1550"/>
                </a:lnTo>
                <a:lnTo>
                  <a:pt x="760" y="1546"/>
                </a:lnTo>
                <a:lnTo>
                  <a:pt x="704" y="1542"/>
                </a:lnTo>
                <a:lnTo>
                  <a:pt x="702" y="1544"/>
                </a:lnTo>
                <a:lnTo>
                  <a:pt x="697" y="1552"/>
                </a:lnTo>
                <a:lnTo>
                  <a:pt x="691" y="1565"/>
                </a:lnTo>
                <a:lnTo>
                  <a:pt x="679" y="1581"/>
                </a:lnTo>
                <a:lnTo>
                  <a:pt x="665" y="1600"/>
                </a:lnTo>
                <a:lnTo>
                  <a:pt x="646" y="1622"/>
                </a:lnTo>
                <a:lnTo>
                  <a:pt x="623" y="1646"/>
                </a:lnTo>
                <a:lnTo>
                  <a:pt x="596" y="1669"/>
                </a:lnTo>
                <a:lnTo>
                  <a:pt x="563" y="1694"/>
                </a:lnTo>
                <a:lnTo>
                  <a:pt x="526" y="1718"/>
                </a:lnTo>
                <a:lnTo>
                  <a:pt x="483" y="1742"/>
                </a:lnTo>
                <a:lnTo>
                  <a:pt x="435" y="1764"/>
                </a:lnTo>
                <a:lnTo>
                  <a:pt x="380" y="1783"/>
                </a:lnTo>
                <a:lnTo>
                  <a:pt x="319" y="1799"/>
                </a:lnTo>
                <a:lnTo>
                  <a:pt x="322" y="1798"/>
                </a:lnTo>
                <a:lnTo>
                  <a:pt x="329" y="1794"/>
                </a:lnTo>
                <a:lnTo>
                  <a:pt x="340" y="1787"/>
                </a:lnTo>
                <a:lnTo>
                  <a:pt x="355" y="1779"/>
                </a:lnTo>
                <a:lnTo>
                  <a:pt x="372" y="1769"/>
                </a:lnTo>
                <a:lnTo>
                  <a:pt x="392" y="1757"/>
                </a:lnTo>
                <a:lnTo>
                  <a:pt x="414" y="1744"/>
                </a:lnTo>
                <a:lnTo>
                  <a:pt x="436" y="1730"/>
                </a:lnTo>
                <a:lnTo>
                  <a:pt x="458" y="1714"/>
                </a:lnTo>
                <a:lnTo>
                  <a:pt x="480" y="1698"/>
                </a:lnTo>
                <a:lnTo>
                  <a:pt x="502" y="1681"/>
                </a:lnTo>
                <a:lnTo>
                  <a:pt x="522" y="1664"/>
                </a:lnTo>
                <a:lnTo>
                  <a:pt x="540" y="1647"/>
                </a:lnTo>
                <a:lnTo>
                  <a:pt x="554" y="1629"/>
                </a:lnTo>
                <a:lnTo>
                  <a:pt x="566" y="1612"/>
                </a:lnTo>
                <a:lnTo>
                  <a:pt x="574" y="1595"/>
                </a:lnTo>
                <a:lnTo>
                  <a:pt x="576" y="1579"/>
                </a:lnTo>
                <a:lnTo>
                  <a:pt x="574" y="1565"/>
                </a:lnTo>
                <a:lnTo>
                  <a:pt x="566" y="1551"/>
                </a:lnTo>
                <a:lnTo>
                  <a:pt x="550" y="1538"/>
                </a:lnTo>
                <a:lnTo>
                  <a:pt x="528" y="1528"/>
                </a:lnTo>
                <a:lnTo>
                  <a:pt x="487" y="1511"/>
                </a:lnTo>
                <a:lnTo>
                  <a:pt x="445" y="1496"/>
                </a:lnTo>
                <a:lnTo>
                  <a:pt x="403" y="1483"/>
                </a:lnTo>
                <a:lnTo>
                  <a:pt x="362" y="1470"/>
                </a:lnTo>
                <a:lnTo>
                  <a:pt x="322" y="1456"/>
                </a:lnTo>
                <a:lnTo>
                  <a:pt x="281" y="1443"/>
                </a:lnTo>
                <a:lnTo>
                  <a:pt x="244" y="1429"/>
                </a:lnTo>
                <a:lnTo>
                  <a:pt x="207" y="1412"/>
                </a:lnTo>
                <a:lnTo>
                  <a:pt x="172" y="1395"/>
                </a:lnTo>
                <a:lnTo>
                  <a:pt x="140" y="1374"/>
                </a:lnTo>
                <a:lnTo>
                  <a:pt x="108" y="1351"/>
                </a:lnTo>
                <a:lnTo>
                  <a:pt x="81" y="1325"/>
                </a:lnTo>
                <a:lnTo>
                  <a:pt x="55" y="1295"/>
                </a:lnTo>
                <a:lnTo>
                  <a:pt x="33" y="1261"/>
                </a:lnTo>
                <a:lnTo>
                  <a:pt x="15" y="1224"/>
                </a:lnTo>
                <a:lnTo>
                  <a:pt x="0" y="1180"/>
                </a:lnTo>
                <a:lnTo>
                  <a:pt x="2" y="1182"/>
                </a:lnTo>
                <a:lnTo>
                  <a:pt x="8" y="1191"/>
                </a:lnTo>
                <a:lnTo>
                  <a:pt x="16" y="1204"/>
                </a:lnTo>
                <a:lnTo>
                  <a:pt x="29" y="1220"/>
                </a:lnTo>
                <a:lnTo>
                  <a:pt x="45" y="1239"/>
                </a:lnTo>
                <a:lnTo>
                  <a:pt x="63" y="1260"/>
                </a:lnTo>
                <a:lnTo>
                  <a:pt x="85" y="1281"/>
                </a:lnTo>
                <a:lnTo>
                  <a:pt x="108" y="1303"/>
                </a:lnTo>
                <a:lnTo>
                  <a:pt x="136" y="1324"/>
                </a:lnTo>
                <a:lnTo>
                  <a:pt x="166" y="1343"/>
                </a:lnTo>
                <a:lnTo>
                  <a:pt x="198" y="1360"/>
                </a:lnTo>
                <a:lnTo>
                  <a:pt x="232" y="1374"/>
                </a:lnTo>
                <a:lnTo>
                  <a:pt x="268" y="1383"/>
                </a:lnTo>
                <a:lnTo>
                  <a:pt x="307" y="1387"/>
                </a:lnTo>
                <a:lnTo>
                  <a:pt x="309" y="1387"/>
                </a:lnTo>
                <a:lnTo>
                  <a:pt x="312" y="1387"/>
                </a:lnTo>
                <a:lnTo>
                  <a:pt x="316" y="1387"/>
                </a:lnTo>
                <a:lnTo>
                  <a:pt x="323" y="1386"/>
                </a:lnTo>
                <a:lnTo>
                  <a:pt x="331" y="1382"/>
                </a:lnTo>
                <a:lnTo>
                  <a:pt x="340" y="1377"/>
                </a:lnTo>
                <a:lnTo>
                  <a:pt x="349" y="1369"/>
                </a:lnTo>
                <a:lnTo>
                  <a:pt x="358" y="1357"/>
                </a:lnTo>
                <a:lnTo>
                  <a:pt x="367" y="1342"/>
                </a:lnTo>
                <a:lnTo>
                  <a:pt x="376" y="1322"/>
                </a:lnTo>
                <a:lnTo>
                  <a:pt x="384" y="1298"/>
                </a:lnTo>
                <a:lnTo>
                  <a:pt x="392" y="1268"/>
                </a:lnTo>
                <a:lnTo>
                  <a:pt x="398" y="1232"/>
                </a:lnTo>
                <a:lnTo>
                  <a:pt x="403" y="1189"/>
                </a:lnTo>
                <a:lnTo>
                  <a:pt x="406" y="1138"/>
                </a:lnTo>
                <a:lnTo>
                  <a:pt x="407" y="1141"/>
                </a:lnTo>
                <a:lnTo>
                  <a:pt x="410" y="1147"/>
                </a:lnTo>
                <a:lnTo>
                  <a:pt x="414" y="1159"/>
                </a:lnTo>
                <a:lnTo>
                  <a:pt x="418" y="1174"/>
                </a:lnTo>
                <a:lnTo>
                  <a:pt x="420" y="1194"/>
                </a:lnTo>
                <a:lnTo>
                  <a:pt x="423" y="1219"/>
                </a:lnTo>
                <a:lnTo>
                  <a:pt x="424" y="1247"/>
                </a:lnTo>
                <a:lnTo>
                  <a:pt x="422" y="1281"/>
                </a:lnTo>
                <a:lnTo>
                  <a:pt x="418" y="1318"/>
                </a:lnTo>
                <a:lnTo>
                  <a:pt x="409" y="1361"/>
                </a:lnTo>
                <a:lnTo>
                  <a:pt x="396" y="1407"/>
                </a:lnTo>
                <a:lnTo>
                  <a:pt x="399" y="1408"/>
                </a:lnTo>
                <a:lnTo>
                  <a:pt x="412" y="1409"/>
                </a:lnTo>
                <a:lnTo>
                  <a:pt x="431" y="1411"/>
                </a:lnTo>
                <a:lnTo>
                  <a:pt x="457" y="1413"/>
                </a:lnTo>
                <a:lnTo>
                  <a:pt x="488" y="1417"/>
                </a:lnTo>
                <a:lnTo>
                  <a:pt x="524" y="1420"/>
                </a:lnTo>
                <a:lnTo>
                  <a:pt x="563" y="1424"/>
                </a:lnTo>
                <a:lnTo>
                  <a:pt x="607" y="1428"/>
                </a:lnTo>
                <a:lnTo>
                  <a:pt x="653" y="1430"/>
                </a:lnTo>
                <a:lnTo>
                  <a:pt x="701" y="1434"/>
                </a:lnTo>
                <a:lnTo>
                  <a:pt x="750" y="1437"/>
                </a:lnTo>
                <a:lnTo>
                  <a:pt x="800" y="1439"/>
                </a:lnTo>
                <a:lnTo>
                  <a:pt x="848" y="1442"/>
                </a:lnTo>
                <a:lnTo>
                  <a:pt x="896" y="1443"/>
                </a:lnTo>
                <a:lnTo>
                  <a:pt x="941" y="1443"/>
                </a:lnTo>
                <a:lnTo>
                  <a:pt x="984" y="1443"/>
                </a:lnTo>
                <a:lnTo>
                  <a:pt x="1025" y="1442"/>
                </a:lnTo>
                <a:lnTo>
                  <a:pt x="1060" y="1439"/>
                </a:lnTo>
                <a:lnTo>
                  <a:pt x="1090" y="1435"/>
                </a:lnTo>
                <a:lnTo>
                  <a:pt x="1116" y="1429"/>
                </a:lnTo>
                <a:lnTo>
                  <a:pt x="1134" y="1422"/>
                </a:lnTo>
                <a:lnTo>
                  <a:pt x="1144" y="1413"/>
                </a:lnTo>
                <a:lnTo>
                  <a:pt x="1172" y="1370"/>
                </a:lnTo>
                <a:lnTo>
                  <a:pt x="1190" y="1328"/>
                </a:lnTo>
                <a:lnTo>
                  <a:pt x="1200" y="1285"/>
                </a:lnTo>
                <a:lnTo>
                  <a:pt x="1203" y="1241"/>
                </a:lnTo>
                <a:lnTo>
                  <a:pt x="1199" y="1196"/>
                </a:lnTo>
                <a:lnTo>
                  <a:pt x="1188" y="1152"/>
                </a:lnTo>
                <a:lnTo>
                  <a:pt x="1173" y="1108"/>
                </a:lnTo>
                <a:lnTo>
                  <a:pt x="1153" y="1063"/>
                </a:lnTo>
                <a:lnTo>
                  <a:pt x="1130" y="1017"/>
                </a:lnTo>
                <a:lnTo>
                  <a:pt x="1104" y="971"/>
                </a:lnTo>
                <a:lnTo>
                  <a:pt x="1075" y="924"/>
                </a:lnTo>
                <a:lnTo>
                  <a:pt x="1044" y="876"/>
                </a:lnTo>
                <a:lnTo>
                  <a:pt x="1014" y="828"/>
                </a:lnTo>
                <a:lnTo>
                  <a:pt x="983" y="780"/>
                </a:lnTo>
                <a:lnTo>
                  <a:pt x="954" y="729"/>
                </a:lnTo>
                <a:lnTo>
                  <a:pt x="926" y="678"/>
                </a:lnTo>
                <a:lnTo>
                  <a:pt x="923" y="678"/>
                </a:lnTo>
                <a:lnTo>
                  <a:pt x="915" y="678"/>
                </a:lnTo>
                <a:lnTo>
                  <a:pt x="904" y="677"/>
                </a:lnTo>
                <a:lnTo>
                  <a:pt x="887" y="675"/>
                </a:lnTo>
                <a:lnTo>
                  <a:pt x="865" y="669"/>
                </a:lnTo>
                <a:lnTo>
                  <a:pt x="839" y="662"/>
                </a:lnTo>
                <a:lnTo>
                  <a:pt x="809" y="651"/>
                </a:lnTo>
                <a:lnTo>
                  <a:pt x="775" y="637"/>
                </a:lnTo>
                <a:lnTo>
                  <a:pt x="736" y="619"/>
                </a:lnTo>
                <a:lnTo>
                  <a:pt x="693" y="595"/>
                </a:lnTo>
                <a:lnTo>
                  <a:pt x="648" y="566"/>
                </a:lnTo>
                <a:lnTo>
                  <a:pt x="650" y="567"/>
                </a:lnTo>
                <a:lnTo>
                  <a:pt x="658" y="571"/>
                </a:lnTo>
                <a:lnTo>
                  <a:pt x="672" y="575"/>
                </a:lnTo>
                <a:lnTo>
                  <a:pt x="689" y="581"/>
                </a:lnTo>
                <a:lnTo>
                  <a:pt x="709" y="588"/>
                </a:lnTo>
                <a:lnTo>
                  <a:pt x="732" y="595"/>
                </a:lnTo>
                <a:lnTo>
                  <a:pt x="756" y="603"/>
                </a:lnTo>
                <a:lnTo>
                  <a:pt x="780" y="611"/>
                </a:lnTo>
                <a:lnTo>
                  <a:pt x="805" y="619"/>
                </a:lnTo>
                <a:lnTo>
                  <a:pt x="828" y="625"/>
                </a:lnTo>
                <a:lnTo>
                  <a:pt x="849" y="630"/>
                </a:lnTo>
                <a:lnTo>
                  <a:pt x="869" y="634"/>
                </a:lnTo>
                <a:lnTo>
                  <a:pt x="884" y="637"/>
                </a:lnTo>
                <a:lnTo>
                  <a:pt x="896" y="638"/>
                </a:lnTo>
                <a:lnTo>
                  <a:pt x="901" y="636"/>
                </a:lnTo>
                <a:lnTo>
                  <a:pt x="902" y="632"/>
                </a:lnTo>
                <a:lnTo>
                  <a:pt x="883" y="585"/>
                </a:lnTo>
                <a:lnTo>
                  <a:pt x="866" y="538"/>
                </a:lnTo>
                <a:lnTo>
                  <a:pt x="853" y="490"/>
                </a:lnTo>
                <a:lnTo>
                  <a:pt x="843" y="442"/>
                </a:lnTo>
                <a:lnTo>
                  <a:pt x="837" y="393"/>
                </a:lnTo>
                <a:lnTo>
                  <a:pt x="837" y="342"/>
                </a:lnTo>
                <a:lnTo>
                  <a:pt x="843" y="292"/>
                </a:lnTo>
                <a:lnTo>
                  <a:pt x="853" y="240"/>
                </a:lnTo>
                <a:lnTo>
                  <a:pt x="871" y="188"/>
                </a:lnTo>
                <a:lnTo>
                  <a:pt x="896" y="133"/>
                </a:lnTo>
                <a:lnTo>
                  <a:pt x="928" y="79"/>
                </a:lnTo>
                <a:lnTo>
                  <a:pt x="928" y="83"/>
                </a:lnTo>
                <a:lnTo>
                  <a:pt x="926" y="94"/>
                </a:lnTo>
                <a:lnTo>
                  <a:pt x="923" y="112"/>
                </a:lnTo>
                <a:lnTo>
                  <a:pt x="919" y="136"/>
                </a:lnTo>
                <a:lnTo>
                  <a:pt x="915" y="163"/>
                </a:lnTo>
                <a:lnTo>
                  <a:pt x="912" y="194"/>
                </a:lnTo>
                <a:lnTo>
                  <a:pt x="909" y="228"/>
                </a:lnTo>
                <a:lnTo>
                  <a:pt x="906" y="263"/>
                </a:lnTo>
                <a:lnTo>
                  <a:pt x="904" y="298"/>
                </a:lnTo>
                <a:lnTo>
                  <a:pt x="904" y="332"/>
                </a:lnTo>
                <a:lnTo>
                  <a:pt x="905" y="366"/>
                </a:lnTo>
                <a:lnTo>
                  <a:pt x="909" y="395"/>
                </a:lnTo>
                <a:lnTo>
                  <a:pt x="915" y="421"/>
                </a:lnTo>
                <a:lnTo>
                  <a:pt x="923" y="444"/>
                </a:lnTo>
                <a:lnTo>
                  <a:pt x="935" y="459"/>
                </a:lnTo>
                <a:lnTo>
                  <a:pt x="936" y="459"/>
                </a:lnTo>
                <a:lnTo>
                  <a:pt x="940" y="460"/>
                </a:lnTo>
                <a:lnTo>
                  <a:pt x="947" y="460"/>
                </a:lnTo>
                <a:lnTo>
                  <a:pt x="957" y="460"/>
                </a:lnTo>
                <a:lnTo>
                  <a:pt x="969" y="459"/>
                </a:lnTo>
                <a:lnTo>
                  <a:pt x="984" y="457"/>
                </a:lnTo>
                <a:lnTo>
                  <a:pt x="1003" y="450"/>
                </a:lnTo>
                <a:lnTo>
                  <a:pt x="1025" y="441"/>
                </a:lnTo>
                <a:lnTo>
                  <a:pt x="1049" y="429"/>
                </a:lnTo>
                <a:lnTo>
                  <a:pt x="1077" y="412"/>
                </a:lnTo>
                <a:lnTo>
                  <a:pt x="1108" y="390"/>
                </a:lnTo>
                <a:lnTo>
                  <a:pt x="1143" y="363"/>
                </a:lnTo>
                <a:lnTo>
                  <a:pt x="1181" y="331"/>
                </a:lnTo>
                <a:lnTo>
                  <a:pt x="1179" y="334"/>
                </a:lnTo>
                <a:lnTo>
                  <a:pt x="1175" y="342"/>
                </a:lnTo>
                <a:lnTo>
                  <a:pt x="1168" y="357"/>
                </a:lnTo>
                <a:lnTo>
                  <a:pt x="1156" y="375"/>
                </a:lnTo>
                <a:lnTo>
                  <a:pt x="1140" y="395"/>
                </a:lnTo>
                <a:lnTo>
                  <a:pt x="1121" y="418"/>
                </a:lnTo>
                <a:lnTo>
                  <a:pt x="1096" y="441"/>
                </a:lnTo>
                <a:lnTo>
                  <a:pt x="1066" y="466"/>
                </a:lnTo>
                <a:lnTo>
                  <a:pt x="1032" y="488"/>
                </a:lnTo>
                <a:lnTo>
                  <a:pt x="992" y="510"/>
                </a:lnTo>
                <a:lnTo>
                  <a:pt x="947" y="528"/>
                </a:lnTo>
                <a:lnTo>
                  <a:pt x="948" y="532"/>
                </a:lnTo>
                <a:lnTo>
                  <a:pt x="953" y="542"/>
                </a:lnTo>
                <a:lnTo>
                  <a:pt x="961" y="560"/>
                </a:lnTo>
                <a:lnTo>
                  <a:pt x="971" y="584"/>
                </a:lnTo>
                <a:lnTo>
                  <a:pt x="987" y="614"/>
                </a:lnTo>
                <a:lnTo>
                  <a:pt x="1005" y="649"/>
                </a:lnTo>
                <a:lnTo>
                  <a:pt x="1029" y="690"/>
                </a:lnTo>
                <a:lnTo>
                  <a:pt x="1056" y="737"/>
                </a:lnTo>
                <a:lnTo>
                  <a:pt x="1087" y="788"/>
                </a:lnTo>
                <a:lnTo>
                  <a:pt x="1125" y="843"/>
                </a:lnTo>
                <a:lnTo>
                  <a:pt x="1166" y="904"/>
                </a:lnTo>
                <a:lnTo>
                  <a:pt x="1213" y="968"/>
                </a:lnTo>
                <a:lnTo>
                  <a:pt x="1265" y="1035"/>
                </a:lnTo>
                <a:lnTo>
                  <a:pt x="1322" y="1107"/>
                </a:lnTo>
                <a:lnTo>
                  <a:pt x="1386" y="1181"/>
                </a:lnTo>
                <a:lnTo>
                  <a:pt x="1456" y="1257"/>
                </a:lnTo>
                <a:lnTo>
                  <a:pt x="1457" y="1254"/>
                </a:lnTo>
                <a:lnTo>
                  <a:pt x="1461" y="1243"/>
                </a:lnTo>
                <a:lnTo>
                  <a:pt x="1467" y="1226"/>
                </a:lnTo>
                <a:lnTo>
                  <a:pt x="1476" y="1203"/>
                </a:lnTo>
                <a:lnTo>
                  <a:pt x="1485" y="1174"/>
                </a:lnTo>
                <a:lnTo>
                  <a:pt x="1496" y="1139"/>
                </a:lnTo>
                <a:lnTo>
                  <a:pt x="1509" y="1100"/>
                </a:lnTo>
                <a:lnTo>
                  <a:pt x="1524" y="1056"/>
                </a:lnTo>
                <a:lnTo>
                  <a:pt x="1539" y="1008"/>
                </a:lnTo>
                <a:lnTo>
                  <a:pt x="1555" y="956"/>
                </a:lnTo>
                <a:lnTo>
                  <a:pt x="1572" y="900"/>
                </a:lnTo>
                <a:lnTo>
                  <a:pt x="1589" y="842"/>
                </a:lnTo>
                <a:lnTo>
                  <a:pt x="1606" y="781"/>
                </a:lnTo>
                <a:lnTo>
                  <a:pt x="1603" y="776"/>
                </a:lnTo>
                <a:lnTo>
                  <a:pt x="1595" y="768"/>
                </a:lnTo>
                <a:lnTo>
                  <a:pt x="1582" y="759"/>
                </a:lnTo>
                <a:lnTo>
                  <a:pt x="1564" y="746"/>
                </a:lnTo>
                <a:lnTo>
                  <a:pt x="1542" y="730"/>
                </a:lnTo>
                <a:lnTo>
                  <a:pt x="1519" y="711"/>
                </a:lnTo>
                <a:lnTo>
                  <a:pt x="1491" y="688"/>
                </a:lnTo>
                <a:lnTo>
                  <a:pt x="1464" y="660"/>
                </a:lnTo>
                <a:lnTo>
                  <a:pt x="1434" y="628"/>
                </a:lnTo>
                <a:lnTo>
                  <a:pt x="1405" y="590"/>
                </a:lnTo>
                <a:lnTo>
                  <a:pt x="1378" y="547"/>
                </a:lnTo>
                <a:lnTo>
                  <a:pt x="1352" y="498"/>
                </a:lnTo>
                <a:lnTo>
                  <a:pt x="1329" y="444"/>
                </a:lnTo>
                <a:lnTo>
                  <a:pt x="1329" y="444"/>
                </a:lnTo>
                <a:lnTo>
                  <a:pt x="1334" y="449"/>
                </a:lnTo>
                <a:lnTo>
                  <a:pt x="1342" y="459"/>
                </a:lnTo>
                <a:lnTo>
                  <a:pt x="1352" y="472"/>
                </a:lnTo>
                <a:lnTo>
                  <a:pt x="1365" y="488"/>
                </a:lnTo>
                <a:lnTo>
                  <a:pt x="1381" y="506"/>
                </a:lnTo>
                <a:lnTo>
                  <a:pt x="1398" y="527"/>
                </a:lnTo>
                <a:lnTo>
                  <a:pt x="1416" y="547"/>
                </a:lnTo>
                <a:lnTo>
                  <a:pt x="1435" y="569"/>
                </a:lnTo>
                <a:lnTo>
                  <a:pt x="1455" y="592"/>
                </a:lnTo>
                <a:lnTo>
                  <a:pt x="1476" y="614"/>
                </a:lnTo>
                <a:lnTo>
                  <a:pt x="1496" y="634"/>
                </a:lnTo>
                <a:lnTo>
                  <a:pt x="1517" y="654"/>
                </a:lnTo>
                <a:lnTo>
                  <a:pt x="1537" y="671"/>
                </a:lnTo>
                <a:lnTo>
                  <a:pt x="1556" y="685"/>
                </a:lnTo>
                <a:lnTo>
                  <a:pt x="1574" y="695"/>
                </a:lnTo>
                <a:lnTo>
                  <a:pt x="1590" y="703"/>
                </a:lnTo>
                <a:lnTo>
                  <a:pt x="1604" y="706"/>
                </a:lnTo>
                <a:lnTo>
                  <a:pt x="1616" y="703"/>
                </a:lnTo>
                <a:lnTo>
                  <a:pt x="1626" y="694"/>
                </a:lnTo>
                <a:lnTo>
                  <a:pt x="1632" y="680"/>
                </a:lnTo>
                <a:lnTo>
                  <a:pt x="1656" y="584"/>
                </a:lnTo>
                <a:lnTo>
                  <a:pt x="1680" y="486"/>
                </a:lnTo>
                <a:lnTo>
                  <a:pt x="1701" y="386"/>
                </a:lnTo>
                <a:lnTo>
                  <a:pt x="1717" y="286"/>
                </a:lnTo>
                <a:lnTo>
                  <a:pt x="1733" y="188"/>
                </a:lnTo>
                <a:lnTo>
                  <a:pt x="1743" y="92"/>
                </a:lnTo>
                <a:lnTo>
                  <a:pt x="175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55" name="千图PPT彼岸天：ID 8661124库_组合 54"/>
          <p:cNvGrpSpPr/>
          <p:nvPr>
            <p:custDataLst>
              <p:tags r:id="rId38"/>
            </p:custDataLst>
          </p:nvPr>
        </p:nvGrpSpPr>
        <p:grpSpPr>
          <a:xfrm>
            <a:off x="6645053" y="4388138"/>
            <a:ext cx="4676354" cy="616730"/>
            <a:chOff x="6645053" y="4388138"/>
            <a:chExt cx="4676354" cy="616730"/>
          </a:xfrm>
        </p:grpSpPr>
        <p:sp>
          <p:nvSpPr>
            <p:cNvPr id="11" name="任意多边形: 形状 10"/>
            <p:cNvSpPr/>
            <p:nvPr/>
          </p:nvSpPr>
          <p:spPr bwMode="auto">
            <a:xfrm>
              <a:off x="6645053" y="4494097"/>
              <a:ext cx="280988" cy="404813"/>
            </a:xfrm>
            <a:custGeom>
              <a:avLst/>
              <a:gdLst>
                <a:gd name="T0" fmla="*/ 149 w 177"/>
                <a:gd name="T1" fmla="*/ 0 h 255"/>
                <a:gd name="T2" fmla="*/ 151 w 177"/>
                <a:gd name="T3" fmla="*/ 2 h 255"/>
                <a:gd name="T4" fmla="*/ 153 w 177"/>
                <a:gd name="T5" fmla="*/ 8 h 255"/>
                <a:gd name="T6" fmla="*/ 157 w 177"/>
                <a:gd name="T7" fmla="*/ 17 h 255"/>
                <a:gd name="T8" fmla="*/ 162 w 177"/>
                <a:gd name="T9" fmla="*/ 30 h 255"/>
                <a:gd name="T10" fmla="*/ 166 w 177"/>
                <a:gd name="T11" fmla="*/ 46 h 255"/>
                <a:gd name="T12" fmla="*/ 170 w 177"/>
                <a:gd name="T13" fmla="*/ 63 h 255"/>
                <a:gd name="T14" fmla="*/ 174 w 177"/>
                <a:gd name="T15" fmla="*/ 82 h 255"/>
                <a:gd name="T16" fmla="*/ 177 w 177"/>
                <a:gd name="T17" fmla="*/ 102 h 255"/>
                <a:gd name="T18" fmla="*/ 177 w 177"/>
                <a:gd name="T19" fmla="*/ 122 h 255"/>
                <a:gd name="T20" fmla="*/ 174 w 177"/>
                <a:gd name="T21" fmla="*/ 143 h 255"/>
                <a:gd name="T22" fmla="*/ 168 w 177"/>
                <a:gd name="T23" fmla="*/ 164 h 255"/>
                <a:gd name="T24" fmla="*/ 159 w 177"/>
                <a:gd name="T25" fmla="*/ 183 h 255"/>
                <a:gd name="T26" fmla="*/ 146 w 177"/>
                <a:gd name="T27" fmla="*/ 203 h 255"/>
                <a:gd name="T28" fmla="*/ 127 w 177"/>
                <a:gd name="T29" fmla="*/ 220 h 255"/>
                <a:gd name="T30" fmla="*/ 105 w 177"/>
                <a:gd name="T31" fmla="*/ 234 h 255"/>
                <a:gd name="T32" fmla="*/ 77 w 177"/>
                <a:gd name="T33" fmla="*/ 246 h 255"/>
                <a:gd name="T34" fmla="*/ 42 w 177"/>
                <a:gd name="T35" fmla="*/ 255 h 255"/>
                <a:gd name="T36" fmla="*/ 44 w 177"/>
                <a:gd name="T37" fmla="*/ 253 h 255"/>
                <a:gd name="T38" fmla="*/ 51 w 177"/>
                <a:gd name="T39" fmla="*/ 250 h 255"/>
                <a:gd name="T40" fmla="*/ 62 w 177"/>
                <a:gd name="T41" fmla="*/ 244 h 255"/>
                <a:gd name="T42" fmla="*/ 75 w 177"/>
                <a:gd name="T43" fmla="*/ 235 h 255"/>
                <a:gd name="T44" fmla="*/ 90 w 177"/>
                <a:gd name="T45" fmla="*/ 222 h 255"/>
                <a:gd name="T46" fmla="*/ 104 w 177"/>
                <a:gd name="T47" fmla="*/ 208 h 255"/>
                <a:gd name="T48" fmla="*/ 116 w 177"/>
                <a:gd name="T49" fmla="*/ 190 h 255"/>
                <a:gd name="T50" fmla="*/ 126 w 177"/>
                <a:gd name="T51" fmla="*/ 169 h 255"/>
                <a:gd name="T52" fmla="*/ 133 w 177"/>
                <a:gd name="T53" fmla="*/ 143 h 255"/>
                <a:gd name="T54" fmla="*/ 131 w 177"/>
                <a:gd name="T55" fmla="*/ 147 h 255"/>
                <a:gd name="T56" fmla="*/ 127 w 177"/>
                <a:gd name="T57" fmla="*/ 155 h 255"/>
                <a:gd name="T58" fmla="*/ 120 w 177"/>
                <a:gd name="T59" fmla="*/ 168 h 255"/>
                <a:gd name="T60" fmla="*/ 109 w 177"/>
                <a:gd name="T61" fmla="*/ 182 h 255"/>
                <a:gd name="T62" fmla="*/ 96 w 177"/>
                <a:gd name="T63" fmla="*/ 198 h 255"/>
                <a:gd name="T64" fmla="*/ 81 w 177"/>
                <a:gd name="T65" fmla="*/ 213 h 255"/>
                <a:gd name="T66" fmla="*/ 62 w 177"/>
                <a:gd name="T67" fmla="*/ 227 h 255"/>
                <a:gd name="T68" fmla="*/ 42 w 177"/>
                <a:gd name="T69" fmla="*/ 239 h 255"/>
                <a:gd name="T70" fmla="*/ 18 w 177"/>
                <a:gd name="T71" fmla="*/ 246 h 255"/>
                <a:gd name="T72" fmla="*/ 18 w 177"/>
                <a:gd name="T73" fmla="*/ 243 h 255"/>
                <a:gd name="T74" fmla="*/ 16 w 177"/>
                <a:gd name="T75" fmla="*/ 238 h 255"/>
                <a:gd name="T76" fmla="*/ 12 w 177"/>
                <a:gd name="T77" fmla="*/ 229 h 255"/>
                <a:gd name="T78" fmla="*/ 8 w 177"/>
                <a:gd name="T79" fmla="*/ 216 h 255"/>
                <a:gd name="T80" fmla="*/ 4 w 177"/>
                <a:gd name="T81" fmla="*/ 201 h 255"/>
                <a:gd name="T82" fmla="*/ 1 w 177"/>
                <a:gd name="T83" fmla="*/ 185 h 255"/>
                <a:gd name="T84" fmla="*/ 0 w 177"/>
                <a:gd name="T85" fmla="*/ 166 h 255"/>
                <a:gd name="T86" fmla="*/ 0 w 177"/>
                <a:gd name="T87" fmla="*/ 147 h 255"/>
                <a:gd name="T88" fmla="*/ 3 w 177"/>
                <a:gd name="T89" fmla="*/ 126 h 255"/>
                <a:gd name="T90" fmla="*/ 9 w 177"/>
                <a:gd name="T91" fmla="*/ 105 h 255"/>
                <a:gd name="T92" fmla="*/ 19 w 177"/>
                <a:gd name="T93" fmla="*/ 86 h 255"/>
                <a:gd name="T94" fmla="*/ 34 w 177"/>
                <a:gd name="T95" fmla="*/ 65 h 255"/>
                <a:gd name="T96" fmla="*/ 55 w 177"/>
                <a:gd name="T97" fmla="*/ 47 h 255"/>
                <a:gd name="T98" fmla="*/ 79 w 177"/>
                <a:gd name="T99" fmla="*/ 29 h 255"/>
                <a:gd name="T100" fmla="*/ 110 w 177"/>
                <a:gd name="T101" fmla="*/ 13 h 255"/>
                <a:gd name="T102" fmla="*/ 149 w 177"/>
                <a:gd name="T103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255">
                  <a:moveTo>
                    <a:pt x="149" y="0"/>
                  </a:moveTo>
                  <a:lnTo>
                    <a:pt x="151" y="2"/>
                  </a:lnTo>
                  <a:lnTo>
                    <a:pt x="153" y="8"/>
                  </a:lnTo>
                  <a:lnTo>
                    <a:pt x="157" y="17"/>
                  </a:lnTo>
                  <a:lnTo>
                    <a:pt x="162" y="30"/>
                  </a:lnTo>
                  <a:lnTo>
                    <a:pt x="166" y="46"/>
                  </a:lnTo>
                  <a:lnTo>
                    <a:pt x="170" y="63"/>
                  </a:lnTo>
                  <a:lnTo>
                    <a:pt x="174" y="82"/>
                  </a:lnTo>
                  <a:lnTo>
                    <a:pt x="177" y="102"/>
                  </a:lnTo>
                  <a:lnTo>
                    <a:pt x="177" y="122"/>
                  </a:lnTo>
                  <a:lnTo>
                    <a:pt x="174" y="143"/>
                  </a:lnTo>
                  <a:lnTo>
                    <a:pt x="168" y="164"/>
                  </a:lnTo>
                  <a:lnTo>
                    <a:pt x="159" y="183"/>
                  </a:lnTo>
                  <a:lnTo>
                    <a:pt x="146" y="203"/>
                  </a:lnTo>
                  <a:lnTo>
                    <a:pt x="127" y="220"/>
                  </a:lnTo>
                  <a:lnTo>
                    <a:pt x="105" y="234"/>
                  </a:lnTo>
                  <a:lnTo>
                    <a:pt x="77" y="246"/>
                  </a:lnTo>
                  <a:lnTo>
                    <a:pt x="42" y="255"/>
                  </a:lnTo>
                  <a:lnTo>
                    <a:pt x="44" y="253"/>
                  </a:lnTo>
                  <a:lnTo>
                    <a:pt x="51" y="250"/>
                  </a:lnTo>
                  <a:lnTo>
                    <a:pt x="62" y="244"/>
                  </a:lnTo>
                  <a:lnTo>
                    <a:pt x="75" y="235"/>
                  </a:lnTo>
                  <a:lnTo>
                    <a:pt x="90" y="222"/>
                  </a:lnTo>
                  <a:lnTo>
                    <a:pt x="104" y="208"/>
                  </a:lnTo>
                  <a:lnTo>
                    <a:pt x="116" y="190"/>
                  </a:lnTo>
                  <a:lnTo>
                    <a:pt x="126" y="169"/>
                  </a:lnTo>
                  <a:lnTo>
                    <a:pt x="133" y="143"/>
                  </a:lnTo>
                  <a:lnTo>
                    <a:pt x="131" y="147"/>
                  </a:lnTo>
                  <a:lnTo>
                    <a:pt x="127" y="155"/>
                  </a:lnTo>
                  <a:lnTo>
                    <a:pt x="120" y="168"/>
                  </a:lnTo>
                  <a:lnTo>
                    <a:pt x="109" y="182"/>
                  </a:lnTo>
                  <a:lnTo>
                    <a:pt x="96" y="198"/>
                  </a:lnTo>
                  <a:lnTo>
                    <a:pt x="81" y="213"/>
                  </a:lnTo>
                  <a:lnTo>
                    <a:pt x="62" y="227"/>
                  </a:lnTo>
                  <a:lnTo>
                    <a:pt x="42" y="239"/>
                  </a:lnTo>
                  <a:lnTo>
                    <a:pt x="18" y="246"/>
                  </a:lnTo>
                  <a:lnTo>
                    <a:pt x="18" y="243"/>
                  </a:lnTo>
                  <a:lnTo>
                    <a:pt x="16" y="238"/>
                  </a:lnTo>
                  <a:lnTo>
                    <a:pt x="12" y="229"/>
                  </a:lnTo>
                  <a:lnTo>
                    <a:pt x="8" y="216"/>
                  </a:lnTo>
                  <a:lnTo>
                    <a:pt x="4" y="201"/>
                  </a:lnTo>
                  <a:lnTo>
                    <a:pt x="1" y="185"/>
                  </a:lnTo>
                  <a:lnTo>
                    <a:pt x="0" y="166"/>
                  </a:lnTo>
                  <a:lnTo>
                    <a:pt x="0" y="147"/>
                  </a:lnTo>
                  <a:lnTo>
                    <a:pt x="3" y="126"/>
                  </a:lnTo>
                  <a:lnTo>
                    <a:pt x="9" y="105"/>
                  </a:lnTo>
                  <a:lnTo>
                    <a:pt x="19" y="86"/>
                  </a:lnTo>
                  <a:lnTo>
                    <a:pt x="34" y="65"/>
                  </a:lnTo>
                  <a:lnTo>
                    <a:pt x="55" y="47"/>
                  </a:lnTo>
                  <a:lnTo>
                    <a:pt x="79" y="29"/>
                  </a:lnTo>
                  <a:lnTo>
                    <a:pt x="110" y="13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文本框 8"/>
            <p:cNvSpPr txBox="1"/>
            <p:nvPr/>
          </p:nvSpPr>
          <p:spPr>
            <a:xfrm>
              <a:off x="7006254" y="4388138"/>
              <a:ext cx="4315153" cy="616730"/>
            </a:xfrm>
            <a:prstGeom prst="rect">
              <a:avLst/>
            </a:prstGeom>
          </p:spPr>
          <p:txBody>
            <a:bodyPr vert="horz" wrap="square" lIns="109728" tIns="54864" rIns="109728" bIns="54864" anchor="ctr" anchorCtr="0">
              <a:normAutofit/>
            </a:bodyPr>
            <a:lstStyle/>
            <a:p>
              <a:pPr algn="l">
                <a:lnSpc>
                  <a:spcPct val="120000"/>
                </a:lnSpc>
                <a:spcBef>
                  <a:spcPct val="0"/>
                </a:spcBef>
              </a:pPr>
              <a:r>
                <a:rPr sz="1100" dirty="0">
                  <a:solidFill>
                    <a:schemeClr val="tx1"/>
                  </a:solidFill>
                </a:rPr>
                <a:t>点击此处更换文本点击此处更换文本</a:t>
              </a:r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39"/>
            </p:custDataLst>
          </p:nvPr>
        </p:nvGrpSpPr>
        <p:grpSpPr>
          <a:xfrm>
            <a:off x="6645053" y="2180884"/>
            <a:ext cx="4676354" cy="844806"/>
            <a:chOff x="6645053" y="2180884"/>
            <a:chExt cx="4676354" cy="844806"/>
          </a:xfrm>
        </p:grpSpPr>
        <p:sp>
          <p:nvSpPr>
            <p:cNvPr id="15" name="任意多边形: 形状 14"/>
            <p:cNvSpPr/>
            <p:nvPr/>
          </p:nvSpPr>
          <p:spPr bwMode="auto">
            <a:xfrm>
              <a:off x="6645053" y="2286843"/>
              <a:ext cx="280988" cy="404813"/>
            </a:xfrm>
            <a:custGeom>
              <a:avLst/>
              <a:gdLst>
                <a:gd name="T0" fmla="*/ 149 w 177"/>
                <a:gd name="T1" fmla="*/ 0 h 255"/>
                <a:gd name="T2" fmla="*/ 151 w 177"/>
                <a:gd name="T3" fmla="*/ 2 h 255"/>
                <a:gd name="T4" fmla="*/ 153 w 177"/>
                <a:gd name="T5" fmla="*/ 8 h 255"/>
                <a:gd name="T6" fmla="*/ 157 w 177"/>
                <a:gd name="T7" fmla="*/ 17 h 255"/>
                <a:gd name="T8" fmla="*/ 162 w 177"/>
                <a:gd name="T9" fmla="*/ 30 h 255"/>
                <a:gd name="T10" fmla="*/ 166 w 177"/>
                <a:gd name="T11" fmla="*/ 46 h 255"/>
                <a:gd name="T12" fmla="*/ 170 w 177"/>
                <a:gd name="T13" fmla="*/ 63 h 255"/>
                <a:gd name="T14" fmla="*/ 174 w 177"/>
                <a:gd name="T15" fmla="*/ 82 h 255"/>
                <a:gd name="T16" fmla="*/ 177 w 177"/>
                <a:gd name="T17" fmla="*/ 102 h 255"/>
                <a:gd name="T18" fmla="*/ 177 w 177"/>
                <a:gd name="T19" fmla="*/ 122 h 255"/>
                <a:gd name="T20" fmla="*/ 174 w 177"/>
                <a:gd name="T21" fmla="*/ 143 h 255"/>
                <a:gd name="T22" fmla="*/ 168 w 177"/>
                <a:gd name="T23" fmla="*/ 164 h 255"/>
                <a:gd name="T24" fmla="*/ 159 w 177"/>
                <a:gd name="T25" fmla="*/ 183 h 255"/>
                <a:gd name="T26" fmla="*/ 146 w 177"/>
                <a:gd name="T27" fmla="*/ 203 h 255"/>
                <a:gd name="T28" fmla="*/ 127 w 177"/>
                <a:gd name="T29" fmla="*/ 220 h 255"/>
                <a:gd name="T30" fmla="*/ 105 w 177"/>
                <a:gd name="T31" fmla="*/ 234 h 255"/>
                <a:gd name="T32" fmla="*/ 77 w 177"/>
                <a:gd name="T33" fmla="*/ 246 h 255"/>
                <a:gd name="T34" fmla="*/ 42 w 177"/>
                <a:gd name="T35" fmla="*/ 255 h 255"/>
                <a:gd name="T36" fmla="*/ 44 w 177"/>
                <a:gd name="T37" fmla="*/ 253 h 255"/>
                <a:gd name="T38" fmla="*/ 51 w 177"/>
                <a:gd name="T39" fmla="*/ 250 h 255"/>
                <a:gd name="T40" fmla="*/ 62 w 177"/>
                <a:gd name="T41" fmla="*/ 244 h 255"/>
                <a:gd name="T42" fmla="*/ 75 w 177"/>
                <a:gd name="T43" fmla="*/ 235 h 255"/>
                <a:gd name="T44" fmla="*/ 90 w 177"/>
                <a:gd name="T45" fmla="*/ 222 h 255"/>
                <a:gd name="T46" fmla="*/ 104 w 177"/>
                <a:gd name="T47" fmla="*/ 208 h 255"/>
                <a:gd name="T48" fmla="*/ 116 w 177"/>
                <a:gd name="T49" fmla="*/ 190 h 255"/>
                <a:gd name="T50" fmla="*/ 126 w 177"/>
                <a:gd name="T51" fmla="*/ 169 h 255"/>
                <a:gd name="T52" fmla="*/ 133 w 177"/>
                <a:gd name="T53" fmla="*/ 143 h 255"/>
                <a:gd name="T54" fmla="*/ 131 w 177"/>
                <a:gd name="T55" fmla="*/ 147 h 255"/>
                <a:gd name="T56" fmla="*/ 127 w 177"/>
                <a:gd name="T57" fmla="*/ 155 h 255"/>
                <a:gd name="T58" fmla="*/ 120 w 177"/>
                <a:gd name="T59" fmla="*/ 168 h 255"/>
                <a:gd name="T60" fmla="*/ 109 w 177"/>
                <a:gd name="T61" fmla="*/ 182 h 255"/>
                <a:gd name="T62" fmla="*/ 96 w 177"/>
                <a:gd name="T63" fmla="*/ 198 h 255"/>
                <a:gd name="T64" fmla="*/ 81 w 177"/>
                <a:gd name="T65" fmla="*/ 213 h 255"/>
                <a:gd name="T66" fmla="*/ 62 w 177"/>
                <a:gd name="T67" fmla="*/ 227 h 255"/>
                <a:gd name="T68" fmla="*/ 42 w 177"/>
                <a:gd name="T69" fmla="*/ 239 h 255"/>
                <a:gd name="T70" fmla="*/ 18 w 177"/>
                <a:gd name="T71" fmla="*/ 246 h 255"/>
                <a:gd name="T72" fmla="*/ 18 w 177"/>
                <a:gd name="T73" fmla="*/ 243 h 255"/>
                <a:gd name="T74" fmla="*/ 16 w 177"/>
                <a:gd name="T75" fmla="*/ 238 h 255"/>
                <a:gd name="T76" fmla="*/ 12 w 177"/>
                <a:gd name="T77" fmla="*/ 229 h 255"/>
                <a:gd name="T78" fmla="*/ 8 w 177"/>
                <a:gd name="T79" fmla="*/ 216 h 255"/>
                <a:gd name="T80" fmla="*/ 4 w 177"/>
                <a:gd name="T81" fmla="*/ 201 h 255"/>
                <a:gd name="T82" fmla="*/ 1 w 177"/>
                <a:gd name="T83" fmla="*/ 185 h 255"/>
                <a:gd name="T84" fmla="*/ 0 w 177"/>
                <a:gd name="T85" fmla="*/ 166 h 255"/>
                <a:gd name="T86" fmla="*/ 0 w 177"/>
                <a:gd name="T87" fmla="*/ 147 h 255"/>
                <a:gd name="T88" fmla="*/ 3 w 177"/>
                <a:gd name="T89" fmla="*/ 126 h 255"/>
                <a:gd name="T90" fmla="*/ 9 w 177"/>
                <a:gd name="T91" fmla="*/ 105 h 255"/>
                <a:gd name="T92" fmla="*/ 19 w 177"/>
                <a:gd name="T93" fmla="*/ 86 h 255"/>
                <a:gd name="T94" fmla="*/ 34 w 177"/>
                <a:gd name="T95" fmla="*/ 65 h 255"/>
                <a:gd name="T96" fmla="*/ 55 w 177"/>
                <a:gd name="T97" fmla="*/ 47 h 255"/>
                <a:gd name="T98" fmla="*/ 79 w 177"/>
                <a:gd name="T99" fmla="*/ 29 h 255"/>
                <a:gd name="T100" fmla="*/ 110 w 177"/>
                <a:gd name="T101" fmla="*/ 13 h 255"/>
                <a:gd name="T102" fmla="*/ 149 w 177"/>
                <a:gd name="T103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255">
                  <a:moveTo>
                    <a:pt x="149" y="0"/>
                  </a:moveTo>
                  <a:lnTo>
                    <a:pt x="151" y="2"/>
                  </a:lnTo>
                  <a:lnTo>
                    <a:pt x="153" y="8"/>
                  </a:lnTo>
                  <a:lnTo>
                    <a:pt x="157" y="17"/>
                  </a:lnTo>
                  <a:lnTo>
                    <a:pt x="162" y="30"/>
                  </a:lnTo>
                  <a:lnTo>
                    <a:pt x="166" y="46"/>
                  </a:lnTo>
                  <a:lnTo>
                    <a:pt x="170" y="63"/>
                  </a:lnTo>
                  <a:lnTo>
                    <a:pt x="174" y="82"/>
                  </a:lnTo>
                  <a:lnTo>
                    <a:pt x="177" y="102"/>
                  </a:lnTo>
                  <a:lnTo>
                    <a:pt x="177" y="122"/>
                  </a:lnTo>
                  <a:lnTo>
                    <a:pt x="174" y="143"/>
                  </a:lnTo>
                  <a:lnTo>
                    <a:pt x="168" y="164"/>
                  </a:lnTo>
                  <a:lnTo>
                    <a:pt x="159" y="183"/>
                  </a:lnTo>
                  <a:lnTo>
                    <a:pt x="146" y="203"/>
                  </a:lnTo>
                  <a:lnTo>
                    <a:pt x="127" y="220"/>
                  </a:lnTo>
                  <a:lnTo>
                    <a:pt x="105" y="234"/>
                  </a:lnTo>
                  <a:lnTo>
                    <a:pt x="77" y="246"/>
                  </a:lnTo>
                  <a:lnTo>
                    <a:pt x="42" y="255"/>
                  </a:lnTo>
                  <a:lnTo>
                    <a:pt x="44" y="253"/>
                  </a:lnTo>
                  <a:lnTo>
                    <a:pt x="51" y="250"/>
                  </a:lnTo>
                  <a:lnTo>
                    <a:pt x="62" y="244"/>
                  </a:lnTo>
                  <a:lnTo>
                    <a:pt x="75" y="235"/>
                  </a:lnTo>
                  <a:lnTo>
                    <a:pt x="90" y="222"/>
                  </a:lnTo>
                  <a:lnTo>
                    <a:pt x="104" y="208"/>
                  </a:lnTo>
                  <a:lnTo>
                    <a:pt x="116" y="190"/>
                  </a:lnTo>
                  <a:lnTo>
                    <a:pt x="126" y="169"/>
                  </a:lnTo>
                  <a:lnTo>
                    <a:pt x="133" y="143"/>
                  </a:lnTo>
                  <a:lnTo>
                    <a:pt x="131" y="147"/>
                  </a:lnTo>
                  <a:lnTo>
                    <a:pt x="127" y="155"/>
                  </a:lnTo>
                  <a:lnTo>
                    <a:pt x="120" y="168"/>
                  </a:lnTo>
                  <a:lnTo>
                    <a:pt x="109" y="182"/>
                  </a:lnTo>
                  <a:lnTo>
                    <a:pt x="96" y="198"/>
                  </a:lnTo>
                  <a:lnTo>
                    <a:pt x="81" y="213"/>
                  </a:lnTo>
                  <a:lnTo>
                    <a:pt x="62" y="227"/>
                  </a:lnTo>
                  <a:lnTo>
                    <a:pt x="42" y="239"/>
                  </a:lnTo>
                  <a:lnTo>
                    <a:pt x="18" y="246"/>
                  </a:lnTo>
                  <a:lnTo>
                    <a:pt x="18" y="243"/>
                  </a:lnTo>
                  <a:lnTo>
                    <a:pt x="16" y="238"/>
                  </a:lnTo>
                  <a:lnTo>
                    <a:pt x="12" y="229"/>
                  </a:lnTo>
                  <a:lnTo>
                    <a:pt x="8" y="216"/>
                  </a:lnTo>
                  <a:lnTo>
                    <a:pt x="4" y="201"/>
                  </a:lnTo>
                  <a:lnTo>
                    <a:pt x="1" y="185"/>
                  </a:lnTo>
                  <a:lnTo>
                    <a:pt x="0" y="166"/>
                  </a:lnTo>
                  <a:lnTo>
                    <a:pt x="0" y="147"/>
                  </a:lnTo>
                  <a:lnTo>
                    <a:pt x="3" y="126"/>
                  </a:lnTo>
                  <a:lnTo>
                    <a:pt x="9" y="105"/>
                  </a:lnTo>
                  <a:lnTo>
                    <a:pt x="19" y="86"/>
                  </a:lnTo>
                  <a:lnTo>
                    <a:pt x="34" y="65"/>
                  </a:lnTo>
                  <a:lnTo>
                    <a:pt x="55" y="47"/>
                  </a:lnTo>
                  <a:lnTo>
                    <a:pt x="79" y="29"/>
                  </a:lnTo>
                  <a:lnTo>
                    <a:pt x="110" y="13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文本框 12"/>
            <p:cNvSpPr txBox="1"/>
            <p:nvPr/>
          </p:nvSpPr>
          <p:spPr>
            <a:xfrm>
              <a:off x="7006254" y="2180884"/>
              <a:ext cx="4315153" cy="616730"/>
            </a:xfrm>
            <a:prstGeom prst="rect">
              <a:avLst/>
            </a:prstGeom>
          </p:spPr>
          <p:txBody>
            <a:bodyPr vert="horz" wrap="square" lIns="109728" tIns="54864" rIns="109728" bIns="54864" anchor="ctr" anchorCtr="0">
              <a:normAutofit/>
            </a:bodyPr>
            <a:lstStyle/>
            <a:p>
              <a:pPr algn="l">
                <a:lnSpc>
                  <a:spcPct val="120000"/>
                </a:lnSpc>
                <a:spcBef>
                  <a:spcPct val="0"/>
                </a:spcBef>
              </a:pPr>
              <a:r>
                <a:rPr sz="1100" dirty="0">
                  <a:solidFill>
                    <a:schemeClr val="tx1"/>
                  </a:solidFill>
                </a:rPr>
                <a:t>点击此处更换文本点击此处更换文本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6645053" y="3025690"/>
              <a:ext cx="4315009" cy="0"/>
            </a:xfrm>
            <a:prstGeom prst="line">
              <a:avLst/>
            </a:prstGeom>
            <a:ln w="3175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千图PPT彼岸天：ID 8661124库_组合 53"/>
          <p:cNvGrpSpPr/>
          <p:nvPr>
            <p:custDataLst>
              <p:tags r:id="rId40"/>
            </p:custDataLst>
          </p:nvPr>
        </p:nvGrpSpPr>
        <p:grpSpPr>
          <a:xfrm>
            <a:off x="6645053" y="3284511"/>
            <a:ext cx="4676354" cy="865129"/>
            <a:chOff x="6645053" y="3284511"/>
            <a:chExt cx="4676354" cy="865129"/>
          </a:xfrm>
        </p:grpSpPr>
        <p:sp>
          <p:nvSpPr>
            <p:cNvPr id="13" name="任意多边形: 形状 12"/>
            <p:cNvSpPr/>
            <p:nvPr/>
          </p:nvSpPr>
          <p:spPr bwMode="auto">
            <a:xfrm>
              <a:off x="6645053" y="3390470"/>
              <a:ext cx="280988" cy="404813"/>
            </a:xfrm>
            <a:custGeom>
              <a:avLst/>
              <a:gdLst>
                <a:gd name="T0" fmla="*/ 149 w 177"/>
                <a:gd name="T1" fmla="*/ 0 h 255"/>
                <a:gd name="T2" fmla="*/ 151 w 177"/>
                <a:gd name="T3" fmla="*/ 2 h 255"/>
                <a:gd name="T4" fmla="*/ 153 w 177"/>
                <a:gd name="T5" fmla="*/ 8 h 255"/>
                <a:gd name="T6" fmla="*/ 157 w 177"/>
                <a:gd name="T7" fmla="*/ 17 h 255"/>
                <a:gd name="T8" fmla="*/ 162 w 177"/>
                <a:gd name="T9" fmla="*/ 30 h 255"/>
                <a:gd name="T10" fmla="*/ 166 w 177"/>
                <a:gd name="T11" fmla="*/ 46 h 255"/>
                <a:gd name="T12" fmla="*/ 170 w 177"/>
                <a:gd name="T13" fmla="*/ 63 h 255"/>
                <a:gd name="T14" fmla="*/ 174 w 177"/>
                <a:gd name="T15" fmla="*/ 82 h 255"/>
                <a:gd name="T16" fmla="*/ 177 w 177"/>
                <a:gd name="T17" fmla="*/ 102 h 255"/>
                <a:gd name="T18" fmla="*/ 177 w 177"/>
                <a:gd name="T19" fmla="*/ 122 h 255"/>
                <a:gd name="T20" fmla="*/ 174 w 177"/>
                <a:gd name="T21" fmla="*/ 143 h 255"/>
                <a:gd name="T22" fmla="*/ 168 w 177"/>
                <a:gd name="T23" fmla="*/ 164 h 255"/>
                <a:gd name="T24" fmla="*/ 159 w 177"/>
                <a:gd name="T25" fmla="*/ 183 h 255"/>
                <a:gd name="T26" fmla="*/ 146 w 177"/>
                <a:gd name="T27" fmla="*/ 203 h 255"/>
                <a:gd name="T28" fmla="*/ 127 w 177"/>
                <a:gd name="T29" fmla="*/ 220 h 255"/>
                <a:gd name="T30" fmla="*/ 105 w 177"/>
                <a:gd name="T31" fmla="*/ 234 h 255"/>
                <a:gd name="T32" fmla="*/ 77 w 177"/>
                <a:gd name="T33" fmla="*/ 246 h 255"/>
                <a:gd name="T34" fmla="*/ 42 w 177"/>
                <a:gd name="T35" fmla="*/ 255 h 255"/>
                <a:gd name="T36" fmla="*/ 44 w 177"/>
                <a:gd name="T37" fmla="*/ 253 h 255"/>
                <a:gd name="T38" fmla="*/ 51 w 177"/>
                <a:gd name="T39" fmla="*/ 250 h 255"/>
                <a:gd name="T40" fmla="*/ 62 w 177"/>
                <a:gd name="T41" fmla="*/ 244 h 255"/>
                <a:gd name="T42" fmla="*/ 75 w 177"/>
                <a:gd name="T43" fmla="*/ 235 h 255"/>
                <a:gd name="T44" fmla="*/ 90 w 177"/>
                <a:gd name="T45" fmla="*/ 222 h 255"/>
                <a:gd name="T46" fmla="*/ 104 w 177"/>
                <a:gd name="T47" fmla="*/ 208 h 255"/>
                <a:gd name="T48" fmla="*/ 116 w 177"/>
                <a:gd name="T49" fmla="*/ 190 h 255"/>
                <a:gd name="T50" fmla="*/ 126 w 177"/>
                <a:gd name="T51" fmla="*/ 169 h 255"/>
                <a:gd name="T52" fmla="*/ 133 w 177"/>
                <a:gd name="T53" fmla="*/ 143 h 255"/>
                <a:gd name="T54" fmla="*/ 131 w 177"/>
                <a:gd name="T55" fmla="*/ 147 h 255"/>
                <a:gd name="T56" fmla="*/ 127 w 177"/>
                <a:gd name="T57" fmla="*/ 155 h 255"/>
                <a:gd name="T58" fmla="*/ 120 w 177"/>
                <a:gd name="T59" fmla="*/ 168 h 255"/>
                <a:gd name="T60" fmla="*/ 109 w 177"/>
                <a:gd name="T61" fmla="*/ 182 h 255"/>
                <a:gd name="T62" fmla="*/ 96 w 177"/>
                <a:gd name="T63" fmla="*/ 198 h 255"/>
                <a:gd name="T64" fmla="*/ 81 w 177"/>
                <a:gd name="T65" fmla="*/ 213 h 255"/>
                <a:gd name="T66" fmla="*/ 62 w 177"/>
                <a:gd name="T67" fmla="*/ 227 h 255"/>
                <a:gd name="T68" fmla="*/ 42 w 177"/>
                <a:gd name="T69" fmla="*/ 239 h 255"/>
                <a:gd name="T70" fmla="*/ 18 w 177"/>
                <a:gd name="T71" fmla="*/ 246 h 255"/>
                <a:gd name="T72" fmla="*/ 18 w 177"/>
                <a:gd name="T73" fmla="*/ 243 h 255"/>
                <a:gd name="T74" fmla="*/ 16 w 177"/>
                <a:gd name="T75" fmla="*/ 238 h 255"/>
                <a:gd name="T76" fmla="*/ 12 w 177"/>
                <a:gd name="T77" fmla="*/ 229 h 255"/>
                <a:gd name="T78" fmla="*/ 8 w 177"/>
                <a:gd name="T79" fmla="*/ 216 h 255"/>
                <a:gd name="T80" fmla="*/ 4 w 177"/>
                <a:gd name="T81" fmla="*/ 201 h 255"/>
                <a:gd name="T82" fmla="*/ 1 w 177"/>
                <a:gd name="T83" fmla="*/ 185 h 255"/>
                <a:gd name="T84" fmla="*/ 0 w 177"/>
                <a:gd name="T85" fmla="*/ 166 h 255"/>
                <a:gd name="T86" fmla="*/ 0 w 177"/>
                <a:gd name="T87" fmla="*/ 147 h 255"/>
                <a:gd name="T88" fmla="*/ 3 w 177"/>
                <a:gd name="T89" fmla="*/ 126 h 255"/>
                <a:gd name="T90" fmla="*/ 9 w 177"/>
                <a:gd name="T91" fmla="*/ 105 h 255"/>
                <a:gd name="T92" fmla="*/ 19 w 177"/>
                <a:gd name="T93" fmla="*/ 86 h 255"/>
                <a:gd name="T94" fmla="*/ 34 w 177"/>
                <a:gd name="T95" fmla="*/ 65 h 255"/>
                <a:gd name="T96" fmla="*/ 55 w 177"/>
                <a:gd name="T97" fmla="*/ 47 h 255"/>
                <a:gd name="T98" fmla="*/ 79 w 177"/>
                <a:gd name="T99" fmla="*/ 29 h 255"/>
                <a:gd name="T100" fmla="*/ 110 w 177"/>
                <a:gd name="T101" fmla="*/ 13 h 255"/>
                <a:gd name="T102" fmla="*/ 149 w 177"/>
                <a:gd name="T103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255">
                  <a:moveTo>
                    <a:pt x="149" y="0"/>
                  </a:moveTo>
                  <a:lnTo>
                    <a:pt x="151" y="2"/>
                  </a:lnTo>
                  <a:lnTo>
                    <a:pt x="153" y="8"/>
                  </a:lnTo>
                  <a:lnTo>
                    <a:pt x="157" y="17"/>
                  </a:lnTo>
                  <a:lnTo>
                    <a:pt x="162" y="30"/>
                  </a:lnTo>
                  <a:lnTo>
                    <a:pt x="166" y="46"/>
                  </a:lnTo>
                  <a:lnTo>
                    <a:pt x="170" y="63"/>
                  </a:lnTo>
                  <a:lnTo>
                    <a:pt x="174" y="82"/>
                  </a:lnTo>
                  <a:lnTo>
                    <a:pt x="177" y="102"/>
                  </a:lnTo>
                  <a:lnTo>
                    <a:pt x="177" y="122"/>
                  </a:lnTo>
                  <a:lnTo>
                    <a:pt x="174" y="143"/>
                  </a:lnTo>
                  <a:lnTo>
                    <a:pt x="168" y="164"/>
                  </a:lnTo>
                  <a:lnTo>
                    <a:pt x="159" y="183"/>
                  </a:lnTo>
                  <a:lnTo>
                    <a:pt x="146" y="203"/>
                  </a:lnTo>
                  <a:lnTo>
                    <a:pt x="127" y="220"/>
                  </a:lnTo>
                  <a:lnTo>
                    <a:pt x="105" y="234"/>
                  </a:lnTo>
                  <a:lnTo>
                    <a:pt x="77" y="246"/>
                  </a:lnTo>
                  <a:lnTo>
                    <a:pt x="42" y="255"/>
                  </a:lnTo>
                  <a:lnTo>
                    <a:pt x="44" y="253"/>
                  </a:lnTo>
                  <a:lnTo>
                    <a:pt x="51" y="250"/>
                  </a:lnTo>
                  <a:lnTo>
                    <a:pt x="62" y="244"/>
                  </a:lnTo>
                  <a:lnTo>
                    <a:pt x="75" y="235"/>
                  </a:lnTo>
                  <a:lnTo>
                    <a:pt x="90" y="222"/>
                  </a:lnTo>
                  <a:lnTo>
                    <a:pt x="104" y="208"/>
                  </a:lnTo>
                  <a:lnTo>
                    <a:pt x="116" y="190"/>
                  </a:lnTo>
                  <a:lnTo>
                    <a:pt x="126" y="169"/>
                  </a:lnTo>
                  <a:lnTo>
                    <a:pt x="133" y="143"/>
                  </a:lnTo>
                  <a:lnTo>
                    <a:pt x="131" y="147"/>
                  </a:lnTo>
                  <a:lnTo>
                    <a:pt x="127" y="155"/>
                  </a:lnTo>
                  <a:lnTo>
                    <a:pt x="120" y="168"/>
                  </a:lnTo>
                  <a:lnTo>
                    <a:pt x="109" y="182"/>
                  </a:lnTo>
                  <a:lnTo>
                    <a:pt x="96" y="198"/>
                  </a:lnTo>
                  <a:lnTo>
                    <a:pt x="81" y="213"/>
                  </a:lnTo>
                  <a:lnTo>
                    <a:pt x="62" y="227"/>
                  </a:lnTo>
                  <a:lnTo>
                    <a:pt x="42" y="239"/>
                  </a:lnTo>
                  <a:lnTo>
                    <a:pt x="18" y="246"/>
                  </a:lnTo>
                  <a:lnTo>
                    <a:pt x="18" y="243"/>
                  </a:lnTo>
                  <a:lnTo>
                    <a:pt x="16" y="238"/>
                  </a:lnTo>
                  <a:lnTo>
                    <a:pt x="12" y="229"/>
                  </a:lnTo>
                  <a:lnTo>
                    <a:pt x="8" y="216"/>
                  </a:lnTo>
                  <a:lnTo>
                    <a:pt x="4" y="201"/>
                  </a:lnTo>
                  <a:lnTo>
                    <a:pt x="1" y="185"/>
                  </a:lnTo>
                  <a:lnTo>
                    <a:pt x="0" y="166"/>
                  </a:lnTo>
                  <a:lnTo>
                    <a:pt x="0" y="147"/>
                  </a:lnTo>
                  <a:lnTo>
                    <a:pt x="3" y="126"/>
                  </a:lnTo>
                  <a:lnTo>
                    <a:pt x="9" y="105"/>
                  </a:lnTo>
                  <a:lnTo>
                    <a:pt x="19" y="86"/>
                  </a:lnTo>
                  <a:lnTo>
                    <a:pt x="34" y="65"/>
                  </a:lnTo>
                  <a:lnTo>
                    <a:pt x="55" y="47"/>
                  </a:lnTo>
                  <a:lnTo>
                    <a:pt x="79" y="29"/>
                  </a:lnTo>
                  <a:lnTo>
                    <a:pt x="110" y="13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文本框 10"/>
            <p:cNvSpPr txBox="1"/>
            <p:nvPr/>
          </p:nvSpPr>
          <p:spPr>
            <a:xfrm>
              <a:off x="7006254" y="3284511"/>
              <a:ext cx="4315153" cy="616730"/>
            </a:xfrm>
            <a:prstGeom prst="rect">
              <a:avLst/>
            </a:prstGeom>
          </p:spPr>
          <p:txBody>
            <a:bodyPr vert="horz" wrap="square" lIns="109728" tIns="54864" rIns="109728" bIns="54864" anchor="ctr" anchorCtr="0">
              <a:normAutofit/>
            </a:bodyPr>
            <a:lstStyle/>
            <a:p>
              <a:pPr algn="l">
                <a:lnSpc>
                  <a:spcPct val="120000"/>
                </a:lnSpc>
                <a:spcBef>
                  <a:spcPct val="0"/>
                </a:spcBef>
              </a:pPr>
              <a:r>
                <a:rPr sz="1100" dirty="0">
                  <a:solidFill>
                    <a:schemeClr val="tx1"/>
                  </a:solidFill>
                </a:rPr>
                <a:t>点击此处更换文本点击此处更换文本</a:t>
              </a: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6645053" y="4149640"/>
              <a:ext cx="4315009" cy="0"/>
            </a:xfrm>
            <a:prstGeom prst="line">
              <a:avLst/>
            </a:prstGeom>
            <a:ln w="3175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文本框 2"/>
          <p:cNvSpPr txBox="1"/>
          <p:nvPr userDrawn="1"/>
        </p:nvSpPr>
        <p:spPr>
          <a:xfrm>
            <a:off x="3767795" y="531496"/>
            <a:ext cx="4112260" cy="76835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4400" b="1" dirty="0">
                <a:latin typeface="方正黑体简体" panose="03000509000000000000" charset="-122"/>
                <a:ea typeface="方正黑体简体" panose="03000509000000000000" charset="-122"/>
              </a:rPr>
              <a:t>请插入您的标题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34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152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168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96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139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189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82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9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61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143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grpId="0" nodeType="withEffect">
                                  <p:stCondLst>
                                    <p:cond delay="126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grpId="0" nodeType="withEffect">
                                  <p:stCondLst>
                                    <p:cond delay="28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grpId="0" nodeType="withEffect">
                                  <p:stCondLst>
                                    <p:cond delay="19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grpId="0" nodeType="withEffect">
                                  <p:stCondLst>
                                    <p:cond delay="91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grpId="0" nodeType="withEffect">
                                  <p:stCondLst>
                                    <p:cond delay="104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grpId="0" nodeType="withEffect">
                                  <p:stCondLst>
                                    <p:cond delay="176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grpId="0" nodeType="withEffect">
                                  <p:stCondLst>
                                    <p:cond delay="173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grpId="0" nodeType="withEffect">
                                  <p:stCondLst>
                                    <p:cond delay="137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16" fill="hold" grpId="0" nodeType="withEffect">
                                  <p:stCondLst>
                                    <p:cond delay="87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3" presetClass="entr" presetSubtype="16" fill="hold" grpId="0" nodeType="withEffect">
                                  <p:stCondLst>
                                    <p:cond delay="77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16" fill="hold" grpId="0" nodeType="withEffect">
                                  <p:stCondLst>
                                    <p:cond delay="132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grpId="0" nodeType="withEffect">
                                  <p:stCondLst>
                                    <p:cond delay="42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3" presetClass="entr" presetSubtype="16" fill="hold" grpId="0" nodeType="withEffect">
                                  <p:stCondLst>
                                    <p:cond delay="156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3" presetClass="entr" presetSubtype="16" fill="hold" grpId="0" nodeType="withEffect">
                                  <p:stCondLst>
                                    <p:cond delay="21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3" presetClass="entr" presetSubtype="16" fill="hold" grpId="0" nodeType="withEffect">
                                  <p:stCondLst>
                                    <p:cond delay="108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3" presetClass="entr" presetSubtype="16" fill="hold" grpId="0" nodeType="withEffect">
                                  <p:stCondLst>
                                    <p:cond delay="105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3" presetClass="entr" presetSubtype="16" fill="hold" grpId="0" nodeType="withEffect">
                                  <p:stCondLst>
                                    <p:cond delay="141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3" presetClass="entr" presetSubtype="16" fill="hold" grpId="0" nodeType="withEffect">
                                  <p:stCondLst>
                                    <p:cond delay="126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3" presetClass="entr" presetSubtype="16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3" presetClass="entr" presetSubtype="16" fill="hold" grpId="0" nodeType="withEffect">
                                  <p:stCondLst>
                                    <p:cond delay="104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3" presetClass="entr" presetSubtype="16" fill="hold" grpId="0" nodeType="withEffect">
                                  <p:stCondLst>
                                    <p:cond delay="15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3" presetClass="entr" presetSubtype="16" fill="hold" grpId="0" nodeType="withEffect">
                                  <p:stCondLst>
                                    <p:cond delay="185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3" presetClass="entr" presetSubtype="16" fill="hold" grpId="0" nodeType="withEffect">
                                  <p:stCondLst>
                                    <p:cond delay="81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3" presetClass="entr" presetSubtype="16" fill="hold" grpId="0" nodeType="withEffect">
                                  <p:stCondLst>
                                    <p:cond delay="79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3" presetClass="entr" presetSubtype="16" fill="hold" grpId="0" nodeType="withEffect">
                                  <p:stCondLst>
                                    <p:cond delay="141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3" presetClass="entr" presetSubtype="16" fill="hold" grpId="0" nodeType="withEffect">
                                  <p:stCondLst>
                                    <p:cond delay="55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34"/>
                            </p:stCondLst>
                            <p:childTnLst>
                              <p:par>
                                <p:cTn id="15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34"/>
                            </p:stCondLst>
                            <p:childTnLst>
                              <p:par>
                                <p:cTn id="15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534"/>
                            </p:stCondLst>
                            <p:childTnLst>
                              <p:par>
                                <p:cTn id="16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bldLvl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千图PPT彼岸天：ID 8661124库_组合 35"/>
          <p:cNvGrpSpPr/>
          <p:nvPr>
            <p:custDataLst>
              <p:tags r:id="rId1"/>
            </p:custDataLst>
          </p:nvPr>
        </p:nvGrpSpPr>
        <p:grpSpPr>
          <a:xfrm>
            <a:off x="3399750" y="4753361"/>
            <a:ext cx="2453725" cy="1377719"/>
            <a:chOff x="3399750" y="4753361"/>
            <a:chExt cx="2453725" cy="1377719"/>
          </a:xfrm>
        </p:grpSpPr>
        <p:sp>
          <p:nvSpPr>
            <p:cNvPr id="29" name="矩形 28"/>
            <p:cNvSpPr/>
            <p:nvPr/>
          </p:nvSpPr>
          <p:spPr>
            <a:xfrm>
              <a:off x="3399750" y="5139634"/>
              <a:ext cx="2441821" cy="991446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sz="1200" dirty="0">
                  <a:solidFill>
                    <a:schemeClr val="tx1"/>
                  </a:solidFill>
                </a:rPr>
                <a:t>点击此处更换文本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3399751" y="4753361"/>
              <a:ext cx="2453724" cy="255001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1">
                      <a:lumMod val="100000"/>
                    </a:schemeClr>
                  </a:solidFill>
                </a:rPr>
                <a:t>输入标题文本</a:t>
              </a:r>
            </a:p>
          </p:txBody>
        </p:sp>
      </p:grpSp>
      <p:grpSp>
        <p:nvGrpSpPr>
          <p:cNvPr id="35" name="千图PPT彼岸天：ID 8661124库_组合 34"/>
          <p:cNvGrpSpPr/>
          <p:nvPr>
            <p:custDataLst>
              <p:tags r:id="rId2"/>
            </p:custDataLst>
          </p:nvPr>
        </p:nvGrpSpPr>
        <p:grpSpPr>
          <a:xfrm>
            <a:off x="7032103" y="4753361"/>
            <a:ext cx="2453725" cy="1377719"/>
            <a:chOff x="7032103" y="4753361"/>
            <a:chExt cx="2453725" cy="1377719"/>
          </a:xfrm>
        </p:grpSpPr>
        <p:sp>
          <p:nvSpPr>
            <p:cNvPr id="31" name="矩形 30"/>
            <p:cNvSpPr/>
            <p:nvPr/>
          </p:nvSpPr>
          <p:spPr>
            <a:xfrm>
              <a:off x="7032103" y="5139634"/>
              <a:ext cx="2441821" cy="991446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sz="1200" dirty="0">
                  <a:solidFill>
                    <a:schemeClr val="tx1"/>
                  </a:solidFill>
                </a:rPr>
                <a:t>点击此处更换文本</a:t>
              </a:r>
            </a:p>
          </p:txBody>
        </p:sp>
        <p:sp>
          <p:nvSpPr>
            <p:cNvPr id="32" name="矩形 31"/>
            <p:cNvSpPr/>
            <p:nvPr/>
          </p:nvSpPr>
          <p:spPr>
            <a:xfrm>
              <a:off x="7032104" y="4753361"/>
              <a:ext cx="2453724" cy="255001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1">
                      <a:lumMod val="100000"/>
                    </a:schemeClr>
                  </a:solidFill>
                </a:rPr>
                <a:t>输入标题文本</a:t>
              </a:r>
            </a:p>
          </p:txBody>
        </p:sp>
      </p:grpSp>
      <p:grpSp>
        <p:nvGrpSpPr>
          <p:cNvPr id="38" name="千图PPT彼岸天：ID 8661124库_组合 37"/>
          <p:cNvGrpSpPr/>
          <p:nvPr>
            <p:custDataLst>
              <p:tags r:id="rId3"/>
            </p:custDataLst>
          </p:nvPr>
        </p:nvGrpSpPr>
        <p:grpSpPr>
          <a:xfrm>
            <a:off x="1064694" y="2231599"/>
            <a:ext cx="2453725" cy="1377719"/>
            <a:chOff x="1064694" y="2231599"/>
            <a:chExt cx="2453725" cy="1377719"/>
          </a:xfrm>
        </p:grpSpPr>
        <p:sp>
          <p:nvSpPr>
            <p:cNvPr id="33" name="矩形 32"/>
            <p:cNvSpPr/>
            <p:nvPr/>
          </p:nvSpPr>
          <p:spPr>
            <a:xfrm>
              <a:off x="1064694" y="2617872"/>
              <a:ext cx="2441821" cy="991446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sz="1200" dirty="0">
                  <a:solidFill>
                    <a:schemeClr val="tx1"/>
                  </a:solidFill>
                </a:rPr>
                <a:t>点击此处更换文本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1064695" y="2231599"/>
              <a:ext cx="2453724" cy="255001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chemeClr val="accent1">
                      <a:lumMod val="100000"/>
                    </a:schemeClr>
                  </a:solidFill>
                </a:rPr>
                <a:t>输入标题文本</a:t>
              </a:r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4"/>
            </p:custDataLst>
          </p:nvPr>
        </p:nvGrpSpPr>
        <p:grpSpPr>
          <a:xfrm>
            <a:off x="8599220" y="1558715"/>
            <a:ext cx="2454929" cy="1224715"/>
            <a:chOff x="8599220" y="1558715"/>
            <a:chExt cx="2454929" cy="1224715"/>
          </a:xfrm>
        </p:grpSpPr>
        <p:sp>
          <p:nvSpPr>
            <p:cNvPr id="27" name="矩形 26"/>
            <p:cNvSpPr/>
            <p:nvPr/>
          </p:nvSpPr>
          <p:spPr>
            <a:xfrm>
              <a:off x="8599220" y="1889634"/>
              <a:ext cx="2454929" cy="893796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sz="1200" dirty="0">
                  <a:solidFill>
                    <a:schemeClr val="tx1"/>
                  </a:solidFill>
                </a:rPr>
                <a:t>点击此处更换文本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8600321" y="1558715"/>
              <a:ext cx="2453724" cy="255001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r>
                <a:rPr lang="zh-CN" altLang="en-US" sz="1600" b="1" dirty="0">
                  <a:solidFill>
                    <a:schemeClr val="accent2">
                      <a:lumMod val="100000"/>
                    </a:schemeClr>
                  </a:solidFill>
                </a:rPr>
                <a:t>输入标题文本</a:t>
              </a:r>
            </a:p>
          </p:txBody>
        </p:sp>
      </p:grpSp>
      <p:grpSp>
        <p:nvGrpSpPr>
          <p:cNvPr id="39" name="千图PPT彼岸天：ID 8661124库_组合 38"/>
          <p:cNvGrpSpPr/>
          <p:nvPr>
            <p:custDataLst>
              <p:tags r:id="rId5"/>
            </p:custDataLst>
          </p:nvPr>
        </p:nvGrpSpPr>
        <p:grpSpPr>
          <a:xfrm>
            <a:off x="1849517" y="1579039"/>
            <a:ext cx="7235694" cy="3011181"/>
            <a:chOff x="1849517" y="1579039"/>
            <a:chExt cx="7235694" cy="3011181"/>
          </a:xfrm>
        </p:grpSpPr>
        <p:sp>
          <p:nvSpPr>
            <p:cNvPr id="22" name="任意多边形: 形状 21"/>
            <p:cNvSpPr/>
            <p:nvPr/>
          </p:nvSpPr>
          <p:spPr>
            <a:xfrm>
              <a:off x="4537812" y="1579039"/>
              <a:ext cx="4547399" cy="3011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577" extrusionOk="0">
                  <a:moveTo>
                    <a:pt x="16823" y="20092"/>
                  </a:moveTo>
                  <a:cubicBezTo>
                    <a:pt x="14757" y="20092"/>
                    <a:pt x="13076" y="17550"/>
                    <a:pt x="13076" y="14426"/>
                  </a:cubicBezTo>
                  <a:cubicBezTo>
                    <a:pt x="13076" y="12325"/>
                    <a:pt x="13837" y="10488"/>
                    <a:pt x="14964" y="9510"/>
                  </a:cubicBezTo>
                  <a:lnTo>
                    <a:pt x="16456" y="14668"/>
                  </a:lnTo>
                  <a:cubicBezTo>
                    <a:pt x="16521" y="14896"/>
                    <a:pt x="16669" y="15032"/>
                    <a:pt x="16824" y="15032"/>
                  </a:cubicBezTo>
                  <a:cubicBezTo>
                    <a:pt x="16877" y="15032"/>
                    <a:pt x="16931" y="15016"/>
                    <a:pt x="16983" y="14982"/>
                  </a:cubicBezTo>
                  <a:cubicBezTo>
                    <a:pt x="17186" y="14849"/>
                    <a:pt x="17279" y="14492"/>
                    <a:pt x="17191" y="14185"/>
                  </a:cubicBezTo>
                  <a:lnTo>
                    <a:pt x="15705" y="9018"/>
                  </a:lnTo>
                  <a:cubicBezTo>
                    <a:pt x="16059" y="8851"/>
                    <a:pt x="16434" y="8761"/>
                    <a:pt x="16823" y="8761"/>
                  </a:cubicBezTo>
                  <a:cubicBezTo>
                    <a:pt x="18855" y="8761"/>
                    <a:pt x="20571" y="11355"/>
                    <a:pt x="20571" y="14426"/>
                  </a:cubicBezTo>
                  <a:cubicBezTo>
                    <a:pt x="20571" y="17550"/>
                    <a:pt x="18890" y="20092"/>
                    <a:pt x="16823" y="20092"/>
                  </a:cubicBezTo>
                  <a:close/>
                  <a:moveTo>
                    <a:pt x="8861" y="12153"/>
                  </a:moveTo>
                  <a:cubicBezTo>
                    <a:pt x="8592" y="11868"/>
                    <a:pt x="8264" y="11706"/>
                    <a:pt x="7913" y="11717"/>
                  </a:cubicBezTo>
                  <a:cubicBezTo>
                    <a:pt x="7768" y="11721"/>
                    <a:pt x="7625" y="11756"/>
                    <a:pt x="7489" y="11817"/>
                  </a:cubicBezTo>
                  <a:lnTo>
                    <a:pt x="6175" y="8048"/>
                  </a:lnTo>
                  <a:lnTo>
                    <a:pt x="13242" y="5257"/>
                  </a:lnTo>
                  <a:lnTo>
                    <a:pt x="8861" y="12153"/>
                  </a:lnTo>
                  <a:close/>
                  <a:moveTo>
                    <a:pt x="20142" y="9368"/>
                  </a:moveTo>
                  <a:cubicBezTo>
                    <a:pt x="19241" y="8019"/>
                    <a:pt x="18062" y="7276"/>
                    <a:pt x="16823" y="7276"/>
                  </a:cubicBezTo>
                  <a:cubicBezTo>
                    <a:pt x="16295" y="7276"/>
                    <a:pt x="15787" y="7407"/>
                    <a:pt x="15312" y="7650"/>
                  </a:cubicBezTo>
                  <a:lnTo>
                    <a:pt x="14500" y="4826"/>
                  </a:lnTo>
                  <a:lnTo>
                    <a:pt x="14314" y="4178"/>
                  </a:lnTo>
                  <a:lnTo>
                    <a:pt x="14314" y="4178"/>
                  </a:lnTo>
                  <a:lnTo>
                    <a:pt x="13206" y="326"/>
                  </a:lnTo>
                  <a:cubicBezTo>
                    <a:pt x="13145" y="163"/>
                    <a:pt x="13039" y="48"/>
                    <a:pt x="12917" y="12"/>
                  </a:cubicBezTo>
                  <a:cubicBezTo>
                    <a:pt x="12800" y="-23"/>
                    <a:pt x="12678" y="19"/>
                    <a:pt x="12581" y="126"/>
                  </a:cubicBezTo>
                  <a:lnTo>
                    <a:pt x="11220" y="2120"/>
                  </a:lnTo>
                  <a:cubicBezTo>
                    <a:pt x="11151" y="2274"/>
                    <a:pt x="11164" y="2481"/>
                    <a:pt x="11251" y="2613"/>
                  </a:cubicBezTo>
                  <a:cubicBezTo>
                    <a:pt x="11327" y="2727"/>
                    <a:pt x="11442" y="2758"/>
                    <a:pt x="11538" y="2690"/>
                  </a:cubicBezTo>
                  <a:lnTo>
                    <a:pt x="12575" y="1284"/>
                  </a:lnTo>
                  <a:lnTo>
                    <a:pt x="13349" y="3922"/>
                  </a:lnTo>
                  <a:lnTo>
                    <a:pt x="5672" y="6965"/>
                  </a:lnTo>
                  <a:lnTo>
                    <a:pt x="4976" y="5157"/>
                  </a:lnTo>
                  <a:lnTo>
                    <a:pt x="4908" y="5215"/>
                  </a:lnTo>
                  <a:lnTo>
                    <a:pt x="4803" y="5315"/>
                  </a:lnTo>
                  <a:cubicBezTo>
                    <a:pt x="4938" y="5258"/>
                    <a:pt x="5088" y="5195"/>
                    <a:pt x="5256" y="5126"/>
                  </a:cubicBezTo>
                  <a:cubicBezTo>
                    <a:pt x="6623" y="4562"/>
                    <a:pt x="7046" y="4470"/>
                    <a:pt x="7050" y="4174"/>
                  </a:cubicBezTo>
                  <a:cubicBezTo>
                    <a:pt x="7058" y="3670"/>
                    <a:pt x="6851" y="3670"/>
                    <a:pt x="6655" y="3670"/>
                  </a:cubicBezTo>
                  <a:lnTo>
                    <a:pt x="3061" y="3670"/>
                  </a:lnTo>
                  <a:cubicBezTo>
                    <a:pt x="2916" y="3670"/>
                    <a:pt x="2783" y="3788"/>
                    <a:pt x="2712" y="3979"/>
                  </a:cubicBezTo>
                  <a:cubicBezTo>
                    <a:pt x="2641" y="4170"/>
                    <a:pt x="2643" y="4404"/>
                    <a:pt x="2718" y="4591"/>
                  </a:cubicBezTo>
                  <a:lnTo>
                    <a:pt x="3076" y="5519"/>
                  </a:lnTo>
                  <a:cubicBezTo>
                    <a:pt x="3150" y="5704"/>
                    <a:pt x="3281" y="5810"/>
                    <a:pt x="3418" y="5810"/>
                  </a:cubicBezTo>
                  <a:cubicBezTo>
                    <a:pt x="3617" y="5810"/>
                    <a:pt x="3760" y="5760"/>
                    <a:pt x="4162" y="5589"/>
                  </a:cubicBezTo>
                  <a:lnTo>
                    <a:pt x="4345" y="5695"/>
                  </a:lnTo>
                  <a:lnTo>
                    <a:pt x="4278" y="5752"/>
                  </a:lnTo>
                  <a:cubicBezTo>
                    <a:pt x="4278" y="5752"/>
                    <a:pt x="5903" y="10164"/>
                    <a:pt x="5943" y="10288"/>
                  </a:cubicBezTo>
                  <a:cubicBezTo>
                    <a:pt x="6004" y="10477"/>
                    <a:pt x="5987" y="10637"/>
                    <a:pt x="5860" y="10689"/>
                  </a:cubicBezTo>
                  <a:cubicBezTo>
                    <a:pt x="5685" y="10761"/>
                    <a:pt x="294" y="13827"/>
                    <a:pt x="294" y="13827"/>
                  </a:cubicBezTo>
                  <a:cubicBezTo>
                    <a:pt x="76" y="13929"/>
                    <a:pt x="-47" y="14276"/>
                    <a:pt x="17" y="14606"/>
                  </a:cubicBezTo>
                  <a:cubicBezTo>
                    <a:pt x="62" y="14835"/>
                    <a:pt x="191" y="15002"/>
                    <a:pt x="348" y="15032"/>
                  </a:cubicBezTo>
                  <a:lnTo>
                    <a:pt x="6283" y="15032"/>
                  </a:lnTo>
                  <a:cubicBezTo>
                    <a:pt x="6494" y="16092"/>
                    <a:pt x="7145" y="16867"/>
                    <a:pt x="7913" y="16867"/>
                  </a:cubicBezTo>
                  <a:cubicBezTo>
                    <a:pt x="8853" y="16867"/>
                    <a:pt x="9617" y="15712"/>
                    <a:pt x="9617" y="14291"/>
                  </a:cubicBezTo>
                  <a:cubicBezTo>
                    <a:pt x="9617" y="13875"/>
                    <a:pt x="9551" y="13482"/>
                    <a:pt x="9434" y="13133"/>
                  </a:cubicBezTo>
                  <a:lnTo>
                    <a:pt x="14025" y="6261"/>
                  </a:lnTo>
                  <a:lnTo>
                    <a:pt x="14569" y="8142"/>
                  </a:lnTo>
                  <a:cubicBezTo>
                    <a:pt x="13096" y="9355"/>
                    <a:pt x="12094" y="11717"/>
                    <a:pt x="12094" y="14426"/>
                  </a:cubicBezTo>
                  <a:cubicBezTo>
                    <a:pt x="12094" y="18369"/>
                    <a:pt x="14215" y="21577"/>
                    <a:pt x="16823" y="21577"/>
                  </a:cubicBezTo>
                  <a:cubicBezTo>
                    <a:pt x="19431" y="21577"/>
                    <a:pt x="21553" y="18369"/>
                    <a:pt x="21553" y="14426"/>
                  </a:cubicBezTo>
                  <a:cubicBezTo>
                    <a:pt x="21553" y="12526"/>
                    <a:pt x="21052" y="10729"/>
                    <a:pt x="20142" y="9368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椭圆 24"/>
            <p:cNvSpPr/>
            <p:nvPr/>
          </p:nvSpPr>
          <p:spPr>
            <a:xfrm>
              <a:off x="1849517" y="3634037"/>
              <a:ext cx="890064" cy="890064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bg1">
                  <a:lumMod val="85000"/>
                </a:schemeClr>
              </a:solidFill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任意多边形: 形状 25"/>
            <p:cNvSpPr/>
            <p:nvPr/>
          </p:nvSpPr>
          <p:spPr>
            <a:xfrm>
              <a:off x="2130846" y="3800862"/>
              <a:ext cx="327404" cy="557897"/>
            </a:xfrm>
            <a:custGeom>
              <a:avLst/>
              <a:gdLst>
                <a:gd name="connsiteX0" fmla="*/ 99219 w 198438"/>
                <a:gd name="connsiteY0" fmla="*/ 288925 h 338138"/>
                <a:gd name="connsiteX1" fmla="*/ 84137 w 198438"/>
                <a:gd name="connsiteY1" fmla="*/ 302419 h 338138"/>
                <a:gd name="connsiteX2" fmla="*/ 99219 w 198438"/>
                <a:gd name="connsiteY2" fmla="*/ 315913 h 338138"/>
                <a:gd name="connsiteX3" fmla="*/ 114301 w 198438"/>
                <a:gd name="connsiteY3" fmla="*/ 302419 h 338138"/>
                <a:gd name="connsiteX4" fmla="*/ 99219 w 198438"/>
                <a:gd name="connsiteY4" fmla="*/ 288925 h 338138"/>
                <a:gd name="connsiteX5" fmla="*/ 14287 w 198438"/>
                <a:gd name="connsiteY5" fmla="*/ 69850 h 338138"/>
                <a:gd name="connsiteX6" fmla="*/ 14287 w 198438"/>
                <a:gd name="connsiteY6" fmla="*/ 268288 h 338138"/>
                <a:gd name="connsiteX7" fmla="*/ 184150 w 198438"/>
                <a:gd name="connsiteY7" fmla="*/ 268288 h 338138"/>
                <a:gd name="connsiteX8" fmla="*/ 184150 w 198438"/>
                <a:gd name="connsiteY8" fmla="*/ 69850 h 338138"/>
                <a:gd name="connsiteX9" fmla="*/ 63723 w 198438"/>
                <a:gd name="connsiteY9" fmla="*/ 28575 h 338138"/>
                <a:gd name="connsiteX10" fmla="*/ 57150 w 198438"/>
                <a:gd name="connsiteY10" fmla="*/ 36368 h 338138"/>
                <a:gd name="connsiteX11" fmla="*/ 63723 w 198438"/>
                <a:gd name="connsiteY11" fmla="*/ 42863 h 338138"/>
                <a:gd name="connsiteX12" fmla="*/ 134715 w 198438"/>
                <a:gd name="connsiteY12" fmla="*/ 42863 h 338138"/>
                <a:gd name="connsiteX13" fmla="*/ 141288 w 198438"/>
                <a:gd name="connsiteY13" fmla="*/ 36368 h 338138"/>
                <a:gd name="connsiteX14" fmla="*/ 134715 w 198438"/>
                <a:gd name="connsiteY14" fmla="*/ 28575 h 338138"/>
                <a:gd name="connsiteX15" fmla="*/ 63723 w 198438"/>
                <a:gd name="connsiteY15" fmla="*/ 28575 h 338138"/>
                <a:gd name="connsiteX16" fmla="*/ 35719 w 198438"/>
                <a:gd name="connsiteY16" fmla="*/ 0 h 338138"/>
                <a:gd name="connsiteX17" fmla="*/ 162719 w 198438"/>
                <a:gd name="connsiteY17" fmla="*/ 0 h 338138"/>
                <a:gd name="connsiteX18" fmla="*/ 198438 w 198438"/>
                <a:gd name="connsiteY18" fmla="*/ 35663 h 338138"/>
                <a:gd name="connsiteX19" fmla="*/ 198438 w 198438"/>
                <a:gd name="connsiteY19" fmla="*/ 302475 h 338138"/>
                <a:gd name="connsiteX20" fmla="*/ 162719 w 198438"/>
                <a:gd name="connsiteY20" fmla="*/ 338138 h 338138"/>
                <a:gd name="connsiteX21" fmla="*/ 35719 w 198438"/>
                <a:gd name="connsiteY21" fmla="*/ 338138 h 338138"/>
                <a:gd name="connsiteX22" fmla="*/ 0 w 198438"/>
                <a:gd name="connsiteY22" fmla="*/ 302475 h 338138"/>
                <a:gd name="connsiteX23" fmla="*/ 0 w 198438"/>
                <a:gd name="connsiteY23" fmla="*/ 35663 h 338138"/>
                <a:gd name="connsiteX24" fmla="*/ 35719 w 198438"/>
                <a:gd name="connsiteY2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438" h="338138">
                  <a:moveTo>
                    <a:pt x="99219" y="288925"/>
                  </a:moveTo>
                  <a:cubicBezTo>
                    <a:pt x="90889" y="288925"/>
                    <a:pt x="84137" y="294966"/>
                    <a:pt x="84137" y="302419"/>
                  </a:cubicBezTo>
                  <a:cubicBezTo>
                    <a:pt x="84137" y="309872"/>
                    <a:pt x="90889" y="315913"/>
                    <a:pt x="99219" y="315913"/>
                  </a:cubicBezTo>
                  <a:cubicBezTo>
                    <a:pt x="107549" y="315913"/>
                    <a:pt x="114301" y="309872"/>
                    <a:pt x="114301" y="302419"/>
                  </a:cubicBezTo>
                  <a:cubicBezTo>
                    <a:pt x="114301" y="294966"/>
                    <a:pt x="107549" y="288925"/>
                    <a:pt x="99219" y="288925"/>
                  </a:cubicBezTo>
                  <a:close/>
                  <a:moveTo>
                    <a:pt x="14287" y="69850"/>
                  </a:moveTo>
                  <a:lnTo>
                    <a:pt x="14287" y="268288"/>
                  </a:lnTo>
                  <a:lnTo>
                    <a:pt x="184150" y="268288"/>
                  </a:lnTo>
                  <a:lnTo>
                    <a:pt x="184150" y="69850"/>
                  </a:lnTo>
                  <a:close/>
                  <a:moveTo>
                    <a:pt x="63723" y="28575"/>
                  </a:moveTo>
                  <a:cubicBezTo>
                    <a:pt x="59779" y="28575"/>
                    <a:pt x="57150" y="32472"/>
                    <a:pt x="57150" y="36368"/>
                  </a:cubicBezTo>
                  <a:cubicBezTo>
                    <a:pt x="57150" y="40265"/>
                    <a:pt x="59779" y="42863"/>
                    <a:pt x="63723" y="42863"/>
                  </a:cubicBezTo>
                  <a:cubicBezTo>
                    <a:pt x="63723" y="42863"/>
                    <a:pt x="63723" y="42863"/>
                    <a:pt x="134715" y="42863"/>
                  </a:cubicBezTo>
                  <a:cubicBezTo>
                    <a:pt x="138659" y="42863"/>
                    <a:pt x="141288" y="40265"/>
                    <a:pt x="141288" y="36368"/>
                  </a:cubicBezTo>
                  <a:cubicBezTo>
                    <a:pt x="141288" y="32472"/>
                    <a:pt x="138659" y="28575"/>
                    <a:pt x="134715" y="28575"/>
                  </a:cubicBezTo>
                  <a:cubicBezTo>
                    <a:pt x="134715" y="28575"/>
                    <a:pt x="134715" y="28575"/>
                    <a:pt x="63723" y="28575"/>
                  </a:cubicBezTo>
                  <a:close/>
                  <a:moveTo>
                    <a:pt x="35719" y="0"/>
                  </a:moveTo>
                  <a:cubicBezTo>
                    <a:pt x="35719" y="0"/>
                    <a:pt x="35719" y="0"/>
                    <a:pt x="162719" y="0"/>
                  </a:cubicBezTo>
                  <a:cubicBezTo>
                    <a:pt x="182563" y="0"/>
                    <a:pt x="198438" y="15850"/>
                    <a:pt x="198438" y="35663"/>
                  </a:cubicBezTo>
                  <a:cubicBezTo>
                    <a:pt x="198438" y="35663"/>
                    <a:pt x="198438" y="35663"/>
                    <a:pt x="198438" y="302475"/>
                  </a:cubicBezTo>
                  <a:cubicBezTo>
                    <a:pt x="198438" y="322288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5719" y="338138"/>
                  </a:cubicBezTo>
                  <a:cubicBezTo>
                    <a:pt x="15875" y="338138"/>
                    <a:pt x="0" y="322288"/>
                    <a:pt x="0" y="302475"/>
                  </a:cubicBezTo>
                  <a:cubicBezTo>
                    <a:pt x="0" y="302475"/>
                    <a:pt x="0" y="302475"/>
                    <a:pt x="0" y="35663"/>
                  </a:cubicBezTo>
                  <a:cubicBezTo>
                    <a:pt x="0" y="15850"/>
                    <a:pt x="15875" y="0"/>
                    <a:pt x="35719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椭圆 6"/>
            <p:cNvSpPr/>
            <p:nvPr/>
          </p:nvSpPr>
          <p:spPr>
            <a:xfrm>
              <a:off x="4117067" y="3090451"/>
              <a:ext cx="988619" cy="988618"/>
            </a:xfrm>
            <a:prstGeom prst="ellipse">
              <a:avLst/>
            </a:prstGeom>
            <a:solidFill>
              <a:schemeClr val="accent1">
                <a:lumMod val="90000"/>
                <a:lumOff val="10000"/>
                <a:alpha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圆: 空心 7"/>
            <p:cNvSpPr/>
            <p:nvPr/>
          </p:nvSpPr>
          <p:spPr>
            <a:xfrm>
              <a:off x="3632806" y="2606191"/>
              <a:ext cx="1957141" cy="1957141"/>
            </a:xfrm>
            <a:prstGeom prst="donut">
              <a:avLst>
                <a:gd name="adj" fmla="val 15000"/>
              </a:avLst>
            </a:prstGeom>
            <a:solidFill>
              <a:schemeClr val="tx2">
                <a:lumMod val="40000"/>
                <a:lumOff val="60000"/>
                <a:alpha val="38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空心弧 8"/>
            <p:cNvSpPr/>
            <p:nvPr/>
          </p:nvSpPr>
          <p:spPr>
            <a:xfrm>
              <a:off x="3632806" y="2606191"/>
              <a:ext cx="1957141" cy="1957141"/>
            </a:xfrm>
            <a:prstGeom prst="blockArc">
              <a:avLst>
                <a:gd name="adj1" fmla="val 16200000"/>
                <a:gd name="adj2" fmla="val 8640000"/>
                <a:gd name="adj3" fmla="val 15000"/>
              </a:avLst>
            </a:prstGeom>
            <a:solidFill>
              <a:schemeClr val="accent1">
                <a:lumMod val="10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矩形 11"/>
            <p:cNvSpPr/>
            <p:nvPr/>
          </p:nvSpPr>
          <p:spPr>
            <a:xfrm rot="17280000">
              <a:off x="3807266" y="3178483"/>
              <a:ext cx="30470" cy="2999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矩形 12"/>
            <p:cNvSpPr/>
            <p:nvPr/>
          </p:nvSpPr>
          <p:spPr>
            <a:xfrm rot="19440000">
              <a:off x="4108590" y="2763748"/>
              <a:ext cx="30470" cy="2999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矩形 13"/>
            <p:cNvSpPr/>
            <p:nvPr/>
          </p:nvSpPr>
          <p:spPr>
            <a:xfrm>
              <a:off x="4596142" y="2605333"/>
              <a:ext cx="30470" cy="2999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矩形 14"/>
            <p:cNvSpPr/>
            <p:nvPr/>
          </p:nvSpPr>
          <p:spPr>
            <a:xfrm rot="2160000">
              <a:off x="5083695" y="2763748"/>
              <a:ext cx="30470" cy="2999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矩形 15"/>
            <p:cNvSpPr/>
            <p:nvPr/>
          </p:nvSpPr>
          <p:spPr>
            <a:xfrm rot="4320000">
              <a:off x="5385019" y="3178483"/>
              <a:ext cx="30470" cy="2999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矩形 16"/>
            <p:cNvSpPr/>
            <p:nvPr/>
          </p:nvSpPr>
          <p:spPr>
            <a:xfrm rot="6480000">
              <a:off x="5385019" y="3691124"/>
              <a:ext cx="30470" cy="2999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矩形 17"/>
            <p:cNvSpPr/>
            <p:nvPr/>
          </p:nvSpPr>
          <p:spPr>
            <a:xfrm rot="8640000">
              <a:off x="5083695" y="4105861"/>
              <a:ext cx="30470" cy="2999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矩形 18"/>
            <p:cNvSpPr/>
            <p:nvPr/>
          </p:nvSpPr>
          <p:spPr>
            <a:xfrm rot="10800000">
              <a:off x="4596142" y="4264276"/>
              <a:ext cx="30470" cy="2999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矩形 19"/>
            <p:cNvSpPr/>
            <p:nvPr/>
          </p:nvSpPr>
          <p:spPr>
            <a:xfrm rot="12960000">
              <a:off x="4108590" y="4105861"/>
              <a:ext cx="30470" cy="2999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矩形 20"/>
            <p:cNvSpPr/>
            <p:nvPr/>
          </p:nvSpPr>
          <p:spPr>
            <a:xfrm rot="15120000">
              <a:off x="3807266" y="3691124"/>
              <a:ext cx="30470" cy="2999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矩形 10"/>
            <p:cNvSpPr/>
            <p:nvPr/>
          </p:nvSpPr>
          <p:spPr>
            <a:xfrm>
              <a:off x="4392428" y="3420549"/>
              <a:ext cx="437896" cy="328423"/>
            </a:xfrm>
            <a:prstGeom prst="rect">
              <a:avLst/>
            </a:prstGeom>
          </p:spPr>
          <p:txBody>
            <a:bodyPr wrap="square" anchor="ctr">
              <a:prstTxWarp prst="textPlain">
                <a:avLst/>
              </a:prstTxWarp>
              <a:normAutofit fontScale="25000" lnSpcReduction="20000"/>
            </a:bodyPr>
            <a:lstStyle/>
            <a:p>
              <a:pPr lvl="0" algn="ctr"/>
              <a:r>
                <a:rPr lang="en-US" altLang="zh-CN" sz="3600">
                  <a:solidFill>
                    <a:prstClr val="white"/>
                  </a:solidFill>
                  <a:latin typeface="Impact" panose="020B0806030902050204" pitchFamily="34" charset="0"/>
                </a:rPr>
                <a:t>65%</a:t>
              </a:r>
            </a:p>
          </p:txBody>
        </p:sp>
        <p:cxnSp>
          <p:nvCxnSpPr>
            <p:cNvPr id="6" name="直接箭头连接符 5"/>
            <p:cNvCxnSpPr>
              <a:stCxn id="25" idx="6"/>
            </p:cNvCxnSpPr>
            <p:nvPr/>
          </p:nvCxnSpPr>
          <p:spPr>
            <a:xfrm>
              <a:off x="2739581" y="4079069"/>
              <a:ext cx="83606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文本框 2"/>
          <p:cNvSpPr txBox="1"/>
          <p:nvPr userDrawn="1"/>
        </p:nvSpPr>
        <p:spPr>
          <a:xfrm>
            <a:off x="3767795" y="531496"/>
            <a:ext cx="4112260" cy="76835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4400" b="1" dirty="0">
                <a:latin typeface="方正黑体简体" panose="03000509000000000000" charset="-122"/>
                <a:ea typeface="方正黑体简体" panose="03000509000000000000" charset="-122"/>
              </a:rPr>
              <a:t>请插入您的标题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千图PPT彼岸天：ID 8661124库_Freeform: Shape 5"/>
          <p:cNvSpPr/>
          <p:nvPr>
            <p:custDataLst>
              <p:tags r:id="rId1"/>
            </p:custDataLst>
          </p:nvPr>
        </p:nvSpPr>
        <p:spPr bwMode="auto">
          <a:xfrm>
            <a:off x="3517900" y="4495801"/>
            <a:ext cx="4008438" cy="3579813"/>
          </a:xfrm>
          <a:custGeom>
            <a:avLst/>
            <a:gdLst>
              <a:gd name="T0" fmla="*/ 21600 w 21600"/>
              <a:gd name="T1" fmla="*/ 0 h 21600"/>
              <a:gd name="T2" fmla="*/ 6911 w 21600"/>
              <a:gd name="T3" fmla="*/ 21600 h 21600"/>
              <a:gd name="T4" fmla="*/ 0 w 21600"/>
              <a:gd name="T5" fmla="*/ 7462 h 21600"/>
              <a:gd name="T6" fmla="*/ 21600 w 21600"/>
              <a:gd name="T7" fmla="*/ 0 h 21600"/>
              <a:gd name="T8" fmla="*/ 21600 w 21600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6911" y="21600"/>
                </a:lnTo>
                <a:lnTo>
                  <a:pt x="0" y="7462"/>
                </a:lnTo>
                <a:lnTo>
                  <a:pt x="21600" y="0"/>
                </a:lnTo>
                <a:close/>
                <a:moveTo>
                  <a:pt x="21600" y="0"/>
                </a:moveTo>
              </a:path>
            </a:pathLst>
          </a:custGeom>
          <a:gradFill rotWithShape="0">
            <a:gsLst>
              <a:gs pos="28000">
                <a:srgbClr val="FFFEFE">
                  <a:alpha val="0"/>
                </a:srgbClr>
              </a:gs>
              <a:gs pos="100000">
                <a:schemeClr val="bg1">
                  <a:lumMod val="50000"/>
                  <a:alpha val="22000"/>
                </a:schemeClr>
              </a:gs>
            </a:gsLst>
            <a:lin ang="19440000" scaled="0"/>
          </a:gra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" name="千图PPT彼岸天：ID 8661124库_Freeform: Shape 6"/>
          <p:cNvSpPr/>
          <p:nvPr>
            <p:custDataLst>
              <p:tags r:id="rId2"/>
            </p:custDataLst>
          </p:nvPr>
        </p:nvSpPr>
        <p:spPr bwMode="auto">
          <a:xfrm>
            <a:off x="-1022350" y="3890964"/>
            <a:ext cx="5549900" cy="4959349"/>
          </a:xfrm>
          <a:custGeom>
            <a:avLst/>
            <a:gdLst>
              <a:gd name="T0" fmla="*/ 21600 w 21600"/>
              <a:gd name="T1" fmla="*/ 0 h 21600"/>
              <a:gd name="T2" fmla="*/ 6911 w 21600"/>
              <a:gd name="T3" fmla="*/ 21600 h 21600"/>
              <a:gd name="T4" fmla="*/ 0 w 21600"/>
              <a:gd name="T5" fmla="*/ 7462 h 21600"/>
              <a:gd name="T6" fmla="*/ 21600 w 21600"/>
              <a:gd name="T7" fmla="*/ 0 h 21600"/>
              <a:gd name="T8" fmla="*/ 21600 w 21600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6911" y="21600"/>
                </a:lnTo>
                <a:lnTo>
                  <a:pt x="0" y="7462"/>
                </a:lnTo>
                <a:lnTo>
                  <a:pt x="21600" y="0"/>
                </a:lnTo>
                <a:close/>
                <a:moveTo>
                  <a:pt x="21600" y="0"/>
                </a:moveTo>
              </a:path>
            </a:pathLst>
          </a:custGeom>
          <a:gradFill rotWithShape="0">
            <a:gsLst>
              <a:gs pos="28000">
                <a:srgbClr val="FFFEFE">
                  <a:alpha val="0"/>
                </a:srgbClr>
              </a:gs>
              <a:gs pos="100000">
                <a:schemeClr val="bg1">
                  <a:lumMod val="50000"/>
                  <a:alpha val="29999"/>
                </a:schemeClr>
              </a:gs>
            </a:gsLst>
            <a:lin ang="19440000" scaled="0"/>
          </a:gra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9" name="千图PPT彼岸天：ID 8661124库_组合 8"/>
          <p:cNvGrpSpPr/>
          <p:nvPr>
            <p:custDataLst>
              <p:tags r:id="rId3"/>
            </p:custDataLst>
          </p:nvPr>
        </p:nvGrpSpPr>
        <p:grpSpPr bwMode="auto">
          <a:xfrm>
            <a:off x="390524" y="3555208"/>
            <a:ext cx="4749800" cy="3143250"/>
            <a:chOff x="0" y="0"/>
            <a:chExt cx="5983" cy="3960"/>
          </a:xfrm>
        </p:grpSpPr>
        <p:sp>
          <p:nvSpPr>
            <p:cNvPr id="63" name="Freeform: Shape 9"/>
            <p:cNvSpPr/>
            <p:nvPr/>
          </p:nvSpPr>
          <p:spPr bwMode="auto">
            <a:xfrm>
              <a:off x="1890" y="88"/>
              <a:ext cx="3957" cy="3404"/>
            </a:xfrm>
            <a:custGeom>
              <a:avLst/>
              <a:gdLst>
                <a:gd name="T0" fmla="*/ 577 w 21600"/>
                <a:gd name="T1" fmla="*/ 11364 h 21600"/>
                <a:gd name="T2" fmla="*/ 0 w 21600"/>
                <a:gd name="T3" fmla="*/ 21600 h 21600"/>
                <a:gd name="T4" fmla="*/ 21600 w 21600"/>
                <a:gd name="T5" fmla="*/ 0 h 21600"/>
                <a:gd name="T6" fmla="*/ 577 w 21600"/>
                <a:gd name="T7" fmla="*/ 11364 h 21600"/>
                <a:gd name="T8" fmla="*/ 577 w 21600"/>
                <a:gd name="T9" fmla="*/ 113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577" y="1136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577" y="11364"/>
                  </a:lnTo>
                  <a:close/>
                  <a:moveTo>
                    <a:pt x="577" y="11364"/>
                  </a:moveTo>
                </a:path>
              </a:pathLst>
            </a:custGeom>
            <a:solidFill>
              <a:schemeClr val="accent1">
                <a:lumMod val="50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Freeform: Shape 10"/>
            <p:cNvSpPr/>
            <p:nvPr/>
          </p:nvSpPr>
          <p:spPr bwMode="auto">
            <a:xfrm>
              <a:off x="1862" y="79"/>
              <a:ext cx="4051" cy="3473"/>
            </a:xfrm>
            <a:custGeom>
              <a:avLst/>
              <a:gdLst>
                <a:gd name="T0" fmla="*/ 338 w 21600"/>
                <a:gd name="T1" fmla="*/ 10512 h 21600"/>
                <a:gd name="T2" fmla="*/ 0 w 21600"/>
                <a:gd name="T3" fmla="*/ 21600 h 21600"/>
                <a:gd name="T4" fmla="*/ 2612 w 21600"/>
                <a:gd name="T5" fmla="*/ 12113 h 21600"/>
                <a:gd name="T6" fmla="*/ 21600 w 21600"/>
                <a:gd name="T7" fmla="*/ 0 h 21600"/>
                <a:gd name="T8" fmla="*/ 14474 w 21600"/>
                <a:gd name="T9" fmla="*/ 1859 h 21600"/>
                <a:gd name="T10" fmla="*/ 338 w 21600"/>
                <a:gd name="T11" fmla="*/ 10512 h 21600"/>
                <a:gd name="T12" fmla="*/ 338 w 21600"/>
                <a:gd name="T13" fmla="*/ 1051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338" y="10512"/>
                  </a:moveTo>
                  <a:lnTo>
                    <a:pt x="0" y="21600"/>
                  </a:lnTo>
                  <a:lnTo>
                    <a:pt x="2612" y="12113"/>
                  </a:lnTo>
                  <a:lnTo>
                    <a:pt x="21600" y="0"/>
                  </a:lnTo>
                  <a:lnTo>
                    <a:pt x="14474" y="1859"/>
                  </a:lnTo>
                  <a:lnTo>
                    <a:pt x="338" y="10512"/>
                  </a:lnTo>
                  <a:close/>
                  <a:moveTo>
                    <a:pt x="338" y="10512"/>
                  </a:moveTo>
                </a:path>
              </a:pathLst>
            </a:custGeom>
            <a:solidFill>
              <a:schemeClr val="accent1">
                <a:lumMod val="75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Freeform: Shape 11"/>
            <p:cNvSpPr/>
            <p:nvPr/>
          </p:nvSpPr>
          <p:spPr bwMode="auto">
            <a:xfrm>
              <a:off x="0" y="0"/>
              <a:ext cx="5983" cy="1874"/>
            </a:xfrm>
            <a:custGeom>
              <a:avLst/>
              <a:gdLst>
                <a:gd name="T0" fmla="*/ 0 w 21600"/>
                <a:gd name="T1" fmla="*/ 1 h 21600"/>
                <a:gd name="T2" fmla="*/ 40 w 21600"/>
                <a:gd name="T3" fmla="*/ 1 h 21600"/>
                <a:gd name="T4" fmla="*/ 127 w 21600"/>
                <a:gd name="T5" fmla="*/ 0 h 21600"/>
                <a:gd name="T6" fmla="*/ 0 w 21600"/>
                <a:gd name="T7" fmla="*/ 1 h 21600"/>
                <a:gd name="T8" fmla="*/ 0 w 21600"/>
                <a:gd name="T9" fmla="*/ 1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2991"/>
                  </a:moveTo>
                  <a:lnTo>
                    <a:pt x="6723" y="21600"/>
                  </a:lnTo>
                  <a:lnTo>
                    <a:pt x="21600" y="0"/>
                  </a:lnTo>
                  <a:lnTo>
                    <a:pt x="0" y="12991"/>
                  </a:lnTo>
                  <a:close/>
                  <a:moveTo>
                    <a:pt x="0" y="12991"/>
                  </a:moveTo>
                </a:path>
              </a:pathLst>
            </a:custGeom>
            <a:solidFill>
              <a:schemeClr val="accent1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Freeform: Shape 12"/>
            <p:cNvSpPr/>
            <p:nvPr/>
          </p:nvSpPr>
          <p:spPr bwMode="auto">
            <a:xfrm>
              <a:off x="2341" y="30"/>
              <a:ext cx="3565" cy="3930"/>
            </a:xfrm>
            <a:custGeom>
              <a:avLst/>
              <a:gdLst>
                <a:gd name="T0" fmla="*/ 0 w 21600"/>
                <a:gd name="T1" fmla="*/ 12 h 21600"/>
                <a:gd name="T2" fmla="*/ 16 w 21600"/>
                <a:gd name="T3" fmla="*/ 0 h 21600"/>
                <a:gd name="T4" fmla="*/ 6 w 21600"/>
                <a:gd name="T5" fmla="*/ 24 h 21600"/>
                <a:gd name="T6" fmla="*/ 0 w 21600"/>
                <a:gd name="T7" fmla="*/ 12 h 21600"/>
                <a:gd name="T8" fmla="*/ 0 w 21600"/>
                <a:gd name="T9" fmla="*/ 12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0747"/>
                  </a:moveTo>
                  <a:lnTo>
                    <a:pt x="21600" y="0"/>
                  </a:lnTo>
                  <a:lnTo>
                    <a:pt x="7562" y="21600"/>
                  </a:lnTo>
                  <a:lnTo>
                    <a:pt x="0" y="10747"/>
                  </a:lnTo>
                  <a:close/>
                  <a:moveTo>
                    <a:pt x="0" y="10747"/>
                  </a:moveTo>
                </a:path>
              </a:pathLst>
            </a:custGeom>
            <a:solidFill>
              <a:schemeClr val="accent1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0" name="千图PPT彼岸天：ID 8661124库_组合 13"/>
          <p:cNvGrpSpPr/>
          <p:nvPr>
            <p:custDataLst>
              <p:tags r:id="rId4"/>
            </p:custDataLst>
          </p:nvPr>
        </p:nvGrpSpPr>
        <p:grpSpPr bwMode="auto">
          <a:xfrm>
            <a:off x="5219700" y="4413250"/>
            <a:ext cx="2451100" cy="1619250"/>
            <a:chOff x="0" y="0"/>
            <a:chExt cx="3087" cy="2039"/>
          </a:xfrm>
        </p:grpSpPr>
        <p:sp>
          <p:nvSpPr>
            <p:cNvPr id="59" name="Freeform: Shape 14"/>
            <p:cNvSpPr/>
            <p:nvPr/>
          </p:nvSpPr>
          <p:spPr bwMode="auto">
            <a:xfrm>
              <a:off x="975" y="45"/>
              <a:ext cx="2042" cy="1754"/>
            </a:xfrm>
            <a:custGeom>
              <a:avLst/>
              <a:gdLst>
                <a:gd name="T0" fmla="*/ 577 w 21600"/>
                <a:gd name="T1" fmla="*/ 11364 h 21600"/>
                <a:gd name="T2" fmla="*/ 0 w 21600"/>
                <a:gd name="T3" fmla="*/ 21600 h 21600"/>
                <a:gd name="T4" fmla="*/ 21600 w 21600"/>
                <a:gd name="T5" fmla="*/ 0 h 21600"/>
                <a:gd name="T6" fmla="*/ 577 w 21600"/>
                <a:gd name="T7" fmla="*/ 11364 h 21600"/>
                <a:gd name="T8" fmla="*/ 577 w 21600"/>
                <a:gd name="T9" fmla="*/ 113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577" y="1136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577" y="11364"/>
                  </a:lnTo>
                  <a:close/>
                  <a:moveTo>
                    <a:pt x="577" y="11364"/>
                  </a:moveTo>
                </a:path>
              </a:pathLst>
            </a:custGeom>
            <a:solidFill>
              <a:schemeClr val="accent4">
                <a:lumMod val="50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Freeform: Shape 15"/>
            <p:cNvSpPr/>
            <p:nvPr/>
          </p:nvSpPr>
          <p:spPr bwMode="auto">
            <a:xfrm>
              <a:off x="961" y="40"/>
              <a:ext cx="2090" cy="1790"/>
            </a:xfrm>
            <a:custGeom>
              <a:avLst/>
              <a:gdLst>
                <a:gd name="T0" fmla="*/ 338 w 21600"/>
                <a:gd name="T1" fmla="*/ 10512 h 21600"/>
                <a:gd name="T2" fmla="*/ 0 w 21600"/>
                <a:gd name="T3" fmla="*/ 21600 h 21600"/>
                <a:gd name="T4" fmla="*/ 2612 w 21600"/>
                <a:gd name="T5" fmla="*/ 12113 h 21600"/>
                <a:gd name="T6" fmla="*/ 21600 w 21600"/>
                <a:gd name="T7" fmla="*/ 0 h 21600"/>
                <a:gd name="T8" fmla="*/ 14474 w 21600"/>
                <a:gd name="T9" fmla="*/ 1859 h 21600"/>
                <a:gd name="T10" fmla="*/ 338 w 21600"/>
                <a:gd name="T11" fmla="*/ 10512 h 21600"/>
                <a:gd name="T12" fmla="*/ 338 w 21600"/>
                <a:gd name="T13" fmla="*/ 1051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338" y="10512"/>
                  </a:moveTo>
                  <a:lnTo>
                    <a:pt x="0" y="21600"/>
                  </a:lnTo>
                  <a:lnTo>
                    <a:pt x="2612" y="12113"/>
                  </a:lnTo>
                  <a:lnTo>
                    <a:pt x="21600" y="0"/>
                  </a:lnTo>
                  <a:lnTo>
                    <a:pt x="14474" y="1859"/>
                  </a:lnTo>
                  <a:lnTo>
                    <a:pt x="338" y="10512"/>
                  </a:lnTo>
                  <a:close/>
                  <a:moveTo>
                    <a:pt x="338" y="10512"/>
                  </a:moveTo>
                </a:path>
              </a:pathLst>
            </a:custGeom>
            <a:solidFill>
              <a:schemeClr val="accent4">
                <a:lumMod val="75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Freeform: Shape 16"/>
            <p:cNvSpPr/>
            <p:nvPr/>
          </p:nvSpPr>
          <p:spPr bwMode="auto">
            <a:xfrm>
              <a:off x="0" y="0"/>
              <a:ext cx="3087" cy="965"/>
            </a:xfrm>
            <a:custGeom>
              <a:avLst/>
              <a:gdLst>
                <a:gd name="T0" fmla="*/ 0 w 21600"/>
                <a:gd name="T1" fmla="*/ 12991 h 21600"/>
                <a:gd name="T2" fmla="*/ 6723 w 21600"/>
                <a:gd name="T3" fmla="*/ 21600 h 21600"/>
                <a:gd name="T4" fmla="*/ 21600 w 21600"/>
                <a:gd name="T5" fmla="*/ 0 h 21600"/>
                <a:gd name="T6" fmla="*/ 0 w 21600"/>
                <a:gd name="T7" fmla="*/ 12991 h 21600"/>
                <a:gd name="T8" fmla="*/ 0 w 21600"/>
                <a:gd name="T9" fmla="*/ 1299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12991"/>
                  </a:moveTo>
                  <a:lnTo>
                    <a:pt x="6723" y="21600"/>
                  </a:lnTo>
                  <a:lnTo>
                    <a:pt x="21600" y="0"/>
                  </a:lnTo>
                  <a:lnTo>
                    <a:pt x="0" y="12991"/>
                  </a:lnTo>
                  <a:close/>
                  <a:moveTo>
                    <a:pt x="0" y="12991"/>
                  </a:moveTo>
                </a:path>
              </a:pathLst>
            </a:custGeom>
            <a:solidFill>
              <a:schemeClr val="accent4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Freeform: Shape 17"/>
            <p:cNvSpPr/>
            <p:nvPr/>
          </p:nvSpPr>
          <p:spPr bwMode="auto">
            <a:xfrm>
              <a:off x="1208" y="15"/>
              <a:ext cx="1840" cy="2024"/>
            </a:xfrm>
            <a:custGeom>
              <a:avLst/>
              <a:gdLst>
                <a:gd name="T0" fmla="*/ 0 w 21600"/>
                <a:gd name="T1" fmla="*/ 10747 h 21600"/>
                <a:gd name="T2" fmla="*/ 21600 w 21600"/>
                <a:gd name="T3" fmla="*/ 0 h 21600"/>
                <a:gd name="T4" fmla="*/ 7562 w 21600"/>
                <a:gd name="T5" fmla="*/ 21600 h 21600"/>
                <a:gd name="T6" fmla="*/ 0 w 21600"/>
                <a:gd name="T7" fmla="*/ 10747 h 21600"/>
                <a:gd name="T8" fmla="*/ 0 w 21600"/>
                <a:gd name="T9" fmla="*/ 1074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10747"/>
                  </a:moveTo>
                  <a:lnTo>
                    <a:pt x="21600" y="0"/>
                  </a:lnTo>
                  <a:lnTo>
                    <a:pt x="7562" y="21600"/>
                  </a:lnTo>
                  <a:lnTo>
                    <a:pt x="0" y="10747"/>
                  </a:lnTo>
                  <a:close/>
                  <a:moveTo>
                    <a:pt x="0" y="10747"/>
                  </a:moveTo>
                </a:path>
              </a:pathLst>
            </a:custGeom>
            <a:solidFill>
              <a:schemeClr val="accent4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5"/>
            </p:custDataLst>
          </p:nvPr>
        </p:nvGrpSpPr>
        <p:grpSpPr>
          <a:xfrm>
            <a:off x="5803899" y="4768850"/>
            <a:ext cx="7270750" cy="3003550"/>
            <a:chOff x="5803899" y="4768850"/>
            <a:chExt cx="7270750" cy="3003550"/>
          </a:xfrm>
        </p:grpSpPr>
        <p:sp>
          <p:nvSpPr>
            <p:cNvPr id="13" name="Oval 28"/>
            <p:cNvSpPr/>
            <p:nvPr/>
          </p:nvSpPr>
          <p:spPr bwMode="auto">
            <a:xfrm>
              <a:off x="7111999" y="5816600"/>
              <a:ext cx="1289050" cy="1289050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Oval 29"/>
            <p:cNvSpPr/>
            <p:nvPr/>
          </p:nvSpPr>
          <p:spPr bwMode="auto">
            <a:xfrm>
              <a:off x="6578599" y="6337300"/>
              <a:ext cx="1054100" cy="1054100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Oval 30"/>
            <p:cNvSpPr/>
            <p:nvPr/>
          </p:nvSpPr>
          <p:spPr bwMode="auto">
            <a:xfrm>
              <a:off x="9461499" y="4768850"/>
              <a:ext cx="2501900" cy="2501900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Oval 31"/>
            <p:cNvSpPr/>
            <p:nvPr/>
          </p:nvSpPr>
          <p:spPr bwMode="auto">
            <a:xfrm>
              <a:off x="5803899" y="6718300"/>
              <a:ext cx="1054100" cy="1054100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Oval 32"/>
            <p:cNvSpPr/>
            <p:nvPr/>
          </p:nvSpPr>
          <p:spPr bwMode="auto">
            <a:xfrm>
              <a:off x="8420099" y="5537200"/>
              <a:ext cx="1714500" cy="1428750"/>
            </a:xfrm>
            <a:prstGeom prst="ellipse">
              <a:avLst/>
            </a:prstGeom>
            <a:solidFill>
              <a:srgbClr val="FFFEFE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Oval 33"/>
            <p:cNvSpPr/>
            <p:nvPr/>
          </p:nvSpPr>
          <p:spPr bwMode="auto">
            <a:xfrm>
              <a:off x="7899399" y="6350000"/>
              <a:ext cx="1549400" cy="1289050"/>
            </a:xfrm>
            <a:prstGeom prst="ellipse">
              <a:avLst/>
            </a:prstGeom>
            <a:solidFill>
              <a:srgbClr val="FFFEFE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Oval 34"/>
            <p:cNvSpPr/>
            <p:nvPr/>
          </p:nvSpPr>
          <p:spPr bwMode="auto">
            <a:xfrm>
              <a:off x="8489949" y="5632450"/>
              <a:ext cx="1714500" cy="1714500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Oval 35"/>
            <p:cNvSpPr/>
            <p:nvPr/>
          </p:nvSpPr>
          <p:spPr bwMode="auto">
            <a:xfrm>
              <a:off x="7905749" y="6496050"/>
              <a:ext cx="1054100" cy="1054100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Oval 36"/>
            <p:cNvSpPr/>
            <p:nvPr/>
          </p:nvSpPr>
          <p:spPr bwMode="auto">
            <a:xfrm>
              <a:off x="11061699" y="5175250"/>
              <a:ext cx="2012950" cy="1676400"/>
            </a:xfrm>
            <a:prstGeom prst="ellipse">
              <a:avLst/>
            </a:prstGeom>
            <a:solidFill>
              <a:srgbClr val="FFFEFE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Oval 37"/>
            <p:cNvSpPr/>
            <p:nvPr/>
          </p:nvSpPr>
          <p:spPr bwMode="auto">
            <a:xfrm>
              <a:off x="10756899" y="5327650"/>
              <a:ext cx="2171700" cy="2171700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3" name="Group 38"/>
          <p:cNvGrpSpPr/>
          <p:nvPr/>
        </p:nvGrpSpPr>
        <p:grpSpPr bwMode="auto">
          <a:xfrm>
            <a:off x="-1739107" y="2292351"/>
            <a:ext cx="3357565" cy="1485900"/>
            <a:chOff x="0" y="0"/>
            <a:chExt cx="4231" cy="1872"/>
          </a:xfrm>
        </p:grpSpPr>
        <p:sp>
          <p:nvSpPr>
            <p:cNvPr id="42" name="Oval 39"/>
            <p:cNvSpPr/>
            <p:nvPr/>
          </p:nvSpPr>
          <p:spPr bwMode="auto">
            <a:xfrm>
              <a:off x="347" y="683"/>
              <a:ext cx="840" cy="841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Oval 40"/>
            <p:cNvSpPr/>
            <p:nvPr/>
          </p:nvSpPr>
          <p:spPr bwMode="auto">
            <a:xfrm>
              <a:off x="0" y="1023"/>
              <a:ext cx="686" cy="688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Oval 41"/>
            <p:cNvSpPr/>
            <p:nvPr/>
          </p:nvSpPr>
          <p:spPr bwMode="auto">
            <a:xfrm>
              <a:off x="1877" y="0"/>
              <a:ext cx="1630" cy="1632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Oval 42"/>
            <p:cNvSpPr/>
            <p:nvPr/>
          </p:nvSpPr>
          <p:spPr bwMode="auto">
            <a:xfrm>
              <a:off x="1199" y="501"/>
              <a:ext cx="1117" cy="932"/>
            </a:xfrm>
            <a:prstGeom prst="ellipse">
              <a:avLst/>
            </a:prstGeom>
            <a:solidFill>
              <a:srgbClr val="FFFEFE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Oval 43"/>
            <p:cNvSpPr/>
            <p:nvPr/>
          </p:nvSpPr>
          <p:spPr bwMode="auto">
            <a:xfrm>
              <a:off x="860" y="1031"/>
              <a:ext cx="1009" cy="841"/>
            </a:xfrm>
            <a:prstGeom prst="ellipse">
              <a:avLst/>
            </a:prstGeom>
            <a:solidFill>
              <a:srgbClr val="FFFEFE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Oval 44"/>
            <p:cNvSpPr/>
            <p:nvPr/>
          </p:nvSpPr>
          <p:spPr bwMode="auto">
            <a:xfrm>
              <a:off x="1245" y="563"/>
              <a:ext cx="1116" cy="1119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Oval 45"/>
            <p:cNvSpPr/>
            <p:nvPr/>
          </p:nvSpPr>
          <p:spPr bwMode="auto">
            <a:xfrm>
              <a:off x="864" y="1127"/>
              <a:ext cx="687" cy="687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Oval 46"/>
            <p:cNvSpPr/>
            <p:nvPr/>
          </p:nvSpPr>
          <p:spPr bwMode="auto">
            <a:xfrm>
              <a:off x="2920" y="265"/>
              <a:ext cx="1311" cy="1094"/>
            </a:xfrm>
            <a:prstGeom prst="ellipse">
              <a:avLst/>
            </a:prstGeom>
            <a:solidFill>
              <a:srgbClr val="FFFEFE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Oval 47"/>
            <p:cNvSpPr/>
            <p:nvPr/>
          </p:nvSpPr>
          <p:spPr bwMode="auto">
            <a:xfrm>
              <a:off x="2721" y="364"/>
              <a:ext cx="1415" cy="1417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7" name="千图PPT彼岸天：ID 8661124库_组合 66"/>
          <p:cNvGrpSpPr/>
          <p:nvPr>
            <p:custDataLst>
              <p:tags r:id="rId6"/>
            </p:custDataLst>
          </p:nvPr>
        </p:nvGrpSpPr>
        <p:grpSpPr>
          <a:xfrm>
            <a:off x="5688806" y="3703639"/>
            <a:ext cx="4184650" cy="3711575"/>
            <a:chOff x="5688806" y="3703639"/>
            <a:chExt cx="4184650" cy="3711575"/>
          </a:xfrm>
        </p:grpSpPr>
        <p:sp>
          <p:nvSpPr>
            <p:cNvPr id="5" name="Freeform: Shape 4"/>
            <p:cNvSpPr/>
            <p:nvPr/>
          </p:nvSpPr>
          <p:spPr bwMode="auto">
            <a:xfrm>
              <a:off x="5688806" y="3835401"/>
              <a:ext cx="4009231" cy="3579813"/>
            </a:xfrm>
            <a:custGeom>
              <a:avLst/>
              <a:gdLst>
                <a:gd name="T0" fmla="*/ 21600 w 21600"/>
                <a:gd name="T1" fmla="*/ 0 h 21600"/>
                <a:gd name="T2" fmla="*/ 6911 w 21600"/>
                <a:gd name="T3" fmla="*/ 21600 h 21600"/>
                <a:gd name="T4" fmla="*/ 0 w 21600"/>
                <a:gd name="T5" fmla="*/ 7462 h 21600"/>
                <a:gd name="T6" fmla="*/ 21600 w 21600"/>
                <a:gd name="T7" fmla="*/ 0 h 21600"/>
                <a:gd name="T8" fmla="*/ 21600 w 21600"/>
                <a:gd name="T9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6911" y="21600"/>
                  </a:lnTo>
                  <a:lnTo>
                    <a:pt x="0" y="7462"/>
                  </a:lnTo>
                  <a:lnTo>
                    <a:pt x="21600" y="0"/>
                  </a:lnTo>
                  <a:close/>
                  <a:moveTo>
                    <a:pt x="21600" y="0"/>
                  </a:moveTo>
                </a:path>
              </a:pathLst>
            </a:custGeom>
            <a:gradFill rotWithShape="0">
              <a:gsLst>
                <a:gs pos="28000">
                  <a:srgbClr val="FFFEFE">
                    <a:alpha val="0"/>
                  </a:srgbClr>
                </a:gs>
                <a:gs pos="100000">
                  <a:schemeClr val="bg1">
                    <a:lumMod val="50000"/>
                    <a:alpha val="22000"/>
                  </a:schemeClr>
                </a:gs>
              </a:gsLst>
              <a:lin ang="19440000" scaled="0"/>
            </a:gra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4" name="Group 53"/>
            <p:cNvGrpSpPr/>
            <p:nvPr/>
          </p:nvGrpSpPr>
          <p:grpSpPr bwMode="auto">
            <a:xfrm>
              <a:off x="8928894" y="3703639"/>
              <a:ext cx="944562" cy="625475"/>
              <a:chOff x="0" y="0"/>
              <a:chExt cx="5983" cy="3960"/>
            </a:xfrm>
          </p:grpSpPr>
          <p:sp>
            <p:nvSpPr>
              <p:cNvPr id="38" name="Freeform: Shape 54"/>
              <p:cNvSpPr/>
              <p:nvPr/>
            </p:nvSpPr>
            <p:spPr bwMode="auto">
              <a:xfrm>
                <a:off x="1890" y="90"/>
                <a:ext cx="3957" cy="3402"/>
              </a:xfrm>
              <a:custGeom>
                <a:avLst/>
                <a:gdLst>
                  <a:gd name="T0" fmla="*/ 577 w 21600"/>
                  <a:gd name="T1" fmla="*/ 11364 h 21600"/>
                  <a:gd name="T2" fmla="*/ 0 w 21600"/>
                  <a:gd name="T3" fmla="*/ 21600 h 21600"/>
                  <a:gd name="T4" fmla="*/ 21600 w 21600"/>
                  <a:gd name="T5" fmla="*/ 0 h 21600"/>
                  <a:gd name="T6" fmla="*/ 577 w 21600"/>
                  <a:gd name="T7" fmla="*/ 11364 h 21600"/>
                  <a:gd name="T8" fmla="*/ 577 w 21600"/>
                  <a:gd name="T9" fmla="*/ 1136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577" y="11364"/>
                    </a:moveTo>
                    <a:lnTo>
                      <a:pt x="0" y="21600"/>
                    </a:lnTo>
                    <a:lnTo>
                      <a:pt x="21600" y="0"/>
                    </a:lnTo>
                    <a:lnTo>
                      <a:pt x="577" y="11364"/>
                    </a:lnTo>
                    <a:close/>
                    <a:moveTo>
                      <a:pt x="577" y="11364"/>
                    </a:moveTo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Freeform: Shape 55"/>
              <p:cNvSpPr/>
              <p:nvPr/>
            </p:nvSpPr>
            <p:spPr bwMode="auto">
              <a:xfrm>
                <a:off x="1860" y="80"/>
                <a:ext cx="4052" cy="3473"/>
              </a:xfrm>
              <a:custGeom>
                <a:avLst/>
                <a:gdLst>
                  <a:gd name="T0" fmla="*/ 338 w 21600"/>
                  <a:gd name="T1" fmla="*/ 10512 h 21600"/>
                  <a:gd name="T2" fmla="*/ 0 w 21600"/>
                  <a:gd name="T3" fmla="*/ 21600 h 21600"/>
                  <a:gd name="T4" fmla="*/ 2612 w 21600"/>
                  <a:gd name="T5" fmla="*/ 12113 h 21600"/>
                  <a:gd name="T6" fmla="*/ 21600 w 21600"/>
                  <a:gd name="T7" fmla="*/ 0 h 21600"/>
                  <a:gd name="T8" fmla="*/ 14474 w 21600"/>
                  <a:gd name="T9" fmla="*/ 1859 h 21600"/>
                  <a:gd name="T10" fmla="*/ 338 w 21600"/>
                  <a:gd name="T11" fmla="*/ 10512 h 21600"/>
                  <a:gd name="T12" fmla="*/ 338 w 21600"/>
                  <a:gd name="T13" fmla="*/ 1051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338" y="10512"/>
                    </a:moveTo>
                    <a:lnTo>
                      <a:pt x="0" y="21600"/>
                    </a:lnTo>
                    <a:lnTo>
                      <a:pt x="2612" y="12113"/>
                    </a:lnTo>
                    <a:lnTo>
                      <a:pt x="21600" y="0"/>
                    </a:lnTo>
                    <a:lnTo>
                      <a:pt x="14474" y="1859"/>
                    </a:lnTo>
                    <a:lnTo>
                      <a:pt x="338" y="10512"/>
                    </a:lnTo>
                    <a:close/>
                    <a:moveTo>
                      <a:pt x="338" y="10512"/>
                    </a:move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Freeform: Shape 56"/>
              <p:cNvSpPr/>
              <p:nvPr/>
            </p:nvSpPr>
            <p:spPr bwMode="auto">
              <a:xfrm>
                <a:off x="0" y="0"/>
                <a:ext cx="5983" cy="1874"/>
              </a:xfrm>
              <a:custGeom>
                <a:avLst/>
                <a:gdLst>
                  <a:gd name="T0" fmla="*/ 0 w 21600"/>
                  <a:gd name="T1" fmla="*/ 1 h 21600"/>
                  <a:gd name="T2" fmla="*/ 40 w 21600"/>
                  <a:gd name="T3" fmla="*/ 1 h 21600"/>
                  <a:gd name="T4" fmla="*/ 127 w 21600"/>
                  <a:gd name="T5" fmla="*/ 0 h 21600"/>
                  <a:gd name="T6" fmla="*/ 0 w 21600"/>
                  <a:gd name="T7" fmla="*/ 1 h 21600"/>
                  <a:gd name="T8" fmla="*/ 0 w 21600"/>
                  <a:gd name="T9" fmla="*/ 1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12991"/>
                    </a:moveTo>
                    <a:lnTo>
                      <a:pt x="6723" y="21600"/>
                    </a:lnTo>
                    <a:lnTo>
                      <a:pt x="21600" y="0"/>
                    </a:lnTo>
                    <a:lnTo>
                      <a:pt x="0" y="12991"/>
                    </a:lnTo>
                    <a:close/>
                    <a:moveTo>
                      <a:pt x="0" y="12991"/>
                    </a:moveTo>
                  </a:path>
                </a:pathLst>
              </a:custGeom>
              <a:solidFill>
                <a:schemeClr val="accent1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Freeform: Shape 57"/>
              <p:cNvSpPr/>
              <p:nvPr/>
            </p:nvSpPr>
            <p:spPr bwMode="auto">
              <a:xfrm>
                <a:off x="2341" y="30"/>
                <a:ext cx="3565" cy="3930"/>
              </a:xfrm>
              <a:custGeom>
                <a:avLst/>
                <a:gdLst>
                  <a:gd name="T0" fmla="*/ 0 w 21600"/>
                  <a:gd name="T1" fmla="*/ 12 h 21600"/>
                  <a:gd name="T2" fmla="*/ 16 w 21600"/>
                  <a:gd name="T3" fmla="*/ 0 h 21600"/>
                  <a:gd name="T4" fmla="*/ 6 w 21600"/>
                  <a:gd name="T5" fmla="*/ 24 h 21600"/>
                  <a:gd name="T6" fmla="*/ 0 w 21600"/>
                  <a:gd name="T7" fmla="*/ 12 h 21600"/>
                  <a:gd name="T8" fmla="*/ 0 w 21600"/>
                  <a:gd name="T9" fmla="*/ 12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10747"/>
                    </a:moveTo>
                    <a:lnTo>
                      <a:pt x="21600" y="0"/>
                    </a:lnTo>
                    <a:lnTo>
                      <a:pt x="7562" y="21600"/>
                    </a:lnTo>
                    <a:lnTo>
                      <a:pt x="0" y="10747"/>
                    </a:lnTo>
                    <a:close/>
                    <a:moveTo>
                      <a:pt x="0" y="10747"/>
                    </a:moveTo>
                  </a:path>
                </a:pathLst>
              </a:custGeom>
              <a:solidFill>
                <a:schemeClr val="accent1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5" name="千图PPT彼岸天：ID 8661124库_文本框 58"/>
          <p:cNvSpPr txBox="1"/>
          <p:nvPr>
            <p:custDataLst>
              <p:tags r:id="rId7"/>
            </p:custDataLst>
          </p:nvPr>
        </p:nvSpPr>
        <p:spPr bwMode="auto">
          <a:xfrm>
            <a:off x="5700486" y="207905"/>
            <a:ext cx="169918" cy="184666"/>
          </a:xfrm>
          <a:prstGeom prst="rect">
            <a:avLst/>
          </a:prstGeom>
          <a:noFill/>
        </p:spPr>
        <p:txBody>
          <a:bodyPr vert="horz" wrap="none" lIns="91440" tIns="45720" rIns="91440" bIns="45720" anchor="ctr" anchorCtr="0" compatLnSpc="1">
            <a:normAutofit fontScale="55000" lnSpcReduction="20000"/>
          </a:bodyPr>
          <a:lstStyle/>
          <a:p>
            <a:pPr eaLnBrk="1" hangingPunct="1"/>
            <a:r>
              <a:rPr lang="en-US" altLang="zh-CN" sz="1200">
                <a:solidFill>
                  <a:schemeClr val="bg1"/>
                </a:solidFill>
              </a:rPr>
              <a:t>2312</a:t>
            </a:r>
          </a:p>
        </p:txBody>
      </p:sp>
      <p:grpSp>
        <p:nvGrpSpPr>
          <p:cNvPr id="68" name="千图PPT彼岸天：ID 8661124库_组合 67"/>
          <p:cNvGrpSpPr/>
          <p:nvPr>
            <p:custDataLst>
              <p:tags r:id="rId8"/>
            </p:custDataLst>
          </p:nvPr>
        </p:nvGrpSpPr>
        <p:grpSpPr>
          <a:xfrm>
            <a:off x="5295107" y="2044701"/>
            <a:ext cx="5942488" cy="3613150"/>
            <a:chOff x="5295107" y="2044701"/>
            <a:chExt cx="5942488" cy="3613150"/>
          </a:xfrm>
        </p:grpSpPr>
        <p:sp>
          <p:nvSpPr>
            <p:cNvPr id="4" name="Freeform: Shape 3"/>
            <p:cNvSpPr/>
            <p:nvPr/>
          </p:nvSpPr>
          <p:spPr bwMode="auto">
            <a:xfrm>
              <a:off x="5295107" y="2077245"/>
              <a:ext cx="4009231" cy="3580606"/>
            </a:xfrm>
            <a:custGeom>
              <a:avLst/>
              <a:gdLst>
                <a:gd name="T0" fmla="*/ 21600 w 21600"/>
                <a:gd name="T1" fmla="*/ 0 h 21600"/>
                <a:gd name="T2" fmla="*/ 6911 w 21600"/>
                <a:gd name="T3" fmla="*/ 21600 h 21600"/>
                <a:gd name="T4" fmla="*/ 0 w 21600"/>
                <a:gd name="T5" fmla="*/ 7462 h 21600"/>
                <a:gd name="T6" fmla="*/ 21600 w 21600"/>
                <a:gd name="T7" fmla="*/ 0 h 21600"/>
                <a:gd name="T8" fmla="*/ 21600 w 21600"/>
                <a:gd name="T9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6911" y="21600"/>
                  </a:lnTo>
                  <a:lnTo>
                    <a:pt x="0" y="7462"/>
                  </a:lnTo>
                  <a:lnTo>
                    <a:pt x="21600" y="0"/>
                  </a:lnTo>
                  <a:close/>
                  <a:moveTo>
                    <a:pt x="21600" y="0"/>
                  </a:moveTo>
                </a:path>
              </a:pathLst>
            </a:custGeom>
            <a:gradFill rotWithShape="0">
              <a:gsLst>
                <a:gs pos="28000">
                  <a:srgbClr val="FFFEFE">
                    <a:alpha val="0"/>
                  </a:srgbClr>
                </a:gs>
                <a:gs pos="100000">
                  <a:schemeClr val="bg1">
                    <a:lumMod val="50000"/>
                    <a:alpha val="22000"/>
                  </a:schemeClr>
                </a:gs>
              </a:gsLst>
              <a:lin ang="19440000" scaled="0"/>
            </a:gra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2" name="Group 23"/>
            <p:cNvGrpSpPr/>
            <p:nvPr/>
          </p:nvGrpSpPr>
          <p:grpSpPr bwMode="auto">
            <a:xfrm>
              <a:off x="7816849" y="2044701"/>
              <a:ext cx="1498601" cy="990601"/>
              <a:chOff x="0" y="0"/>
              <a:chExt cx="1888" cy="1248"/>
            </a:xfrm>
          </p:grpSpPr>
          <p:sp>
            <p:nvSpPr>
              <p:cNvPr id="51" name="Freeform: Shape 24"/>
              <p:cNvSpPr/>
              <p:nvPr/>
            </p:nvSpPr>
            <p:spPr bwMode="auto">
              <a:xfrm>
                <a:off x="596" y="27"/>
                <a:ext cx="1249" cy="1073"/>
              </a:xfrm>
              <a:custGeom>
                <a:avLst/>
                <a:gdLst>
                  <a:gd name="T0" fmla="*/ 577 w 21600"/>
                  <a:gd name="T1" fmla="*/ 11364 h 21600"/>
                  <a:gd name="T2" fmla="*/ 0 w 21600"/>
                  <a:gd name="T3" fmla="*/ 21600 h 21600"/>
                  <a:gd name="T4" fmla="*/ 21600 w 21600"/>
                  <a:gd name="T5" fmla="*/ 0 h 21600"/>
                  <a:gd name="T6" fmla="*/ 577 w 21600"/>
                  <a:gd name="T7" fmla="*/ 11364 h 21600"/>
                  <a:gd name="T8" fmla="*/ 577 w 21600"/>
                  <a:gd name="T9" fmla="*/ 1136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577" y="11364"/>
                    </a:moveTo>
                    <a:lnTo>
                      <a:pt x="0" y="21600"/>
                    </a:lnTo>
                    <a:lnTo>
                      <a:pt x="21600" y="0"/>
                    </a:lnTo>
                    <a:lnTo>
                      <a:pt x="577" y="11364"/>
                    </a:lnTo>
                    <a:close/>
                    <a:moveTo>
                      <a:pt x="577" y="11364"/>
                    </a:moveTo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Freeform: Shape 25"/>
              <p:cNvSpPr/>
              <p:nvPr/>
            </p:nvSpPr>
            <p:spPr bwMode="auto">
              <a:xfrm>
                <a:off x="587" y="24"/>
                <a:ext cx="1278" cy="1095"/>
              </a:xfrm>
              <a:custGeom>
                <a:avLst/>
                <a:gdLst>
                  <a:gd name="T0" fmla="*/ 338 w 21600"/>
                  <a:gd name="T1" fmla="*/ 10512 h 21600"/>
                  <a:gd name="T2" fmla="*/ 0 w 21600"/>
                  <a:gd name="T3" fmla="*/ 21600 h 21600"/>
                  <a:gd name="T4" fmla="*/ 2612 w 21600"/>
                  <a:gd name="T5" fmla="*/ 12113 h 21600"/>
                  <a:gd name="T6" fmla="*/ 21600 w 21600"/>
                  <a:gd name="T7" fmla="*/ 0 h 21600"/>
                  <a:gd name="T8" fmla="*/ 14474 w 21600"/>
                  <a:gd name="T9" fmla="*/ 1859 h 21600"/>
                  <a:gd name="T10" fmla="*/ 338 w 21600"/>
                  <a:gd name="T11" fmla="*/ 10512 h 21600"/>
                  <a:gd name="T12" fmla="*/ 338 w 21600"/>
                  <a:gd name="T13" fmla="*/ 1051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338" y="10512"/>
                    </a:moveTo>
                    <a:lnTo>
                      <a:pt x="0" y="21600"/>
                    </a:lnTo>
                    <a:lnTo>
                      <a:pt x="2612" y="12113"/>
                    </a:lnTo>
                    <a:lnTo>
                      <a:pt x="21600" y="0"/>
                    </a:lnTo>
                    <a:lnTo>
                      <a:pt x="14474" y="1859"/>
                    </a:lnTo>
                    <a:lnTo>
                      <a:pt x="338" y="10512"/>
                    </a:lnTo>
                    <a:close/>
                    <a:moveTo>
                      <a:pt x="338" y="10512"/>
                    </a:move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Freeform: Shape 26"/>
              <p:cNvSpPr/>
              <p:nvPr/>
            </p:nvSpPr>
            <p:spPr bwMode="auto">
              <a:xfrm>
                <a:off x="0" y="0"/>
                <a:ext cx="1888" cy="590"/>
              </a:xfrm>
              <a:custGeom>
                <a:avLst/>
                <a:gdLst>
                  <a:gd name="T0" fmla="*/ 0 w 21600"/>
                  <a:gd name="T1" fmla="*/ 12991 h 21600"/>
                  <a:gd name="T2" fmla="*/ 6723 w 21600"/>
                  <a:gd name="T3" fmla="*/ 21600 h 21600"/>
                  <a:gd name="T4" fmla="*/ 21600 w 21600"/>
                  <a:gd name="T5" fmla="*/ 0 h 21600"/>
                  <a:gd name="T6" fmla="*/ 0 w 21600"/>
                  <a:gd name="T7" fmla="*/ 12991 h 21600"/>
                  <a:gd name="T8" fmla="*/ 0 w 21600"/>
                  <a:gd name="T9" fmla="*/ 1299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12991"/>
                    </a:moveTo>
                    <a:lnTo>
                      <a:pt x="6723" y="21600"/>
                    </a:lnTo>
                    <a:lnTo>
                      <a:pt x="21600" y="0"/>
                    </a:lnTo>
                    <a:lnTo>
                      <a:pt x="0" y="12991"/>
                    </a:lnTo>
                    <a:close/>
                    <a:moveTo>
                      <a:pt x="0" y="12991"/>
                    </a:moveTo>
                  </a:path>
                </a:pathLst>
              </a:custGeom>
              <a:solidFill>
                <a:schemeClr val="accent3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Freeform: Shape 27"/>
              <p:cNvSpPr/>
              <p:nvPr/>
            </p:nvSpPr>
            <p:spPr bwMode="auto">
              <a:xfrm>
                <a:off x="738" y="9"/>
                <a:ext cx="1125" cy="1239"/>
              </a:xfrm>
              <a:custGeom>
                <a:avLst/>
                <a:gdLst>
                  <a:gd name="T0" fmla="*/ 0 w 21600"/>
                  <a:gd name="T1" fmla="*/ 10747 h 21600"/>
                  <a:gd name="T2" fmla="*/ 21600 w 21600"/>
                  <a:gd name="T3" fmla="*/ 0 h 21600"/>
                  <a:gd name="T4" fmla="*/ 7562 w 21600"/>
                  <a:gd name="T5" fmla="*/ 21600 h 21600"/>
                  <a:gd name="T6" fmla="*/ 0 w 21600"/>
                  <a:gd name="T7" fmla="*/ 10747 h 21600"/>
                  <a:gd name="T8" fmla="*/ 0 w 21600"/>
                  <a:gd name="T9" fmla="*/ 1074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10747"/>
                    </a:moveTo>
                    <a:lnTo>
                      <a:pt x="21600" y="0"/>
                    </a:lnTo>
                    <a:lnTo>
                      <a:pt x="7562" y="21600"/>
                    </a:lnTo>
                    <a:lnTo>
                      <a:pt x="0" y="10747"/>
                    </a:lnTo>
                    <a:close/>
                    <a:moveTo>
                      <a:pt x="0" y="10747"/>
                    </a:moveTo>
                  </a:path>
                </a:pathLst>
              </a:custGeom>
              <a:solidFill>
                <a:schemeClr val="accent3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6" name="Group 59"/>
            <p:cNvGrpSpPr/>
            <p:nvPr/>
          </p:nvGrpSpPr>
          <p:grpSpPr>
            <a:xfrm>
              <a:off x="9090341" y="2203063"/>
              <a:ext cx="2147254" cy="866137"/>
              <a:chOff x="9477009" y="3764961"/>
              <a:chExt cx="2001228" cy="866137"/>
            </a:xfrm>
          </p:grpSpPr>
          <p:sp>
            <p:nvSpPr>
              <p:cNvPr id="36" name="TextBox 60"/>
              <p:cNvSpPr txBox="1"/>
              <p:nvPr/>
            </p:nvSpPr>
            <p:spPr bwMode="auto">
              <a:xfrm>
                <a:off x="9477009" y="3764961"/>
                <a:ext cx="2001228" cy="309958"/>
              </a:xfrm>
              <a:prstGeom prst="rect">
                <a:avLst/>
              </a:prstGeom>
              <a:noFill/>
            </p:spPr>
            <p:txBody>
              <a:bodyPr wrap="none" lIns="360000" tIns="0" rIns="0" bIns="0" anchor="ctr" anchorCtr="0">
                <a:normAutofit/>
              </a:bodyPr>
              <a:lstStyle/>
              <a:p>
                <a:pPr algn="l" latinLnBrk="0"/>
                <a:r>
                  <a:rPr lang="zh-CN" altLang="en-US" sz="1400" dirty="0">
                    <a:solidFill>
                      <a:schemeClr val="accent3">
                        <a:lumMod val="100000"/>
                      </a:schemeClr>
                    </a:solidFill>
                    <a:effectLst/>
                  </a:rPr>
                  <a:t>输入标题文本</a:t>
                </a:r>
              </a:p>
            </p:txBody>
          </p:sp>
          <p:sp>
            <p:nvSpPr>
              <p:cNvPr id="37" name="TextBox 61"/>
              <p:cNvSpPr txBox="1"/>
              <p:nvPr/>
            </p:nvSpPr>
            <p:spPr bwMode="auto">
              <a:xfrm>
                <a:off x="9477009" y="4074919"/>
                <a:ext cx="2001228" cy="556179"/>
              </a:xfrm>
              <a:prstGeom prst="rect">
                <a:avLst/>
              </a:prstGeom>
              <a:noFill/>
            </p:spPr>
            <p:txBody>
              <a:bodyPr wrap="square" lIns="360000" tIns="0" rIns="0" bIns="0" anchor="ctr" anchorCtr="0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sz="1000" b="0" dirty="0">
                    <a:solidFill>
                      <a:schemeClr val="tx1"/>
                    </a:solidFill>
                    <a:effectLst/>
                  </a:rPr>
                  <a:t>点击此处更换文本</a:t>
                </a:r>
              </a:p>
            </p:txBody>
          </p:sp>
        </p:grpSp>
      </p:grpSp>
      <p:grpSp>
        <p:nvGrpSpPr>
          <p:cNvPr id="27" name="千图PPT彼岸天：ID 8661124库_组合 62"/>
          <p:cNvGrpSpPr/>
          <p:nvPr>
            <p:custDataLst>
              <p:tags r:id="rId9"/>
            </p:custDataLst>
          </p:nvPr>
        </p:nvGrpSpPr>
        <p:grpSpPr>
          <a:xfrm>
            <a:off x="7383618" y="4646187"/>
            <a:ext cx="2147254" cy="866137"/>
            <a:chOff x="9477009" y="3764961"/>
            <a:chExt cx="2001228" cy="866137"/>
          </a:xfrm>
        </p:grpSpPr>
        <p:sp>
          <p:nvSpPr>
            <p:cNvPr id="34" name="TextBox 63"/>
            <p:cNvSpPr txBox="1"/>
            <p:nvPr/>
          </p:nvSpPr>
          <p:spPr bwMode="auto">
            <a:xfrm>
              <a:off x="9477009" y="3764961"/>
              <a:ext cx="2001228" cy="309958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4">
                      <a:lumMod val="100000"/>
                    </a:schemeClr>
                  </a:solidFill>
                  <a:effectLst/>
                </a:rPr>
                <a:t>输入标题文本</a:t>
              </a:r>
            </a:p>
          </p:txBody>
        </p:sp>
        <p:sp>
          <p:nvSpPr>
            <p:cNvPr id="35" name="TextBox 64"/>
            <p:cNvSpPr txBox="1"/>
            <p:nvPr/>
          </p:nvSpPr>
          <p:spPr bwMode="auto">
            <a:xfrm>
              <a:off x="9477009" y="4074919"/>
              <a:ext cx="2001228" cy="556179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sz="1000" b="0" dirty="0">
                  <a:solidFill>
                    <a:schemeClr val="tx1"/>
                  </a:solidFill>
                  <a:effectLst/>
                </a:rPr>
                <a:t>点击此处更换文本</a:t>
              </a:r>
            </a:p>
          </p:txBody>
        </p:sp>
      </p:grpSp>
      <p:grpSp>
        <p:nvGrpSpPr>
          <p:cNvPr id="69" name="千图PPT彼岸天：ID 8661124库_组合 68"/>
          <p:cNvGrpSpPr/>
          <p:nvPr>
            <p:custDataLst>
              <p:tags r:id="rId10"/>
            </p:custDataLst>
          </p:nvPr>
        </p:nvGrpSpPr>
        <p:grpSpPr>
          <a:xfrm>
            <a:off x="704850" y="1963469"/>
            <a:ext cx="7358539" cy="5275531"/>
            <a:chOff x="704850" y="1963469"/>
            <a:chExt cx="7358539" cy="5275531"/>
          </a:xfrm>
        </p:grpSpPr>
        <p:sp>
          <p:nvSpPr>
            <p:cNvPr id="8" name="Freeform: Shape 7"/>
            <p:cNvSpPr/>
            <p:nvPr/>
          </p:nvSpPr>
          <p:spPr bwMode="auto">
            <a:xfrm>
              <a:off x="704850" y="2279651"/>
              <a:ext cx="5549900" cy="4959349"/>
            </a:xfrm>
            <a:custGeom>
              <a:avLst/>
              <a:gdLst>
                <a:gd name="T0" fmla="*/ 21600 w 21600"/>
                <a:gd name="T1" fmla="*/ 0 h 21600"/>
                <a:gd name="T2" fmla="*/ 6911 w 21600"/>
                <a:gd name="T3" fmla="*/ 21600 h 21600"/>
                <a:gd name="T4" fmla="*/ 0 w 21600"/>
                <a:gd name="T5" fmla="*/ 7462 h 21600"/>
                <a:gd name="T6" fmla="*/ 21600 w 21600"/>
                <a:gd name="T7" fmla="*/ 0 h 21600"/>
                <a:gd name="T8" fmla="*/ 21600 w 21600"/>
                <a:gd name="T9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6911" y="21600"/>
                  </a:lnTo>
                  <a:lnTo>
                    <a:pt x="0" y="7462"/>
                  </a:lnTo>
                  <a:lnTo>
                    <a:pt x="21600" y="0"/>
                  </a:lnTo>
                  <a:close/>
                  <a:moveTo>
                    <a:pt x="21600" y="0"/>
                  </a:moveTo>
                </a:path>
              </a:pathLst>
            </a:custGeom>
            <a:gradFill rotWithShape="0">
              <a:gsLst>
                <a:gs pos="28000">
                  <a:srgbClr val="FFFEFE">
                    <a:alpha val="0"/>
                  </a:srgbClr>
                </a:gs>
                <a:gs pos="100000">
                  <a:schemeClr val="bg1">
                    <a:lumMod val="50000"/>
                    <a:alpha val="22000"/>
                  </a:schemeClr>
                </a:gs>
              </a:gsLst>
              <a:lin ang="19440000" scaled="0"/>
            </a:gra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1" name="Group 18"/>
            <p:cNvGrpSpPr/>
            <p:nvPr/>
          </p:nvGrpSpPr>
          <p:grpSpPr bwMode="auto">
            <a:xfrm>
              <a:off x="4568268" y="1963469"/>
              <a:ext cx="1676400" cy="1111249"/>
              <a:chOff x="0" y="0"/>
              <a:chExt cx="2111" cy="1400"/>
            </a:xfrm>
          </p:grpSpPr>
          <p:sp>
            <p:nvSpPr>
              <p:cNvPr id="55" name="Freeform: Shape 19"/>
              <p:cNvSpPr/>
              <p:nvPr/>
            </p:nvSpPr>
            <p:spPr bwMode="auto">
              <a:xfrm>
                <a:off x="667" y="31"/>
                <a:ext cx="1396" cy="1203"/>
              </a:xfrm>
              <a:custGeom>
                <a:avLst/>
                <a:gdLst>
                  <a:gd name="T0" fmla="*/ 577 w 21600"/>
                  <a:gd name="T1" fmla="*/ 11364 h 21600"/>
                  <a:gd name="T2" fmla="*/ 0 w 21600"/>
                  <a:gd name="T3" fmla="*/ 21600 h 21600"/>
                  <a:gd name="T4" fmla="*/ 21600 w 21600"/>
                  <a:gd name="T5" fmla="*/ 0 h 21600"/>
                  <a:gd name="T6" fmla="*/ 577 w 21600"/>
                  <a:gd name="T7" fmla="*/ 11364 h 21600"/>
                  <a:gd name="T8" fmla="*/ 577 w 21600"/>
                  <a:gd name="T9" fmla="*/ 1136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577" y="11364"/>
                    </a:moveTo>
                    <a:lnTo>
                      <a:pt x="0" y="21600"/>
                    </a:lnTo>
                    <a:lnTo>
                      <a:pt x="21600" y="0"/>
                    </a:lnTo>
                    <a:lnTo>
                      <a:pt x="577" y="11364"/>
                    </a:lnTo>
                    <a:close/>
                    <a:moveTo>
                      <a:pt x="577" y="11364"/>
                    </a:moveTo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Freeform: Shape 20"/>
              <p:cNvSpPr/>
              <p:nvPr/>
            </p:nvSpPr>
            <p:spPr bwMode="auto">
              <a:xfrm>
                <a:off x="657" y="27"/>
                <a:ext cx="1429" cy="1229"/>
              </a:xfrm>
              <a:custGeom>
                <a:avLst/>
                <a:gdLst>
                  <a:gd name="T0" fmla="*/ 338 w 21600"/>
                  <a:gd name="T1" fmla="*/ 10512 h 21600"/>
                  <a:gd name="T2" fmla="*/ 0 w 21600"/>
                  <a:gd name="T3" fmla="*/ 21600 h 21600"/>
                  <a:gd name="T4" fmla="*/ 2612 w 21600"/>
                  <a:gd name="T5" fmla="*/ 12113 h 21600"/>
                  <a:gd name="T6" fmla="*/ 21600 w 21600"/>
                  <a:gd name="T7" fmla="*/ 0 h 21600"/>
                  <a:gd name="T8" fmla="*/ 14474 w 21600"/>
                  <a:gd name="T9" fmla="*/ 1859 h 21600"/>
                  <a:gd name="T10" fmla="*/ 338 w 21600"/>
                  <a:gd name="T11" fmla="*/ 10512 h 21600"/>
                  <a:gd name="T12" fmla="*/ 338 w 21600"/>
                  <a:gd name="T13" fmla="*/ 1051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338" y="10512"/>
                    </a:moveTo>
                    <a:lnTo>
                      <a:pt x="0" y="21600"/>
                    </a:lnTo>
                    <a:lnTo>
                      <a:pt x="2612" y="12113"/>
                    </a:lnTo>
                    <a:lnTo>
                      <a:pt x="21600" y="0"/>
                    </a:lnTo>
                    <a:lnTo>
                      <a:pt x="14474" y="1859"/>
                    </a:lnTo>
                    <a:lnTo>
                      <a:pt x="338" y="10512"/>
                    </a:lnTo>
                    <a:close/>
                    <a:moveTo>
                      <a:pt x="338" y="10512"/>
                    </a:move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Freeform: Shape 21"/>
              <p:cNvSpPr/>
              <p:nvPr/>
            </p:nvSpPr>
            <p:spPr bwMode="auto">
              <a:xfrm>
                <a:off x="0" y="0"/>
                <a:ext cx="2111" cy="662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0 h 21600"/>
                  <a:gd name="T4" fmla="*/ 2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12991"/>
                    </a:moveTo>
                    <a:lnTo>
                      <a:pt x="6723" y="21600"/>
                    </a:lnTo>
                    <a:lnTo>
                      <a:pt x="21600" y="0"/>
                    </a:lnTo>
                    <a:lnTo>
                      <a:pt x="0" y="12991"/>
                    </a:lnTo>
                    <a:close/>
                    <a:moveTo>
                      <a:pt x="0" y="12991"/>
                    </a:moveTo>
                  </a:path>
                </a:pathLst>
              </a:custGeom>
              <a:solidFill>
                <a:schemeClr val="accent2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Freeform: Shape 22"/>
              <p:cNvSpPr/>
              <p:nvPr/>
            </p:nvSpPr>
            <p:spPr bwMode="auto">
              <a:xfrm>
                <a:off x="826" y="10"/>
                <a:ext cx="1258" cy="139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10747"/>
                    </a:moveTo>
                    <a:lnTo>
                      <a:pt x="21600" y="0"/>
                    </a:lnTo>
                    <a:lnTo>
                      <a:pt x="7562" y="21600"/>
                    </a:lnTo>
                    <a:lnTo>
                      <a:pt x="0" y="10747"/>
                    </a:lnTo>
                    <a:close/>
                    <a:moveTo>
                      <a:pt x="0" y="10747"/>
                    </a:moveTo>
                  </a:path>
                </a:pathLst>
              </a:custGeom>
              <a:solidFill>
                <a:schemeClr val="accent2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8" name="Group 65"/>
            <p:cNvGrpSpPr/>
            <p:nvPr/>
          </p:nvGrpSpPr>
          <p:grpSpPr>
            <a:xfrm>
              <a:off x="5916135" y="2174211"/>
              <a:ext cx="2147254" cy="866137"/>
              <a:chOff x="9477009" y="3764961"/>
              <a:chExt cx="2001228" cy="866137"/>
            </a:xfrm>
          </p:grpSpPr>
          <p:sp>
            <p:nvSpPr>
              <p:cNvPr id="32" name="TextBox 66"/>
              <p:cNvSpPr txBox="1"/>
              <p:nvPr/>
            </p:nvSpPr>
            <p:spPr bwMode="auto">
              <a:xfrm>
                <a:off x="9477009" y="3764961"/>
                <a:ext cx="2001228" cy="309958"/>
              </a:xfrm>
              <a:prstGeom prst="rect">
                <a:avLst/>
              </a:prstGeom>
              <a:noFill/>
            </p:spPr>
            <p:txBody>
              <a:bodyPr wrap="none" lIns="360000" tIns="0" rIns="0" bIns="0" anchor="ctr" anchorCtr="0">
                <a:normAutofit/>
              </a:bodyPr>
              <a:lstStyle/>
              <a:p>
                <a:pPr algn="l" latinLnBrk="0"/>
                <a:r>
                  <a:rPr lang="zh-CN" altLang="en-US" sz="1400" dirty="0">
                    <a:solidFill>
                      <a:schemeClr val="accent2">
                        <a:lumMod val="100000"/>
                      </a:schemeClr>
                    </a:solidFill>
                    <a:effectLst/>
                  </a:rPr>
                  <a:t>输入标题文本</a:t>
                </a:r>
              </a:p>
            </p:txBody>
          </p:sp>
          <p:sp>
            <p:nvSpPr>
              <p:cNvPr id="33" name="TextBox 67"/>
              <p:cNvSpPr txBox="1"/>
              <p:nvPr/>
            </p:nvSpPr>
            <p:spPr bwMode="auto">
              <a:xfrm>
                <a:off x="9477009" y="4074919"/>
                <a:ext cx="2001228" cy="556179"/>
              </a:xfrm>
              <a:prstGeom prst="rect">
                <a:avLst/>
              </a:prstGeom>
              <a:noFill/>
            </p:spPr>
            <p:txBody>
              <a:bodyPr wrap="square" lIns="360000" tIns="0" rIns="0" bIns="0" anchor="ctr" anchorCtr="0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sz="1000" b="0" dirty="0">
                    <a:solidFill>
                      <a:schemeClr val="tx1"/>
                    </a:solidFill>
                    <a:effectLst/>
                  </a:rPr>
                  <a:t>点击此处更换文本</a:t>
                </a:r>
              </a:p>
            </p:txBody>
          </p:sp>
        </p:grpSp>
      </p:grpSp>
      <p:grpSp>
        <p:nvGrpSpPr>
          <p:cNvPr id="29" name="千图PPT彼岸天：ID 8661124库_组合 68"/>
          <p:cNvGrpSpPr/>
          <p:nvPr>
            <p:custDataLst>
              <p:tags r:id="rId11"/>
            </p:custDataLst>
          </p:nvPr>
        </p:nvGrpSpPr>
        <p:grpSpPr>
          <a:xfrm>
            <a:off x="1458793" y="2758921"/>
            <a:ext cx="2147254" cy="866137"/>
            <a:chOff x="9477009" y="3764961"/>
            <a:chExt cx="2001228" cy="866137"/>
          </a:xfrm>
        </p:grpSpPr>
        <p:sp>
          <p:nvSpPr>
            <p:cNvPr id="30" name="TextBox 69"/>
            <p:cNvSpPr txBox="1"/>
            <p:nvPr/>
          </p:nvSpPr>
          <p:spPr bwMode="auto">
            <a:xfrm>
              <a:off x="9477009" y="3764961"/>
              <a:ext cx="2001228" cy="309958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1">
                      <a:lumMod val="100000"/>
                    </a:schemeClr>
                  </a:solidFill>
                  <a:effectLst/>
                </a:rPr>
                <a:t>输入标题文本</a:t>
              </a:r>
            </a:p>
          </p:txBody>
        </p:sp>
        <p:sp>
          <p:nvSpPr>
            <p:cNvPr id="31" name="TextBox 70"/>
            <p:cNvSpPr txBox="1"/>
            <p:nvPr/>
          </p:nvSpPr>
          <p:spPr bwMode="auto">
            <a:xfrm>
              <a:off x="9477009" y="4074919"/>
              <a:ext cx="2001228" cy="556179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sz="1000" b="0" dirty="0">
                  <a:solidFill>
                    <a:schemeClr val="tx1"/>
                  </a:solidFill>
                  <a:effectLst/>
                </a:rPr>
                <a:t>点击此处更换文本</a:t>
              </a:r>
            </a:p>
          </p:txBody>
        </p:sp>
      </p:grpSp>
      <p:sp>
        <p:nvSpPr>
          <p:cNvPr id="3" name="文本框 2"/>
          <p:cNvSpPr txBox="1"/>
          <p:nvPr userDrawn="1"/>
        </p:nvSpPr>
        <p:spPr>
          <a:xfrm>
            <a:off x="3767795" y="531496"/>
            <a:ext cx="4112260" cy="76835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4400" b="1" dirty="0">
                <a:latin typeface="方正黑体简体" panose="03000509000000000000" charset="-122"/>
                <a:ea typeface="方正黑体简体" panose="03000509000000000000" charset="-122"/>
              </a:rPr>
              <a:t>请插入您的标题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20"/>
          <p:cNvGrpSpPr/>
          <p:nvPr>
            <p:custDataLst>
              <p:tags r:id="rId1"/>
            </p:custDataLst>
          </p:nvPr>
        </p:nvGrpSpPr>
        <p:grpSpPr>
          <a:xfrm>
            <a:off x="5298928" y="2695789"/>
            <a:ext cx="1238555" cy="1927216"/>
            <a:chOff x="3581400" y="1798638"/>
            <a:chExt cx="1516063" cy="2359024"/>
          </a:xfrm>
        </p:grpSpPr>
        <p:sp>
          <p:nvSpPr>
            <p:cNvPr id="45" name="Freeform: Shape 17"/>
            <p:cNvSpPr/>
            <p:nvPr/>
          </p:nvSpPr>
          <p:spPr bwMode="auto">
            <a:xfrm>
              <a:off x="3581400" y="1798638"/>
              <a:ext cx="1516063" cy="1179512"/>
            </a:xfrm>
            <a:custGeom>
              <a:avLst/>
              <a:gdLst>
                <a:gd name="T0" fmla="*/ 0 w 955"/>
                <a:gd name="T1" fmla="*/ 215 h 743"/>
                <a:gd name="T2" fmla="*/ 215 w 955"/>
                <a:gd name="T3" fmla="*/ 0 h 743"/>
                <a:gd name="T4" fmla="*/ 955 w 955"/>
                <a:gd name="T5" fmla="*/ 743 h 743"/>
                <a:gd name="T6" fmla="*/ 526 w 955"/>
                <a:gd name="T7" fmla="*/ 743 h 743"/>
                <a:gd name="T8" fmla="*/ 0 w 955"/>
                <a:gd name="T9" fmla="*/ 215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5" h="743">
                  <a:moveTo>
                    <a:pt x="0" y="215"/>
                  </a:moveTo>
                  <a:lnTo>
                    <a:pt x="215" y="0"/>
                  </a:lnTo>
                  <a:lnTo>
                    <a:pt x="955" y="743"/>
                  </a:lnTo>
                  <a:lnTo>
                    <a:pt x="526" y="743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Freeform: Shape 18"/>
            <p:cNvSpPr/>
            <p:nvPr/>
          </p:nvSpPr>
          <p:spPr bwMode="auto">
            <a:xfrm flipV="1">
              <a:off x="3581400" y="2978150"/>
              <a:ext cx="1516063" cy="1179512"/>
            </a:xfrm>
            <a:custGeom>
              <a:avLst/>
              <a:gdLst>
                <a:gd name="T0" fmla="*/ 0 w 955"/>
                <a:gd name="T1" fmla="*/ 215 h 743"/>
                <a:gd name="T2" fmla="*/ 215 w 955"/>
                <a:gd name="T3" fmla="*/ 0 h 743"/>
                <a:gd name="T4" fmla="*/ 955 w 955"/>
                <a:gd name="T5" fmla="*/ 743 h 743"/>
                <a:gd name="T6" fmla="*/ 526 w 955"/>
                <a:gd name="T7" fmla="*/ 743 h 743"/>
                <a:gd name="T8" fmla="*/ 0 w 955"/>
                <a:gd name="T9" fmla="*/ 215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5" h="743">
                  <a:moveTo>
                    <a:pt x="0" y="215"/>
                  </a:moveTo>
                  <a:lnTo>
                    <a:pt x="215" y="0"/>
                  </a:lnTo>
                  <a:lnTo>
                    <a:pt x="955" y="743"/>
                  </a:lnTo>
                  <a:lnTo>
                    <a:pt x="526" y="743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5" name="千图PPT彼岸天：ID 8661124库_菱形 19"/>
          <p:cNvSpPr/>
          <p:nvPr>
            <p:custDataLst>
              <p:tags r:id="rId2"/>
            </p:custDataLst>
          </p:nvPr>
        </p:nvSpPr>
        <p:spPr>
          <a:xfrm>
            <a:off x="3976559" y="2695789"/>
            <a:ext cx="1921381" cy="1927216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6" name="千图PPT彼岸天：ID 8661124库_组合 21"/>
          <p:cNvGrpSpPr/>
          <p:nvPr>
            <p:custDataLst>
              <p:tags r:id="rId3"/>
            </p:custDataLst>
          </p:nvPr>
        </p:nvGrpSpPr>
        <p:grpSpPr>
          <a:xfrm>
            <a:off x="5938471" y="2695789"/>
            <a:ext cx="1238555" cy="1927216"/>
            <a:chOff x="3581400" y="1798638"/>
            <a:chExt cx="1516063" cy="2359024"/>
          </a:xfrm>
        </p:grpSpPr>
        <p:sp>
          <p:nvSpPr>
            <p:cNvPr id="43" name="Freeform: Shape 22"/>
            <p:cNvSpPr/>
            <p:nvPr/>
          </p:nvSpPr>
          <p:spPr bwMode="auto">
            <a:xfrm>
              <a:off x="3581400" y="1798638"/>
              <a:ext cx="1516063" cy="1179512"/>
            </a:xfrm>
            <a:custGeom>
              <a:avLst/>
              <a:gdLst>
                <a:gd name="T0" fmla="*/ 0 w 955"/>
                <a:gd name="T1" fmla="*/ 215 h 743"/>
                <a:gd name="T2" fmla="*/ 215 w 955"/>
                <a:gd name="T3" fmla="*/ 0 h 743"/>
                <a:gd name="T4" fmla="*/ 955 w 955"/>
                <a:gd name="T5" fmla="*/ 743 h 743"/>
                <a:gd name="T6" fmla="*/ 526 w 955"/>
                <a:gd name="T7" fmla="*/ 743 h 743"/>
                <a:gd name="T8" fmla="*/ 0 w 955"/>
                <a:gd name="T9" fmla="*/ 215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5" h="743">
                  <a:moveTo>
                    <a:pt x="0" y="215"/>
                  </a:moveTo>
                  <a:lnTo>
                    <a:pt x="215" y="0"/>
                  </a:lnTo>
                  <a:lnTo>
                    <a:pt x="955" y="743"/>
                  </a:lnTo>
                  <a:lnTo>
                    <a:pt x="526" y="743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Freeform: Shape 23"/>
            <p:cNvSpPr/>
            <p:nvPr/>
          </p:nvSpPr>
          <p:spPr bwMode="auto">
            <a:xfrm flipV="1">
              <a:off x="3581400" y="2978150"/>
              <a:ext cx="1516063" cy="1179512"/>
            </a:xfrm>
            <a:custGeom>
              <a:avLst/>
              <a:gdLst>
                <a:gd name="T0" fmla="*/ 0 w 955"/>
                <a:gd name="T1" fmla="*/ 215 h 743"/>
                <a:gd name="T2" fmla="*/ 215 w 955"/>
                <a:gd name="T3" fmla="*/ 0 h 743"/>
                <a:gd name="T4" fmla="*/ 955 w 955"/>
                <a:gd name="T5" fmla="*/ 743 h 743"/>
                <a:gd name="T6" fmla="*/ 526 w 955"/>
                <a:gd name="T7" fmla="*/ 743 h 743"/>
                <a:gd name="T8" fmla="*/ 0 w 955"/>
                <a:gd name="T9" fmla="*/ 215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5" h="743">
                  <a:moveTo>
                    <a:pt x="0" y="215"/>
                  </a:moveTo>
                  <a:lnTo>
                    <a:pt x="215" y="0"/>
                  </a:lnTo>
                  <a:lnTo>
                    <a:pt x="955" y="743"/>
                  </a:lnTo>
                  <a:lnTo>
                    <a:pt x="526" y="743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7" name="千图PPT彼岸天：ID 8661124库_组合 24"/>
          <p:cNvGrpSpPr/>
          <p:nvPr>
            <p:custDataLst>
              <p:tags r:id="rId4"/>
            </p:custDataLst>
          </p:nvPr>
        </p:nvGrpSpPr>
        <p:grpSpPr>
          <a:xfrm>
            <a:off x="6578014" y="2695789"/>
            <a:ext cx="1238555" cy="1927216"/>
            <a:chOff x="3581400" y="1798638"/>
            <a:chExt cx="1516063" cy="2359024"/>
          </a:xfrm>
        </p:grpSpPr>
        <p:sp>
          <p:nvSpPr>
            <p:cNvPr id="41" name="Freeform: Shape 25"/>
            <p:cNvSpPr/>
            <p:nvPr/>
          </p:nvSpPr>
          <p:spPr bwMode="auto">
            <a:xfrm>
              <a:off x="3581400" y="1798638"/>
              <a:ext cx="1516063" cy="1179512"/>
            </a:xfrm>
            <a:custGeom>
              <a:avLst/>
              <a:gdLst>
                <a:gd name="T0" fmla="*/ 0 w 955"/>
                <a:gd name="T1" fmla="*/ 215 h 743"/>
                <a:gd name="T2" fmla="*/ 215 w 955"/>
                <a:gd name="T3" fmla="*/ 0 h 743"/>
                <a:gd name="T4" fmla="*/ 955 w 955"/>
                <a:gd name="T5" fmla="*/ 743 h 743"/>
                <a:gd name="T6" fmla="*/ 526 w 955"/>
                <a:gd name="T7" fmla="*/ 743 h 743"/>
                <a:gd name="T8" fmla="*/ 0 w 955"/>
                <a:gd name="T9" fmla="*/ 215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5" h="743">
                  <a:moveTo>
                    <a:pt x="0" y="215"/>
                  </a:moveTo>
                  <a:lnTo>
                    <a:pt x="215" y="0"/>
                  </a:lnTo>
                  <a:lnTo>
                    <a:pt x="955" y="743"/>
                  </a:lnTo>
                  <a:lnTo>
                    <a:pt x="526" y="743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Freeform: Shape 26"/>
            <p:cNvSpPr/>
            <p:nvPr/>
          </p:nvSpPr>
          <p:spPr bwMode="auto">
            <a:xfrm flipV="1">
              <a:off x="3581400" y="2978150"/>
              <a:ext cx="1516063" cy="1179512"/>
            </a:xfrm>
            <a:custGeom>
              <a:avLst/>
              <a:gdLst>
                <a:gd name="T0" fmla="*/ 0 w 955"/>
                <a:gd name="T1" fmla="*/ 215 h 743"/>
                <a:gd name="T2" fmla="*/ 215 w 955"/>
                <a:gd name="T3" fmla="*/ 0 h 743"/>
                <a:gd name="T4" fmla="*/ 955 w 955"/>
                <a:gd name="T5" fmla="*/ 743 h 743"/>
                <a:gd name="T6" fmla="*/ 526 w 955"/>
                <a:gd name="T7" fmla="*/ 743 h 743"/>
                <a:gd name="T8" fmla="*/ 0 w 955"/>
                <a:gd name="T9" fmla="*/ 215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5" h="743">
                  <a:moveTo>
                    <a:pt x="0" y="215"/>
                  </a:moveTo>
                  <a:lnTo>
                    <a:pt x="215" y="0"/>
                  </a:lnTo>
                  <a:lnTo>
                    <a:pt x="955" y="743"/>
                  </a:lnTo>
                  <a:lnTo>
                    <a:pt x="526" y="743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8" name="千图PPT彼岸天：ID 8661124库_组合 27"/>
          <p:cNvGrpSpPr/>
          <p:nvPr>
            <p:custDataLst>
              <p:tags r:id="rId5"/>
            </p:custDataLst>
          </p:nvPr>
        </p:nvGrpSpPr>
        <p:grpSpPr>
          <a:xfrm>
            <a:off x="7217558" y="2695789"/>
            <a:ext cx="1238555" cy="1927216"/>
            <a:chOff x="3581400" y="1798638"/>
            <a:chExt cx="1516063" cy="2359024"/>
          </a:xfrm>
        </p:grpSpPr>
        <p:sp>
          <p:nvSpPr>
            <p:cNvPr id="39" name="Freeform: Shape 28"/>
            <p:cNvSpPr/>
            <p:nvPr/>
          </p:nvSpPr>
          <p:spPr bwMode="auto">
            <a:xfrm>
              <a:off x="3581400" y="1798638"/>
              <a:ext cx="1516063" cy="1179512"/>
            </a:xfrm>
            <a:custGeom>
              <a:avLst/>
              <a:gdLst>
                <a:gd name="T0" fmla="*/ 0 w 955"/>
                <a:gd name="T1" fmla="*/ 215 h 743"/>
                <a:gd name="T2" fmla="*/ 215 w 955"/>
                <a:gd name="T3" fmla="*/ 0 h 743"/>
                <a:gd name="T4" fmla="*/ 955 w 955"/>
                <a:gd name="T5" fmla="*/ 743 h 743"/>
                <a:gd name="T6" fmla="*/ 526 w 955"/>
                <a:gd name="T7" fmla="*/ 743 h 743"/>
                <a:gd name="T8" fmla="*/ 0 w 955"/>
                <a:gd name="T9" fmla="*/ 215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5" h="743">
                  <a:moveTo>
                    <a:pt x="0" y="215"/>
                  </a:moveTo>
                  <a:lnTo>
                    <a:pt x="215" y="0"/>
                  </a:lnTo>
                  <a:lnTo>
                    <a:pt x="955" y="743"/>
                  </a:lnTo>
                  <a:lnTo>
                    <a:pt x="526" y="743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Freeform: Shape 29"/>
            <p:cNvSpPr/>
            <p:nvPr/>
          </p:nvSpPr>
          <p:spPr bwMode="auto">
            <a:xfrm flipV="1">
              <a:off x="3581400" y="2978150"/>
              <a:ext cx="1516063" cy="1179512"/>
            </a:xfrm>
            <a:custGeom>
              <a:avLst/>
              <a:gdLst>
                <a:gd name="T0" fmla="*/ 0 w 955"/>
                <a:gd name="T1" fmla="*/ 215 h 743"/>
                <a:gd name="T2" fmla="*/ 215 w 955"/>
                <a:gd name="T3" fmla="*/ 0 h 743"/>
                <a:gd name="T4" fmla="*/ 955 w 955"/>
                <a:gd name="T5" fmla="*/ 743 h 743"/>
                <a:gd name="T6" fmla="*/ 526 w 955"/>
                <a:gd name="T7" fmla="*/ 743 h 743"/>
                <a:gd name="T8" fmla="*/ 0 w 955"/>
                <a:gd name="T9" fmla="*/ 215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5" h="743">
                  <a:moveTo>
                    <a:pt x="0" y="215"/>
                  </a:moveTo>
                  <a:lnTo>
                    <a:pt x="215" y="0"/>
                  </a:lnTo>
                  <a:lnTo>
                    <a:pt x="955" y="743"/>
                  </a:lnTo>
                  <a:lnTo>
                    <a:pt x="526" y="743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9" name="千图PPT彼岸天：ID 8661124库_组合 34"/>
          <p:cNvGrpSpPr/>
          <p:nvPr>
            <p:custDataLst>
              <p:tags r:id="rId6"/>
            </p:custDataLst>
          </p:nvPr>
        </p:nvGrpSpPr>
        <p:grpSpPr>
          <a:xfrm>
            <a:off x="4511128" y="3303476"/>
            <a:ext cx="852240" cy="711847"/>
            <a:chOff x="3019425" y="1354783"/>
            <a:chExt cx="4010025" cy="3349423"/>
          </a:xfrm>
          <a:solidFill>
            <a:schemeClr val="bg1"/>
          </a:solidFill>
        </p:grpSpPr>
        <p:sp>
          <p:nvSpPr>
            <p:cNvPr id="29" name="Freeform: Shape 35"/>
            <p:cNvSpPr/>
            <p:nvPr/>
          </p:nvSpPr>
          <p:spPr bwMode="auto">
            <a:xfrm>
              <a:off x="3034665" y="1758950"/>
              <a:ext cx="1225550" cy="1236663"/>
            </a:xfrm>
            <a:custGeom>
              <a:avLst/>
              <a:gdLst>
                <a:gd name="T0" fmla="*/ 295 w 397"/>
                <a:gd name="T1" fmla="*/ 37 h 402"/>
                <a:gd name="T2" fmla="*/ 375 w 397"/>
                <a:gd name="T3" fmla="*/ 350 h 402"/>
                <a:gd name="T4" fmla="*/ 397 w 397"/>
                <a:gd name="T5" fmla="*/ 402 h 402"/>
                <a:gd name="T6" fmla="*/ 290 w 397"/>
                <a:gd name="T7" fmla="*/ 3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7" h="402">
                  <a:moveTo>
                    <a:pt x="295" y="37"/>
                  </a:moveTo>
                  <a:cubicBezTo>
                    <a:pt x="295" y="37"/>
                    <a:pt x="68" y="0"/>
                    <a:pt x="375" y="350"/>
                  </a:cubicBezTo>
                  <a:cubicBezTo>
                    <a:pt x="397" y="402"/>
                    <a:pt x="397" y="402"/>
                    <a:pt x="397" y="402"/>
                  </a:cubicBezTo>
                  <a:cubicBezTo>
                    <a:pt x="397" y="402"/>
                    <a:pt x="0" y="26"/>
                    <a:pt x="290" y="3"/>
                  </a:cubicBezTo>
                </a:path>
              </a:pathLst>
            </a:custGeom>
            <a:grpFill/>
            <a:ln w="12700" cap="flat">
              <a:noFill/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Freeform: Shape 36"/>
            <p:cNvSpPr/>
            <p:nvPr/>
          </p:nvSpPr>
          <p:spPr bwMode="auto">
            <a:xfrm>
              <a:off x="3019425" y="1758950"/>
              <a:ext cx="1225550" cy="1236663"/>
            </a:xfrm>
            <a:custGeom>
              <a:avLst/>
              <a:gdLst>
                <a:gd name="T0" fmla="*/ 295 w 397"/>
                <a:gd name="T1" fmla="*/ 37 h 402"/>
                <a:gd name="T2" fmla="*/ 375 w 397"/>
                <a:gd name="T3" fmla="*/ 350 h 402"/>
                <a:gd name="T4" fmla="*/ 397 w 397"/>
                <a:gd name="T5" fmla="*/ 402 h 402"/>
                <a:gd name="T6" fmla="*/ 290 w 397"/>
                <a:gd name="T7" fmla="*/ 3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7" h="402">
                  <a:moveTo>
                    <a:pt x="295" y="37"/>
                  </a:moveTo>
                  <a:cubicBezTo>
                    <a:pt x="295" y="37"/>
                    <a:pt x="68" y="0"/>
                    <a:pt x="375" y="350"/>
                  </a:cubicBezTo>
                  <a:cubicBezTo>
                    <a:pt x="397" y="402"/>
                    <a:pt x="397" y="402"/>
                    <a:pt x="397" y="402"/>
                  </a:cubicBezTo>
                  <a:cubicBezTo>
                    <a:pt x="397" y="402"/>
                    <a:pt x="0" y="26"/>
                    <a:pt x="290" y="3"/>
                  </a:cubicBezTo>
                </a:path>
              </a:pathLst>
            </a:custGeom>
            <a:grpFill/>
            <a:ln w="12700" cap="flat">
              <a:noFill/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Freeform: Shape 37"/>
            <p:cNvSpPr/>
            <p:nvPr/>
          </p:nvSpPr>
          <p:spPr bwMode="auto">
            <a:xfrm flipH="1">
              <a:off x="3875087" y="1354783"/>
              <a:ext cx="2308226" cy="2307580"/>
            </a:xfrm>
            <a:custGeom>
              <a:avLst/>
              <a:gdLst>
                <a:gd name="connsiteX0" fmla="*/ 1231004 w 2308226"/>
                <a:gd name="connsiteY0" fmla="*/ 19 h 2307580"/>
                <a:gd name="connsiteX1" fmla="*/ 1154113 w 2308226"/>
                <a:gd name="connsiteY1" fmla="*/ 546 h 2307580"/>
                <a:gd name="connsiteX2" fmla="*/ 0 w 2308226"/>
                <a:gd name="connsiteY2" fmla="*/ 80523 h 2307580"/>
                <a:gd name="connsiteX3" fmla="*/ 894901 w 2308226"/>
                <a:gd name="connsiteY3" fmla="*/ 2307580 h 2307580"/>
                <a:gd name="connsiteX4" fmla="*/ 1154113 w 2308226"/>
                <a:gd name="connsiteY4" fmla="*/ 2307580 h 2307580"/>
                <a:gd name="connsiteX5" fmla="*/ 1413326 w 2308226"/>
                <a:gd name="connsiteY5" fmla="*/ 2307580 h 2307580"/>
                <a:gd name="connsiteX6" fmla="*/ 2308226 w 2308226"/>
                <a:gd name="connsiteY6" fmla="*/ 80523 h 2307580"/>
                <a:gd name="connsiteX7" fmla="*/ 1231004 w 2308226"/>
                <a:gd name="connsiteY7" fmla="*/ 19 h 2307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08226" h="2307580">
                  <a:moveTo>
                    <a:pt x="1231004" y="19"/>
                  </a:moveTo>
                  <a:cubicBezTo>
                    <a:pt x="1182537" y="114"/>
                    <a:pt x="1154113" y="546"/>
                    <a:pt x="1154113" y="546"/>
                  </a:cubicBezTo>
                  <a:cubicBezTo>
                    <a:pt x="1154113" y="546"/>
                    <a:pt x="345617" y="-11758"/>
                    <a:pt x="0" y="80523"/>
                  </a:cubicBezTo>
                  <a:cubicBezTo>
                    <a:pt x="0" y="80523"/>
                    <a:pt x="141950" y="1883086"/>
                    <a:pt x="894901" y="2307580"/>
                  </a:cubicBezTo>
                  <a:cubicBezTo>
                    <a:pt x="1154113" y="2307580"/>
                    <a:pt x="1154113" y="2307580"/>
                    <a:pt x="1154113" y="2307580"/>
                  </a:cubicBezTo>
                  <a:cubicBezTo>
                    <a:pt x="1154113" y="2307580"/>
                    <a:pt x="1154113" y="2307580"/>
                    <a:pt x="1413326" y="2307580"/>
                  </a:cubicBezTo>
                  <a:cubicBezTo>
                    <a:pt x="2166276" y="1883086"/>
                    <a:pt x="2308226" y="80523"/>
                    <a:pt x="2308226" y="80523"/>
                  </a:cubicBezTo>
                  <a:cubicBezTo>
                    <a:pt x="2027413" y="5545"/>
                    <a:pt x="1441026" y="-391"/>
                    <a:pt x="1231004" y="19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Freeform: Shape 38"/>
            <p:cNvSpPr/>
            <p:nvPr/>
          </p:nvSpPr>
          <p:spPr bwMode="auto">
            <a:xfrm flipH="1">
              <a:off x="4770437" y="3884613"/>
              <a:ext cx="517526" cy="577850"/>
            </a:xfrm>
            <a:custGeom>
              <a:avLst/>
              <a:gdLst>
                <a:gd name="connsiteX0" fmla="*/ 406628 w 517526"/>
                <a:gd name="connsiteY0" fmla="*/ 0 h 577850"/>
                <a:gd name="connsiteX1" fmla="*/ 258763 w 517526"/>
                <a:gd name="connsiteY1" fmla="*/ 0 h 577850"/>
                <a:gd name="connsiteX2" fmla="*/ 110899 w 517526"/>
                <a:gd name="connsiteY2" fmla="*/ 0 h 577850"/>
                <a:gd name="connsiteX3" fmla="*/ 0 w 517526"/>
                <a:gd name="connsiteY3" fmla="*/ 577850 h 577850"/>
                <a:gd name="connsiteX4" fmla="*/ 258763 w 517526"/>
                <a:gd name="connsiteY4" fmla="*/ 577850 h 577850"/>
                <a:gd name="connsiteX5" fmla="*/ 517526 w 517526"/>
                <a:gd name="connsiteY5" fmla="*/ 577850 h 577850"/>
                <a:gd name="connsiteX6" fmla="*/ 406628 w 517526"/>
                <a:gd name="connsiteY6" fmla="*/ 0 h 577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7526" h="577850">
                  <a:moveTo>
                    <a:pt x="406628" y="0"/>
                  </a:moveTo>
                  <a:cubicBezTo>
                    <a:pt x="258763" y="0"/>
                    <a:pt x="258763" y="0"/>
                    <a:pt x="258763" y="0"/>
                  </a:cubicBezTo>
                  <a:cubicBezTo>
                    <a:pt x="258763" y="0"/>
                    <a:pt x="258763" y="0"/>
                    <a:pt x="110899" y="0"/>
                  </a:cubicBezTo>
                  <a:cubicBezTo>
                    <a:pt x="135543" y="522524"/>
                    <a:pt x="0" y="577850"/>
                    <a:pt x="0" y="577850"/>
                  </a:cubicBezTo>
                  <a:lnTo>
                    <a:pt x="258763" y="577850"/>
                  </a:lnTo>
                  <a:lnTo>
                    <a:pt x="517526" y="577850"/>
                  </a:lnTo>
                  <a:cubicBezTo>
                    <a:pt x="517526" y="577850"/>
                    <a:pt x="381984" y="522524"/>
                    <a:pt x="406628" y="0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Rectangle: Rounded Corners 39"/>
            <p:cNvSpPr/>
            <p:nvPr/>
          </p:nvSpPr>
          <p:spPr>
            <a:xfrm>
              <a:off x="4730750" y="3657600"/>
              <a:ext cx="596900" cy="214313"/>
            </a:xfrm>
            <a:prstGeom prst="roundRect">
              <a:avLst>
                <a:gd name="adj" fmla="val 1744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Trapezoid 40"/>
            <p:cNvSpPr/>
            <p:nvPr/>
          </p:nvSpPr>
          <p:spPr>
            <a:xfrm flipH="1">
              <a:off x="4757737" y="3871913"/>
              <a:ext cx="542926" cy="27432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5" name="Group 41"/>
            <p:cNvGrpSpPr/>
            <p:nvPr/>
          </p:nvGrpSpPr>
          <p:grpSpPr>
            <a:xfrm rot="10800000">
              <a:off x="4557712" y="4462461"/>
              <a:ext cx="942976" cy="241745"/>
              <a:chOff x="3306762" y="3657600"/>
              <a:chExt cx="596900" cy="241745"/>
            </a:xfrm>
            <a:grpFill/>
          </p:grpSpPr>
          <p:sp>
            <p:nvSpPr>
              <p:cNvPr id="37" name="Rectangle: Rounded Corners 43"/>
              <p:cNvSpPr/>
              <p:nvPr/>
            </p:nvSpPr>
            <p:spPr>
              <a:xfrm>
                <a:off x="3306762" y="3657600"/>
                <a:ext cx="596900" cy="214313"/>
              </a:xfrm>
              <a:prstGeom prst="roundRect">
                <a:avLst>
                  <a:gd name="adj" fmla="val 1744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Trapezoid 44"/>
              <p:cNvSpPr/>
              <p:nvPr/>
            </p:nvSpPr>
            <p:spPr>
              <a:xfrm flipH="1">
                <a:off x="3333749" y="3871913"/>
                <a:ext cx="542926" cy="27432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36" name="Freeform: Shape 42"/>
            <p:cNvSpPr/>
            <p:nvPr/>
          </p:nvSpPr>
          <p:spPr bwMode="auto">
            <a:xfrm flipH="1">
              <a:off x="5803900" y="1758950"/>
              <a:ext cx="1225550" cy="1236663"/>
            </a:xfrm>
            <a:custGeom>
              <a:avLst/>
              <a:gdLst>
                <a:gd name="T0" fmla="*/ 295 w 397"/>
                <a:gd name="T1" fmla="*/ 37 h 402"/>
                <a:gd name="T2" fmla="*/ 375 w 397"/>
                <a:gd name="T3" fmla="*/ 350 h 402"/>
                <a:gd name="T4" fmla="*/ 397 w 397"/>
                <a:gd name="T5" fmla="*/ 402 h 402"/>
                <a:gd name="T6" fmla="*/ 290 w 397"/>
                <a:gd name="T7" fmla="*/ 3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7" h="402">
                  <a:moveTo>
                    <a:pt x="295" y="37"/>
                  </a:moveTo>
                  <a:cubicBezTo>
                    <a:pt x="295" y="37"/>
                    <a:pt x="68" y="0"/>
                    <a:pt x="375" y="350"/>
                  </a:cubicBezTo>
                  <a:cubicBezTo>
                    <a:pt x="397" y="402"/>
                    <a:pt x="397" y="402"/>
                    <a:pt x="397" y="402"/>
                  </a:cubicBezTo>
                  <a:cubicBezTo>
                    <a:pt x="397" y="402"/>
                    <a:pt x="0" y="26"/>
                    <a:pt x="290" y="3"/>
                  </a:cubicBezTo>
                </a:path>
              </a:pathLst>
            </a:custGeom>
            <a:grpFill/>
            <a:ln w="12700" cap="flat">
              <a:noFill/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0" name="千图PPT彼岸天：ID 8661124库_Freeform: Shape 16"/>
          <p:cNvSpPr/>
          <p:nvPr>
            <p:custDataLst>
              <p:tags r:id="rId7"/>
            </p:custDataLst>
          </p:nvPr>
        </p:nvSpPr>
        <p:spPr bwMode="auto">
          <a:xfrm>
            <a:off x="8000688" y="3562800"/>
            <a:ext cx="224452" cy="193199"/>
          </a:xfrm>
          <a:custGeom>
            <a:avLst/>
            <a:gdLst/>
            <a:ahLst/>
            <a:cxnLst>
              <a:cxn ang="0">
                <a:pos x="73" y="47"/>
              </a:cxn>
              <a:cxn ang="0">
                <a:pos x="67" y="53"/>
              </a:cxn>
              <a:cxn ang="0">
                <a:pos x="46" y="53"/>
              </a:cxn>
              <a:cxn ang="0">
                <a:pos x="48" y="60"/>
              </a:cxn>
              <a:cxn ang="0">
                <a:pos x="46" y="63"/>
              </a:cxn>
              <a:cxn ang="0">
                <a:pos x="26" y="63"/>
              </a:cxn>
              <a:cxn ang="0">
                <a:pos x="24" y="60"/>
              </a:cxn>
              <a:cxn ang="0">
                <a:pos x="26" y="53"/>
              </a:cxn>
              <a:cxn ang="0">
                <a:pos x="6" y="53"/>
              </a:cxn>
              <a:cxn ang="0">
                <a:pos x="0" y="47"/>
              </a:cxn>
              <a:cxn ang="0">
                <a:pos x="0" y="6"/>
              </a:cxn>
              <a:cxn ang="0">
                <a:pos x="6" y="0"/>
              </a:cxn>
              <a:cxn ang="0">
                <a:pos x="67" y="0"/>
              </a:cxn>
              <a:cxn ang="0">
                <a:pos x="73" y="6"/>
              </a:cxn>
              <a:cxn ang="0">
                <a:pos x="73" y="47"/>
              </a:cxn>
              <a:cxn ang="0">
                <a:pos x="68" y="6"/>
              </a:cxn>
              <a:cxn ang="0">
                <a:pos x="67" y="5"/>
              </a:cxn>
              <a:cxn ang="0">
                <a:pos x="6" y="5"/>
              </a:cxn>
              <a:cxn ang="0">
                <a:pos x="5" y="6"/>
              </a:cxn>
              <a:cxn ang="0">
                <a:pos x="5" y="37"/>
              </a:cxn>
              <a:cxn ang="0">
                <a:pos x="6" y="39"/>
              </a:cxn>
              <a:cxn ang="0">
                <a:pos x="67" y="39"/>
              </a:cxn>
              <a:cxn ang="0">
                <a:pos x="68" y="37"/>
              </a:cxn>
              <a:cxn ang="0">
                <a:pos x="68" y="6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" name="千图PPT彼岸天：ID 8661124库_Freeform: Shape 30"/>
          <p:cNvSpPr/>
          <p:nvPr>
            <p:custDataLst>
              <p:tags r:id="rId8"/>
            </p:custDataLst>
          </p:nvPr>
        </p:nvSpPr>
        <p:spPr bwMode="auto">
          <a:xfrm>
            <a:off x="7359335" y="3543294"/>
            <a:ext cx="230371" cy="232212"/>
          </a:xfrm>
          <a:custGeom>
            <a:avLst/>
            <a:gdLst/>
            <a:ahLst/>
            <a:cxnLst>
              <a:cxn ang="0">
                <a:pos x="29" y="58"/>
              </a:cxn>
              <a:cxn ang="0">
                <a:pos x="6" y="47"/>
              </a:cxn>
              <a:cxn ang="0">
                <a:pos x="7" y="46"/>
              </a:cxn>
              <a:cxn ang="0">
                <a:pos x="12" y="40"/>
              </a:cxn>
              <a:cxn ang="0">
                <a:pos x="13" y="40"/>
              </a:cxn>
              <a:cxn ang="0">
                <a:pos x="14" y="41"/>
              </a:cxn>
              <a:cxn ang="0">
                <a:pos x="29" y="48"/>
              </a:cxn>
              <a:cxn ang="0">
                <a:pos x="48" y="29"/>
              </a:cxn>
              <a:cxn ang="0">
                <a:pos x="29" y="9"/>
              </a:cxn>
              <a:cxn ang="0">
                <a:pos x="16" y="14"/>
              </a:cxn>
              <a:cxn ang="0">
                <a:pos x="21" y="20"/>
              </a:cxn>
              <a:cxn ang="0">
                <a:pos x="21" y="22"/>
              </a:cxn>
              <a:cxn ang="0">
                <a:pos x="19" y="24"/>
              </a:cxn>
              <a:cxn ang="0">
                <a:pos x="2" y="24"/>
              </a:cxn>
              <a:cxn ang="0">
                <a:pos x="0" y="21"/>
              </a:cxn>
              <a:cxn ang="0">
                <a:pos x="0" y="4"/>
              </a:cxn>
              <a:cxn ang="0">
                <a:pos x="1" y="2"/>
              </a:cxn>
              <a:cxn ang="0">
                <a:pos x="4" y="3"/>
              </a:cxn>
              <a:cxn ang="0">
                <a:pos x="9" y="8"/>
              </a:cxn>
              <a:cxn ang="0">
                <a:pos x="29" y="0"/>
              </a:cxn>
              <a:cxn ang="0">
                <a:pos x="58" y="29"/>
              </a:cxn>
              <a:cxn ang="0">
                <a:pos x="29" y="58"/>
              </a:cxn>
              <a:cxn ang="0">
                <a:pos x="34" y="35"/>
              </a:cxn>
              <a:cxn ang="0">
                <a:pos x="33" y="36"/>
              </a:cxn>
              <a:cxn ang="0">
                <a:pos x="20" y="36"/>
              </a:cxn>
              <a:cxn ang="0">
                <a:pos x="19" y="35"/>
              </a:cxn>
              <a:cxn ang="0">
                <a:pos x="19" y="32"/>
              </a:cxn>
              <a:cxn ang="0">
                <a:pos x="20" y="31"/>
              </a:cxn>
              <a:cxn ang="0">
                <a:pos x="29" y="31"/>
              </a:cxn>
              <a:cxn ang="0">
                <a:pos x="29" y="18"/>
              </a:cxn>
              <a:cxn ang="0">
                <a:pos x="30" y="17"/>
              </a:cxn>
              <a:cxn ang="0">
                <a:pos x="33" y="17"/>
              </a:cxn>
              <a:cxn ang="0">
                <a:pos x="34" y="18"/>
              </a:cxn>
              <a:cxn ang="0">
                <a:pos x="34" y="35"/>
              </a:cxn>
            </a:cxnLst>
            <a:rect l="0" t="0" r="r" b="b"/>
            <a:pathLst>
              <a:path w="58" h="58">
                <a:moveTo>
                  <a:pt x="29" y="58"/>
                </a:moveTo>
                <a:cubicBezTo>
                  <a:pt x="20" y="58"/>
                  <a:pt x="12" y="54"/>
                  <a:pt x="6" y="47"/>
                </a:cubicBezTo>
                <a:cubicBezTo>
                  <a:pt x="6" y="47"/>
                  <a:pt x="6" y="46"/>
                  <a:pt x="7" y="46"/>
                </a:cubicBezTo>
                <a:cubicBezTo>
                  <a:pt x="12" y="40"/>
                  <a:pt x="12" y="40"/>
                  <a:pt x="12" y="40"/>
                </a:cubicBezTo>
                <a:cubicBezTo>
                  <a:pt x="12" y="40"/>
                  <a:pt x="12" y="40"/>
                  <a:pt x="13" y="40"/>
                </a:cubicBezTo>
                <a:cubicBezTo>
                  <a:pt x="13" y="40"/>
                  <a:pt x="13" y="40"/>
                  <a:pt x="14" y="41"/>
                </a:cubicBezTo>
                <a:cubicBezTo>
                  <a:pt x="17" y="45"/>
                  <a:pt x="23" y="48"/>
                  <a:pt x="29" y="48"/>
                </a:cubicBezTo>
                <a:cubicBezTo>
                  <a:pt x="40" y="48"/>
                  <a:pt x="48" y="39"/>
                  <a:pt x="48" y="29"/>
                </a:cubicBezTo>
                <a:cubicBezTo>
                  <a:pt x="48" y="18"/>
                  <a:pt x="40" y="9"/>
                  <a:pt x="29" y="9"/>
                </a:cubicBezTo>
                <a:cubicBezTo>
                  <a:pt x="24" y="9"/>
                  <a:pt x="19" y="11"/>
                  <a:pt x="16" y="14"/>
                </a:cubicBezTo>
                <a:cubicBezTo>
                  <a:pt x="21" y="20"/>
                  <a:pt x="21" y="20"/>
                  <a:pt x="21" y="20"/>
                </a:cubicBezTo>
                <a:cubicBezTo>
                  <a:pt x="22" y="20"/>
                  <a:pt x="22" y="21"/>
                  <a:pt x="21" y="22"/>
                </a:cubicBezTo>
                <a:cubicBezTo>
                  <a:pt x="21" y="23"/>
                  <a:pt x="20" y="24"/>
                  <a:pt x="19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0" y="23"/>
                  <a:pt x="0" y="21"/>
                </a:cubicBezTo>
                <a:cubicBezTo>
                  <a:pt x="0" y="4"/>
                  <a:pt x="0" y="4"/>
                  <a:pt x="0" y="4"/>
                </a:cubicBezTo>
                <a:cubicBezTo>
                  <a:pt x="0" y="3"/>
                  <a:pt x="0" y="3"/>
                  <a:pt x="1" y="2"/>
                </a:cubicBezTo>
                <a:cubicBezTo>
                  <a:pt x="2" y="2"/>
                  <a:pt x="3" y="2"/>
                  <a:pt x="4" y="3"/>
                </a:cubicBezTo>
                <a:cubicBezTo>
                  <a:pt x="9" y="8"/>
                  <a:pt x="9" y="8"/>
                  <a:pt x="9" y="8"/>
                </a:cubicBezTo>
                <a:cubicBezTo>
                  <a:pt x="14" y="3"/>
                  <a:pt x="21" y="0"/>
                  <a:pt x="29" y="0"/>
                </a:cubicBezTo>
                <a:cubicBezTo>
                  <a:pt x="45" y="0"/>
                  <a:pt x="58" y="13"/>
                  <a:pt x="58" y="29"/>
                </a:cubicBezTo>
                <a:cubicBezTo>
                  <a:pt x="58" y="45"/>
                  <a:pt x="45" y="58"/>
                  <a:pt x="29" y="58"/>
                </a:cubicBezTo>
                <a:close/>
                <a:moveTo>
                  <a:pt x="34" y="35"/>
                </a:moveTo>
                <a:cubicBezTo>
                  <a:pt x="34" y="35"/>
                  <a:pt x="33" y="36"/>
                  <a:pt x="33" y="36"/>
                </a:cubicBezTo>
                <a:cubicBezTo>
                  <a:pt x="20" y="36"/>
                  <a:pt x="20" y="36"/>
                  <a:pt x="20" y="36"/>
                </a:cubicBezTo>
                <a:cubicBezTo>
                  <a:pt x="20" y="36"/>
                  <a:pt x="19" y="35"/>
                  <a:pt x="19" y="35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20" y="31"/>
                  <a:pt x="20" y="31"/>
                </a:cubicBezTo>
                <a:cubicBezTo>
                  <a:pt x="29" y="31"/>
                  <a:pt x="29" y="31"/>
                  <a:pt x="29" y="31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7"/>
                  <a:pt x="29" y="17"/>
                  <a:pt x="30" y="17"/>
                </a:cubicBezTo>
                <a:cubicBezTo>
                  <a:pt x="33" y="17"/>
                  <a:pt x="33" y="17"/>
                  <a:pt x="33" y="17"/>
                </a:cubicBezTo>
                <a:cubicBezTo>
                  <a:pt x="33" y="17"/>
                  <a:pt x="34" y="17"/>
                  <a:pt x="34" y="18"/>
                </a:cubicBezTo>
                <a:lnTo>
                  <a:pt x="34" y="3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" name="千图PPT彼岸天：ID 8661124库_Freeform: Shape 31"/>
          <p:cNvSpPr/>
          <p:nvPr>
            <p:custDataLst>
              <p:tags r:id="rId9"/>
            </p:custDataLst>
          </p:nvPr>
        </p:nvSpPr>
        <p:spPr bwMode="auto">
          <a:xfrm>
            <a:off x="6726474" y="3549861"/>
            <a:ext cx="233363" cy="219075"/>
          </a:xfrm>
          <a:custGeom>
            <a:avLst/>
            <a:gdLst/>
            <a:ahLst/>
            <a:cxnLst>
              <a:cxn ang="0">
                <a:pos x="24" y="36"/>
              </a:cxn>
              <a:cxn ang="0">
                <a:pos x="18" y="33"/>
              </a:cxn>
              <a:cxn ang="0">
                <a:pos x="9" y="50"/>
              </a:cxn>
              <a:cxn ang="0">
                <a:pos x="2" y="36"/>
              </a:cxn>
              <a:cxn ang="0">
                <a:pos x="1" y="32"/>
              </a:cxn>
              <a:cxn ang="0">
                <a:pos x="6" y="24"/>
              </a:cxn>
              <a:cxn ang="0">
                <a:pos x="0" y="21"/>
              </a:cxn>
              <a:cxn ang="0">
                <a:pos x="17" y="22"/>
              </a:cxn>
              <a:cxn ang="0">
                <a:pos x="24" y="36"/>
              </a:cxn>
              <a:cxn ang="0">
                <a:pos x="31" y="58"/>
              </a:cxn>
              <a:cxn ang="0">
                <a:pos x="31" y="59"/>
              </a:cxn>
              <a:cxn ang="0">
                <a:pos x="15" y="58"/>
              </a:cxn>
              <a:cxn ang="0">
                <a:pos x="11" y="54"/>
              </a:cxn>
              <a:cxn ang="0">
                <a:pos x="12" y="43"/>
              </a:cxn>
              <a:cxn ang="0">
                <a:pos x="31" y="44"/>
              </a:cxn>
              <a:cxn ang="0">
                <a:pos x="31" y="58"/>
              </a:cxn>
              <a:cxn ang="0">
                <a:pos x="24" y="23"/>
              </a:cxn>
              <a:cxn ang="0">
                <a:pos x="12" y="16"/>
              </a:cxn>
              <a:cxn ang="0">
                <a:pos x="11" y="15"/>
              </a:cxn>
              <a:cxn ang="0">
                <a:pos x="19" y="2"/>
              </a:cxn>
              <a:cxn ang="0">
                <a:pos x="25" y="0"/>
              </a:cxn>
              <a:cxn ang="0">
                <a:pos x="34" y="6"/>
              </a:cxn>
              <a:cxn ang="0">
                <a:pos x="24" y="23"/>
              </a:cxn>
              <a:cxn ang="0">
                <a:pos x="59" y="6"/>
              </a:cxn>
              <a:cxn ang="0">
                <a:pos x="50" y="20"/>
              </a:cxn>
              <a:cxn ang="0">
                <a:pos x="34" y="20"/>
              </a:cxn>
              <a:cxn ang="0">
                <a:pos x="40" y="16"/>
              </a:cxn>
              <a:cxn ang="0">
                <a:pos x="29" y="0"/>
              </a:cxn>
              <a:cxn ang="0">
                <a:pos x="45" y="0"/>
              </a:cxn>
              <a:cxn ang="0">
                <a:pos x="49" y="2"/>
              </a:cxn>
              <a:cxn ang="0">
                <a:pos x="53" y="9"/>
              </a:cxn>
              <a:cxn ang="0">
                <a:pos x="59" y="6"/>
              </a:cxn>
              <a:cxn ang="0">
                <a:pos x="56" y="55"/>
              </a:cxn>
              <a:cxn ang="0">
                <a:pos x="53" y="58"/>
              </a:cxn>
              <a:cxn ang="0">
                <a:pos x="44" y="58"/>
              </a:cxn>
              <a:cxn ang="0">
                <a:pos x="45" y="64"/>
              </a:cxn>
              <a:cxn ang="0">
                <a:pos x="36" y="51"/>
              </a:cxn>
              <a:cxn ang="0">
                <a:pos x="44" y="37"/>
              </a:cxn>
              <a:cxn ang="0">
                <a:pos x="44" y="43"/>
              </a:cxn>
              <a:cxn ang="0">
                <a:pos x="64" y="41"/>
              </a:cxn>
              <a:cxn ang="0">
                <a:pos x="56" y="55"/>
              </a:cxn>
              <a:cxn ang="0">
                <a:pos x="67" y="32"/>
              </a:cxn>
              <a:cxn ang="0">
                <a:pos x="66" y="38"/>
              </a:cxn>
              <a:cxn ang="0">
                <a:pos x="56" y="42"/>
              </a:cxn>
              <a:cxn ang="0">
                <a:pos x="46" y="26"/>
              </a:cxn>
              <a:cxn ang="0">
                <a:pos x="58" y="18"/>
              </a:cxn>
              <a:cxn ang="0">
                <a:pos x="59" y="18"/>
              </a:cxn>
              <a:cxn ang="0">
                <a:pos x="67" y="32"/>
              </a:cxn>
            </a:cxnLst>
            <a:rect l="0" t="0" r="r" b="b"/>
            <a:pathLst>
              <a:path w="68" h="64">
                <a:moveTo>
                  <a:pt x="24" y="36"/>
                </a:moveTo>
                <a:cubicBezTo>
                  <a:pt x="18" y="33"/>
                  <a:pt x="18" y="33"/>
                  <a:pt x="18" y="33"/>
                </a:cubicBezTo>
                <a:cubicBezTo>
                  <a:pt x="10" y="42"/>
                  <a:pt x="9" y="50"/>
                  <a:pt x="9" y="50"/>
                </a:cubicBezTo>
                <a:cubicBezTo>
                  <a:pt x="2" y="36"/>
                  <a:pt x="2" y="36"/>
                  <a:pt x="2" y="36"/>
                </a:cubicBezTo>
                <a:cubicBezTo>
                  <a:pt x="0" y="34"/>
                  <a:pt x="1" y="32"/>
                  <a:pt x="1" y="32"/>
                </a:cubicBezTo>
                <a:cubicBezTo>
                  <a:pt x="1" y="32"/>
                  <a:pt x="3" y="29"/>
                  <a:pt x="6" y="24"/>
                </a:cubicBezTo>
                <a:cubicBezTo>
                  <a:pt x="0" y="21"/>
                  <a:pt x="0" y="21"/>
                  <a:pt x="0" y="21"/>
                </a:cubicBezTo>
                <a:cubicBezTo>
                  <a:pt x="17" y="22"/>
                  <a:pt x="17" y="22"/>
                  <a:pt x="17" y="22"/>
                </a:cubicBezTo>
                <a:lnTo>
                  <a:pt x="24" y="36"/>
                </a:lnTo>
                <a:close/>
                <a:moveTo>
                  <a:pt x="31" y="58"/>
                </a:moveTo>
                <a:cubicBezTo>
                  <a:pt x="31" y="59"/>
                  <a:pt x="31" y="59"/>
                  <a:pt x="31" y="59"/>
                </a:cubicBezTo>
                <a:cubicBezTo>
                  <a:pt x="15" y="58"/>
                  <a:pt x="15" y="58"/>
                  <a:pt x="15" y="58"/>
                </a:cubicBezTo>
                <a:cubicBezTo>
                  <a:pt x="13" y="58"/>
                  <a:pt x="11" y="56"/>
                  <a:pt x="11" y="54"/>
                </a:cubicBezTo>
                <a:cubicBezTo>
                  <a:pt x="9" y="51"/>
                  <a:pt x="11" y="46"/>
                  <a:pt x="12" y="43"/>
                </a:cubicBezTo>
                <a:cubicBezTo>
                  <a:pt x="12" y="43"/>
                  <a:pt x="15" y="43"/>
                  <a:pt x="31" y="44"/>
                </a:cubicBezTo>
                <a:lnTo>
                  <a:pt x="31" y="58"/>
                </a:lnTo>
                <a:close/>
                <a:moveTo>
                  <a:pt x="24" y="23"/>
                </a:moveTo>
                <a:cubicBezTo>
                  <a:pt x="12" y="16"/>
                  <a:pt x="12" y="16"/>
                  <a:pt x="12" y="16"/>
                </a:cubicBezTo>
                <a:cubicBezTo>
                  <a:pt x="11" y="15"/>
                  <a:pt x="11" y="15"/>
                  <a:pt x="11" y="15"/>
                </a:cubicBezTo>
                <a:cubicBezTo>
                  <a:pt x="19" y="2"/>
                  <a:pt x="19" y="2"/>
                  <a:pt x="19" y="2"/>
                </a:cubicBezTo>
                <a:cubicBezTo>
                  <a:pt x="21" y="0"/>
                  <a:pt x="23" y="0"/>
                  <a:pt x="25" y="0"/>
                </a:cubicBezTo>
                <a:cubicBezTo>
                  <a:pt x="29" y="0"/>
                  <a:pt x="31" y="4"/>
                  <a:pt x="34" y="6"/>
                </a:cubicBezTo>
                <a:cubicBezTo>
                  <a:pt x="34" y="6"/>
                  <a:pt x="32" y="9"/>
                  <a:pt x="24" y="23"/>
                </a:cubicBezTo>
                <a:close/>
                <a:moveTo>
                  <a:pt x="59" y="6"/>
                </a:moveTo>
                <a:cubicBezTo>
                  <a:pt x="50" y="20"/>
                  <a:pt x="50" y="20"/>
                  <a:pt x="50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40" y="16"/>
                  <a:pt x="40" y="16"/>
                  <a:pt x="40" y="16"/>
                </a:cubicBezTo>
                <a:cubicBezTo>
                  <a:pt x="35" y="4"/>
                  <a:pt x="29" y="0"/>
                  <a:pt x="29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9" y="2"/>
                  <a:pt x="49" y="2"/>
                </a:cubicBezTo>
                <a:cubicBezTo>
                  <a:pt x="49" y="2"/>
                  <a:pt x="50" y="5"/>
                  <a:pt x="53" y="9"/>
                </a:cubicBezTo>
                <a:lnTo>
                  <a:pt x="59" y="6"/>
                </a:lnTo>
                <a:close/>
                <a:moveTo>
                  <a:pt x="56" y="55"/>
                </a:moveTo>
                <a:cubicBezTo>
                  <a:pt x="55" y="58"/>
                  <a:pt x="53" y="58"/>
                  <a:pt x="53" y="58"/>
                </a:cubicBezTo>
                <a:cubicBezTo>
                  <a:pt x="53" y="58"/>
                  <a:pt x="50" y="58"/>
                  <a:pt x="44" y="58"/>
                </a:cubicBezTo>
                <a:cubicBezTo>
                  <a:pt x="45" y="64"/>
                  <a:pt x="45" y="64"/>
                  <a:pt x="45" y="64"/>
                </a:cubicBezTo>
                <a:cubicBezTo>
                  <a:pt x="36" y="51"/>
                  <a:pt x="36" y="51"/>
                  <a:pt x="36" y="51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43"/>
                  <a:pt x="44" y="43"/>
                  <a:pt x="44" y="43"/>
                </a:cubicBezTo>
                <a:cubicBezTo>
                  <a:pt x="57" y="45"/>
                  <a:pt x="64" y="41"/>
                  <a:pt x="64" y="41"/>
                </a:cubicBezTo>
                <a:lnTo>
                  <a:pt x="56" y="55"/>
                </a:lnTo>
                <a:close/>
                <a:moveTo>
                  <a:pt x="67" y="32"/>
                </a:moveTo>
                <a:cubicBezTo>
                  <a:pt x="68" y="34"/>
                  <a:pt x="67" y="36"/>
                  <a:pt x="66" y="38"/>
                </a:cubicBezTo>
                <a:cubicBezTo>
                  <a:pt x="64" y="41"/>
                  <a:pt x="59" y="41"/>
                  <a:pt x="56" y="42"/>
                </a:cubicBezTo>
                <a:cubicBezTo>
                  <a:pt x="56" y="42"/>
                  <a:pt x="55" y="40"/>
                  <a:pt x="46" y="26"/>
                </a:cubicBezTo>
                <a:cubicBezTo>
                  <a:pt x="58" y="18"/>
                  <a:pt x="58" y="18"/>
                  <a:pt x="58" y="18"/>
                </a:cubicBezTo>
                <a:cubicBezTo>
                  <a:pt x="59" y="18"/>
                  <a:pt x="59" y="18"/>
                  <a:pt x="59" y="18"/>
                </a:cubicBezTo>
                <a:lnTo>
                  <a:pt x="67" y="3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" name="千图PPT彼岸天：ID 8661124库_Freeform: Shape 33"/>
          <p:cNvSpPr/>
          <p:nvPr>
            <p:custDataLst>
              <p:tags r:id="rId10"/>
            </p:custDataLst>
          </p:nvPr>
        </p:nvSpPr>
        <p:spPr bwMode="auto">
          <a:xfrm>
            <a:off x="6100604" y="3560972"/>
            <a:ext cx="250825" cy="196851"/>
          </a:xfrm>
          <a:custGeom>
            <a:avLst/>
            <a:gdLst/>
            <a:ahLst/>
            <a:cxnLst>
              <a:cxn ang="0">
                <a:pos x="57" y="37"/>
              </a:cxn>
              <a:cxn ang="0">
                <a:pos x="38" y="56"/>
              </a:cxn>
              <a:cxn ang="0">
                <a:pos x="34" y="57"/>
              </a:cxn>
              <a:cxn ang="0">
                <a:pos x="31" y="56"/>
              </a:cxn>
              <a:cxn ang="0">
                <a:pos x="4" y="28"/>
              </a:cxn>
              <a:cxn ang="0">
                <a:pos x="0" y="20"/>
              </a:cxn>
              <a:cxn ang="0">
                <a:pos x="0" y="4"/>
              </a:cxn>
              <a:cxn ang="0">
                <a:pos x="5" y="0"/>
              </a:cxn>
              <a:cxn ang="0">
                <a:pos x="21" y="0"/>
              </a:cxn>
              <a:cxn ang="0">
                <a:pos x="29" y="3"/>
              </a:cxn>
              <a:cxn ang="0">
                <a:pos x="57" y="30"/>
              </a:cxn>
              <a:cxn ang="0">
                <a:pos x="58" y="34"/>
              </a:cxn>
              <a:cxn ang="0">
                <a:pos x="57" y="37"/>
              </a:cxn>
              <a:cxn ang="0">
                <a:pos x="13" y="7"/>
              </a:cxn>
              <a:cxn ang="0">
                <a:pos x="8" y="12"/>
              </a:cxn>
              <a:cxn ang="0">
                <a:pos x="13" y="17"/>
              </a:cxn>
              <a:cxn ang="0">
                <a:pos x="17" y="12"/>
              </a:cxn>
              <a:cxn ang="0">
                <a:pos x="13" y="7"/>
              </a:cxn>
              <a:cxn ang="0">
                <a:pos x="71" y="37"/>
              </a:cxn>
              <a:cxn ang="0">
                <a:pos x="52" y="56"/>
              </a:cxn>
              <a:cxn ang="0">
                <a:pos x="49" y="57"/>
              </a:cxn>
              <a:cxn ang="0">
                <a:pos x="45" y="55"/>
              </a:cxn>
              <a:cxn ang="0">
                <a:pos x="63" y="37"/>
              </a:cxn>
              <a:cxn ang="0">
                <a:pos x="64" y="34"/>
              </a:cxn>
              <a:cxn ang="0">
                <a:pos x="63" y="30"/>
              </a:cxn>
              <a:cxn ang="0">
                <a:pos x="35" y="3"/>
              </a:cxn>
              <a:cxn ang="0">
                <a:pos x="27" y="0"/>
              </a:cxn>
              <a:cxn ang="0">
                <a:pos x="36" y="0"/>
              </a:cxn>
              <a:cxn ang="0">
                <a:pos x="44" y="3"/>
              </a:cxn>
              <a:cxn ang="0">
                <a:pos x="71" y="30"/>
              </a:cxn>
              <a:cxn ang="0">
                <a:pos x="73" y="34"/>
              </a:cxn>
              <a:cxn ang="0">
                <a:pos x="71" y="37"/>
              </a:cxn>
            </a:cxnLst>
            <a:rect l="0" t="0" r="r" b="b"/>
            <a:pathLst>
              <a:path w="73" h="57">
                <a:moveTo>
                  <a:pt x="57" y="37"/>
                </a:moveTo>
                <a:cubicBezTo>
                  <a:pt x="38" y="56"/>
                  <a:pt x="38" y="56"/>
                  <a:pt x="38" y="56"/>
                </a:cubicBezTo>
                <a:cubicBezTo>
                  <a:pt x="37" y="57"/>
                  <a:pt x="36" y="57"/>
                  <a:pt x="34" y="57"/>
                </a:cubicBezTo>
                <a:cubicBezTo>
                  <a:pt x="33" y="57"/>
                  <a:pt x="32" y="57"/>
                  <a:pt x="31" y="56"/>
                </a:cubicBezTo>
                <a:cubicBezTo>
                  <a:pt x="4" y="28"/>
                  <a:pt x="4" y="28"/>
                  <a:pt x="4" y="28"/>
                </a:cubicBezTo>
                <a:cubicBezTo>
                  <a:pt x="2" y="27"/>
                  <a:pt x="0" y="23"/>
                  <a:pt x="0" y="20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3" y="0"/>
                  <a:pt x="5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4" y="0"/>
                  <a:pt x="27" y="1"/>
                  <a:pt x="29" y="3"/>
                </a:cubicBezTo>
                <a:cubicBezTo>
                  <a:pt x="57" y="30"/>
                  <a:pt x="57" y="30"/>
                  <a:pt x="57" y="30"/>
                </a:cubicBezTo>
                <a:cubicBezTo>
                  <a:pt x="57" y="31"/>
                  <a:pt x="58" y="32"/>
                  <a:pt x="58" y="34"/>
                </a:cubicBezTo>
                <a:cubicBezTo>
                  <a:pt x="58" y="35"/>
                  <a:pt x="57" y="36"/>
                  <a:pt x="57" y="37"/>
                </a:cubicBezTo>
                <a:close/>
                <a:moveTo>
                  <a:pt x="13" y="7"/>
                </a:moveTo>
                <a:cubicBezTo>
                  <a:pt x="10" y="7"/>
                  <a:pt x="8" y="9"/>
                  <a:pt x="8" y="12"/>
                </a:cubicBezTo>
                <a:cubicBezTo>
                  <a:pt x="8" y="14"/>
                  <a:pt x="10" y="17"/>
                  <a:pt x="13" y="17"/>
                </a:cubicBezTo>
                <a:cubicBezTo>
                  <a:pt x="15" y="17"/>
                  <a:pt x="17" y="14"/>
                  <a:pt x="17" y="12"/>
                </a:cubicBezTo>
                <a:cubicBezTo>
                  <a:pt x="17" y="9"/>
                  <a:pt x="15" y="7"/>
                  <a:pt x="13" y="7"/>
                </a:cubicBezTo>
                <a:close/>
                <a:moveTo>
                  <a:pt x="71" y="37"/>
                </a:moveTo>
                <a:cubicBezTo>
                  <a:pt x="52" y="56"/>
                  <a:pt x="52" y="56"/>
                  <a:pt x="52" y="56"/>
                </a:cubicBezTo>
                <a:cubicBezTo>
                  <a:pt x="52" y="57"/>
                  <a:pt x="50" y="57"/>
                  <a:pt x="49" y="57"/>
                </a:cubicBezTo>
                <a:cubicBezTo>
                  <a:pt x="47" y="57"/>
                  <a:pt x="46" y="56"/>
                  <a:pt x="45" y="55"/>
                </a:cubicBezTo>
                <a:cubicBezTo>
                  <a:pt x="63" y="37"/>
                  <a:pt x="63" y="37"/>
                  <a:pt x="63" y="37"/>
                </a:cubicBezTo>
                <a:cubicBezTo>
                  <a:pt x="63" y="36"/>
                  <a:pt x="64" y="35"/>
                  <a:pt x="64" y="34"/>
                </a:cubicBezTo>
                <a:cubicBezTo>
                  <a:pt x="64" y="32"/>
                  <a:pt x="63" y="31"/>
                  <a:pt x="63" y="30"/>
                </a:cubicBezTo>
                <a:cubicBezTo>
                  <a:pt x="35" y="3"/>
                  <a:pt x="35" y="3"/>
                  <a:pt x="35" y="3"/>
                </a:cubicBezTo>
                <a:cubicBezTo>
                  <a:pt x="34" y="1"/>
                  <a:pt x="30" y="0"/>
                  <a:pt x="27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8" y="0"/>
                  <a:pt x="42" y="1"/>
                  <a:pt x="44" y="3"/>
                </a:cubicBezTo>
                <a:cubicBezTo>
                  <a:pt x="71" y="30"/>
                  <a:pt x="71" y="30"/>
                  <a:pt x="71" y="30"/>
                </a:cubicBezTo>
                <a:cubicBezTo>
                  <a:pt x="72" y="31"/>
                  <a:pt x="73" y="32"/>
                  <a:pt x="73" y="34"/>
                </a:cubicBezTo>
                <a:cubicBezTo>
                  <a:pt x="73" y="35"/>
                  <a:pt x="72" y="36"/>
                  <a:pt x="71" y="3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14" name="千图PPT彼岸天：ID 8661124库_组合 5"/>
          <p:cNvGrpSpPr/>
          <p:nvPr>
            <p:custDataLst>
              <p:tags r:id="rId11"/>
            </p:custDataLst>
          </p:nvPr>
        </p:nvGrpSpPr>
        <p:grpSpPr>
          <a:xfrm>
            <a:off x="8597890" y="3303476"/>
            <a:ext cx="2192453" cy="866137"/>
            <a:chOff x="8597890" y="3303476"/>
            <a:chExt cx="2192453" cy="866137"/>
          </a:xfrm>
        </p:grpSpPr>
        <p:sp>
          <p:nvSpPr>
            <p:cNvPr id="27" name="TextBox 50"/>
            <p:cNvSpPr txBox="1"/>
            <p:nvPr/>
          </p:nvSpPr>
          <p:spPr bwMode="auto">
            <a:xfrm>
              <a:off x="8597890" y="3303476"/>
              <a:ext cx="2192453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5"/>
                  </a:solidFill>
                  <a:effectLst/>
                </a:rPr>
                <a:t>输入标题文本</a:t>
              </a:r>
            </a:p>
          </p:txBody>
        </p:sp>
        <p:sp>
          <p:nvSpPr>
            <p:cNvPr id="28" name="TextBox 51"/>
            <p:cNvSpPr txBox="1"/>
            <p:nvPr/>
          </p:nvSpPr>
          <p:spPr bwMode="auto">
            <a:xfrm>
              <a:off x="8597890" y="3613434"/>
              <a:ext cx="2192453" cy="556179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sz="1000" b="0" dirty="0">
                  <a:solidFill>
                    <a:schemeClr val="tx1"/>
                  </a:solidFill>
                  <a:effectLst/>
                </a:rPr>
                <a:t>点击此处更换文本</a:t>
              </a:r>
            </a:p>
          </p:txBody>
        </p:sp>
      </p:grpSp>
      <p:grpSp>
        <p:nvGrpSpPr>
          <p:cNvPr id="15" name="千图PPT彼岸天：ID 8661124库_组合 4"/>
          <p:cNvGrpSpPr/>
          <p:nvPr>
            <p:custDataLst>
              <p:tags r:id="rId12"/>
            </p:custDataLst>
          </p:nvPr>
        </p:nvGrpSpPr>
        <p:grpSpPr>
          <a:xfrm>
            <a:off x="1665615" y="3303476"/>
            <a:ext cx="2192453" cy="866137"/>
            <a:chOff x="1665615" y="3303476"/>
            <a:chExt cx="2192453" cy="866137"/>
          </a:xfrm>
        </p:grpSpPr>
        <p:sp>
          <p:nvSpPr>
            <p:cNvPr id="25" name="TextBox 52"/>
            <p:cNvSpPr txBox="1"/>
            <p:nvPr/>
          </p:nvSpPr>
          <p:spPr bwMode="auto">
            <a:xfrm>
              <a:off x="1665615" y="3303476"/>
              <a:ext cx="2192453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algn="r" latinLnBrk="0"/>
              <a:r>
                <a:rPr lang="zh-CN" altLang="en-US" sz="1400" dirty="0">
                  <a:solidFill>
                    <a:schemeClr val="accent1"/>
                  </a:solidFill>
                  <a:effectLst/>
                </a:rPr>
                <a:t>输入标题文本</a:t>
              </a:r>
            </a:p>
          </p:txBody>
        </p:sp>
        <p:sp>
          <p:nvSpPr>
            <p:cNvPr id="26" name="TextBox 53"/>
            <p:cNvSpPr txBox="1"/>
            <p:nvPr/>
          </p:nvSpPr>
          <p:spPr bwMode="auto">
            <a:xfrm>
              <a:off x="1665615" y="3613434"/>
              <a:ext cx="2192453" cy="556179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sz="1000" b="0" dirty="0">
                  <a:solidFill>
                    <a:schemeClr val="tx1"/>
                  </a:solidFill>
                  <a:effectLst/>
                </a:rPr>
                <a:t>点击此处更换文本</a:t>
              </a:r>
            </a:p>
          </p:txBody>
        </p:sp>
      </p:grpSp>
      <p:grpSp>
        <p:nvGrpSpPr>
          <p:cNvPr id="16" name="千图PPT彼岸天：ID 8661124库_组合 3"/>
          <p:cNvGrpSpPr/>
          <p:nvPr>
            <p:custDataLst>
              <p:tags r:id="rId13"/>
            </p:custDataLst>
          </p:nvPr>
        </p:nvGrpSpPr>
        <p:grpSpPr>
          <a:xfrm>
            <a:off x="6537483" y="1828160"/>
            <a:ext cx="2192453" cy="866137"/>
            <a:chOff x="6537483" y="1828160"/>
            <a:chExt cx="2192453" cy="866137"/>
          </a:xfrm>
        </p:grpSpPr>
        <p:sp>
          <p:nvSpPr>
            <p:cNvPr id="23" name="TextBox 54"/>
            <p:cNvSpPr txBox="1"/>
            <p:nvPr/>
          </p:nvSpPr>
          <p:spPr bwMode="auto">
            <a:xfrm>
              <a:off x="6537483" y="1828160"/>
              <a:ext cx="2192453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4"/>
                  </a:solidFill>
                  <a:effectLst/>
                </a:rPr>
                <a:t>输入标题文本</a:t>
              </a:r>
            </a:p>
          </p:txBody>
        </p:sp>
        <p:sp>
          <p:nvSpPr>
            <p:cNvPr id="24" name="TextBox 55"/>
            <p:cNvSpPr txBox="1"/>
            <p:nvPr/>
          </p:nvSpPr>
          <p:spPr bwMode="auto">
            <a:xfrm>
              <a:off x="6537483" y="2138118"/>
              <a:ext cx="2192453" cy="556179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sz="1000" b="0" dirty="0">
                  <a:solidFill>
                    <a:schemeClr val="tx1"/>
                  </a:solidFill>
                  <a:effectLst/>
                </a:rPr>
                <a:t>点击此处更换文本</a:t>
              </a:r>
            </a:p>
          </p:txBody>
        </p:sp>
      </p:grpSp>
      <p:grpSp>
        <p:nvGrpSpPr>
          <p:cNvPr id="17" name="千图PPT彼岸天：ID 8661124库_组合 6"/>
          <p:cNvGrpSpPr/>
          <p:nvPr>
            <p:custDataLst>
              <p:tags r:id="rId14"/>
            </p:custDataLst>
          </p:nvPr>
        </p:nvGrpSpPr>
        <p:grpSpPr>
          <a:xfrm>
            <a:off x="5129789" y="4767681"/>
            <a:ext cx="2192453" cy="866137"/>
            <a:chOff x="5983117" y="4767681"/>
            <a:chExt cx="2192453" cy="866137"/>
          </a:xfrm>
        </p:grpSpPr>
        <p:sp>
          <p:nvSpPr>
            <p:cNvPr id="21" name="TextBox 56"/>
            <p:cNvSpPr txBox="1"/>
            <p:nvPr/>
          </p:nvSpPr>
          <p:spPr bwMode="auto">
            <a:xfrm>
              <a:off x="5983117" y="4767681"/>
              <a:ext cx="2192453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latinLnBrk="0"/>
              <a:r>
                <a:rPr lang="zh-CN" altLang="en-US" sz="1400" dirty="0">
                  <a:solidFill>
                    <a:schemeClr val="accent3"/>
                  </a:solidFill>
                  <a:effectLst/>
                </a:rPr>
                <a:t>输入标题文本</a:t>
              </a:r>
            </a:p>
          </p:txBody>
        </p:sp>
        <p:sp>
          <p:nvSpPr>
            <p:cNvPr id="22" name="TextBox 57"/>
            <p:cNvSpPr txBox="1"/>
            <p:nvPr/>
          </p:nvSpPr>
          <p:spPr bwMode="auto">
            <a:xfrm>
              <a:off x="5983117" y="5077639"/>
              <a:ext cx="2192453" cy="556179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/>
            <a:p>
              <a:pPr latinLnBrk="0">
                <a:lnSpc>
                  <a:spcPct val="120000"/>
                </a:lnSpc>
              </a:pPr>
              <a:r>
                <a:rPr sz="1000" b="0" dirty="0">
                  <a:solidFill>
                    <a:schemeClr val="tx1"/>
                  </a:solidFill>
                  <a:effectLst/>
                </a:rPr>
                <a:t>点击此处更换文本</a:t>
              </a:r>
            </a:p>
          </p:txBody>
        </p:sp>
      </p:grpSp>
      <p:grpSp>
        <p:nvGrpSpPr>
          <p:cNvPr id="18" name="千图PPT彼岸天：ID 8661124库_组合 2"/>
          <p:cNvGrpSpPr/>
          <p:nvPr>
            <p:custDataLst>
              <p:tags r:id="rId15"/>
            </p:custDataLst>
          </p:nvPr>
        </p:nvGrpSpPr>
        <p:grpSpPr>
          <a:xfrm>
            <a:off x="3746018" y="1844824"/>
            <a:ext cx="2192453" cy="866137"/>
            <a:chOff x="3746018" y="1844824"/>
            <a:chExt cx="2192453" cy="866137"/>
          </a:xfrm>
        </p:grpSpPr>
        <p:sp>
          <p:nvSpPr>
            <p:cNvPr id="19" name="TextBox 58"/>
            <p:cNvSpPr txBox="1"/>
            <p:nvPr/>
          </p:nvSpPr>
          <p:spPr bwMode="auto">
            <a:xfrm>
              <a:off x="3746018" y="1844824"/>
              <a:ext cx="2192453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algn="r" latinLnBrk="0"/>
              <a:r>
                <a:rPr lang="zh-CN" altLang="en-US" sz="1400" dirty="0">
                  <a:solidFill>
                    <a:schemeClr val="accent2"/>
                  </a:solidFill>
                  <a:effectLst/>
                </a:rPr>
                <a:t>输入标题文本</a:t>
              </a:r>
            </a:p>
          </p:txBody>
        </p:sp>
        <p:sp>
          <p:nvSpPr>
            <p:cNvPr id="20" name="TextBox 59"/>
            <p:cNvSpPr txBox="1"/>
            <p:nvPr/>
          </p:nvSpPr>
          <p:spPr bwMode="auto">
            <a:xfrm>
              <a:off x="3746018" y="2154782"/>
              <a:ext cx="2192453" cy="556179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sz="1000" b="0" dirty="0">
                  <a:solidFill>
                    <a:schemeClr val="tx1"/>
                  </a:solidFill>
                  <a:effectLst/>
                </a:rPr>
                <a:t>点击此处更换文本</a:t>
              </a:r>
            </a:p>
          </p:txBody>
        </p:sp>
      </p:grpSp>
      <p:sp>
        <p:nvSpPr>
          <p:cNvPr id="3" name="文本框 2"/>
          <p:cNvSpPr txBox="1"/>
          <p:nvPr userDrawn="1"/>
        </p:nvSpPr>
        <p:spPr>
          <a:xfrm>
            <a:off x="3767795" y="531496"/>
            <a:ext cx="4112260" cy="76835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4400" b="1" dirty="0">
                <a:latin typeface="方正黑体简体" panose="03000509000000000000" charset="-122"/>
                <a:ea typeface="方正黑体简体" panose="03000509000000000000" charset="-122"/>
              </a:rPr>
              <a:t>请插入您的标题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000"/>
                            </p:stCondLst>
                            <p:childTnLst>
                              <p:par>
                                <p:cTn id="9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500"/>
                            </p:stCondLst>
                            <p:childTnLst>
                              <p:par>
                                <p:cTn id="9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000"/>
                            </p:stCondLst>
                            <p:childTnLst>
                              <p:par>
                                <p:cTn id="10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千图PPT彼岸天：ID 8661124库_组合 18"/>
          <p:cNvGrpSpPr/>
          <p:nvPr>
            <p:custDataLst>
              <p:tags r:id="rId1"/>
            </p:custDataLst>
          </p:nvPr>
        </p:nvGrpSpPr>
        <p:grpSpPr>
          <a:xfrm>
            <a:off x="8242714" y="2504343"/>
            <a:ext cx="3230146" cy="646332"/>
            <a:chOff x="8242717" y="2504341"/>
            <a:chExt cx="3230146" cy="646332"/>
          </a:xfrm>
        </p:grpSpPr>
        <p:sp>
          <p:nvSpPr>
            <p:cNvPr id="29" name="TextBox 10"/>
            <p:cNvSpPr txBox="1"/>
            <p:nvPr/>
          </p:nvSpPr>
          <p:spPr>
            <a:xfrm>
              <a:off x="8242717" y="2504341"/>
              <a:ext cx="923330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 algn="l">
                <a:spcBef>
                  <a:spcPct val="0"/>
                </a:spcBef>
                <a:defRPr/>
              </a:pPr>
              <a:r>
                <a:rPr lang="zh-CN" altLang="en-US" sz="1200" b="1" dirty="0">
                  <a:solidFill>
                    <a:schemeClr val="accent4"/>
                  </a:solidFill>
                </a:rPr>
                <a:t>输入标题文本</a:t>
              </a:r>
            </a:p>
          </p:txBody>
        </p:sp>
        <p:sp>
          <p:nvSpPr>
            <p:cNvPr id="30" name="TextBox 11"/>
            <p:cNvSpPr txBox="1"/>
            <p:nvPr/>
          </p:nvSpPr>
          <p:spPr>
            <a:xfrm>
              <a:off x="8242717" y="2689008"/>
              <a:ext cx="3230146" cy="461665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/>
            </a:bodyPr>
            <a:lstStyle/>
            <a:p>
              <a:pPr algn="l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sz="1000" dirty="0">
                  <a:solidFill>
                    <a:schemeClr val="tx1">
                      <a:lumMod val="75000"/>
                    </a:schemeClr>
                  </a:solidFill>
                </a:rPr>
                <a:t>点击此处更换文本</a:t>
              </a:r>
            </a:p>
          </p:txBody>
        </p:sp>
      </p:grpSp>
      <p:grpSp>
        <p:nvGrpSpPr>
          <p:cNvPr id="12" name="千图PPT彼岸天：ID 8661124库_组合 21"/>
          <p:cNvGrpSpPr/>
          <p:nvPr>
            <p:custDataLst>
              <p:tags r:id="rId2"/>
            </p:custDataLst>
          </p:nvPr>
        </p:nvGrpSpPr>
        <p:grpSpPr>
          <a:xfrm>
            <a:off x="719139" y="2496759"/>
            <a:ext cx="3418463" cy="646332"/>
            <a:chOff x="719138" y="2496757"/>
            <a:chExt cx="3418463" cy="646332"/>
          </a:xfrm>
        </p:grpSpPr>
        <p:sp>
          <p:nvSpPr>
            <p:cNvPr id="27" name="TextBox 13"/>
            <p:cNvSpPr txBox="1"/>
            <p:nvPr/>
          </p:nvSpPr>
          <p:spPr>
            <a:xfrm>
              <a:off x="3214271" y="2496757"/>
              <a:ext cx="923330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 algn="r">
                <a:spcBef>
                  <a:spcPct val="0"/>
                </a:spcBef>
                <a:defRPr/>
              </a:pPr>
              <a:r>
                <a:rPr lang="zh-CN" altLang="en-US" sz="1200" b="1" dirty="0">
                  <a:solidFill>
                    <a:schemeClr val="accent6"/>
                  </a:solidFill>
                </a:rPr>
                <a:t>输入标题文本</a:t>
              </a:r>
            </a:p>
          </p:txBody>
        </p:sp>
        <p:sp>
          <p:nvSpPr>
            <p:cNvPr id="28" name="TextBox 14"/>
            <p:cNvSpPr txBox="1"/>
            <p:nvPr/>
          </p:nvSpPr>
          <p:spPr>
            <a:xfrm>
              <a:off x="719138" y="2681424"/>
              <a:ext cx="3418463" cy="461665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/>
            </a:bodyPr>
            <a:lstStyle/>
            <a:p>
              <a:pPr algn="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sz="1000" dirty="0">
                  <a:solidFill>
                    <a:schemeClr val="tx1">
                      <a:lumMod val="75000"/>
                    </a:schemeClr>
                  </a:solidFill>
                </a:rPr>
                <a:t>点击此处更换文本</a:t>
              </a:r>
            </a:p>
          </p:txBody>
        </p:sp>
      </p:grpSp>
      <p:grpSp>
        <p:nvGrpSpPr>
          <p:cNvPr id="13" name="千图PPT彼岸天：ID 8661124库_组合 30"/>
          <p:cNvGrpSpPr/>
          <p:nvPr>
            <p:custDataLst>
              <p:tags r:id="rId3"/>
            </p:custDataLst>
          </p:nvPr>
        </p:nvGrpSpPr>
        <p:grpSpPr>
          <a:xfrm>
            <a:off x="8054401" y="3773872"/>
            <a:ext cx="3418463" cy="646332"/>
            <a:chOff x="8054399" y="3773870"/>
            <a:chExt cx="3418463" cy="646332"/>
          </a:xfrm>
        </p:grpSpPr>
        <p:sp>
          <p:nvSpPr>
            <p:cNvPr id="25" name="TextBox 16"/>
            <p:cNvSpPr txBox="1"/>
            <p:nvPr/>
          </p:nvSpPr>
          <p:spPr>
            <a:xfrm>
              <a:off x="8054399" y="3773870"/>
              <a:ext cx="923330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 algn="l">
                <a:spcBef>
                  <a:spcPct val="0"/>
                </a:spcBef>
                <a:defRPr/>
              </a:pPr>
              <a:r>
                <a:rPr lang="zh-CN" altLang="en-US" sz="1200" b="1" dirty="0">
                  <a:solidFill>
                    <a:schemeClr val="accent3"/>
                  </a:solidFill>
                </a:rPr>
                <a:t>输入标题文本</a:t>
              </a:r>
            </a:p>
          </p:txBody>
        </p:sp>
        <p:sp>
          <p:nvSpPr>
            <p:cNvPr id="26" name="TextBox 17"/>
            <p:cNvSpPr txBox="1"/>
            <p:nvPr/>
          </p:nvSpPr>
          <p:spPr>
            <a:xfrm>
              <a:off x="8054399" y="3958537"/>
              <a:ext cx="3418463" cy="461665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/>
            </a:bodyPr>
            <a:lstStyle/>
            <a:p>
              <a:pPr algn="l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sz="1000" dirty="0">
                  <a:solidFill>
                    <a:schemeClr val="tx1">
                      <a:lumMod val="75000"/>
                    </a:schemeClr>
                  </a:solidFill>
                </a:rPr>
                <a:t>点击此处更换文本</a:t>
              </a:r>
            </a:p>
          </p:txBody>
        </p:sp>
      </p:grpSp>
      <p:grpSp>
        <p:nvGrpSpPr>
          <p:cNvPr id="14" name="千图PPT彼岸天：ID 8661124库_组合 29"/>
          <p:cNvGrpSpPr/>
          <p:nvPr>
            <p:custDataLst>
              <p:tags r:id="rId4"/>
            </p:custDataLst>
          </p:nvPr>
        </p:nvGrpSpPr>
        <p:grpSpPr>
          <a:xfrm>
            <a:off x="719139" y="3689479"/>
            <a:ext cx="3418463" cy="646332"/>
            <a:chOff x="719138" y="3689477"/>
            <a:chExt cx="3418463" cy="646332"/>
          </a:xfrm>
        </p:grpSpPr>
        <p:sp>
          <p:nvSpPr>
            <p:cNvPr id="23" name="TextBox 19"/>
            <p:cNvSpPr txBox="1"/>
            <p:nvPr/>
          </p:nvSpPr>
          <p:spPr>
            <a:xfrm>
              <a:off x="3214271" y="3689477"/>
              <a:ext cx="923330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 algn="r">
                <a:spcBef>
                  <a:spcPct val="0"/>
                </a:spcBef>
                <a:defRPr/>
              </a:pPr>
              <a:r>
                <a:rPr lang="zh-CN" altLang="en-US" sz="1200" b="1" dirty="0">
                  <a:solidFill>
                    <a:schemeClr val="accent1"/>
                  </a:solidFill>
                </a:rPr>
                <a:t>输入标题文本</a:t>
              </a:r>
            </a:p>
          </p:txBody>
        </p:sp>
        <p:sp>
          <p:nvSpPr>
            <p:cNvPr id="24" name="TextBox 20"/>
            <p:cNvSpPr txBox="1"/>
            <p:nvPr/>
          </p:nvSpPr>
          <p:spPr>
            <a:xfrm>
              <a:off x="719138" y="3874144"/>
              <a:ext cx="3418463" cy="461665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/>
            </a:bodyPr>
            <a:lstStyle/>
            <a:p>
              <a:pPr algn="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sz="1000" dirty="0">
                  <a:solidFill>
                    <a:schemeClr val="tx1">
                      <a:lumMod val="75000"/>
                    </a:schemeClr>
                  </a:solidFill>
                </a:rPr>
                <a:t>点击此处更换文本</a:t>
              </a:r>
            </a:p>
          </p:txBody>
        </p:sp>
      </p:grpSp>
      <p:grpSp>
        <p:nvGrpSpPr>
          <p:cNvPr id="15" name="千图PPT彼岸天：ID 8661124库_组合 12"/>
          <p:cNvGrpSpPr/>
          <p:nvPr>
            <p:custDataLst>
              <p:tags r:id="rId5"/>
            </p:custDataLst>
          </p:nvPr>
        </p:nvGrpSpPr>
        <p:grpSpPr>
          <a:xfrm>
            <a:off x="5073940" y="1295075"/>
            <a:ext cx="2044120" cy="632608"/>
            <a:chOff x="5073940" y="1295074"/>
            <a:chExt cx="2044120" cy="632608"/>
          </a:xfrm>
        </p:grpSpPr>
        <p:sp>
          <p:nvSpPr>
            <p:cNvPr id="21" name="TextBox 22"/>
            <p:cNvSpPr txBox="1"/>
            <p:nvPr/>
          </p:nvSpPr>
          <p:spPr>
            <a:xfrm>
              <a:off x="5634335" y="1295074"/>
              <a:ext cx="923330" cy="184666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zh-CN" altLang="en-US" sz="1200" b="1" dirty="0">
                  <a:solidFill>
                    <a:schemeClr val="accent2"/>
                  </a:solidFill>
                </a:rPr>
                <a:t>输入标题文本</a:t>
              </a:r>
            </a:p>
          </p:txBody>
        </p:sp>
        <p:sp>
          <p:nvSpPr>
            <p:cNvPr id="22" name="TextBox 23"/>
            <p:cNvSpPr txBox="1"/>
            <p:nvPr/>
          </p:nvSpPr>
          <p:spPr>
            <a:xfrm>
              <a:off x="5073940" y="1466018"/>
              <a:ext cx="2044120" cy="461664"/>
            </a:xfrm>
            <a:prstGeom prst="rect">
              <a:avLst/>
            </a:prstGeom>
          </p:spPr>
          <p:txBody>
            <a:bodyPr wrap="square" lIns="0" tIns="0" rIns="0" bIns="0" anchor="ctr" anchorCtr="1">
              <a:norm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sz="1000" dirty="0">
                  <a:solidFill>
                    <a:schemeClr val="tx1">
                      <a:lumMod val="75000"/>
                    </a:schemeClr>
                  </a:solidFill>
                </a:rPr>
                <a:t>点击此处更换文本</a:t>
              </a:r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6"/>
            </p:custDataLst>
          </p:nvPr>
        </p:nvGrpSpPr>
        <p:grpSpPr>
          <a:xfrm>
            <a:off x="4237463" y="1980633"/>
            <a:ext cx="3717074" cy="4279674"/>
            <a:chOff x="4237463" y="1980633"/>
            <a:chExt cx="3717074" cy="4279674"/>
          </a:xfrm>
        </p:grpSpPr>
        <p:sp>
          <p:nvSpPr>
            <p:cNvPr id="4" name="Oval 2"/>
            <p:cNvSpPr/>
            <p:nvPr/>
          </p:nvSpPr>
          <p:spPr>
            <a:xfrm>
              <a:off x="6580385" y="2284526"/>
              <a:ext cx="1374152" cy="1374149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Oval 3"/>
            <p:cNvSpPr/>
            <p:nvPr/>
          </p:nvSpPr>
          <p:spPr>
            <a:xfrm>
              <a:off x="4237463" y="2284526"/>
              <a:ext cx="1374152" cy="1374149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Freeform: Shape 4"/>
            <p:cNvSpPr/>
            <p:nvPr/>
          </p:nvSpPr>
          <p:spPr bwMode="auto">
            <a:xfrm>
              <a:off x="5173138" y="2888490"/>
              <a:ext cx="1845725" cy="3371817"/>
            </a:xfrm>
            <a:custGeom>
              <a:avLst/>
              <a:gdLst/>
              <a:ahLst/>
              <a:cxnLst>
                <a:cxn ang="0">
                  <a:pos x="173" y="908"/>
                </a:cxn>
                <a:cxn ang="0">
                  <a:pos x="187" y="613"/>
                </a:cxn>
                <a:cxn ang="0">
                  <a:pos x="0" y="357"/>
                </a:cxn>
                <a:cxn ang="0">
                  <a:pos x="0" y="357"/>
                </a:cxn>
                <a:cxn ang="0">
                  <a:pos x="203" y="547"/>
                </a:cxn>
                <a:cxn ang="0">
                  <a:pos x="230" y="0"/>
                </a:cxn>
                <a:cxn ang="0">
                  <a:pos x="255" y="237"/>
                </a:cxn>
                <a:cxn ang="0">
                  <a:pos x="271" y="439"/>
                </a:cxn>
                <a:cxn ang="0">
                  <a:pos x="496" y="295"/>
                </a:cxn>
                <a:cxn ang="0">
                  <a:pos x="496" y="295"/>
                </a:cxn>
                <a:cxn ang="0">
                  <a:pos x="291" y="500"/>
                </a:cxn>
                <a:cxn ang="0">
                  <a:pos x="282" y="660"/>
                </a:cxn>
                <a:cxn ang="0">
                  <a:pos x="307" y="905"/>
                </a:cxn>
                <a:cxn ang="0">
                  <a:pos x="173" y="908"/>
                </a:cxn>
              </a:cxnLst>
              <a:rect l="0" t="0" r="r" b="b"/>
              <a:pathLst>
                <a:path w="496" h="908">
                  <a:moveTo>
                    <a:pt x="173" y="908"/>
                  </a:moveTo>
                  <a:cubicBezTo>
                    <a:pt x="173" y="908"/>
                    <a:pt x="208" y="680"/>
                    <a:pt x="187" y="613"/>
                  </a:cubicBezTo>
                  <a:cubicBezTo>
                    <a:pt x="0" y="357"/>
                    <a:pt x="0" y="357"/>
                    <a:pt x="0" y="357"/>
                  </a:cubicBezTo>
                  <a:cubicBezTo>
                    <a:pt x="0" y="357"/>
                    <a:pt x="0" y="357"/>
                    <a:pt x="0" y="357"/>
                  </a:cubicBezTo>
                  <a:cubicBezTo>
                    <a:pt x="203" y="547"/>
                    <a:pt x="203" y="547"/>
                    <a:pt x="203" y="547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55" y="237"/>
                    <a:pt x="255" y="237"/>
                    <a:pt x="255" y="237"/>
                  </a:cubicBezTo>
                  <a:cubicBezTo>
                    <a:pt x="271" y="439"/>
                    <a:pt x="271" y="439"/>
                    <a:pt x="271" y="439"/>
                  </a:cubicBezTo>
                  <a:cubicBezTo>
                    <a:pt x="496" y="295"/>
                    <a:pt x="496" y="295"/>
                    <a:pt x="496" y="295"/>
                  </a:cubicBezTo>
                  <a:cubicBezTo>
                    <a:pt x="496" y="295"/>
                    <a:pt x="496" y="295"/>
                    <a:pt x="496" y="295"/>
                  </a:cubicBezTo>
                  <a:cubicBezTo>
                    <a:pt x="291" y="500"/>
                    <a:pt x="291" y="500"/>
                    <a:pt x="291" y="500"/>
                  </a:cubicBezTo>
                  <a:cubicBezTo>
                    <a:pt x="291" y="500"/>
                    <a:pt x="268" y="500"/>
                    <a:pt x="282" y="660"/>
                  </a:cubicBezTo>
                  <a:cubicBezTo>
                    <a:pt x="295" y="819"/>
                    <a:pt x="307" y="905"/>
                    <a:pt x="307" y="905"/>
                  </a:cubicBezTo>
                  <a:lnTo>
                    <a:pt x="173" y="90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Oval 6"/>
            <p:cNvSpPr/>
            <p:nvPr/>
          </p:nvSpPr>
          <p:spPr>
            <a:xfrm>
              <a:off x="5173138" y="1980633"/>
              <a:ext cx="1788893" cy="1788891"/>
            </a:xfrm>
            <a:prstGeom prst="ellipse">
              <a:avLst/>
            </a:prstGeom>
            <a:solidFill>
              <a:schemeClr val="accent2"/>
            </a:solidFill>
            <a:ln w="38100" cmpd="sng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Oval 7"/>
            <p:cNvSpPr/>
            <p:nvPr/>
          </p:nvSpPr>
          <p:spPr>
            <a:xfrm>
              <a:off x="6339023" y="3282781"/>
              <a:ext cx="1459644" cy="1459644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Oval 8"/>
            <p:cNvSpPr/>
            <p:nvPr/>
          </p:nvSpPr>
          <p:spPr>
            <a:xfrm>
              <a:off x="4379102" y="3282781"/>
              <a:ext cx="1459644" cy="1459644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Freeform: Shape 24"/>
            <p:cNvSpPr/>
            <p:nvPr/>
          </p:nvSpPr>
          <p:spPr bwMode="auto">
            <a:xfrm>
              <a:off x="4850533" y="3680041"/>
              <a:ext cx="516785" cy="665123"/>
            </a:xfrm>
            <a:custGeom>
              <a:avLst/>
              <a:gdLst/>
              <a:ahLst/>
              <a:cxnLst>
                <a:cxn ang="0">
                  <a:pos x="25" y="46"/>
                </a:cxn>
                <a:cxn ang="0">
                  <a:pos x="1" y="64"/>
                </a:cxn>
                <a:cxn ang="0">
                  <a:pos x="0" y="62"/>
                </a:cxn>
                <a:cxn ang="0">
                  <a:pos x="1" y="61"/>
                </a:cxn>
                <a:cxn ang="0">
                  <a:pos x="22" y="46"/>
                </a:cxn>
                <a:cxn ang="0">
                  <a:pos x="1" y="36"/>
                </a:cxn>
                <a:cxn ang="0">
                  <a:pos x="24" y="41"/>
                </a:cxn>
                <a:cxn ang="0">
                  <a:pos x="27" y="31"/>
                </a:cxn>
                <a:cxn ang="0">
                  <a:pos x="7" y="18"/>
                </a:cxn>
                <a:cxn ang="0">
                  <a:pos x="27" y="28"/>
                </a:cxn>
                <a:cxn ang="0">
                  <a:pos x="28" y="21"/>
                </a:cxn>
                <a:cxn ang="0">
                  <a:pos x="23" y="0"/>
                </a:cxn>
                <a:cxn ang="0">
                  <a:pos x="31" y="21"/>
                </a:cxn>
                <a:cxn ang="0">
                  <a:pos x="31" y="25"/>
                </a:cxn>
                <a:cxn ang="0">
                  <a:pos x="48" y="18"/>
                </a:cxn>
                <a:cxn ang="0">
                  <a:pos x="30" y="32"/>
                </a:cxn>
                <a:cxn ang="0">
                  <a:pos x="27" y="42"/>
                </a:cxn>
                <a:cxn ang="0">
                  <a:pos x="50" y="39"/>
                </a:cxn>
                <a:cxn ang="0">
                  <a:pos x="25" y="46"/>
                </a:cxn>
              </a:cxnLst>
              <a:rect l="0" t="0" r="r" b="b"/>
              <a:pathLst>
                <a:path w="50" h="64">
                  <a:moveTo>
                    <a:pt x="25" y="46"/>
                  </a:moveTo>
                  <a:cubicBezTo>
                    <a:pt x="20" y="57"/>
                    <a:pt x="11" y="64"/>
                    <a:pt x="1" y="64"/>
                  </a:cubicBezTo>
                  <a:cubicBezTo>
                    <a:pt x="0" y="64"/>
                    <a:pt x="0" y="63"/>
                    <a:pt x="0" y="62"/>
                  </a:cubicBezTo>
                  <a:cubicBezTo>
                    <a:pt x="0" y="61"/>
                    <a:pt x="0" y="61"/>
                    <a:pt x="1" y="61"/>
                  </a:cubicBezTo>
                  <a:cubicBezTo>
                    <a:pt x="10" y="61"/>
                    <a:pt x="17" y="55"/>
                    <a:pt x="22" y="46"/>
                  </a:cubicBezTo>
                  <a:cubicBezTo>
                    <a:pt x="17" y="48"/>
                    <a:pt x="6" y="50"/>
                    <a:pt x="1" y="36"/>
                  </a:cubicBezTo>
                  <a:cubicBezTo>
                    <a:pt x="15" y="30"/>
                    <a:pt x="22" y="37"/>
                    <a:pt x="24" y="41"/>
                  </a:cubicBezTo>
                  <a:cubicBezTo>
                    <a:pt x="25" y="38"/>
                    <a:pt x="26" y="35"/>
                    <a:pt x="27" y="31"/>
                  </a:cubicBezTo>
                  <a:cubicBezTo>
                    <a:pt x="27" y="31"/>
                    <a:pt x="9" y="34"/>
                    <a:pt x="7" y="18"/>
                  </a:cubicBezTo>
                  <a:cubicBezTo>
                    <a:pt x="23" y="12"/>
                    <a:pt x="27" y="28"/>
                    <a:pt x="27" y="28"/>
                  </a:cubicBezTo>
                  <a:cubicBezTo>
                    <a:pt x="27" y="26"/>
                    <a:pt x="28" y="21"/>
                    <a:pt x="28" y="21"/>
                  </a:cubicBezTo>
                  <a:cubicBezTo>
                    <a:pt x="28" y="21"/>
                    <a:pt x="14" y="12"/>
                    <a:pt x="23" y="0"/>
                  </a:cubicBezTo>
                  <a:cubicBezTo>
                    <a:pt x="39" y="5"/>
                    <a:pt x="31" y="21"/>
                    <a:pt x="31" y="21"/>
                  </a:cubicBezTo>
                  <a:cubicBezTo>
                    <a:pt x="31" y="21"/>
                    <a:pt x="31" y="24"/>
                    <a:pt x="31" y="25"/>
                  </a:cubicBezTo>
                  <a:cubicBezTo>
                    <a:pt x="31" y="25"/>
                    <a:pt x="37" y="14"/>
                    <a:pt x="48" y="18"/>
                  </a:cubicBezTo>
                  <a:cubicBezTo>
                    <a:pt x="48" y="35"/>
                    <a:pt x="30" y="32"/>
                    <a:pt x="30" y="32"/>
                  </a:cubicBezTo>
                  <a:cubicBezTo>
                    <a:pt x="29" y="35"/>
                    <a:pt x="29" y="39"/>
                    <a:pt x="27" y="42"/>
                  </a:cubicBezTo>
                  <a:cubicBezTo>
                    <a:pt x="27" y="42"/>
                    <a:pt x="38" y="30"/>
                    <a:pt x="50" y="39"/>
                  </a:cubicBezTo>
                  <a:cubicBezTo>
                    <a:pt x="43" y="57"/>
                    <a:pt x="25" y="46"/>
                    <a:pt x="25" y="4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Freeform: Shape 25"/>
            <p:cNvSpPr/>
            <p:nvPr/>
          </p:nvSpPr>
          <p:spPr bwMode="auto">
            <a:xfrm>
              <a:off x="6826572" y="3745653"/>
              <a:ext cx="484547" cy="533900"/>
            </a:xfrm>
            <a:custGeom>
              <a:avLst/>
              <a:gdLst/>
              <a:ahLst/>
              <a:cxnLst>
                <a:cxn ang="0">
                  <a:pos x="40" y="55"/>
                </a:cxn>
                <a:cxn ang="0">
                  <a:pos x="32" y="51"/>
                </a:cxn>
                <a:cxn ang="0">
                  <a:pos x="4" y="24"/>
                </a:cxn>
                <a:cxn ang="0">
                  <a:pos x="0" y="14"/>
                </a:cxn>
                <a:cxn ang="0">
                  <a:pos x="13" y="0"/>
                </a:cxn>
                <a:cxn ang="0">
                  <a:pos x="23" y="5"/>
                </a:cxn>
                <a:cxn ang="0">
                  <a:pos x="45" y="26"/>
                </a:cxn>
                <a:cxn ang="0">
                  <a:pos x="45" y="27"/>
                </a:cxn>
                <a:cxn ang="0">
                  <a:pos x="42" y="30"/>
                </a:cxn>
                <a:cxn ang="0">
                  <a:pos x="42" y="29"/>
                </a:cxn>
                <a:cxn ang="0">
                  <a:pos x="20" y="8"/>
                </a:cxn>
                <a:cxn ang="0">
                  <a:pos x="13" y="5"/>
                </a:cxn>
                <a:cxn ang="0">
                  <a:pos x="4" y="14"/>
                </a:cxn>
                <a:cxn ang="0">
                  <a:pos x="7" y="21"/>
                </a:cxn>
                <a:cxn ang="0">
                  <a:pos x="35" y="48"/>
                </a:cxn>
                <a:cxn ang="0">
                  <a:pos x="40" y="50"/>
                </a:cxn>
                <a:cxn ang="0">
                  <a:pos x="45" y="45"/>
                </a:cxn>
                <a:cxn ang="0">
                  <a:pos x="43" y="40"/>
                </a:cxn>
                <a:cxn ang="0">
                  <a:pos x="22" y="19"/>
                </a:cxn>
                <a:cxn ang="0">
                  <a:pos x="20" y="18"/>
                </a:cxn>
                <a:cxn ang="0">
                  <a:pos x="18" y="21"/>
                </a:cxn>
                <a:cxn ang="0">
                  <a:pos x="19" y="23"/>
                </a:cxn>
                <a:cxn ang="0">
                  <a:pos x="33" y="38"/>
                </a:cxn>
                <a:cxn ang="0">
                  <a:pos x="34" y="38"/>
                </a:cxn>
                <a:cxn ang="0">
                  <a:pos x="31" y="41"/>
                </a:cxn>
                <a:cxn ang="0">
                  <a:pos x="30" y="41"/>
                </a:cxn>
                <a:cxn ang="0">
                  <a:pos x="16" y="26"/>
                </a:cxn>
                <a:cxn ang="0">
                  <a:pos x="13" y="21"/>
                </a:cxn>
                <a:cxn ang="0">
                  <a:pos x="20" y="14"/>
                </a:cxn>
                <a:cxn ang="0">
                  <a:pos x="26" y="16"/>
                </a:cxn>
                <a:cxn ang="0">
                  <a:pos x="46" y="37"/>
                </a:cxn>
                <a:cxn ang="0">
                  <a:pos x="50" y="45"/>
                </a:cxn>
                <a:cxn ang="0">
                  <a:pos x="40" y="55"/>
                </a:cxn>
              </a:cxnLst>
              <a:rect l="0" t="0" r="r" b="b"/>
              <a:pathLst>
                <a:path w="50" h="55">
                  <a:moveTo>
                    <a:pt x="40" y="55"/>
                  </a:moveTo>
                  <a:cubicBezTo>
                    <a:pt x="37" y="55"/>
                    <a:pt x="34" y="54"/>
                    <a:pt x="32" y="51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1" y="21"/>
                    <a:pt x="0" y="18"/>
                    <a:pt x="0" y="14"/>
                  </a:cubicBezTo>
                  <a:cubicBezTo>
                    <a:pt x="0" y="7"/>
                    <a:pt x="6" y="0"/>
                    <a:pt x="13" y="0"/>
                  </a:cubicBezTo>
                  <a:cubicBezTo>
                    <a:pt x="17" y="0"/>
                    <a:pt x="21" y="2"/>
                    <a:pt x="23" y="5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6"/>
                    <a:pt x="45" y="27"/>
                    <a:pt x="45" y="27"/>
                  </a:cubicBezTo>
                  <a:cubicBezTo>
                    <a:pt x="45" y="28"/>
                    <a:pt x="43" y="30"/>
                    <a:pt x="42" y="30"/>
                  </a:cubicBezTo>
                  <a:cubicBezTo>
                    <a:pt x="42" y="30"/>
                    <a:pt x="42" y="30"/>
                    <a:pt x="42" y="2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8" y="6"/>
                    <a:pt x="16" y="5"/>
                    <a:pt x="13" y="5"/>
                  </a:cubicBezTo>
                  <a:cubicBezTo>
                    <a:pt x="8" y="5"/>
                    <a:pt x="4" y="9"/>
                    <a:pt x="4" y="14"/>
                  </a:cubicBezTo>
                  <a:cubicBezTo>
                    <a:pt x="4" y="16"/>
                    <a:pt x="5" y="19"/>
                    <a:pt x="7" y="21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6" y="50"/>
                    <a:pt x="38" y="50"/>
                    <a:pt x="40" y="50"/>
                  </a:cubicBezTo>
                  <a:cubicBezTo>
                    <a:pt x="43" y="50"/>
                    <a:pt x="45" y="48"/>
                    <a:pt x="45" y="45"/>
                  </a:cubicBezTo>
                  <a:cubicBezTo>
                    <a:pt x="45" y="43"/>
                    <a:pt x="44" y="41"/>
                    <a:pt x="43" y="40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1" y="18"/>
                    <a:pt x="20" y="18"/>
                  </a:cubicBezTo>
                  <a:cubicBezTo>
                    <a:pt x="19" y="18"/>
                    <a:pt x="18" y="19"/>
                    <a:pt x="18" y="21"/>
                  </a:cubicBezTo>
                  <a:cubicBezTo>
                    <a:pt x="18" y="22"/>
                    <a:pt x="18" y="22"/>
                    <a:pt x="19" y="23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4" y="39"/>
                    <a:pt x="32" y="41"/>
                    <a:pt x="31" y="41"/>
                  </a:cubicBezTo>
                  <a:cubicBezTo>
                    <a:pt x="31" y="41"/>
                    <a:pt x="30" y="41"/>
                    <a:pt x="30" y="41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4" y="25"/>
                    <a:pt x="13" y="23"/>
                    <a:pt x="13" y="21"/>
                  </a:cubicBezTo>
                  <a:cubicBezTo>
                    <a:pt x="13" y="17"/>
                    <a:pt x="16" y="14"/>
                    <a:pt x="20" y="14"/>
                  </a:cubicBezTo>
                  <a:cubicBezTo>
                    <a:pt x="22" y="14"/>
                    <a:pt x="24" y="15"/>
                    <a:pt x="26" y="16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9" y="39"/>
                    <a:pt x="50" y="42"/>
                    <a:pt x="50" y="45"/>
                  </a:cubicBezTo>
                  <a:cubicBezTo>
                    <a:pt x="50" y="51"/>
                    <a:pt x="46" y="55"/>
                    <a:pt x="40" y="5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Freeform: Shape 26"/>
            <p:cNvSpPr/>
            <p:nvPr/>
          </p:nvSpPr>
          <p:spPr bwMode="auto">
            <a:xfrm>
              <a:off x="7026621" y="2730759"/>
              <a:ext cx="481684" cy="481684"/>
            </a:xfrm>
            <a:custGeom>
              <a:avLst/>
              <a:gdLst/>
              <a:ahLst/>
              <a:cxnLst>
                <a:cxn ang="0">
                  <a:pos x="64" y="42"/>
                </a:cxn>
                <a:cxn ang="0">
                  <a:pos x="63" y="44"/>
                </a:cxn>
                <a:cxn ang="0">
                  <a:pos x="33" y="64"/>
                </a:cxn>
                <a:cxn ang="0">
                  <a:pos x="32" y="64"/>
                </a:cxn>
                <a:cxn ang="0">
                  <a:pos x="30" y="64"/>
                </a:cxn>
                <a:cxn ang="0">
                  <a:pos x="1" y="44"/>
                </a:cxn>
                <a:cxn ang="0">
                  <a:pos x="0" y="42"/>
                </a:cxn>
                <a:cxn ang="0">
                  <a:pos x="0" y="23"/>
                </a:cxn>
                <a:cxn ang="0">
                  <a:pos x="1" y="20"/>
                </a:cxn>
                <a:cxn ang="0">
                  <a:pos x="30" y="1"/>
                </a:cxn>
                <a:cxn ang="0">
                  <a:pos x="32" y="0"/>
                </a:cxn>
                <a:cxn ang="0">
                  <a:pos x="33" y="1"/>
                </a:cxn>
                <a:cxn ang="0">
                  <a:pos x="63" y="20"/>
                </a:cxn>
                <a:cxn ang="0">
                  <a:pos x="64" y="23"/>
                </a:cxn>
                <a:cxn ang="0">
                  <a:pos x="64" y="42"/>
                </a:cxn>
                <a:cxn ang="0">
                  <a:pos x="12" y="32"/>
                </a:cxn>
                <a:cxn ang="0">
                  <a:pos x="5" y="28"/>
                </a:cxn>
                <a:cxn ang="0">
                  <a:pos x="5" y="37"/>
                </a:cxn>
                <a:cxn ang="0">
                  <a:pos x="12" y="32"/>
                </a:cxn>
                <a:cxn ang="0">
                  <a:pos x="29" y="21"/>
                </a:cxn>
                <a:cxn ang="0">
                  <a:pos x="29" y="8"/>
                </a:cxn>
                <a:cxn ang="0">
                  <a:pos x="7" y="23"/>
                </a:cxn>
                <a:cxn ang="0">
                  <a:pos x="17" y="29"/>
                </a:cxn>
                <a:cxn ang="0">
                  <a:pos x="29" y="21"/>
                </a:cxn>
                <a:cxn ang="0">
                  <a:pos x="29" y="56"/>
                </a:cxn>
                <a:cxn ang="0">
                  <a:pos x="29" y="44"/>
                </a:cxn>
                <a:cxn ang="0">
                  <a:pos x="17" y="36"/>
                </a:cxn>
                <a:cxn ang="0">
                  <a:pos x="7" y="42"/>
                </a:cxn>
                <a:cxn ang="0">
                  <a:pos x="29" y="56"/>
                </a:cxn>
                <a:cxn ang="0">
                  <a:pos x="41" y="32"/>
                </a:cxn>
                <a:cxn ang="0">
                  <a:pos x="32" y="26"/>
                </a:cxn>
                <a:cxn ang="0">
                  <a:pos x="22" y="32"/>
                </a:cxn>
                <a:cxn ang="0">
                  <a:pos x="32" y="39"/>
                </a:cxn>
                <a:cxn ang="0">
                  <a:pos x="41" y="32"/>
                </a:cxn>
                <a:cxn ang="0">
                  <a:pos x="56" y="23"/>
                </a:cxn>
                <a:cxn ang="0">
                  <a:pos x="35" y="8"/>
                </a:cxn>
                <a:cxn ang="0">
                  <a:pos x="35" y="21"/>
                </a:cxn>
                <a:cxn ang="0">
                  <a:pos x="46" y="29"/>
                </a:cxn>
                <a:cxn ang="0">
                  <a:pos x="56" y="23"/>
                </a:cxn>
                <a:cxn ang="0">
                  <a:pos x="56" y="42"/>
                </a:cxn>
                <a:cxn ang="0">
                  <a:pos x="46" y="36"/>
                </a:cxn>
                <a:cxn ang="0">
                  <a:pos x="35" y="44"/>
                </a:cxn>
                <a:cxn ang="0">
                  <a:pos x="35" y="56"/>
                </a:cxn>
                <a:cxn ang="0">
                  <a:pos x="56" y="42"/>
                </a:cxn>
                <a:cxn ang="0">
                  <a:pos x="58" y="37"/>
                </a:cxn>
                <a:cxn ang="0">
                  <a:pos x="58" y="28"/>
                </a:cxn>
                <a:cxn ang="0">
                  <a:pos x="51" y="32"/>
                </a:cxn>
                <a:cxn ang="0">
                  <a:pos x="58" y="37"/>
                </a:cxn>
              </a:cxnLst>
              <a:rect l="0" t="0" r="r" b="b"/>
              <a:pathLst>
                <a:path w="64" h="64">
                  <a:moveTo>
                    <a:pt x="64" y="42"/>
                  </a:moveTo>
                  <a:cubicBezTo>
                    <a:pt x="64" y="43"/>
                    <a:pt x="63" y="44"/>
                    <a:pt x="63" y="4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4"/>
                    <a:pt x="32" y="64"/>
                  </a:cubicBezTo>
                  <a:cubicBezTo>
                    <a:pt x="31" y="64"/>
                    <a:pt x="31" y="64"/>
                    <a:pt x="30" y="6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1" y="0"/>
                    <a:pt x="32" y="0"/>
                  </a:cubicBezTo>
                  <a:cubicBezTo>
                    <a:pt x="32" y="0"/>
                    <a:pt x="33" y="1"/>
                    <a:pt x="33" y="1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1"/>
                    <a:pt x="64" y="22"/>
                    <a:pt x="64" y="23"/>
                  </a:cubicBezTo>
                  <a:lnTo>
                    <a:pt x="64" y="42"/>
                  </a:lnTo>
                  <a:close/>
                  <a:moveTo>
                    <a:pt x="12" y="32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5" y="37"/>
                    <a:pt x="5" y="37"/>
                    <a:pt x="5" y="37"/>
                  </a:cubicBezTo>
                  <a:lnTo>
                    <a:pt x="12" y="32"/>
                  </a:lnTo>
                  <a:close/>
                  <a:moveTo>
                    <a:pt x="29" y="21"/>
                  </a:moveTo>
                  <a:cubicBezTo>
                    <a:pt x="29" y="8"/>
                    <a:pt x="29" y="8"/>
                    <a:pt x="29" y="8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7" y="29"/>
                    <a:pt x="17" y="29"/>
                    <a:pt x="17" y="29"/>
                  </a:cubicBezTo>
                  <a:lnTo>
                    <a:pt x="29" y="21"/>
                  </a:lnTo>
                  <a:close/>
                  <a:moveTo>
                    <a:pt x="29" y="56"/>
                  </a:moveTo>
                  <a:cubicBezTo>
                    <a:pt x="29" y="44"/>
                    <a:pt x="29" y="44"/>
                    <a:pt x="29" y="44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7" y="42"/>
                    <a:pt x="7" y="42"/>
                    <a:pt x="7" y="42"/>
                  </a:cubicBezTo>
                  <a:lnTo>
                    <a:pt x="29" y="56"/>
                  </a:lnTo>
                  <a:close/>
                  <a:moveTo>
                    <a:pt x="41" y="32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41" y="32"/>
                  </a:lnTo>
                  <a:close/>
                  <a:moveTo>
                    <a:pt x="56" y="23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46" y="29"/>
                    <a:pt x="46" y="29"/>
                    <a:pt x="46" y="29"/>
                  </a:cubicBezTo>
                  <a:lnTo>
                    <a:pt x="56" y="23"/>
                  </a:lnTo>
                  <a:close/>
                  <a:moveTo>
                    <a:pt x="56" y="42"/>
                  </a:moveTo>
                  <a:cubicBezTo>
                    <a:pt x="46" y="36"/>
                    <a:pt x="46" y="36"/>
                    <a:pt x="46" y="36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lnTo>
                    <a:pt x="56" y="42"/>
                  </a:lnTo>
                  <a:close/>
                  <a:moveTo>
                    <a:pt x="58" y="37"/>
                  </a:moveTo>
                  <a:cubicBezTo>
                    <a:pt x="58" y="28"/>
                    <a:pt x="58" y="28"/>
                    <a:pt x="58" y="28"/>
                  </a:cubicBezTo>
                  <a:cubicBezTo>
                    <a:pt x="51" y="32"/>
                    <a:pt x="51" y="32"/>
                    <a:pt x="51" y="32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Freeform: Shape 27"/>
            <p:cNvSpPr/>
            <p:nvPr/>
          </p:nvSpPr>
          <p:spPr bwMode="auto">
            <a:xfrm>
              <a:off x="4711309" y="2730760"/>
              <a:ext cx="406139" cy="441043"/>
            </a:xfrm>
            <a:custGeom>
              <a:avLst/>
              <a:gdLst/>
              <a:ahLst/>
              <a:cxnLst>
                <a:cxn ang="0">
                  <a:pos x="55" y="55"/>
                </a:cxn>
                <a:cxn ang="0">
                  <a:pos x="39" y="55"/>
                </a:cxn>
                <a:cxn ang="0">
                  <a:pos x="30" y="64"/>
                </a:cxn>
                <a:cxn ang="0">
                  <a:pos x="21" y="55"/>
                </a:cxn>
                <a:cxn ang="0">
                  <a:pos x="5" y="55"/>
                </a:cxn>
                <a:cxn ang="0">
                  <a:pos x="0" y="50"/>
                </a:cxn>
                <a:cxn ang="0">
                  <a:pos x="11" y="20"/>
                </a:cxn>
                <a:cxn ang="0">
                  <a:pos x="27" y="5"/>
                </a:cxn>
                <a:cxn ang="0">
                  <a:pos x="26" y="3"/>
                </a:cxn>
                <a:cxn ang="0">
                  <a:pos x="30" y="0"/>
                </a:cxn>
                <a:cxn ang="0">
                  <a:pos x="33" y="3"/>
                </a:cxn>
                <a:cxn ang="0">
                  <a:pos x="33" y="5"/>
                </a:cxn>
                <a:cxn ang="0">
                  <a:pos x="48" y="20"/>
                </a:cxn>
                <a:cxn ang="0">
                  <a:pos x="59" y="50"/>
                </a:cxn>
                <a:cxn ang="0">
                  <a:pos x="55" y="55"/>
                </a:cxn>
                <a:cxn ang="0">
                  <a:pos x="30" y="60"/>
                </a:cxn>
                <a:cxn ang="0">
                  <a:pos x="25" y="55"/>
                </a:cxn>
                <a:cxn ang="0">
                  <a:pos x="24" y="54"/>
                </a:cxn>
                <a:cxn ang="0">
                  <a:pos x="23" y="55"/>
                </a:cxn>
                <a:cxn ang="0">
                  <a:pos x="30" y="61"/>
                </a:cxn>
                <a:cxn ang="0">
                  <a:pos x="30" y="60"/>
                </a:cxn>
                <a:cxn ang="0">
                  <a:pos x="30" y="60"/>
                </a:cxn>
              </a:cxnLst>
              <a:rect l="0" t="0" r="r" b="b"/>
              <a:pathLst>
                <a:path w="59" h="64">
                  <a:moveTo>
                    <a:pt x="55" y="55"/>
                  </a:moveTo>
                  <a:cubicBezTo>
                    <a:pt x="39" y="55"/>
                    <a:pt x="39" y="55"/>
                    <a:pt x="39" y="55"/>
                  </a:cubicBezTo>
                  <a:cubicBezTo>
                    <a:pt x="39" y="60"/>
                    <a:pt x="35" y="64"/>
                    <a:pt x="30" y="64"/>
                  </a:cubicBezTo>
                  <a:cubicBezTo>
                    <a:pt x="25" y="64"/>
                    <a:pt x="21" y="60"/>
                    <a:pt x="21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2" y="55"/>
                    <a:pt x="0" y="53"/>
                    <a:pt x="0" y="50"/>
                  </a:cubicBezTo>
                  <a:cubicBezTo>
                    <a:pt x="5" y="46"/>
                    <a:pt x="11" y="38"/>
                    <a:pt x="11" y="20"/>
                  </a:cubicBezTo>
                  <a:cubicBezTo>
                    <a:pt x="11" y="13"/>
                    <a:pt x="17" y="6"/>
                    <a:pt x="27" y="5"/>
                  </a:cubicBezTo>
                  <a:cubicBezTo>
                    <a:pt x="26" y="4"/>
                    <a:pt x="26" y="4"/>
                    <a:pt x="26" y="3"/>
                  </a:cubicBezTo>
                  <a:cubicBezTo>
                    <a:pt x="26" y="1"/>
                    <a:pt x="28" y="0"/>
                    <a:pt x="30" y="0"/>
                  </a:cubicBezTo>
                  <a:cubicBezTo>
                    <a:pt x="32" y="0"/>
                    <a:pt x="33" y="1"/>
                    <a:pt x="33" y="3"/>
                  </a:cubicBezTo>
                  <a:cubicBezTo>
                    <a:pt x="33" y="4"/>
                    <a:pt x="33" y="4"/>
                    <a:pt x="33" y="5"/>
                  </a:cubicBezTo>
                  <a:cubicBezTo>
                    <a:pt x="42" y="6"/>
                    <a:pt x="48" y="13"/>
                    <a:pt x="48" y="20"/>
                  </a:cubicBezTo>
                  <a:cubicBezTo>
                    <a:pt x="48" y="38"/>
                    <a:pt x="54" y="46"/>
                    <a:pt x="59" y="50"/>
                  </a:cubicBezTo>
                  <a:cubicBezTo>
                    <a:pt x="59" y="53"/>
                    <a:pt x="57" y="55"/>
                    <a:pt x="55" y="55"/>
                  </a:cubicBezTo>
                  <a:close/>
                  <a:moveTo>
                    <a:pt x="30" y="60"/>
                  </a:moveTo>
                  <a:cubicBezTo>
                    <a:pt x="27" y="60"/>
                    <a:pt x="25" y="57"/>
                    <a:pt x="25" y="55"/>
                  </a:cubicBezTo>
                  <a:cubicBezTo>
                    <a:pt x="25" y="54"/>
                    <a:pt x="24" y="54"/>
                    <a:pt x="24" y="54"/>
                  </a:cubicBezTo>
                  <a:cubicBezTo>
                    <a:pt x="24" y="54"/>
                    <a:pt x="23" y="54"/>
                    <a:pt x="23" y="55"/>
                  </a:cubicBezTo>
                  <a:cubicBezTo>
                    <a:pt x="23" y="58"/>
                    <a:pt x="26" y="61"/>
                    <a:pt x="30" y="61"/>
                  </a:cubicBezTo>
                  <a:cubicBezTo>
                    <a:pt x="30" y="61"/>
                    <a:pt x="30" y="61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Freeform: Shape 28"/>
            <p:cNvSpPr/>
            <p:nvPr/>
          </p:nvSpPr>
          <p:spPr bwMode="auto">
            <a:xfrm>
              <a:off x="5652497" y="2459993"/>
              <a:ext cx="830177" cy="830177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3" name="文本框 2"/>
          <p:cNvSpPr txBox="1"/>
          <p:nvPr userDrawn="1"/>
        </p:nvSpPr>
        <p:spPr>
          <a:xfrm>
            <a:off x="3767795" y="531496"/>
            <a:ext cx="4112260" cy="76835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4400" b="1" dirty="0">
                <a:latin typeface="方正黑体简体" panose="03000509000000000000" charset="-122"/>
                <a:ea typeface="方正黑体简体" panose="03000509000000000000" charset="-122"/>
              </a:rPr>
              <a:t>请插入您的标题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796" y="1329179"/>
            <a:ext cx="3643097" cy="44400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693" y="163697"/>
            <a:ext cx="3392412" cy="3352501"/>
          </a:xfrm>
          <a:prstGeom prst="rect">
            <a:avLst/>
          </a:prstGeom>
        </p:spPr>
      </p:pic>
      <p:sp>
        <p:nvSpPr>
          <p:cNvPr id="6" name="文本框 13"/>
          <p:cNvSpPr txBox="1">
            <a:spLocks noChangeArrowheads="1"/>
          </p:cNvSpPr>
          <p:nvPr/>
        </p:nvSpPr>
        <p:spPr bwMode="auto">
          <a:xfrm>
            <a:off x="4685409" y="3516198"/>
            <a:ext cx="5674990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5400" b="1" dirty="0">
                <a:latin typeface="方正有猫在_GBK" panose="02000000000000000000" pitchFamily="2" charset="-122"/>
                <a:ea typeface="方正有猫在_GBK" panose="02000000000000000000" pitchFamily="2" charset="-122"/>
              </a:rPr>
              <a:t>请输入您的标题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730419" y="2038870"/>
            <a:ext cx="176277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9600" dirty="0">
                <a:solidFill>
                  <a:srgbClr val="9B050E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Arial" panose="020B0604020202020204" pitchFamily="34" charset="0"/>
              </a:rPr>
              <a:t>02</a:t>
            </a:r>
            <a:endParaRPr lang="zh-CN" altLang="en-US" sz="9600" dirty="0">
              <a:solidFill>
                <a:srgbClr val="9B050E"/>
              </a:solidFill>
              <a:latin typeface="方正有猫在_GBK" panose="02000000000000000000" pitchFamily="2" charset="-122"/>
              <a:ea typeface="方正有猫在_GBK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www.2ppt.com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A8D81"/>
      </a:accent1>
      <a:accent2>
        <a:srgbClr val="F5650E"/>
      </a:accent2>
      <a:accent3>
        <a:srgbClr val="85AF6C"/>
      </a:accent3>
      <a:accent4>
        <a:srgbClr val="5A8D81"/>
      </a:accent4>
      <a:accent5>
        <a:srgbClr val="F5650E"/>
      </a:accent5>
      <a:accent6>
        <a:srgbClr val="85AF6C"/>
      </a:accent6>
      <a:hlink>
        <a:srgbClr val="0563C1"/>
      </a:hlink>
      <a:folHlink>
        <a:srgbClr val="954F72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千图</Template>
  <TotalTime>0</TotalTime>
  <Words>533</Words>
  <Application>Microsoft Office PowerPoint</Application>
  <PresentationFormat>宽屏</PresentationFormat>
  <Paragraphs>216</Paragraphs>
  <Slides>24</Slides>
  <Notes>24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5" baseType="lpstr">
      <vt:lpstr>等线</vt:lpstr>
      <vt:lpstr>方正黑体简体</vt:lpstr>
      <vt:lpstr>方正有猫在_GBK</vt:lpstr>
      <vt:lpstr>汉仪乐喵体简</vt:lpstr>
      <vt:lpstr>华康少女文字W5</vt:lpstr>
      <vt:lpstr>宋体</vt:lpstr>
      <vt:lpstr>微软雅黑</vt:lpstr>
      <vt:lpstr>Arial</vt:lpstr>
      <vt:lpstr>Calibri</vt:lpstr>
      <vt:lpstr>Impact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2017-11-18T11:57:00Z</dcterms:created>
  <dcterms:modified xsi:type="dcterms:W3CDTF">2023-01-10T06:13:13Z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39C9BDC8B9CA4B5ABE1F765A0B0DD01A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