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310" r:id="rId4"/>
    <p:sldId id="273" r:id="rId5"/>
    <p:sldId id="285" r:id="rId6"/>
    <p:sldId id="286" r:id="rId7"/>
    <p:sldId id="302" r:id="rId8"/>
    <p:sldId id="346" r:id="rId9"/>
    <p:sldId id="284" r:id="rId10"/>
    <p:sldId id="319" r:id="rId11"/>
    <p:sldId id="296" r:id="rId12"/>
    <p:sldId id="329" r:id="rId13"/>
    <p:sldId id="332" r:id="rId14"/>
    <p:sldId id="347" r:id="rId15"/>
    <p:sldId id="295" r:id="rId16"/>
    <p:sldId id="300" r:id="rId17"/>
    <p:sldId id="294" r:id="rId18"/>
    <p:sldId id="259" r:id="rId19"/>
    <p:sldId id="267" r:id="rId20"/>
    <p:sldId id="324" r:id="rId21"/>
    <p:sldId id="348" r:id="rId22"/>
    <p:sldId id="320" r:id="rId23"/>
    <p:sldId id="299" r:id="rId24"/>
    <p:sldId id="306" r:id="rId25"/>
    <p:sldId id="317" r:id="rId26"/>
    <p:sldId id="349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42C00-0152-4D8F-9F73-6A182A85C0E4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BF790C-2532-4DA0-9839-5C8B3FB4DE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F790C-2532-4DA0-9839-5C8B3FB4DEB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44C3A-0C83-4822-8056-6C8DAFCC08BD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95D33-AF97-49BA-AD25-34314CFF4F3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media1.mp3"/><Relationship Id="rId11" Type="http://schemas.openxmlformats.org/officeDocument/2006/relationships/image" Target="../media/image4.png"/><Relationship Id="rId5" Type="http://schemas.microsoft.com/office/2007/relationships/media" Target="../media/media1.mp3"/><Relationship Id="rId10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72961" y="324852"/>
            <a:ext cx="6039900" cy="40185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PA_矩形 5"/>
          <p:cNvSpPr/>
          <p:nvPr>
            <p:custDataLst>
              <p:tags r:id="rId3"/>
            </p:custDataLst>
          </p:nvPr>
        </p:nvSpPr>
        <p:spPr>
          <a:xfrm>
            <a:off x="1099654" y="4343399"/>
            <a:ext cx="5156768" cy="95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</a:p>
        </p:txBody>
      </p:sp>
      <p:sp>
        <p:nvSpPr>
          <p:cNvPr id="9" name="PA_矩形 8"/>
          <p:cNvSpPr/>
          <p:nvPr>
            <p:custDataLst>
              <p:tags r:id="rId4"/>
            </p:custDataLst>
          </p:nvPr>
        </p:nvSpPr>
        <p:spPr>
          <a:xfrm>
            <a:off x="1099654" y="3815317"/>
            <a:ext cx="5012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600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CONVENTION</a:t>
            </a:r>
            <a:r>
              <a:rPr lang="en-US" spc="600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 PRESENTATION</a:t>
            </a:r>
          </a:p>
        </p:txBody>
      </p:sp>
      <p:pic>
        <p:nvPicPr>
          <p:cNvPr id="2" name="5968697cec6e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46050" y="200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12" name="Rectangle 11"/>
          <p:cNvSpPr/>
          <p:nvPr/>
        </p:nvSpPr>
        <p:spPr>
          <a:xfrm>
            <a:off x="9426" y="3085637"/>
            <a:ext cx="12173149" cy="3137363"/>
          </a:xfrm>
          <a:prstGeom prst="rect">
            <a:avLst/>
          </a:prstGeom>
          <a:gradFill flip="none" rotWithShape="1">
            <a:gsLst>
              <a:gs pos="100000">
                <a:srgbClr val="212837">
                  <a:alpha val="70000"/>
                </a:srgbClr>
              </a:gs>
              <a:gs pos="0">
                <a:srgbClr val="212837">
                  <a:alpha val="7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7" name="Oval 6"/>
          <p:cNvSpPr/>
          <p:nvPr/>
        </p:nvSpPr>
        <p:spPr>
          <a:xfrm>
            <a:off x="5308700" y="2291426"/>
            <a:ext cx="1574601" cy="1574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3" name="Group 12"/>
          <p:cNvGrpSpPr/>
          <p:nvPr/>
        </p:nvGrpSpPr>
        <p:grpSpPr>
          <a:xfrm>
            <a:off x="2132140" y="702990"/>
            <a:ext cx="7927720" cy="1238162"/>
            <a:chOff x="2675634" y="2393152"/>
            <a:chExt cx="12684352" cy="1981059"/>
          </a:xfrm>
        </p:grpSpPr>
        <p:sp>
          <p:nvSpPr>
            <p:cNvPr id="14" name="Rectangle 13"/>
            <p:cNvSpPr/>
            <p:nvPr/>
          </p:nvSpPr>
          <p:spPr>
            <a:xfrm>
              <a:off x="2675634" y="2393152"/>
              <a:ext cx="12684352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SECRET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BUSINESS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 STRATEGY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TO BE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SUCCESS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2419" y="4290171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876142" y="4218390"/>
            <a:ext cx="10439716" cy="1174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500" i="1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existence”</a:t>
            </a:r>
          </a:p>
          <a:p>
            <a:pPr algn="ctr">
              <a:lnSpc>
                <a:spcPct val="120000"/>
              </a:lnSpc>
            </a:pPr>
            <a:endParaRPr lang="en-US" sz="1500" i="1" dirty="0">
              <a:solidFill>
                <a:schemeClr val="bg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362371" y="5305280"/>
            <a:ext cx="1467261" cy="532891"/>
            <a:chOff x="1516845" y="2941299"/>
            <a:chExt cx="2347616" cy="852625"/>
          </a:xfrm>
        </p:grpSpPr>
        <p:sp>
          <p:nvSpPr>
            <p:cNvPr id="20" name="TextBox 19"/>
            <p:cNvSpPr txBox="1"/>
            <p:nvPr/>
          </p:nvSpPr>
          <p:spPr>
            <a:xfrm>
              <a:off x="1516845" y="2941299"/>
              <a:ext cx="2347616" cy="51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b="1" spc="188" dirty="0">
                  <a:solidFill>
                    <a:schemeClr val="bg1"/>
                  </a:solidFill>
                  <a:latin typeface="Walkway Black" panose="00000400000000000000" pitchFamily="2" charset="0"/>
                  <a:ea typeface="Liberation Sans" panose="020B0604020202020204" pitchFamily="34" charset="0"/>
                  <a:cs typeface="Segoe UI" panose="020B0502040204020203" pitchFamily="34" charset="0"/>
                </a:rPr>
                <a:t>Freddy Colin</a:t>
              </a:r>
              <a:endParaRPr lang="id-ID" sz="1500" b="1" spc="188" dirty="0">
                <a:solidFill>
                  <a:schemeClr val="bg1"/>
                </a:solidFill>
                <a:latin typeface="Walkway Black" panose="00000400000000000000" pitchFamily="2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33830" y="3369193"/>
              <a:ext cx="1113638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Director</a:t>
              </a:r>
              <a:endParaRPr lang="id-ID" sz="1125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/>
      </p:pic>
      <p:grpSp>
        <p:nvGrpSpPr>
          <p:cNvPr id="2" name="Group 1"/>
          <p:cNvGrpSpPr/>
          <p:nvPr/>
        </p:nvGrpSpPr>
        <p:grpSpPr>
          <a:xfrm>
            <a:off x="8290291" y="2797127"/>
            <a:ext cx="2977995" cy="433618"/>
            <a:chOff x="13249385" y="4475403"/>
            <a:chExt cx="4764792" cy="693788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3396377" y="5055936"/>
              <a:ext cx="4492958" cy="11325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75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277566" y="4475403"/>
              <a:ext cx="736611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25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80%</a:t>
              </a:r>
              <a:endParaRPr lang="id-ID" sz="1125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249385" y="4552195"/>
              <a:ext cx="1403461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Photoshop</a:t>
              </a:r>
              <a:endParaRPr lang="id-ID" sz="1125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90291" y="3421778"/>
            <a:ext cx="2977995" cy="433617"/>
            <a:chOff x="13249385" y="5474845"/>
            <a:chExt cx="4764792" cy="693787"/>
          </a:xfrm>
        </p:grpSpPr>
        <p:sp>
          <p:nvSpPr>
            <p:cNvPr id="20" name="Rectangle: Rounded Corners 19"/>
            <p:cNvSpPr/>
            <p:nvPr/>
          </p:nvSpPr>
          <p:spPr>
            <a:xfrm>
              <a:off x="13396377" y="6055377"/>
              <a:ext cx="4492958" cy="11325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75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277566" y="5474845"/>
              <a:ext cx="736611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25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85%</a:t>
              </a:r>
              <a:endParaRPr lang="id-ID" sz="1125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249385" y="5551637"/>
              <a:ext cx="1421416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Corel Draw</a:t>
              </a:r>
              <a:endParaRPr lang="id-ID" sz="1125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90291" y="4091514"/>
            <a:ext cx="2977995" cy="433618"/>
            <a:chOff x="13249385" y="6546422"/>
            <a:chExt cx="4764792" cy="693788"/>
          </a:xfrm>
        </p:grpSpPr>
        <p:sp>
          <p:nvSpPr>
            <p:cNvPr id="24" name="Rectangle: Rounded Corners 23"/>
            <p:cNvSpPr/>
            <p:nvPr/>
          </p:nvSpPr>
          <p:spPr>
            <a:xfrm>
              <a:off x="13396377" y="7126955"/>
              <a:ext cx="4492958" cy="11325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75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277566" y="6546422"/>
              <a:ext cx="736611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25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75%</a:t>
              </a:r>
              <a:endParaRPr lang="id-ID" sz="1125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249385" y="6623214"/>
              <a:ext cx="1264962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Illustrator</a:t>
              </a:r>
              <a:endParaRPr lang="id-ID" sz="1125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90291" y="4725857"/>
            <a:ext cx="2977995" cy="433618"/>
            <a:chOff x="13249385" y="7561371"/>
            <a:chExt cx="4764792" cy="6937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13396377" y="8141904"/>
              <a:ext cx="4492958" cy="11325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75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7277566" y="7561371"/>
              <a:ext cx="736611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25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90%</a:t>
              </a:r>
              <a:endParaRPr lang="id-ID" sz="1125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249385" y="7638163"/>
              <a:ext cx="1454757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PowerPoint</a:t>
              </a:r>
              <a:endParaRPr lang="id-ID" sz="1125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3277" y="539916"/>
            <a:ext cx="4521555" cy="1195870"/>
            <a:chOff x="1014164" y="3962906"/>
            <a:chExt cx="7234488" cy="1913392"/>
          </a:xfrm>
        </p:grpSpPr>
        <p:sp>
          <p:nvSpPr>
            <p:cNvPr id="4" name="Rectangle 3"/>
            <p:cNvSpPr/>
            <p:nvPr/>
          </p:nvSpPr>
          <p:spPr>
            <a:xfrm>
              <a:off x="1014164" y="3962906"/>
              <a:ext cx="7234488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TEAM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MEMBER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7" name="Speech Bubble: Rectangle 6"/>
          <p:cNvSpPr/>
          <p:nvPr/>
        </p:nvSpPr>
        <p:spPr>
          <a:xfrm flipH="1" flipV="1">
            <a:off x="4526306" y="4773852"/>
            <a:ext cx="3139389" cy="1035759"/>
          </a:xfrm>
          <a:prstGeom prst="wedgeRectCallout">
            <a:avLst>
              <a:gd name="adj1" fmla="val -21339"/>
              <a:gd name="adj2" fmla="val 79441"/>
            </a:avLst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sp>
        <p:nvSpPr>
          <p:cNvPr id="17" name="Rectangle: Rounded Corners 16"/>
          <p:cNvSpPr/>
          <p:nvPr/>
        </p:nvSpPr>
        <p:spPr>
          <a:xfrm>
            <a:off x="8382162" y="3159961"/>
            <a:ext cx="2234778" cy="70784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75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8382162" y="3784611"/>
            <a:ext cx="2377349" cy="70784"/>
          </a:xfrm>
          <a:prstGeom prst="round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75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382162" y="4454347"/>
            <a:ext cx="2061871" cy="70784"/>
          </a:xfrm>
          <a:prstGeom prst="round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75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8382161" y="5088691"/>
            <a:ext cx="2560115" cy="70784"/>
          </a:xfrm>
          <a:prstGeom prst="round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75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43277" y="2768672"/>
            <a:ext cx="2374461" cy="586793"/>
            <a:chOff x="1554966" y="4402681"/>
            <a:chExt cx="3799138" cy="938869"/>
          </a:xfrm>
        </p:grpSpPr>
        <p:sp>
          <p:nvSpPr>
            <p:cNvPr id="35" name="TextBox 34"/>
            <p:cNvSpPr txBox="1"/>
            <p:nvPr/>
          </p:nvSpPr>
          <p:spPr>
            <a:xfrm>
              <a:off x="1554966" y="4402681"/>
              <a:ext cx="3799138" cy="584776"/>
            </a:xfrm>
            <a:prstGeom prst="rect">
              <a:avLst/>
            </a:prstGeom>
            <a:noFill/>
          </p:spPr>
          <p:txBody>
            <a:bodyPr wrap="square" lIns="57150" tIns="28575" rIns="57150" bIns="28575" rtlCol="0">
              <a:spAutoFit/>
            </a:bodyPr>
            <a:lstStyle/>
            <a:p>
              <a:r>
                <a:rPr lang="en-US" sz="2000" b="1" spc="188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Walkway Bold" panose="00000400000000000000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John Doe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554966" y="4941441"/>
              <a:ext cx="2831095" cy="400109"/>
            </a:xfrm>
            <a:prstGeom prst="rect">
              <a:avLst/>
            </a:prstGeom>
            <a:noFill/>
          </p:spPr>
          <p:txBody>
            <a:bodyPr wrap="square" lIns="57150" tIns="28575" rIns="57150" bIns="28575" rtlCol="0">
              <a:spAutoFit/>
            </a:bodyPr>
            <a:lstStyle/>
            <a:p>
              <a:r>
                <a:rPr lang="en-US" sz="1250" spc="188" dirty="0">
                  <a:solidFill>
                    <a:schemeClr val="bg1">
                      <a:lumMod val="50000"/>
                    </a:schemeClr>
                  </a:solidFill>
                  <a:latin typeface="Walkway Bold" panose="00000400000000000000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Director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643277" y="3468229"/>
            <a:ext cx="3136802" cy="1735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723724" y="4854112"/>
            <a:ext cx="2744553" cy="892745"/>
            <a:chOff x="1848831" y="7191092"/>
            <a:chExt cx="4391285" cy="1428393"/>
          </a:xfrm>
        </p:grpSpPr>
        <p:sp>
          <p:nvSpPr>
            <p:cNvPr id="39" name="Rectangle 38"/>
            <p:cNvSpPr/>
            <p:nvPr/>
          </p:nvSpPr>
          <p:spPr>
            <a:xfrm>
              <a:off x="1848833" y="7612747"/>
              <a:ext cx="4391283" cy="1006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i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“A wonderful serenity has taken possession of my entire soul, like these sweet mornings of spring which I enjoy.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848831" y="7191092"/>
              <a:ext cx="1850478" cy="492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50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Hello!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/>
      </p:transition>
    </mc:Choice>
    <mc:Fallback xmlns="">
      <p:transition spd="slow" advClick="0" advTm="0">
        <p:pull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7" grpId="0" animBg="1"/>
          <p:bldP spid="21" grpId="0" animBg="1"/>
          <p:bldP spid="25" grpId="0" animBg="1"/>
          <p:bldP spid="29" grpId="0" animBg="1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8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7" grpId="0" animBg="1"/>
          <p:bldP spid="21" grpId="0" animBg="1"/>
          <p:bldP spid="25" grpId="0" animBg="1"/>
          <p:bldP spid="29" grpId="0" animBg="1"/>
          <p:bldP spid="3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44870" y="2831065"/>
            <a:ext cx="3891076" cy="1195870"/>
            <a:chOff x="1014164" y="3962906"/>
            <a:chExt cx="6225721" cy="1913392"/>
          </a:xfrm>
        </p:grpSpPr>
        <p:sp>
          <p:nvSpPr>
            <p:cNvPr id="3" name="Rectangle 2"/>
            <p:cNvSpPr/>
            <p:nvPr/>
          </p:nvSpPr>
          <p:spPr>
            <a:xfrm>
              <a:off x="1014164" y="3962906"/>
              <a:ext cx="6225721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TEAM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MEMBER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6" name="Rectangle 5"/>
          <p:cNvSpPr/>
          <p:nvPr/>
        </p:nvSpPr>
        <p:spPr>
          <a:xfrm>
            <a:off x="6079682" y="0"/>
            <a:ext cx="6102892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8" name="Oval 7"/>
          <p:cNvSpPr/>
          <p:nvPr/>
        </p:nvSpPr>
        <p:spPr>
          <a:xfrm>
            <a:off x="5498064" y="891157"/>
            <a:ext cx="1195873" cy="11958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20" name="Oval 19"/>
          <p:cNvSpPr/>
          <p:nvPr/>
        </p:nvSpPr>
        <p:spPr>
          <a:xfrm>
            <a:off x="5498064" y="2831065"/>
            <a:ext cx="1195873" cy="11958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23" name="Oval 22"/>
          <p:cNvSpPr/>
          <p:nvPr/>
        </p:nvSpPr>
        <p:spPr>
          <a:xfrm>
            <a:off x="5498064" y="4770973"/>
            <a:ext cx="1195873" cy="11958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6" name="Group 15"/>
          <p:cNvGrpSpPr/>
          <p:nvPr/>
        </p:nvGrpSpPr>
        <p:grpSpPr>
          <a:xfrm>
            <a:off x="7152227" y="1139802"/>
            <a:ext cx="1322029" cy="695093"/>
            <a:chOff x="13819959" y="2009027"/>
            <a:chExt cx="1700000" cy="893822"/>
          </a:xfrm>
        </p:grpSpPr>
        <p:sp>
          <p:nvSpPr>
            <p:cNvPr id="10" name="TextBox 9"/>
            <p:cNvSpPr txBox="1"/>
            <p:nvPr/>
          </p:nvSpPr>
          <p:spPr>
            <a:xfrm>
              <a:off x="13819959" y="2009027"/>
              <a:ext cx="1700000" cy="41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Freddy Colin</a:t>
              </a:r>
              <a:endParaRPr lang="id-ID" sz="1500" b="1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819959" y="2288427"/>
              <a:ext cx="895019" cy="341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Director</a:t>
              </a:r>
              <a:endParaRPr lang="id-ID" sz="1125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3919019" y="2693217"/>
              <a:ext cx="936066" cy="209632"/>
              <a:chOff x="2027112" y="5770522"/>
              <a:chExt cx="936066" cy="209632"/>
            </a:xfrm>
            <a:solidFill>
              <a:schemeClr val="bg1"/>
            </a:solidFill>
          </p:grpSpPr>
          <p:sp>
            <p:nvSpPr>
              <p:cNvPr id="13" name="Freeform 74"/>
              <p:cNvSpPr>
                <a:spLocks noChangeArrowheads="1"/>
              </p:cNvSpPr>
              <p:nvPr/>
            </p:nvSpPr>
            <p:spPr bwMode="auto">
              <a:xfrm>
                <a:off x="2758922" y="5774553"/>
                <a:ext cx="204256" cy="20156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75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Freeform 75"/>
              <p:cNvSpPr>
                <a:spLocks noChangeArrowheads="1"/>
              </p:cNvSpPr>
              <p:nvPr/>
            </p:nvSpPr>
            <p:spPr bwMode="auto">
              <a:xfrm>
                <a:off x="2442737" y="5770522"/>
                <a:ext cx="112878" cy="209632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75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5" name="Freeform 85"/>
              <p:cNvSpPr>
                <a:spLocks noChangeArrowheads="1"/>
              </p:cNvSpPr>
              <p:nvPr/>
            </p:nvSpPr>
            <p:spPr bwMode="auto">
              <a:xfrm>
                <a:off x="2027112" y="5786696"/>
                <a:ext cx="212318" cy="170660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75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cxnSp>
        <p:nvCxnSpPr>
          <p:cNvPr id="31" name="Straight Connector 30"/>
          <p:cNvCxnSpPr/>
          <p:nvPr/>
        </p:nvCxnSpPr>
        <p:spPr>
          <a:xfrm>
            <a:off x="8640826" y="1031168"/>
            <a:ext cx="0" cy="912361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8828591" y="1049729"/>
            <a:ext cx="2744553" cy="892745"/>
            <a:chOff x="1848831" y="7191092"/>
            <a:chExt cx="4391285" cy="1428393"/>
          </a:xfrm>
        </p:grpSpPr>
        <p:sp>
          <p:nvSpPr>
            <p:cNvPr id="33" name="Rectangle 32"/>
            <p:cNvSpPr/>
            <p:nvPr/>
          </p:nvSpPr>
          <p:spPr>
            <a:xfrm>
              <a:off x="1848833" y="7612747"/>
              <a:ext cx="4391283" cy="1006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i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“A wonderful serenity has taken possession of my entire soul, like these sweet mornings of spring which I enjoy.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48831" y="7191092"/>
              <a:ext cx="1850478" cy="492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50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Hello!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152221" y="3081454"/>
            <a:ext cx="1133644" cy="695093"/>
            <a:chOff x="13819959" y="2009027"/>
            <a:chExt cx="1457756" cy="893822"/>
          </a:xfrm>
        </p:grpSpPr>
        <p:sp>
          <p:nvSpPr>
            <p:cNvPr id="36" name="TextBox 35"/>
            <p:cNvSpPr txBox="1"/>
            <p:nvPr/>
          </p:nvSpPr>
          <p:spPr>
            <a:xfrm>
              <a:off x="13819959" y="2009027"/>
              <a:ext cx="1457756" cy="41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Junior Lim</a:t>
              </a:r>
              <a:endParaRPr lang="id-ID" sz="1500" b="1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3819959" y="2288427"/>
              <a:ext cx="1369120" cy="341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Photographer</a:t>
              </a:r>
              <a:endParaRPr lang="id-ID" sz="1125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3919019" y="2693217"/>
              <a:ext cx="936066" cy="209632"/>
              <a:chOff x="2027112" y="5770522"/>
              <a:chExt cx="936066" cy="209632"/>
            </a:xfrm>
            <a:solidFill>
              <a:schemeClr val="bg1"/>
            </a:solidFill>
          </p:grpSpPr>
          <p:sp>
            <p:nvSpPr>
              <p:cNvPr id="39" name="Freeform 74"/>
              <p:cNvSpPr>
                <a:spLocks noChangeArrowheads="1"/>
              </p:cNvSpPr>
              <p:nvPr/>
            </p:nvSpPr>
            <p:spPr bwMode="auto">
              <a:xfrm>
                <a:off x="2758922" y="5774553"/>
                <a:ext cx="204256" cy="20156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75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" name="Freeform 75"/>
              <p:cNvSpPr>
                <a:spLocks noChangeArrowheads="1"/>
              </p:cNvSpPr>
              <p:nvPr/>
            </p:nvSpPr>
            <p:spPr bwMode="auto">
              <a:xfrm>
                <a:off x="2442737" y="5770522"/>
                <a:ext cx="112878" cy="209632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75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" name="Freeform 85"/>
              <p:cNvSpPr>
                <a:spLocks noChangeArrowheads="1"/>
              </p:cNvSpPr>
              <p:nvPr/>
            </p:nvSpPr>
            <p:spPr bwMode="auto">
              <a:xfrm>
                <a:off x="2027112" y="5786696"/>
                <a:ext cx="212318" cy="170660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75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cxnSp>
        <p:nvCxnSpPr>
          <p:cNvPr id="42" name="Straight Connector 41"/>
          <p:cNvCxnSpPr/>
          <p:nvPr/>
        </p:nvCxnSpPr>
        <p:spPr>
          <a:xfrm>
            <a:off x="8640826" y="2972820"/>
            <a:ext cx="0" cy="912361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8828591" y="2991381"/>
            <a:ext cx="2744553" cy="892745"/>
            <a:chOff x="1848831" y="7191092"/>
            <a:chExt cx="4391285" cy="1428393"/>
          </a:xfrm>
        </p:grpSpPr>
        <p:sp>
          <p:nvSpPr>
            <p:cNvPr id="44" name="Rectangle 43"/>
            <p:cNvSpPr/>
            <p:nvPr/>
          </p:nvSpPr>
          <p:spPr>
            <a:xfrm>
              <a:off x="1848833" y="7612747"/>
              <a:ext cx="4391283" cy="1006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i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“A wonderful serenity has taken possession of my entire soul, like these sweet mornings of spring which I enjoy.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48831" y="7191092"/>
              <a:ext cx="1850478" cy="492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50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Hello!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152225" y="5023106"/>
            <a:ext cx="977383" cy="695093"/>
            <a:chOff x="13819959" y="2009027"/>
            <a:chExt cx="1256819" cy="893822"/>
          </a:xfrm>
        </p:grpSpPr>
        <p:sp>
          <p:nvSpPr>
            <p:cNvPr id="53" name="TextBox 52"/>
            <p:cNvSpPr txBox="1"/>
            <p:nvPr/>
          </p:nvSpPr>
          <p:spPr>
            <a:xfrm>
              <a:off x="13819959" y="2009027"/>
              <a:ext cx="1256819" cy="415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Andreas </a:t>
              </a:r>
              <a:endParaRPr lang="id-ID" sz="1500" b="1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819959" y="2288427"/>
              <a:ext cx="963042" cy="341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25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Designer</a:t>
              </a:r>
              <a:endParaRPr lang="id-ID" sz="1125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3919019" y="2693217"/>
              <a:ext cx="936066" cy="209632"/>
              <a:chOff x="2027112" y="5770522"/>
              <a:chExt cx="936066" cy="209632"/>
            </a:xfrm>
            <a:solidFill>
              <a:schemeClr val="bg1"/>
            </a:solidFill>
          </p:grpSpPr>
          <p:sp>
            <p:nvSpPr>
              <p:cNvPr id="56" name="Freeform 74"/>
              <p:cNvSpPr>
                <a:spLocks noChangeArrowheads="1"/>
              </p:cNvSpPr>
              <p:nvPr/>
            </p:nvSpPr>
            <p:spPr bwMode="auto">
              <a:xfrm>
                <a:off x="2758922" y="5774553"/>
                <a:ext cx="204256" cy="20156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75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7" name="Freeform 75"/>
              <p:cNvSpPr>
                <a:spLocks noChangeArrowheads="1"/>
              </p:cNvSpPr>
              <p:nvPr/>
            </p:nvSpPr>
            <p:spPr bwMode="auto">
              <a:xfrm>
                <a:off x="2442737" y="5770522"/>
                <a:ext cx="112878" cy="209632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75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8" name="Freeform 85"/>
              <p:cNvSpPr>
                <a:spLocks noChangeArrowheads="1"/>
              </p:cNvSpPr>
              <p:nvPr/>
            </p:nvSpPr>
            <p:spPr bwMode="auto">
              <a:xfrm>
                <a:off x="2027112" y="5786696"/>
                <a:ext cx="212318" cy="170660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75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cxnSp>
        <p:nvCxnSpPr>
          <p:cNvPr id="49" name="Straight Connector 48"/>
          <p:cNvCxnSpPr/>
          <p:nvPr/>
        </p:nvCxnSpPr>
        <p:spPr>
          <a:xfrm>
            <a:off x="8640826" y="4914472"/>
            <a:ext cx="0" cy="912361"/>
          </a:xfrm>
          <a:prstGeom prst="line">
            <a:avLst/>
          </a:prstGeom>
          <a:ln>
            <a:solidFill>
              <a:schemeClr val="bg1">
                <a:alpha val="3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8828591" y="4933033"/>
            <a:ext cx="2744553" cy="892745"/>
            <a:chOff x="1848831" y="7191092"/>
            <a:chExt cx="4391285" cy="1428393"/>
          </a:xfrm>
        </p:grpSpPr>
        <p:sp>
          <p:nvSpPr>
            <p:cNvPr id="51" name="Rectangle 50"/>
            <p:cNvSpPr/>
            <p:nvPr/>
          </p:nvSpPr>
          <p:spPr>
            <a:xfrm>
              <a:off x="1848833" y="7612747"/>
              <a:ext cx="4391283" cy="1006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i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“A wonderful serenity has taken possession of my entire soul, like these sweet mornings of spring which I enjoy.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848831" y="7191092"/>
              <a:ext cx="1850478" cy="492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50" spc="188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Hello!</a:t>
              </a:r>
            </a:p>
          </p:txBody>
        </p:sp>
      </p:grpSp>
      <p:pic>
        <p:nvPicPr>
          <p:cNvPr id="9" name="图片占位符 8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21" name="图片占位符 20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24" name="图片占位符 23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0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9" presetClass="entr" presetSubtype="0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20" grpId="0" animBg="1"/>
          <p:bldP spid="2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26" y="0"/>
            <a:ext cx="6102892" cy="6223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2" name="Group 1"/>
          <p:cNvGrpSpPr/>
          <p:nvPr/>
        </p:nvGrpSpPr>
        <p:grpSpPr>
          <a:xfrm>
            <a:off x="2165395" y="2291044"/>
            <a:ext cx="1790953" cy="526915"/>
            <a:chOff x="3449551" y="3665670"/>
            <a:chExt cx="2865524" cy="843064"/>
          </a:xfrm>
        </p:grpSpPr>
        <p:grpSp>
          <p:nvGrpSpPr>
            <p:cNvPr id="49" name="Group 48"/>
            <p:cNvGrpSpPr/>
            <p:nvPr/>
          </p:nvGrpSpPr>
          <p:grpSpPr>
            <a:xfrm>
              <a:off x="3449551" y="3665670"/>
              <a:ext cx="2865524" cy="843064"/>
              <a:chOff x="3449551" y="3665670"/>
              <a:chExt cx="2865524" cy="843064"/>
            </a:xfrm>
            <a:effectLst>
              <a:outerShdw blurRad="1270000" dist="304800" dir="16200000" sx="64000" sy="64000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Rounded Corners 4"/>
              <p:cNvSpPr/>
              <p:nvPr/>
            </p:nvSpPr>
            <p:spPr>
              <a:xfrm>
                <a:off x="3449551" y="3866183"/>
                <a:ext cx="2865524" cy="64255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>
                <a:off x="4740189" y="3665670"/>
                <a:ext cx="284250" cy="200512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199821" y="3987403"/>
              <a:ext cx="1364990" cy="455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John Doe</a:t>
              </a:r>
              <a:endParaRPr lang="id-ID" sz="125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696899" y="2899390"/>
            <a:ext cx="727944" cy="477814"/>
            <a:chOff x="1083610" y="729784"/>
            <a:chExt cx="1164711" cy="764502"/>
          </a:xfrm>
        </p:grpSpPr>
        <p:sp>
          <p:nvSpPr>
            <p:cNvPr id="13" name="TextBox 12"/>
            <p:cNvSpPr txBox="1"/>
            <p:nvPr/>
          </p:nvSpPr>
          <p:spPr>
            <a:xfrm>
              <a:off x="1109146" y="729784"/>
              <a:ext cx="1113639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Director</a:t>
              </a:r>
              <a:endParaRPr lang="id-ID" sz="1125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083610" y="1233449"/>
              <a:ext cx="1164711" cy="260837"/>
              <a:chOff x="2027112" y="5770522"/>
              <a:chExt cx="936066" cy="209632"/>
            </a:xfrm>
            <a:solidFill>
              <a:schemeClr val="bg1"/>
            </a:solidFill>
          </p:grpSpPr>
          <p:sp>
            <p:nvSpPr>
              <p:cNvPr id="15" name="Freeform 74"/>
              <p:cNvSpPr>
                <a:spLocks noChangeArrowheads="1"/>
              </p:cNvSpPr>
              <p:nvPr/>
            </p:nvSpPr>
            <p:spPr bwMode="auto">
              <a:xfrm>
                <a:off x="2758922" y="5774553"/>
                <a:ext cx="204256" cy="20156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pPr algn="ctr"/>
                <a:endParaRPr lang="en-US" sz="175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Freeform 75"/>
              <p:cNvSpPr>
                <a:spLocks noChangeArrowheads="1"/>
              </p:cNvSpPr>
              <p:nvPr/>
            </p:nvSpPr>
            <p:spPr bwMode="auto">
              <a:xfrm>
                <a:off x="2442737" y="5770522"/>
                <a:ext cx="112878" cy="209632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pPr algn="ctr"/>
                <a:endParaRPr lang="en-US" sz="175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" name="Freeform 85"/>
              <p:cNvSpPr>
                <a:spLocks noChangeArrowheads="1"/>
              </p:cNvSpPr>
              <p:nvPr/>
            </p:nvSpPr>
            <p:spPr bwMode="auto">
              <a:xfrm>
                <a:off x="2027112" y="5786696"/>
                <a:ext cx="212318" cy="170660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pPr algn="ctr"/>
                <a:endParaRPr lang="en-US" sz="175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1052657" y="3658718"/>
            <a:ext cx="4016429" cy="1845109"/>
            <a:chOff x="1669170" y="5853949"/>
            <a:chExt cx="6426286" cy="2952175"/>
          </a:xfrm>
        </p:grpSpPr>
        <p:sp>
          <p:nvSpPr>
            <p:cNvPr id="22" name="TextBox 21"/>
            <p:cNvSpPr txBox="1"/>
            <p:nvPr/>
          </p:nvSpPr>
          <p:spPr>
            <a:xfrm>
              <a:off x="2982743" y="5853949"/>
              <a:ext cx="3799137" cy="584776"/>
            </a:xfrm>
            <a:prstGeom prst="rect">
              <a:avLst/>
            </a:prstGeom>
            <a:noFill/>
          </p:spPr>
          <p:txBody>
            <a:bodyPr wrap="square" lIns="57150" tIns="28575" rIns="57150" bIns="28575" rtlCol="0">
              <a:spAutoFit/>
            </a:bodyPr>
            <a:lstStyle/>
            <a:p>
              <a:pPr algn="ctr"/>
              <a:r>
                <a:rPr lang="en-US" sz="2000" b="1" spc="188" dirty="0">
                  <a:solidFill>
                    <a:schemeClr val="bg1"/>
                  </a:solidFill>
                  <a:latin typeface="Walkway Bold" panose="00000400000000000000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Hello! I’m John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69170" y="6694776"/>
              <a:ext cx="6426286" cy="21113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25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122764" y="2291044"/>
            <a:ext cx="1790953" cy="526915"/>
            <a:chOff x="12981342" y="3665670"/>
            <a:chExt cx="2865524" cy="843064"/>
          </a:xfrm>
        </p:grpSpPr>
        <p:grpSp>
          <p:nvGrpSpPr>
            <p:cNvPr id="46" name="Group 45"/>
            <p:cNvGrpSpPr/>
            <p:nvPr/>
          </p:nvGrpSpPr>
          <p:grpSpPr>
            <a:xfrm>
              <a:off x="12981342" y="3665670"/>
              <a:ext cx="2865524" cy="843064"/>
              <a:chOff x="12981342" y="4184654"/>
              <a:chExt cx="2865524" cy="843064"/>
            </a:xfr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effectLst>
              <a:outerShdw blurRad="1270000" dist="304800" dir="16200000" sx="64000" sy="64000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Rectangle: Rounded Corners 41"/>
              <p:cNvSpPr/>
              <p:nvPr/>
            </p:nvSpPr>
            <p:spPr>
              <a:xfrm>
                <a:off x="12981342" y="4385167"/>
                <a:ext cx="2865524" cy="642551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>
                <a:off x="14271980" y="4184654"/>
                <a:ext cx="284250" cy="2005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3556331" y="3987403"/>
              <a:ext cx="1715547" cy="455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Freddy Colin</a:t>
              </a:r>
              <a:endParaRPr lang="id-ID" sz="1250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654268" y="2899390"/>
            <a:ext cx="727944" cy="477814"/>
            <a:chOff x="13831747" y="4639024"/>
            <a:chExt cx="1164711" cy="764502"/>
          </a:xfrm>
        </p:grpSpPr>
        <p:sp>
          <p:nvSpPr>
            <p:cNvPr id="37" name="TextBox 36"/>
            <p:cNvSpPr txBox="1"/>
            <p:nvPr/>
          </p:nvSpPr>
          <p:spPr>
            <a:xfrm>
              <a:off x="13857283" y="4639024"/>
              <a:ext cx="1113639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Director</a:t>
              </a:r>
              <a:endParaRPr lang="id-ID" sz="1125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3831747" y="5142689"/>
              <a:ext cx="1164711" cy="260837"/>
              <a:chOff x="2027112" y="5770522"/>
              <a:chExt cx="936066" cy="209632"/>
            </a:xfrm>
            <a:solidFill>
              <a:schemeClr val="bg1">
                <a:lumMod val="75000"/>
              </a:schemeClr>
            </a:solidFill>
          </p:grpSpPr>
          <p:sp>
            <p:nvSpPr>
              <p:cNvPr id="39" name="Freeform 74"/>
              <p:cNvSpPr>
                <a:spLocks noChangeArrowheads="1"/>
              </p:cNvSpPr>
              <p:nvPr/>
            </p:nvSpPr>
            <p:spPr bwMode="auto">
              <a:xfrm>
                <a:off x="2758922" y="5774553"/>
                <a:ext cx="204256" cy="20156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pPr algn="ctr"/>
                <a:endParaRPr lang="en-US" sz="175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" name="Freeform 75"/>
              <p:cNvSpPr>
                <a:spLocks noChangeArrowheads="1"/>
              </p:cNvSpPr>
              <p:nvPr/>
            </p:nvSpPr>
            <p:spPr bwMode="auto">
              <a:xfrm>
                <a:off x="2442737" y="5770522"/>
                <a:ext cx="112878" cy="209632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pPr algn="ctr"/>
                <a:endParaRPr lang="en-US" sz="175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" name="Freeform 85"/>
              <p:cNvSpPr>
                <a:spLocks noChangeArrowheads="1"/>
              </p:cNvSpPr>
              <p:nvPr/>
            </p:nvSpPr>
            <p:spPr bwMode="auto">
              <a:xfrm>
                <a:off x="2027112" y="5786696"/>
                <a:ext cx="212318" cy="170660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pPr algn="ctr"/>
                <a:endParaRPr lang="en-US" sz="1750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7010026" y="3658718"/>
            <a:ext cx="4016429" cy="1845109"/>
            <a:chOff x="11200961" y="5853949"/>
            <a:chExt cx="6426286" cy="2952175"/>
          </a:xfrm>
        </p:grpSpPr>
        <p:sp>
          <p:nvSpPr>
            <p:cNvPr id="35" name="TextBox 34"/>
            <p:cNvSpPr txBox="1"/>
            <p:nvPr/>
          </p:nvSpPr>
          <p:spPr>
            <a:xfrm>
              <a:off x="12514534" y="5853949"/>
              <a:ext cx="3799137" cy="584776"/>
            </a:xfrm>
            <a:prstGeom prst="rect">
              <a:avLst/>
            </a:prstGeom>
            <a:noFill/>
          </p:spPr>
          <p:txBody>
            <a:bodyPr wrap="square" lIns="57150" tIns="28575" rIns="57150" bIns="28575" rtlCol="0">
              <a:spAutoFit/>
            </a:bodyPr>
            <a:lstStyle/>
            <a:p>
              <a:pPr algn="ctr"/>
              <a:r>
                <a:rPr lang="en-US" sz="2000" b="1" spc="188" dirty="0">
                  <a:solidFill>
                    <a:schemeClr val="bg1">
                      <a:lumMod val="50000"/>
                    </a:schemeClr>
                  </a:solidFill>
                  <a:latin typeface="Walkway Bold" panose="00000400000000000000" pitchFamily="2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Hello! I’m Colin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200961" y="6694776"/>
              <a:ext cx="6426286" cy="21113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25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  </a:r>
            </a:p>
          </p:txBody>
        </p:sp>
      </p:grpSp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20" name="图片占位符 19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p:transition spd="slow" advClick="0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decel="10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9426" y="0"/>
            <a:ext cx="6086574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260767" y="1278804"/>
            <a:ext cx="89008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spc="563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PART THREE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70587" y="3067363"/>
            <a:ext cx="256757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750" spc="188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BUSINESS.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0699111" y="6445854"/>
            <a:ext cx="194176" cy="194176"/>
            <a:chOff x="17103496" y="10313366"/>
            <a:chExt cx="310682" cy="310682"/>
          </a:xfrm>
        </p:grpSpPr>
        <p:sp>
          <p:nvSpPr>
            <p:cNvPr id="22" name="Oval 21"/>
            <p:cNvSpPr/>
            <p:nvPr/>
          </p:nvSpPr>
          <p:spPr>
            <a:xfrm>
              <a:off x="17103496" y="10313366"/>
              <a:ext cx="310682" cy="310682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7182083" y="10392079"/>
              <a:ext cx="153509" cy="153258"/>
              <a:chOff x="910648" y="5598469"/>
              <a:chExt cx="730034" cy="728842"/>
            </a:xfrm>
            <a:solidFill>
              <a:schemeClr val="bg1"/>
            </a:solidFill>
          </p:grpSpPr>
          <p:grpSp>
            <p:nvGrpSpPr>
              <p:cNvPr id="24" name="Group 23"/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26" name="Freeform 5"/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57150" tIns="28575" rIns="57150" bIns="28575" numCol="1" anchor="t" anchorCtr="0" compatLnSpc="1"/>
                <a:lstStyle/>
                <a:p>
                  <a:endParaRPr lang="id-ID" sz="1125"/>
                </a:p>
              </p:txBody>
            </p:sp>
            <p:sp>
              <p:nvSpPr>
                <p:cNvPr id="27" name="Freeform 10"/>
                <p:cNvSpPr/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57150" tIns="28575" rIns="57150" bIns="28575" numCol="1" anchor="t" anchorCtr="0" compatLnSpc="1"/>
                <a:lstStyle/>
                <a:p>
                  <a:endParaRPr lang="id-ID" sz="1125"/>
                </a:p>
              </p:txBody>
            </p:sp>
          </p:grpSp>
          <p:sp>
            <p:nvSpPr>
              <p:cNvPr id="25" name="Freeform: Shape 24"/>
              <p:cNvSpPr/>
              <p:nvPr/>
            </p:nvSpPr>
            <p:spPr>
              <a:xfrm>
                <a:off x="1101879" y="5789104"/>
                <a:ext cx="358205" cy="358205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 sz="1125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 rot="10800000" flipV="1">
            <a:off x="10927097" y="208502"/>
            <a:ext cx="11145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000" b="1">
                <a:solidFill>
                  <a:schemeClr val="bg1">
                    <a:lumMod val="95000"/>
                    <a:alpha val="35000"/>
                  </a:schemeClr>
                </a:solidFill>
                <a:latin typeface="Walkway Bold" panose="00000400000000000000" pitchFamily="2" charset="0"/>
                <a:ea typeface="Roboto Condensed" panose="02000000000000000000" pitchFamily="2" charset="0"/>
                <a:cs typeface="Segoe UI" panose="020B0502040204020203" pitchFamily="34" charset="0"/>
              </a:rPr>
              <a:t>14</a:t>
            </a:fld>
            <a:endParaRPr lang="id-ID" sz="12440" b="1" dirty="0">
              <a:solidFill>
                <a:schemeClr val="bg1">
                  <a:lumMod val="95000"/>
                  <a:alpha val="35000"/>
                </a:schemeClr>
              </a:solidFill>
              <a:latin typeface="Walkway Bold" panose="00000400000000000000" pitchFamily="2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534208" y="401854"/>
            <a:ext cx="680314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25" spc="188" dirty="0">
                <a:solidFill>
                  <a:schemeClr val="bg1">
                    <a:lumMod val="85000"/>
                    <a:alpha val="35000"/>
                  </a:schemeClr>
                </a:solidFill>
                <a:latin typeface="Walkway Bold" panose="00000400000000000000" pitchFamily="2" charset="0"/>
                <a:ea typeface="Roboto Condensed" panose="02000000000000000000" pitchFamily="2" charset="0"/>
                <a:cs typeface="Segoe UI" panose="020B0502040204020203" pitchFamily="34" charset="0"/>
              </a:rPr>
              <a:t>PAGE/</a:t>
            </a:r>
            <a:endParaRPr lang="id-ID" sz="1125" spc="188" dirty="0">
              <a:solidFill>
                <a:schemeClr val="bg1">
                  <a:lumMod val="85000"/>
                  <a:alpha val="35000"/>
                </a:schemeClr>
              </a:solidFill>
              <a:latin typeface="Walkway Bold" panose="00000400000000000000" pitchFamily="2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1017087" y="6445854"/>
            <a:ext cx="830128" cy="194176"/>
            <a:chOff x="17612258" y="10313366"/>
            <a:chExt cx="1328205" cy="310682"/>
          </a:xfrm>
        </p:grpSpPr>
        <p:grpSp>
          <p:nvGrpSpPr>
            <p:cNvPr id="32" name="Group 31"/>
            <p:cNvGrpSpPr/>
            <p:nvPr/>
          </p:nvGrpSpPr>
          <p:grpSpPr>
            <a:xfrm>
              <a:off x="17612258" y="10313366"/>
              <a:ext cx="310682" cy="310682"/>
              <a:chOff x="12097470" y="7200012"/>
              <a:chExt cx="495300" cy="495300"/>
            </a:xfrm>
          </p:grpSpPr>
          <p:sp>
            <p:nvSpPr>
              <p:cNvPr id="39" name="Freeform 85"/>
              <p:cNvSpPr>
                <a:spLocks noChangeArrowheads="1"/>
              </p:cNvSpPr>
              <p:nvPr userDrawn="1"/>
            </p:nvSpPr>
            <p:spPr bwMode="auto">
              <a:xfrm>
                <a:off x="12232137" y="7356848"/>
                <a:ext cx="225966" cy="181629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solidFill>
                <a:schemeClr val="bg1">
                  <a:alpha val="52000"/>
                </a:schemeClr>
              </a:solidFill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125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2097470" y="7200012"/>
                <a:ext cx="495300" cy="4953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8121019" y="10313366"/>
              <a:ext cx="310682" cy="310682"/>
              <a:chOff x="12898290" y="7257882"/>
              <a:chExt cx="379560" cy="379560"/>
            </a:xfrm>
          </p:grpSpPr>
          <p:sp>
            <p:nvSpPr>
              <p:cNvPr id="37" name="Freeform 75"/>
              <p:cNvSpPr>
                <a:spLocks noChangeArrowheads="1"/>
              </p:cNvSpPr>
              <p:nvPr userDrawn="1"/>
            </p:nvSpPr>
            <p:spPr bwMode="auto">
              <a:xfrm>
                <a:off x="13042040" y="7362177"/>
                <a:ext cx="92061" cy="17097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solidFill>
                <a:schemeClr val="bg1">
                  <a:alpha val="52000"/>
                </a:schemeClr>
              </a:solidFill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125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2898290" y="7257882"/>
                <a:ext cx="379560" cy="3795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8629781" y="10313366"/>
              <a:ext cx="310682" cy="310682"/>
              <a:chOff x="13421600" y="7257882"/>
              <a:chExt cx="379560" cy="379560"/>
            </a:xfrm>
          </p:grpSpPr>
          <p:sp>
            <p:nvSpPr>
              <p:cNvPr id="35" name="Freeform 74"/>
              <p:cNvSpPr>
                <a:spLocks noChangeArrowheads="1"/>
              </p:cNvSpPr>
              <p:nvPr/>
            </p:nvSpPr>
            <p:spPr bwMode="auto">
              <a:xfrm>
                <a:off x="13516515" y="7354045"/>
                <a:ext cx="189730" cy="187234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solidFill>
                <a:schemeClr val="bg1">
                  <a:alpha val="52000"/>
                </a:schemeClr>
              </a:solidFill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125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3421600" y="7257882"/>
                <a:ext cx="379560" cy="3795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736300" y="2763257"/>
            <a:ext cx="4672258" cy="4672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1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占位符 15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22" name="Rectangle 21"/>
          <p:cNvSpPr/>
          <p:nvPr/>
        </p:nvSpPr>
        <p:spPr>
          <a:xfrm>
            <a:off x="9426" y="4479822"/>
            <a:ext cx="12173149" cy="1733408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  <a:alpha val="70000"/>
                </a:schemeClr>
              </a:gs>
              <a:gs pos="0">
                <a:schemeClr val="accent1"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3" name="Group 2"/>
          <p:cNvGrpSpPr/>
          <p:nvPr/>
        </p:nvGrpSpPr>
        <p:grpSpPr>
          <a:xfrm>
            <a:off x="643277" y="539916"/>
            <a:ext cx="5271648" cy="1195870"/>
            <a:chOff x="1014164" y="3962906"/>
            <a:chExt cx="8434636" cy="1913392"/>
          </a:xfrm>
        </p:grpSpPr>
        <p:sp>
          <p:nvSpPr>
            <p:cNvPr id="4" name="Rectangle 3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TIMELINE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SLIDE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8" name="Oval 7"/>
          <p:cNvSpPr/>
          <p:nvPr/>
        </p:nvSpPr>
        <p:spPr>
          <a:xfrm>
            <a:off x="2998676" y="2693334"/>
            <a:ext cx="254200" cy="25419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31750">
            <a:noFill/>
          </a:ln>
          <a:effectLst>
            <a:outerShdw blurRad="3175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97579" y="2693334"/>
            <a:ext cx="254200" cy="254199"/>
          </a:xfrm>
          <a:prstGeom prst="ellipse">
            <a:avLst/>
          </a:prstGeom>
          <a:noFill/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96481" y="2693334"/>
            <a:ext cx="254200" cy="254199"/>
          </a:xfrm>
          <a:prstGeom prst="ellipse">
            <a:avLst/>
          </a:prstGeom>
          <a:noFill/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9895384" y="2693334"/>
            <a:ext cx="254200" cy="254199"/>
          </a:xfrm>
          <a:prstGeom prst="ellipse">
            <a:avLst/>
          </a:prstGeom>
          <a:noFill/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52877" y="2820433"/>
            <a:ext cx="8929698" cy="1"/>
            <a:chOff x="5189521" y="4512693"/>
            <a:chExt cx="14287517" cy="1"/>
          </a:xfrm>
        </p:grpSpPr>
        <p:cxnSp>
          <p:nvCxnSpPr>
            <p:cNvPr id="13" name="Straight Connector 12"/>
            <p:cNvCxnSpPr>
              <a:endCxn id="10" idx="2"/>
            </p:cNvCxnSpPr>
            <p:nvPr/>
          </p:nvCxnSpPr>
          <p:spPr>
            <a:xfrm>
              <a:off x="5189521" y="4512693"/>
              <a:ext cx="3271524" cy="1"/>
            </a:xfrm>
            <a:prstGeom prst="line">
              <a:avLst/>
            </a:prstGeom>
            <a:ln w="25400">
              <a:solidFill>
                <a:schemeClr val="bg1">
                  <a:lumMod val="85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863002" y="4512693"/>
              <a:ext cx="3271524" cy="1"/>
            </a:xfrm>
            <a:prstGeom prst="line">
              <a:avLst/>
            </a:prstGeom>
            <a:ln w="25400">
              <a:solidFill>
                <a:schemeClr val="bg1">
                  <a:lumMod val="85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2538389" y="4512693"/>
              <a:ext cx="3271524" cy="1"/>
            </a:xfrm>
            <a:prstGeom prst="line">
              <a:avLst/>
            </a:prstGeom>
            <a:ln w="25400">
              <a:solidFill>
                <a:schemeClr val="bg1">
                  <a:lumMod val="85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6205514" y="4512693"/>
              <a:ext cx="3271524" cy="1"/>
            </a:xfrm>
            <a:prstGeom prst="line">
              <a:avLst/>
            </a:prstGeom>
            <a:ln w="25400">
              <a:solidFill>
                <a:schemeClr val="bg1">
                  <a:lumMod val="85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/>
          <p:cNvSpPr/>
          <p:nvPr/>
        </p:nvSpPr>
        <p:spPr>
          <a:xfrm>
            <a:off x="2296916" y="3188971"/>
            <a:ext cx="1681911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25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</a:t>
            </a:r>
            <a:endParaRPr lang="id-ID" sz="1125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09223" y="3188971"/>
            <a:ext cx="1635265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25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</a:t>
            </a:r>
            <a:endParaRPr lang="id-ID" sz="1125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33916" y="2200047"/>
            <a:ext cx="100791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5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2010</a:t>
            </a:r>
            <a:endParaRPr lang="en-US" sz="1750" spc="188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atin typeface="Walkway Black" panose="000004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01453" y="2200047"/>
            <a:ext cx="100791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5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2011</a:t>
            </a:r>
            <a:endParaRPr lang="en-US" sz="1750" spc="188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atin typeface="Walkway Black" panose="000004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19625" y="2200047"/>
            <a:ext cx="100791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5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2012</a:t>
            </a:r>
            <a:endParaRPr lang="en-US" sz="1750" spc="188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atin typeface="Walkway Black" panose="000004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518528" y="2200047"/>
            <a:ext cx="100791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5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2013</a:t>
            </a:r>
            <a:endParaRPr lang="en-US" sz="1750" spc="188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atin typeface="Walkway Black" panose="000004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583723" y="3188971"/>
            <a:ext cx="1681911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25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</a:t>
            </a:r>
            <a:endParaRPr lang="id-ID" sz="1125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81528" y="3188971"/>
            <a:ext cx="1681911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25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</a:t>
            </a:r>
            <a:endParaRPr lang="id-ID" sz="1125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28705" y="5340151"/>
            <a:ext cx="10534591" cy="53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5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</a:t>
            </a:r>
          </a:p>
        </p:txBody>
      </p:sp>
      <p:sp>
        <p:nvSpPr>
          <p:cNvPr id="34" name="Freeform: Shape 33"/>
          <p:cNvSpPr/>
          <p:nvPr/>
        </p:nvSpPr>
        <p:spPr>
          <a:xfrm>
            <a:off x="884268" y="4821079"/>
            <a:ext cx="434067" cy="377798"/>
          </a:xfrm>
          <a:custGeom>
            <a:avLst/>
            <a:gdLst>
              <a:gd name="connsiteX0" fmla="*/ 395021 w 395021"/>
              <a:gd name="connsiteY0" fmla="*/ 0 h 343815"/>
              <a:gd name="connsiteX1" fmla="*/ 395021 w 395021"/>
              <a:gd name="connsiteY1" fmla="*/ 70714 h 343815"/>
              <a:gd name="connsiteX2" fmla="*/ 320650 w 395021"/>
              <a:gd name="connsiteY2" fmla="*/ 179223 h 343815"/>
              <a:gd name="connsiteX3" fmla="*/ 395021 w 395021"/>
              <a:gd name="connsiteY3" fmla="*/ 179223 h 343815"/>
              <a:gd name="connsiteX4" fmla="*/ 395021 w 395021"/>
              <a:gd name="connsiteY4" fmla="*/ 343815 h 343815"/>
              <a:gd name="connsiteX5" fmla="*/ 242621 w 395021"/>
              <a:gd name="connsiteY5" fmla="*/ 343815 h 343815"/>
              <a:gd name="connsiteX6" fmla="*/ 242621 w 395021"/>
              <a:gd name="connsiteY6" fmla="*/ 179223 h 343815"/>
              <a:gd name="connsiteX7" fmla="*/ 287731 w 395021"/>
              <a:gd name="connsiteY7" fmla="*/ 63399 h 343815"/>
              <a:gd name="connsiteX8" fmla="*/ 395021 w 395021"/>
              <a:gd name="connsiteY8" fmla="*/ 0 h 343815"/>
              <a:gd name="connsiteX9" fmla="*/ 152400 w 395021"/>
              <a:gd name="connsiteY9" fmla="*/ 0 h 343815"/>
              <a:gd name="connsiteX10" fmla="*/ 152400 w 395021"/>
              <a:gd name="connsiteY10" fmla="*/ 70714 h 343815"/>
              <a:gd name="connsiteX11" fmla="*/ 78029 w 395021"/>
              <a:gd name="connsiteY11" fmla="*/ 179223 h 343815"/>
              <a:gd name="connsiteX12" fmla="*/ 152400 w 395021"/>
              <a:gd name="connsiteY12" fmla="*/ 179223 h 343815"/>
              <a:gd name="connsiteX13" fmla="*/ 152400 w 395021"/>
              <a:gd name="connsiteY13" fmla="*/ 343815 h 343815"/>
              <a:gd name="connsiteX14" fmla="*/ 0 w 395021"/>
              <a:gd name="connsiteY14" fmla="*/ 343815 h 343815"/>
              <a:gd name="connsiteX15" fmla="*/ 0 w 395021"/>
              <a:gd name="connsiteY15" fmla="*/ 179223 h 343815"/>
              <a:gd name="connsiteX16" fmla="*/ 45111 w 395021"/>
              <a:gd name="connsiteY16" fmla="*/ 63399 h 343815"/>
              <a:gd name="connsiteX17" fmla="*/ 152400 w 395021"/>
              <a:gd name="connsiteY17" fmla="*/ 0 h 34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5021" h="343815">
                <a:moveTo>
                  <a:pt x="395021" y="0"/>
                </a:moveTo>
                <a:lnTo>
                  <a:pt x="395021" y="70714"/>
                </a:lnTo>
                <a:cubicBezTo>
                  <a:pt x="345440" y="87783"/>
                  <a:pt x="320650" y="123952"/>
                  <a:pt x="320650" y="179223"/>
                </a:cubicBezTo>
                <a:lnTo>
                  <a:pt x="395021" y="179223"/>
                </a:lnTo>
                <a:lnTo>
                  <a:pt x="395021" y="343815"/>
                </a:lnTo>
                <a:lnTo>
                  <a:pt x="242621" y="343815"/>
                </a:lnTo>
                <a:lnTo>
                  <a:pt x="242621" y="179223"/>
                </a:lnTo>
                <a:cubicBezTo>
                  <a:pt x="242621" y="135332"/>
                  <a:pt x="257658" y="96724"/>
                  <a:pt x="287731" y="63399"/>
                </a:cubicBezTo>
                <a:cubicBezTo>
                  <a:pt x="314554" y="34138"/>
                  <a:pt x="350317" y="13005"/>
                  <a:pt x="395021" y="0"/>
                </a:cubicBezTo>
                <a:close/>
                <a:moveTo>
                  <a:pt x="152400" y="0"/>
                </a:moveTo>
                <a:lnTo>
                  <a:pt x="152400" y="70714"/>
                </a:lnTo>
                <a:cubicBezTo>
                  <a:pt x="102819" y="87783"/>
                  <a:pt x="78029" y="123952"/>
                  <a:pt x="78029" y="179223"/>
                </a:cubicBezTo>
                <a:lnTo>
                  <a:pt x="152400" y="179223"/>
                </a:lnTo>
                <a:lnTo>
                  <a:pt x="152400" y="343815"/>
                </a:lnTo>
                <a:lnTo>
                  <a:pt x="0" y="343815"/>
                </a:lnTo>
                <a:lnTo>
                  <a:pt x="0" y="179223"/>
                </a:lnTo>
                <a:cubicBezTo>
                  <a:pt x="0" y="135332"/>
                  <a:pt x="15037" y="96724"/>
                  <a:pt x="45111" y="63399"/>
                </a:cubicBezTo>
                <a:cubicBezTo>
                  <a:pt x="71933" y="34138"/>
                  <a:pt x="107696" y="13005"/>
                  <a:pt x="1524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38200" dist="381000" dir="8100000" sx="95000" sy="95000" algn="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/>
      </p:transition>
    </mc:Choice>
    <mc:Fallback xmlns=""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6" grpId="0"/>
      <p:bldP spid="17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25" name="Rectangle 24"/>
          <p:cNvSpPr/>
          <p:nvPr/>
        </p:nvSpPr>
        <p:spPr>
          <a:xfrm>
            <a:off x="9426" y="4479822"/>
            <a:ext cx="12173149" cy="1733408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75000"/>
                  <a:alpha val="70000"/>
                </a:schemeClr>
              </a:gs>
              <a:gs pos="0">
                <a:schemeClr val="accent1"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6" name="Rectangle 5"/>
          <p:cNvSpPr/>
          <p:nvPr/>
        </p:nvSpPr>
        <p:spPr>
          <a:xfrm>
            <a:off x="8213173" y="3188971"/>
            <a:ext cx="1681911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25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</a:t>
            </a:r>
            <a:endParaRPr lang="id-ID" sz="1125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4341319" y="2693334"/>
            <a:ext cx="254200" cy="254199"/>
          </a:xfrm>
          <a:prstGeom prst="ellipse">
            <a:avLst/>
          </a:prstGeom>
          <a:noFill/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2042416" y="2693334"/>
            <a:ext cx="254200" cy="254199"/>
          </a:xfrm>
          <a:prstGeom prst="ellipse">
            <a:avLst/>
          </a:prstGeom>
          <a:noFill/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894421" y="2820433"/>
            <a:ext cx="2044703" cy="1"/>
          </a:xfrm>
          <a:prstGeom prst="line">
            <a:avLst/>
          </a:prstGeom>
          <a:ln w="25400">
            <a:solidFill>
              <a:schemeClr val="bg1">
                <a:lumMod val="8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598495" y="2820433"/>
            <a:ext cx="2044703" cy="1"/>
          </a:xfrm>
          <a:prstGeom prst="line">
            <a:avLst/>
          </a:prstGeom>
          <a:ln w="25400">
            <a:solidFill>
              <a:schemeClr val="bg1">
                <a:lumMod val="8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01379" y="2820433"/>
            <a:ext cx="2044703" cy="1"/>
          </a:xfrm>
          <a:prstGeom prst="line">
            <a:avLst/>
          </a:prstGeom>
          <a:ln w="25400">
            <a:solidFill>
              <a:schemeClr val="bg1">
                <a:lumMod val="8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425" y="2820433"/>
            <a:ext cx="2044703" cy="1"/>
          </a:xfrm>
          <a:prstGeom prst="line">
            <a:avLst/>
          </a:prstGeom>
          <a:ln w="25400">
            <a:solidFill>
              <a:schemeClr val="bg1">
                <a:lumMod val="8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 flipH="1">
            <a:off x="8927028" y="2686954"/>
            <a:ext cx="254200" cy="254199"/>
          </a:xfrm>
          <a:prstGeom prst="ellipse">
            <a:avLst/>
          </a:prstGeom>
          <a:noFill/>
          <a:ln w="317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flipH="1">
            <a:off x="6646175" y="2693334"/>
            <a:ext cx="254200" cy="254199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31750">
            <a:noFill/>
          </a:ln>
          <a:effectLst>
            <a:outerShdw blurRad="317500" algn="ctr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47513" y="3188971"/>
            <a:ext cx="1635265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25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</a:t>
            </a:r>
            <a:endParaRPr lang="id-ID" sz="1125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50173" y="2200047"/>
            <a:ext cx="100791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5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2017</a:t>
            </a:r>
            <a:endParaRPr lang="en-US" sz="1750" spc="188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atin typeface="Walkway Black" panose="000004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82635" y="2200047"/>
            <a:ext cx="100791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5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2016</a:t>
            </a:r>
            <a:endParaRPr lang="en-US" sz="1750" spc="188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atin typeface="Walkway Black" panose="000004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964463" y="2200047"/>
            <a:ext cx="100791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5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2015</a:t>
            </a:r>
            <a:endParaRPr lang="en-US" sz="1750" spc="188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atin typeface="Walkway Black" panose="000004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65561" y="2200047"/>
            <a:ext cx="100791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50" spc="188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2014</a:t>
            </a:r>
            <a:endParaRPr lang="en-US" sz="1750" spc="188" dirty="0"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0"/>
              </a:gradFill>
              <a:latin typeface="Walkway Black" panose="000004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26366" y="3188971"/>
            <a:ext cx="1681911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25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</a:t>
            </a:r>
            <a:endParaRPr lang="id-ID" sz="1125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28561" y="3188971"/>
            <a:ext cx="1681911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25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</a:t>
            </a:r>
            <a:endParaRPr lang="id-ID" sz="1125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277" y="539916"/>
            <a:ext cx="5271648" cy="1195870"/>
            <a:chOff x="1014164" y="3962906"/>
            <a:chExt cx="8434636" cy="1913392"/>
          </a:xfrm>
        </p:grpSpPr>
        <p:sp>
          <p:nvSpPr>
            <p:cNvPr id="36" name="Rectangle 35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TIMELINE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SLIDE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828705" y="5340151"/>
            <a:ext cx="10534591" cy="53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5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</a:t>
            </a:r>
          </a:p>
        </p:txBody>
      </p:sp>
      <p:sp>
        <p:nvSpPr>
          <p:cNvPr id="39" name="Freeform: Shape 38"/>
          <p:cNvSpPr/>
          <p:nvPr/>
        </p:nvSpPr>
        <p:spPr>
          <a:xfrm>
            <a:off x="884268" y="4821079"/>
            <a:ext cx="434067" cy="377798"/>
          </a:xfrm>
          <a:custGeom>
            <a:avLst/>
            <a:gdLst>
              <a:gd name="connsiteX0" fmla="*/ 395021 w 395021"/>
              <a:gd name="connsiteY0" fmla="*/ 0 h 343815"/>
              <a:gd name="connsiteX1" fmla="*/ 395021 w 395021"/>
              <a:gd name="connsiteY1" fmla="*/ 70714 h 343815"/>
              <a:gd name="connsiteX2" fmla="*/ 320650 w 395021"/>
              <a:gd name="connsiteY2" fmla="*/ 179223 h 343815"/>
              <a:gd name="connsiteX3" fmla="*/ 395021 w 395021"/>
              <a:gd name="connsiteY3" fmla="*/ 179223 h 343815"/>
              <a:gd name="connsiteX4" fmla="*/ 395021 w 395021"/>
              <a:gd name="connsiteY4" fmla="*/ 343815 h 343815"/>
              <a:gd name="connsiteX5" fmla="*/ 242621 w 395021"/>
              <a:gd name="connsiteY5" fmla="*/ 343815 h 343815"/>
              <a:gd name="connsiteX6" fmla="*/ 242621 w 395021"/>
              <a:gd name="connsiteY6" fmla="*/ 179223 h 343815"/>
              <a:gd name="connsiteX7" fmla="*/ 287731 w 395021"/>
              <a:gd name="connsiteY7" fmla="*/ 63399 h 343815"/>
              <a:gd name="connsiteX8" fmla="*/ 395021 w 395021"/>
              <a:gd name="connsiteY8" fmla="*/ 0 h 343815"/>
              <a:gd name="connsiteX9" fmla="*/ 152400 w 395021"/>
              <a:gd name="connsiteY9" fmla="*/ 0 h 343815"/>
              <a:gd name="connsiteX10" fmla="*/ 152400 w 395021"/>
              <a:gd name="connsiteY10" fmla="*/ 70714 h 343815"/>
              <a:gd name="connsiteX11" fmla="*/ 78029 w 395021"/>
              <a:gd name="connsiteY11" fmla="*/ 179223 h 343815"/>
              <a:gd name="connsiteX12" fmla="*/ 152400 w 395021"/>
              <a:gd name="connsiteY12" fmla="*/ 179223 h 343815"/>
              <a:gd name="connsiteX13" fmla="*/ 152400 w 395021"/>
              <a:gd name="connsiteY13" fmla="*/ 343815 h 343815"/>
              <a:gd name="connsiteX14" fmla="*/ 0 w 395021"/>
              <a:gd name="connsiteY14" fmla="*/ 343815 h 343815"/>
              <a:gd name="connsiteX15" fmla="*/ 0 w 395021"/>
              <a:gd name="connsiteY15" fmla="*/ 179223 h 343815"/>
              <a:gd name="connsiteX16" fmla="*/ 45111 w 395021"/>
              <a:gd name="connsiteY16" fmla="*/ 63399 h 343815"/>
              <a:gd name="connsiteX17" fmla="*/ 152400 w 395021"/>
              <a:gd name="connsiteY17" fmla="*/ 0 h 343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5021" h="343815">
                <a:moveTo>
                  <a:pt x="395021" y="0"/>
                </a:moveTo>
                <a:lnTo>
                  <a:pt x="395021" y="70714"/>
                </a:lnTo>
                <a:cubicBezTo>
                  <a:pt x="345440" y="87783"/>
                  <a:pt x="320650" y="123952"/>
                  <a:pt x="320650" y="179223"/>
                </a:cubicBezTo>
                <a:lnTo>
                  <a:pt x="395021" y="179223"/>
                </a:lnTo>
                <a:lnTo>
                  <a:pt x="395021" y="343815"/>
                </a:lnTo>
                <a:lnTo>
                  <a:pt x="242621" y="343815"/>
                </a:lnTo>
                <a:lnTo>
                  <a:pt x="242621" y="179223"/>
                </a:lnTo>
                <a:cubicBezTo>
                  <a:pt x="242621" y="135332"/>
                  <a:pt x="257658" y="96724"/>
                  <a:pt x="287731" y="63399"/>
                </a:cubicBezTo>
                <a:cubicBezTo>
                  <a:pt x="314554" y="34138"/>
                  <a:pt x="350317" y="13005"/>
                  <a:pt x="395021" y="0"/>
                </a:cubicBezTo>
                <a:close/>
                <a:moveTo>
                  <a:pt x="152400" y="0"/>
                </a:moveTo>
                <a:lnTo>
                  <a:pt x="152400" y="70714"/>
                </a:lnTo>
                <a:cubicBezTo>
                  <a:pt x="102819" y="87783"/>
                  <a:pt x="78029" y="123952"/>
                  <a:pt x="78029" y="179223"/>
                </a:cubicBezTo>
                <a:lnTo>
                  <a:pt x="152400" y="179223"/>
                </a:lnTo>
                <a:lnTo>
                  <a:pt x="152400" y="343815"/>
                </a:lnTo>
                <a:lnTo>
                  <a:pt x="0" y="343815"/>
                </a:lnTo>
                <a:lnTo>
                  <a:pt x="0" y="179223"/>
                </a:lnTo>
                <a:cubicBezTo>
                  <a:pt x="0" y="135332"/>
                  <a:pt x="15037" y="96724"/>
                  <a:pt x="45111" y="63399"/>
                </a:cubicBezTo>
                <a:cubicBezTo>
                  <a:pt x="71933" y="34138"/>
                  <a:pt x="107696" y="13005"/>
                  <a:pt x="1524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838200" dist="381000" dir="8100000" sx="95000" sy="95000" algn="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5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8" grpId="0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9426" y="2154918"/>
            <a:ext cx="5408231" cy="3662659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54" name="Group 53"/>
          <p:cNvGrpSpPr/>
          <p:nvPr/>
        </p:nvGrpSpPr>
        <p:grpSpPr>
          <a:xfrm>
            <a:off x="7536566" y="2154918"/>
            <a:ext cx="2086130" cy="3662659"/>
            <a:chOff x="12801600" y="3565820"/>
            <a:chExt cx="3337808" cy="5860254"/>
          </a:xfrm>
        </p:grpSpPr>
        <p:sp>
          <p:nvSpPr>
            <p:cNvPr id="36" name="Rectangle: Rounded Corners 35"/>
            <p:cNvSpPr/>
            <p:nvPr/>
          </p:nvSpPr>
          <p:spPr>
            <a:xfrm>
              <a:off x="12801600" y="3565820"/>
              <a:ext cx="3337808" cy="5860254"/>
            </a:xfrm>
            <a:prstGeom prst="roundRect">
              <a:avLst>
                <a:gd name="adj" fmla="val 1601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1270000" dist="762000" dir="10800000" sx="85000" sy="8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0">
                <a:solidFill>
                  <a:schemeClr val="bg1"/>
                </a:solidFill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3203042" y="4099767"/>
              <a:ext cx="2534924" cy="4792362"/>
              <a:chOff x="9673846" y="3873013"/>
              <a:chExt cx="2700146" cy="5104721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9785598" y="3873013"/>
                <a:ext cx="2476643" cy="533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750" spc="188" dirty="0">
                    <a:solidFill>
                      <a:schemeClr val="bg1"/>
                    </a:solidFill>
                    <a:latin typeface="Walkway Black" panose="00000400000000000000" pitchFamily="2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BASIC</a:t>
                </a:r>
                <a:endParaRPr lang="en-US" sz="1125" spc="188" dirty="0">
                  <a:solidFill>
                    <a:schemeClr val="bg1"/>
                  </a:solidFill>
                  <a:latin typeface="Walkway Black" panose="00000400000000000000" pitchFamily="2" charset="0"/>
                  <a:ea typeface="Open Sans" panose="020B060603050402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9980990" y="4354366"/>
                <a:ext cx="2085855" cy="1038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id-ID" sz="1500" b="1" spc="188" dirty="0">
                    <a:solidFill>
                      <a:schemeClr val="bg1"/>
                    </a:solidFill>
                    <a:latin typeface="Walkway Bold" panose="00000400000000000000" pitchFamily="2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$</a:t>
                </a:r>
                <a:r>
                  <a:rPr lang="en-US" sz="3000" b="1" spc="188" dirty="0">
                    <a:solidFill>
                      <a:schemeClr val="bg1"/>
                    </a:solidFill>
                    <a:latin typeface="Walkway Bold" panose="00000400000000000000" pitchFamily="2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9</a:t>
                </a:r>
                <a:r>
                  <a:rPr lang="id-ID" sz="1500" b="1" spc="188" dirty="0">
                    <a:solidFill>
                      <a:schemeClr val="bg1"/>
                    </a:solidFill>
                    <a:latin typeface="Walkway Bold" panose="00000400000000000000" pitchFamily="2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,</a:t>
                </a:r>
                <a:r>
                  <a:rPr lang="en-US" sz="1500" b="1" spc="188" dirty="0">
                    <a:solidFill>
                      <a:schemeClr val="bg1"/>
                    </a:solidFill>
                    <a:latin typeface="Walkway Bold" panose="00000400000000000000" pitchFamily="2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99</a:t>
                </a: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9673846" y="8478970"/>
                <a:ext cx="2700146" cy="4987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270000" dist="152400" dir="5400000" sx="87000" sy="87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75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Sign In To Purchase</a:t>
                </a:r>
                <a:endParaRPr lang="id-ID" sz="875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9675993" y="5835377"/>
                <a:ext cx="2695853" cy="2277529"/>
                <a:chOff x="9712047" y="5835377"/>
                <a:chExt cx="2695853" cy="2277529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9712047" y="5835377"/>
                  <a:ext cx="2695853" cy="371441"/>
                  <a:chOff x="9712047" y="5682478"/>
                  <a:chExt cx="2695853" cy="371441"/>
                </a:xfrm>
              </p:grpSpPr>
              <p:sp>
                <p:nvSpPr>
                  <p:cNvPr id="52" name="Freeform 45"/>
                  <p:cNvSpPr>
                    <a:spLocks noEditPoints="1"/>
                  </p:cNvSpPr>
                  <p:nvPr/>
                </p:nvSpPr>
                <p:spPr bwMode="auto">
                  <a:xfrm>
                    <a:off x="9712047" y="5755062"/>
                    <a:ext cx="248722" cy="248722"/>
                  </a:xfrm>
                  <a:custGeom>
                    <a:avLst/>
                    <a:gdLst>
                      <a:gd name="T0" fmla="*/ 92739 w 55"/>
                      <a:gd name="T1" fmla="*/ 188912 h 55"/>
                      <a:gd name="T2" fmla="*/ 0 w 55"/>
                      <a:gd name="T3" fmla="*/ 92739 h 55"/>
                      <a:gd name="T4" fmla="*/ 92739 w 55"/>
                      <a:gd name="T5" fmla="*/ 0 h 55"/>
                      <a:gd name="T6" fmla="*/ 188912 w 55"/>
                      <a:gd name="T7" fmla="*/ 92739 h 55"/>
                      <a:gd name="T8" fmla="*/ 92739 w 55"/>
                      <a:gd name="T9" fmla="*/ 188912 h 55"/>
                      <a:gd name="T10" fmla="*/ 154564 w 55"/>
                      <a:gd name="T11" fmla="*/ 68695 h 55"/>
                      <a:gd name="T12" fmla="*/ 144260 w 55"/>
                      <a:gd name="T13" fmla="*/ 58391 h 55"/>
                      <a:gd name="T14" fmla="*/ 137391 w 55"/>
                      <a:gd name="T15" fmla="*/ 54956 h 55"/>
                      <a:gd name="T16" fmla="*/ 130521 w 55"/>
                      <a:gd name="T17" fmla="*/ 58391 h 55"/>
                      <a:gd name="T18" fmla="*/ 82434 w 55"/>
                      <a:gd name="T19" fmla="*/ 106478 h 55"/>
                      <a:gd name="T20" fmla="*/ 54956 w 55"/>
                      <a:gd name="T21" fmla="*/ 79000 h 55"/>
                      <a:gd name="T22" fmla="*/ 48087 w 55"/>
                      <a:gd name="T23" fmla="*/ 75565 h 55"/>
                      <a:gd name="T24" fmla="*/ 44652 w 55"/>
                      <a:gd name="T25" fmla="*/ 79000 h 55"/>
                      <a:gd name="T26" fmla="*/ 30913 w 55"/>
                      <a:gd name="T27" fmla="*/ 89304 h 55"/>
                      <a:gd name="T28" fmla="*/ 30913 w 55"/>
                      <a:gd name="T29" fmla="*/ 96173 h 55"/>
                      <a:gd name="T30" fmla="*/ 30913 w 55"/>
                      <a:gd name="T31" fmla="*/ 103043 h 55"/>
                      <a:gd name="T32" fmla="*/ 75565 w 55"/>
                      <a:gd name="T33" fmla="*/ 147695 h 55"/>
                      <a:gd name="T34" fmla="*/ 82434 w 55"/>
                      <a:gd name="T35" fmla="*/ 147695 h 55"/>
                      <a:gd name="T36" fmla="*/ 89304 w 55"/>
                      <a:gd name="T37" fmla="*/ 147695 h 55"/>
                      <a:gd name="T38" fmla="*/ 154564 w 55"/>
                      <a:gd name="T39" fmla="*/ 79000 h 55"/>
                      <a:gd name="T40" fmla="*/ 157999 w 55"/>
                      <a:gd name="T41" fmla="*/ 75565 h 55"/>
                      <a:gd name="T42" fmla="*/ 154564 w 55"/>
                      <a:gd name="T43" fmla="*/ 68695 h 5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55" h="55">
                        <a:moveTo>
                          <a:pt x="27" y="55"/>
                        </a:moveTo>
                        <a:cubicBezTo>
                          <a:pt x="12" y="55"/>
                          <a:pt x="0" y="42"/>
                          <a:pt x="0" y="27"/>
                        </a:cubicBezTo>
                        <a:cubicBezTo>
                          <a:pt x="0" y="12"/>
                          <a:pt x="12" y="0"/>
                          <a:pt x="27" y="0"/>
                        </a:cubicBezTo>
                        <a:cubicBezTo>
                          <a:pt x="42" y="0"/>
                          <a:pt x="55" y="12"/>
                          <a:pt x="55" y="27"/>
                        </a:cubicBezTo>
                        <a:cubicBezTo>
                          <a:pt x="55" y="42"/>
                          <a:pt x="42" y="55"/>
                          <a:pt x="27" y="55"/>
                        </a:cubicBezTo>
                        <a:close/>
                        <a:moveTo>
                          <a:pt x="45" y="20"/>
                        </a:move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1" y="16"/>
                          <a:pt x="41" y="16"/>
                          <a:pt x="40" y="16"/>
                        </a:cubicBezTo>
                        <a:cubicBezTo>
                          <a:pt x="39" y="16"/>
                          <a:pt x="39" y="16"/>
                          <a:pt x="38" y="17"/>
                        </a:cubicBezTo>
                        <a:cubicBezTo>
                          <a:pt x="24" y="31"/>
                          <a:pt x="24" y="31"/>
                          <a:pt x="24" y="31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5" y="23"/>
                          <a:pt x="15" y="22"/>
                          <a:pt x="14" y="22"/>
                        </a:cubicBezTo>
                        <a:cubicBezTo>
                          <a:pt x="14" y="22"/>
                          <a:pt x="13" y="23"/>
                          <a:pt x="13" y="23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7"/>
                          <a:pt x="9" y="27"/>
                          <a:pt x="9" y="28"/>
                        </a:cubicBezTo>
                        <a:cubicBezTo>
                          <a:pt x="9" y="29"/>
                          <a:pt x="9" y="29"/>
                          <a:pt x="9" y="30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3" y="43"/>
                          <a:pt x="23" y="43"/>
                          <a:pt x="24" y="43"/>
                        </a:cubicBezTo>
                        <a:cubicBezTo>
                          <a:pt x="25" y="43"/>
                          <a:pt x="25" y="43"/>
                          <a:pt x="26" y="43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3"/>
                          <a:pt x="46" y="22"/>
                          <a:pt x="46" y="22"/>
                        </a:cubicBezTo>
                        <a:cubicBezTo>
                          <a:pt x="46" y="21"/>
                          <a:pt x="45" y="20"/>
                          <a:pt x="45" y="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53" name="Rectangle 52"/>
                  <p:cNvSpPr/>
                  <p:nvPr/>
                </p:nvSpPr>
                <p:spPr>
                  <a:xfrm>
                    <a:off x="10171491" y="5682478"/>
                    <a:ext cx="2236409" cy="37144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id-ID" sz="75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Insert Text in This </a:t>
                    </a:r>
                    <a:r>
                      <a:rPr lang="id-ID" sz="75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Text</a:t>
                    </a:r>
                    <a:endParaRPr lang="en-US" sz="750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9712047" y="6470740"/>
                  <a:ext cx="2695853" cy="371441"/>
                  <a:chOff x="9712047" y="6393237"/>
                  <a:chExt cx="2695853" cy="371441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10171491" y="6393237"/>
                    <a:ext cx="2236409" cy="37144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id-ID" sz="75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Insert Some Text in This</a:t>
                    </a:r>
                    <a:endParaRPr lang="en-US" sz="750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51" name="Freeform 45"/>
                  <p:cNvSpPr>
                    <a:spLocks noEditPoints="1"/>
                  </p:cNvSpPr>
                  <p:nvPr/>
                </p:nvSpPr>
                <p:spPr bwMode="auto">
                  <a:xfrm>
                    <a:off x="9712047" y="6465821"/>
                    <a:ext cx="248722" cy="248722"/>
                  </a:xfrm>
                  <a:custGeom>
                    <a:avLst/>
                    <a:gdLst>
                      <a:gd name="T0" fmla="*/ 92739 w 55"/>
                      <a:gd name="T1" fmla="*/ 188912 h 55"/>
                      <a:gd name="T2" fmla="*/ 0 w 55"/>
                      <a:gd name="T3" fmla="*/ 92739 h 55"/>
                      <a:gd name="T4" fmla="*/ 92739 w 55"/>
                      <a:gd name="T5" fmla="*/ 0 h 55"/>
                      <a:gd name="T6" fmla="*/ 188912 w 55"/>
                      <a:gd name="T7" fmla="*/ 92739 h 55"/>
                      <a:gd name="T8" fmla="*/ 92739 w 55"/>
                      <a:gd name="T9" fmla="*/ 188912 h 55"/>
                      <a:gd name="T10" fmla="*/ 154564 w 55"/>
                      <a:gd name="T11" fmla="*/ 68695 h 55"/>
                      <a:gd name="T12" fmla="*/ 144260 w 55"/>
                      <a:gd name="T13" fmla="*/ 58391 h 55"/>
                      <a:gd name="T14" fmla="*/ 137391 w 55"/>
                      <a:gd name="T15" fmla="*/ 54956 h 55"/>
                      <a:gd name="T16" fmla="*/ 130521 w 55"/>
                      <a:gd name="T17" fmla="*/ 58391 h 55"/>
                      <a:gd name="T18" fmla="*/ 82434 w 55"/>
                      <a:gd name="T19" fmla="*/ 106478 h 55"/>
                      <a:gd name="T20" fmla="*/ 54956 w 55"/>
                      <a:gd name="T21" fmla="*/ 79000 h 55"/>
                      <a:gd name="T22" fmla="*/ 48087 w 55"/>
                      <a:gd name="T23" fmla="*/ 75565 h 55"/>
                      <a:gd name="T24" fmla="*/ 44652 w 55"/>
                      <a:gd name="T25" fmla="*/ 79000 h 55"/>
                      <a:gd name="T26" fmla="*/ 30913 w 55"/>
                      <a:gd name="T27" fmla="*/ 89304 h 55"/>
                      <a:gd name="T28" fmla="*/ 30913 w 55"/>
                      <a:gd name="T29" fmla="*/ 96173 h 55"/>
                      <a:gd name="T30" fmla="*/ 30913 w 55"/>
                      <a:gd name="T31" fmla="*/ 103043 h 55"/>
                      <a:gd name="T32" fmla="*/ 75565 w 55"/>
                      <a:gd name="T33" fmla="*/ 147695 h 55"/>
                      <a:gd name="T34" fmla="*/ 82434 w 55"/>
                      <a:gd name="T35" fmla="*/ 147695 h 55"/>
                      <a:gd name="T36" fmla="*/ 89304 w 55"/>
                      <a:gd name="T37" fmla="*/ 147695 h 55"/>
                      <a:gd name="T38" fmla="*/ 154564 w 55"/>
                      <a:gd name="T39" fmla="*/ 79000 h 55"/>
                      <a:gd name="T40" fmla="*/ 157999 w 55"/>
                      <a:gd name="T41" fmla="*/ 75565 h 55"/>
                      <a:gd name="T42" fmla="*/ 154564 w 55"/>
                      <a:gd name="T43" fmla="*/ 68695 h 5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55" h="55">
                        <a:moveTo>
                          <a:pt x="27" y="55"/>
                        </a:moveTo>
                        <a:cubicBezTo>
                          <a:pt x="12" y="55"/>
                          <a:pt x="0" y="42"/>
                          <a:pt x="0" y="27"/>
                        </a:cubicBezTo>
                        <a:cubicBezTo>
                          <a:pt x="0" y="12"/>
                          <a:pt x="12" y="0"/>
                          <a:pt x="27" y="0"/>
                        </a:cubicBezTo>
                        <a:cubicBezTo>
                          <a:pt x="42" y="0"/>
                          <a:pt x="55" y="12"/>
                          <a:pt x="55" y="27"/>
                        </a:cubicBezTo>
                        <a:cubicBezTo>
                          <a:pt x="55" y="42"/>
                          <a:pt x="42" y="55"/>
                          <a:pt x="27" y="55"/>
                        </a:cubicBezTo>
                        <a:close/>
                        <a:moveTo>
                          <a:pt x="45" y="20"/>
                        </a:move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1" y="16"/>
                          <a:pt x="41" y="16"/>
                          <a:pt x="40" y="16"/>
                        </a:cubicBezTo>
                        <a:cubicBezTo>
                          <a:pt x="39" y="16"/>
                          <a:pt x="39" y="16"/>
                          <a:pt x="38" y="17"/>
                        </a:cubicBezTo>
                        <a:cubicBezTo>
                          <a:pt x="24" y="31"/>
                          <a:pt x="24" y="31"/>
                          <a:pt x="24" y="31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5" y="23"/>
                          <a:pt x="15" y="22"/>
                          <a:pt x="14" y="22"/>
                        </a:cubicBezTo>
                        <a:cubicBezTo>
                          <a:pt x="14" y="22"/>
                          <a:pt x="13" y="23"/>
                          <a:pt x="13" y="23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7"/>
                          <a:pt x="9" y="27"/>
                          <a:pt x="9" y="28"/>
                        </a:cubicBezTo>
                        <a:cubicBezTo>
                          <a:pt x="9" y="29"/>
                          <a:pt x="9" y="29"/>
                          <a:pt x="9" y="30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3" y="43"/>
                          <a:pt x="23" y="43"/>
                          <a:pt x="24" y="43"/>
                        </a:cubicBezTo>
                        <a:cubicBezTo>
                          <a:pt x="25" y="43"/>
                          <a:pt x="25" y="43"/>
                          <a:pt x="26" y="43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3"/>
                          <a:pt x="46" y="22"/>
                          <a:pt x="46" y="22"/>
                        </a:cubicBezTo>
                        <a:cubicBezTo>
                          <a:pt x="46" y="21"/>
                          <a:pt x="45" y="20"/>
                          <a:pt x="45" y="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9712047" y="7106103"/>
                  <a:ext cx="2695853" cy="371441"/>
                  <a:chOff x="9712047" y="7103996"/>
                  <a:chExt cx="2695853" cy="371441"/>
                </a:xfrm>
              </p:grpSpPr>
              <p:sp>
                <p:nvSpPr>
                  <p:cNvPr id="48" name="Rectangle 47"/>
                  <p:cNvSpPr/>
                  <p:nvPr/>
                </p:nvSpPr>
                <p:spPr>
                  <a:xfrm>
                    <a:off x="10171491" y="7103996"/>
                    <a:ext cx="2236409" cy="37144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id-ID" sz="75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Insert a text </a:t>
                    </a:r>
                    <a:r>
                      <a:rPr lang="id-ID" sz="75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 Here</a:t>
                    </a:r>
                    <a:endParaRPr lang="en-US" sz="750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9" name="Freeform 45"/>
                  <p:cNvSpPr>
                    <a:spLocks noEditPoints="1"/>
                  </p:cNvSpPr>
                  <p:nvPr/>
                </p:nvSpPr>
                <p:spPr bwMode="auto">
                  <a:xfrm>
                    <a:off x="9712047" y="7176580"/>
                    <a:ext cx="248722" cy="248722"/>
                  </a:xfrm>
                  <a:custGeom>
                    <a:avLst/>
                    <a:gdLst>
                      <a:gd name="T0" fmla="*/ 92739 w 55"/>
                      <a:gd name="T1" fmla="*/ 188912 h 55"/>
                      <a:gd name="T2" fmla="*/ 0 w 55"/>
                      <a:gd name="T3" fmla="*/ 92739 h 55"/>
                      <a:gd name="T4" fmla="*/ 92739 w 55"/>
                      <a:gd name="T5" fmla="*/ 0 h 55"/>
                      <a:gd name="T6" fmla="*/ 188912 w 55"/>
                      <a:gd name="T7" fmla="*/ 92739 h 55"/>
                      <a:gd name="T8" fmla="*/ 92739 w 55"/>
                      <a:gd name="T9" fmla="*/ 188912 h 55"/>
                      <a:gd name="T10" fmla="*/ 154564 w 55"/>
                      <a:gd name="T11" fmla="*/ 68695 h 55"/>
                      <a:gd name="T12" fmla="*/ 144260 w 55"/>
                      <a:gd name="T13" fmla="*/ 58391 h 55"/>
                      <a:gd name="T14" fmla="*/ 137391 w 55"/>
                      <a:gd name="T15" fmla="*/ 54956 h 55"/>
                      <a:gd name="T16" fmla="*/ 130521 w 55"/>
                      <a:gd name="T17" fmla="*/ 58391 h 55"/>
                      <a:gd name="T18" fmla="*/ 82434 w 55"/>
                      <a:gd name="T19" fmla="*/ 106478 h 55"/>
                      <a:gd name="T20" fmla="*/ 54956 w 55"/>
                      <a:gd name="T21" fmla="*/ 79000 h 55"/>
                      <a:gd name="T22" fmla="*/ 48087 w 55"/>
                      <a:gd name="T23" fmla="*/ 75565 h 55"/>
                      <a:gd name="T24" fmla="*/ 44652 w 55"/>
                      <a:gd name="T25" fmla="*/ 79000 h 55"/>
                      <a:gd name="T26" fmla="*/ 30913 w 55"/>
                      <a:gd name="T27" fmla="*/ 89304 h 55"/>
                      <a:gd name="T28" fmla="*/ 30913 w 55"/>
                      <a:gd name="T29" fmla="*/ 96173 h 55"/>
                      <a:gd name="T30" fmla="*/ 30913 w 55"/>
                      <a:gd name="T31" fmla="*/ 103043 h 55"/>
                      <a:gd name="T32" fmla="*/ 75565 w 55"/>
                      <a:gd name="T33" fmla="*/ 147695 h 55"/>
                      <a:gd name="T34" fmla="*/ 82434 w 55"/>
                      <a:gd name="T35" fmla="*/ 147695 h 55"/>
                      <a:gd name="T36" fmla="*/ 89304 w 55"/>
                      <a:gd name="T37" fmla="*/ 147695 h 55"/>
                      <a:gd name="T38" fmla="*/ 154564 w 55"/>
                      <a:gd name="T39" fmla="*/ 79000 h 55"/>
                      <a:gd name="T40" fmla="*/ 157999 w 55"/>
                      <a:gd name="T41" fmla="*/ 75565 h 55"/>
                      <a:gd name="T42" fmla="*/ 154564 w 55"/>
                      <a:gd name="T43" fmla="*/ 68695 h 5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55" h="55">
                        <a:moveTo>
                          <a:pt x="27" y="55"/>
                        </a:moveTo>
                        <a:cubicBezTo>
                          <a:pt x="12" y="55"/>
                          <a:pt x="0" y="42"/>
                          <a:pt x="0" y="27"/>
                        </a:cubicBezTo>
                        <a:cubicBezTo>
                          <a:pt x="0" y="12"/>
                          <a:pt x="12" y="0"/>
                          <a:pt x="27" y="0"/>
                        </a:cubicBezTo>
                        <a:cubicBezTo>
                          <a:pt x="42" y="0"/>
                          <a:pt x="55" y="12"/>
                          <a:pt x="55" y="27"/>
                        </a:cubicBezTo>
                        <a:cubicBezTo>
                          <a:pt x="55" y="42"/>
                          <a:pt x="42" y="55"/>
                          <a:pt x="27" y="55"/>
                        </a:cubicBezTo>
                        <a:close/>
                        <a:moveTo>
                          <a:pt x="45" y="20"/>
                        </a:move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1" y="16"/>
                          <a:pt x="41" y="16"/>
                          <a:pt x="40" y="16"/>
                        </a:cubicBezTo>
                        <a:cubicBezTo>
                          <a:pt x="39" y="16"/>
                          <a:pt x="39" y="16"/>
                          <a:pt x="38" y="17"/>
                        </a:cubicBezTo>
                        <a:cubicBezTo>
                          <a:pt x="24" y="31"/>
                          <a:pt x="24" y="31"/>
                          <a:pt x="24" y="31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5" y="23"/>
                          <a:pt x="15" y="22"/>
                          <a:pt x="14" y="22"/>
                        </a:cubicBezTo>
                        <a:cubicBezTo>
                          <a:pt x="14" y="22"/>
                          <a:pt x="13" y="23"/>
                          <a:pt x="13" y="23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7"/>
                          <a:pt x="9" y="27"/>
                          <a:pt x="9" y="28"/>
                        </a:cubicBezTo>
                        <a:cubicBezTo>
                          <a:pt x="9" y="29"/>
                          <a:pt x="9" y="29"/>
                          <a:pt x="9" y="30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3" y="43"/>
                          <a:pt x="23" y="43"/>
                          <a:pt x="24" y="43"/>
                        </a:cubicBezTo>
                        <a:cubicBezTo>
                          <a:pt x="25" y="43"/>
                          <a:pt x="25" y="43"/>
                          <a:pt x="26" y="43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3"/>
                          <a:pt x="46" y="22"/>
                          <a:pt x="46" y="22"/>
                        </a:cubicBezTo>
                        <a:cubicBezTo>
                          <a:pt x="46" y="21"/>
                          <a:pt x="45" y="20"/>
                          <a:pt x="45" y="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45" name="Group 44"/>
                <p:cNvGrpSpPr/>
                <p:nvPr/>
              </p:nvGrpSpPr>
              <p:grpSpPr>
                <a:xfrm>
                  <a:off x="9712047" y="7741465"/>
                  <a:ext cx="2695853" cy="371441"/>
                  <a:chOff x="9712047" y="7814755"/>
                  <a:chExt cx="2695853" cy="371441"/>
                </a:xfrm>
              </p:grpSpPr>
              <p:sp>
                <p:nvSpPr>
                  <p:cNvPr id="46" name="Rectangle 45"/>
                  <p:cNvSpPr/>
                  <p:nvPr/>
                </p:nvSpPr>
                <p:spPr>
                  <a:xfrm>
                    <a:off x="10171491" y="7814755"/>
                    <a:ext cx="2236409" cy="37144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id-ID" sz="75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Insert Food Text in This</a:t>
                    </a:r>
                    <a:endParaRPr lang="en-US" sz="750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7" name="Freeform 45"/>
                  <p:cNvSpPr>
                    <a:spLocks noEditPoints="1"/>
                  </p:cNvSpPr>
                  <p:nvPr/>
                </p:nvSpPr>
                <p:spPr bwMode="auto">
                  <a:xfrm>
                    <a:off x="9712047" y="7887339"/>
                    <a:ext cx="248722" cy="248722"/>
                  </a:xfrm>
                  <a:custGeom>
                    <a:avLst/>
                    <a:gdLst>
                      <a:gd name="T0" fmla="*/ 92739 w 55"/>
                      <a:gd name="T1" fmla="*/ 188912 h 55"/>
                      <a:gd name="T2" fmla="*/ 0 w 55"/>
                      <a:gd name="T3" fmla="*/ 92739 h 55"/>
                      <a:gd name="T4" fmla="*/ 92739 w 55"/>
                      <a:gd name="T5" fmla="*/ 0 h 55"/>
                      <a:gd name="T6" fmla="*/ 188912 w 55"/>
                      <a:gd name="T7" fmla="*/ 92739 h 55"/>
                      <a:gd name="T8" fmla="*/ 92739 w 55"/>
                      <a:gd name="T9" fmla="*/ 188912 h 55"/>
                      <a:gd name="T10" fmla="*/ 154564 w 55"/>
                      <a:gd name="T11" fmla="*/ 68695 h 55"/>
                      <a:gd name="T12" fmla="*/ 144260 w 55"/>
                      <a:gd name="T13" fmla="*/ 58391 h 55"/>
                      <a:gd name="T14" fmla="*/ 137391 w 55"/>
                      <a:gd name="T15" fmla="*/ 54956 h 55"/>
                      <a:gd name="T16" fmla="*/ 130521 w 55"/>
                      <a:gd name="T17" fmla="*/ 58391 h 55"/>
                      <a:gd name="T18" fmla="*/ 82434 w 55"/>
                      <a:gd name="T19" fmla="*/ 106478 h 55"/>
                      <a:gd name="T20" fmla="*/ 54956 w 55"/>
                      <a:gd name="T21" fmla="*/ 79000 h 55"/>
                      <a:gd name="T22" fmla="*/ 48087 w 55"/>
                      <a:gd name="T23" fmla="*/ 75565 h 55"/>
                      <a:gd name="T24" fmla="*/ 44652 w 55"/>
                      <a:gd name="T25" fmla="*/ 79000 h 55"/>
                      <a:gd name="T26" fmla="*/ 30913 w 55"/>
                      <a:gd name="T27" fmla="*/ 89304 h 55"/>
                      <a:gd name="T28" fmla="*/ 30913 w 55"/>
                      <a:gd name="T29" fmla="*/ 96173 h 55"/>
                      <a:gd name="T30" fmla="*/ 30913 w 55"/>
                      <a:gd name="T31" fmla="*/ 103043 h 55"/>
                      <a:gd name="T32" fmla="*/ 75565 w 55"/>
                      <a:gd name="T33" fmla="*/ 147695 h 55"/>
                      <a:gd name="T34" fmla="*/ 82434 w 55"/>
                      <a:gd name="T35" fmla="*/ 147695 h 55"/>
                      <a:gd name="T36" fmla="*/ 89304 w 55"/>
                      <a:gd name="T37" fmla="*/ 147695 h 55"/>
                      <a:gd name="T38" fmla="*/ 154564 w 55"/>
                      <a:gd name="T39" fmla="*/ 79000 h 55"/>
                      <a:gd name="T40" fmla="*/ 157999 w 55"/>
                      <a:gd name="T41" fmla="*/ 75565 h 55"/>
                      <a:gd name="T42" fmla="*/ 154564 w 55"/>
                      <a:gd name="T43" fmla="*/ 68695 h 5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55" h="55">
                        <a:moveTo>
                          <a:pt x="27" y="55"/>
                        </a:moveTo>
                        <a:cubicBezTo>
                          <a:pt x="12" y="55"/>
                          <a:pt x="0" y="42"/>
                          <a:pt x="0" y="27"/>
                        </a:cubicBezTo>
                        <a:cubicBezTo>
                          <a:pt x="0" y="12"/>
                          <a:pt x="12" y="0"/>
                          <a:pt x="27" y="0"/>
                        </a:cubicBezTo>
                        <a:cubicBezTo>
                          <a:pt x="42" y="0"/>
                          <a:pt x="55" y="12"/>
                          <a:pt x="55" y="27"/>
                        </a:cubicBezTo>
                        <a:cubicBezTo>
                          <a:pt x="55" y="42"/>
                          <a:pt x="42" y="55"/>
                          <a:pt x="27" y="55"/>
                        </a:cubicBezTo>
                        <a:close/>
                        <a:moveTo>
                          <a:pt x="45" y="20"/>
                        </a:move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1" y="16"/>
                          <a:pt x="41" y="16"/>
                          <a:pt x="40" y="16"/>
                        </a:cubicBezTo>
                        <a:cubicBezTo>
                          <a:pt x="39" y="16"/>
                          <a:pt x="39" y="16"/>
                          <a:pt x="38" y="17"/>
                        </a:cubicBezTo>
                        <a:cubicBezTo>
                          <a:pt x="24" y="31"/>
                          <a:pt x="24" y="31"/>
                          <a:pt x="24" y="31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5" y="23"/>
                          <a:pt x="15" y="22"/>
                          <a:pt x="14" y="22"/>
                        </a:cubicBezTo>
                        <a:cubicBezTo>
                          <a:pt x="14" y="22"/>
                          <a:pt x="13" y="23"/>
                          <a:pt x="13" y="23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7"/>
                          <a:pt x="9" y="27"/>
                          <a:pt x="9" y="28"/>
                        </a:cubicBezTo>
                        <a:cubicBezTo>
                          <a:pt x="9" y="29"/>
                          <a:pt x="9" y="29"/>
                          <a:pt x="9" y="30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3" y="43"/>
                          <a:pt x="23" y="43"/>
                          <a:pt x="24" y="43"/>
                        </a:cubicBezTo>
                        <a:cubicBezTo>
                          <a:pt x="25" y="43"/>
                          <a:pt x="25" y="43"/>
                          <a:pt x="26" y="43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3"/>
                          <a:pt x="46" y="22"/>
                          <a:pt x="46" y="22"/>
                        </a:cubicBezTo>
                        <a:cubicBezTo>
                          <a:pt x="46" y="21"/>
                          <a:pt x="45" y="20"/>
                          <a:pt x="45" y="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3" name="Group 2"/>
          <p:cNvGrpSpPr/>
          <p:nvPr/>
        </p:nvGrpSpPr>
        <p:grpSpPr>
          <a:xfrm>
            <a:off x="643277" y="539916"/>
            <a:ext cx="4993226" cy="1195870"/>
            <a:chOff x="1014164" y="3962906"/>
            <a:chExt cx="7989161" cy="1913392"/>
          </a:xfrm>
        </p:grpSpPr>
        <p:sp>
          <p:nvSpPr>
            <p:cNvPr id="4" name="Rectangle 3"/>
            <p:cNvSpPr/>
            <p:nvPr/>
          </p:nvSpPr>
          <p:spPr>
            <a:xfrm>
              <a:off x="1014164" y="3962906"/>
              <a:ext cx="7989161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PRICING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SECTION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364308" y="2035555"/>
            <a:ext cx="2222101" cy="3901386"/>
            <a:chOff x="8567812" y="3256887"/>
            <a:chExt cx="3555362" cy="6242218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8567812" y="3256887"/>
              <a:ext cx="3555362" cy="6242218"/>
            </a:xfrm>
            <a:prstGeom prst="roundRect">
              <a:avLst>
                <a:gd name="adj" fmla="val 1601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1270000" dist="762000" dir="10800000" sx="85000" sy="8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bg1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8995420" y="3825636"/>
              <a:ext cx="2700146" cy="5104721"/>
              <a:chOff x="9673846" y="3873013"/>
              <a:chExt cx="2700146" cy="5104721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9785598" y="3873013"/>
                <a:ext cx="2476642" cy="5515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000" spc="188" dirty="0">
                    <a:solidFill>
                      <a:schemeClr val="bg1"/>
                    </a:solidFill>
                    <a:latin typeface="Walkway Black" panose="00000400000000000000" pitchFamily="2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BUSINESS</a:t>
                </a:r>
                <a:endParaRPr lang="en-US" sz="1250" spc="188" dirty="0">
                  <a:solidFill>
                    <a:schemeClr val="bg1"/>
                  </a:solidFill>
                  <a:latin typeface="Walkway Black" panose="00000400000000000000" pitchFamily="2" charset="0"/>
                  <a:ea typeface="Open Sans" panose="020B060603050402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9980992" y="4354367"/>
                <a:ext cx="2085856" cy="10784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id-ID" sz="1750" b="1" spc="188" dirty="0">
                    <a:solidFill>
                      <a:schemeClr val="bg1"/>
                    </a:solidFill>
                    <a:latin typeface="Walkway Bold" panose="00000400000000000000" pitchFamily="2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$</a:t>
                </a:r>
                <a:r>
                  <a:rPr lang="en-US" sz="3375" b="1" spc="188" dirty="0">
                    <a:solidFill>
                      <a:schemeClr val="bg1"/>
                    </a:solidFill>
                    <a:latin typeface="Walkway Bold" panose="00000400000000000000" pitchFamily="2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19</a:t>
                </a:r>
                <a:r>
                  <a:rPr lang="id-ID" sz="1750" b="1" spc="188" dirty="0">
                    <a:solidFill>
                      <a:schemeClr val="bg1"/>
                    </a:solidFill>
                    <a:latin typeface="Walkway Bold" panose="00000400000000000000" pitchFamily="2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,</a:t>
                </a:r>
                <a:r>
                  <a:rPr lang="en-US" sz="1750" b="1" spc="188" dirty="0">
                    <a:solidFill>
                      <a:schemeClr val="bg1"/>
                    </a:solidFill>
                    <a:latin typeface="Walkway Bold" panose="00000400000000000000" pitchFamily="2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99</a:t>
                </a:r>
              </a:p>
            </p:txBody>
          </p:sp>
          <p:sp>
            <p:nvSpPr>
              <p:cNvPr id="10" name="Rectangle: Rounded Corners 9"/>
              <p:cNvSpPr/>
              <p:nvPr/>
            </p:nvSpPr>
            <p:spPr>
              <a:xfrm>
                <a:off x="9673846" y="8478970"/>
                <a:ext cx="2700146" cy="4987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270000" dist="152400" dir="5400000" sx="87000" sy="87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Sign In To Purchase</a:t>
                </a:r>
                <a:endParaRPr lang="id-ID" sz="1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9675993" y="5835377"/>
                <a:ext cx="2695853" cy="2288348"/>
                <a:chOff x="9712047" y="5835377"/>
                <a:chExt cx="2695853" cy="2288348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9712047" y="5835377"/>
                  <a:ext cx="2695853" cy="382260"/>
                  <a:chOff x="9712047" y="5682478"/>
                  <a:chExt cx="2695853" cy="382260"/>
                </a:xfrm>
              </p:grpSpPr>
              <p:sp>
                <p:nvSpPr>
                  <p:cNvPr id="21" name="Freeform 45"/>
                  <p:cNvSpPr>
                    <a:spLocks noEditPoints="1"/>
                  </p:cNvSpPr>
                  <p:nvPr/>
                </p:nvSpPr>
                <p:spPr bwMode="auto">
                  <a:xfrm>
                    <a:off x="9712047" y="5755062"/>
                    <a:ext cx="248722" cy="248722"/>
                  </a:xfrm>
                  <a:custGeom>
                    <a:avLst/>
                    <a:gdLst>
                      <a:gd name="T0" fmla="*/ 92739 w 55"/>
                      <a:gd name="T1" fmla="*/ 188912 h 55"/>
                      <a:gd name="T2" fmla="*/ 0 w 55"/>
                      <a:gd name="T3" fmla="*/ 92739 h 55"/>
                      <a:gd name="T4" fmla="*/ 92739 w 55"/>
                      <a:gd name="T5" fmla="*/ 0 h 55"/>
                      <a:gd name="T6" fmla="*/ 188912 w 55"/>
                      <a:gd name="T7" fmla="*/ 92739 h 55"/>
                      <a:gd name="T8" fmla="*/ 92739 w 55"/>
                      <a:gd name="T9" fmla="*/ 188912 h 55"/>
                      <a:gd name="T10" fmla="*/ 154564 w 55"/>
                      <a:gd name="T11" fmla="*/ 68695 h 55"/>
                      <a:gd name="T12" fmla="*/ 144260 w 55"/>
                      <a:gd name="T13" fmla="*/ 58391 h 55"/>
                      <a:gd name="T14" fmla="*/ 137391 w 55"/>
                      <a:gd name="T15" fmla="*/ 54956 h 55"/>
                      <a:gd name="T16" fmla="*/ 130521 w 55"/>
                      <a:gd name="T17" fmla="*/ 58391 h 55"/>
                      <a:gd name="T18" fmla="*/ 82434 w 55"/>
                      <a:gd name="T19" fmla="*/ 106478 h 55"/>
                      <a:gd name="T20" fmla="*/ 54956 w 55"/>
                      <a:gd name="T21" fmla="*/ 79000 h 55"/>
                      <a:gd name="T22" fmla="*/ 48087 w 55"/>
                      <a:gd name="T23" fmla="*/ 75565 h 55"/>
                      <a:gd name="T24" fmla="*/ 44652 w 55"/>
                      <a:gd name="T25" fmla="*/ 79000 h 55"/>
                      <a:gd name="T26" fmla="*/ 30913 w 55"/>
                      <a:gd name="T27" fmla="*/ 89304 h 55"/>
                      <a:gd name="T28" fmla="*/ 30913 w 55"/>
                      <a:gd name="T29" fmla="*/ 96173 h 55"/>
                      <a:gd name="T30" fmla="*/ 30913 w 55"/>
                      <a:gd name="T31" fmla="*/ 103043 h 55"/>
                      <a:gd name="T32" fmla="*/ 75565 w 55"/>
                      <a:gd name="T33" fmla="*/ 147695 h 55"/>
                      <a:gd name="T34" fmla="*/ 82434 w 55"/>
                      <a:gd name="T35" fmla="*/ 147695 h 55"/>
                      <a:gd name="T36" fmla="*/ 89304 w 55"/>
                      <a:gd name="T37" fmla="*/ 147695 h 55"/>
                      <a:gd name="T38" fmla="*/ 154564 w 55"/>
                      <a:gd name="T39" fmla="*/ 79000 h 55"/>
                      <a:gd name="T40" fmla="*/ 157999 w 55"/>
                      <a:gd name="T41" fmla="*/ 75565 h 55"/>
                      <a:gd name="T42" fmla="*/ 154564 w 55"/>
                      <a:gd name="T43" fmla="*/ 68695 h 5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55" h="55">
                        <a:moveTo>
                          <a:pt x="27" y="55"/>
                        </a:moveTo>
                        <a:cubicBezTo>
                          <a:pt x="12" y="55"/>
                          <a:pt x="0" y="42"/>
                          <a:pt x="0" y="27"/>
                        </a:cubicBezTo>
                        <a:cubicBezTo>
                          <a:pt x="0" y="12"/>
                          <a:pt x="12" y="0"/>
                          <a:pt x="27" y="0"/>
                        </a:cubicBezTo>
                        <a:cubicBezTo>
                          <a:pt x="42" y="0"/>
                          <a:pt x="55" y="12"/>
                          <a:pt x="55" y="27"/>
                        </a:cubicBezTo>
                        <a:cubicBezTo>
                          <a:pt x="55" y="42"/>
                          <a:pt x="42" y="55"/>
                          <a:pt x="27" y="55"/>
                        </a:cubicBezTo>
                        <a:close/>
                        <a:moveTo>
                          <a:pt x="45" y="20"/>
                        </a:move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1" y="16"/>
                          <a:pt x="41" y="16"/>
                          <a:pt x="40" y="16"/>
                        </a:cubicBezTo>
                        <a:cubicBezTo>
                          <a:pt x="39" y="16"/>
                          <a:pt x="39" y="16"/>
                          <a:pt x="38" y="17"/>
                        </a:cubicBezTo>
                        <a:cubicBezTo>
                          <a:pt x="24" y="31"/>
                          <a:pt x="24" y="31"/>
                          <a:pt x="24" y="31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5" y="23"/>
                          <a:pt x="15" y="22"/>
                          <a:pt x="14" y="22"/>
                        </a:cubicBezTo>
                        <a:cubicBezTo>
                          <a:pt x="14" y="22"/>
                          <a:pt x="13" y="23"/>
                          <a:pt x="13" y="23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7"/>
                          <a:pt x="9" y="27"/>
                          <a:pt x="9" y="28"/>
                        </a:cubicBezTo>
                        <a:cubicBezTo>
                          <a:pt x="9" y="29"/>
                          <a:pt x="9" y="29"/>
                          <a:pt x="9" y="30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3" y="43"/>
                          <a:pt x="23" y="43"/>
                          <a:pt x="24" y="43"/>
                        </a:cubicBezTo>
                        <a:cubicBezTo>
                          <a:pt x="25" y="43"/>
                          <a:pt x="25" y="43"/>
                          <a:pt x="26" y="43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3"/>
                          <a:pt x="46" y="22"/>
                          <a:pt x="46" y="22"/>
                        </a:cubicBezTo>
                        <a:cubicBezTo>
                          <a:pt x="46" y="21"/>
                          <a:pt x="45" y="20"/>
                          <a:pt x="45" y="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 sz="1125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" name="Rectangle 21"/>
                  <p:cNvSpPr/>
                  <p:nvPr/>
                </p:nvSpPr>
                <p:spPr>
                  <a:xfrm>
                    <a:off x="10171490" y="5682478"/>
                    <a:ext cx="2236410" cy="38226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id-ID" sz="875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Insert Text in This </a:t>
                    </a:r>
                    <a:r>
                      <a:rPr lang="id-ID" sz="875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Text</a:t>
                    </a:r>
                    <a:endParaRPr lang="en-US" sz="875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grpSp>
              <p:nvGrpSpPr>
                <p:cNvPr id="32" name="Group 31"/>
                <p:cNvGrpSpPr/>
                <p:nvPr/>
              </p:nvGrpSpPr>
              <p:grpSpPr>
                <a:xfrm>
                  <a:off x="9712047" y="6470740"/>
                  <a:ext cx="2695853" cy="382260"/>
                  <a:chOff x="9712047" y="6393237"/>
                  <a:chExt cx="2695853" cy="382260"/>
                </a:xfrm>
              </p:grpSpPr>
              <p:sp>
                <p:nvSpPr>
                  <p:cNvPr id="23" name="Rectangle 22"/>
                  <p:cNvSpPr/>
                  <p:nvPr/>
                </p:nvSpPr>
                <p:spPr>
                  <a:xfrm>
                    <a:off x="10171490" y="6393237"/>
                    <a:ext cx="2236410" cy="38226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id-ID" sz="875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Insert Some Text in This</a:t>
                    </a:r>
                    <a:endParaRPr lang="en-US" sz="875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26" name="Freeform 45"/>
                  <p:cNvSpPr>
                    <a:spLocks noEditPoints="1"/>
                  </p:cNvSpPr>
                  <p:nvPr/>
                </p:nvSpPr>
                <p:spPr bwMode="auto">
                  <a:xfrm>
                    <a:off x="9712047" y="6465821"/>
                    <a:ext cx="248722" cy="248722"/>
                  </a:xfrm>
                  <a:custGeom>
                    <a:avLst/>
                    <a:gdLst>
                      <a:gd name="T0" fmla="*/ 92739 w 55"/>
                      <a:gd name="T1" fmla="*/ 188912 h 55"/>
                      <a:gd name="T2" fmla="*/ 0 w 55"/>
                      <a:gd name="T3" fmla="*/ 92739 h 55"/>
                      <a:gd name="T4" fmla="*/ 92739 w 55"/>
                      <a:gd name="T5" fmla="*/ 0 h 55"/>
                      <a:gd name="T6" fmla="*/ 188912 w 55"/>
                      <a:gd name="T7" fmla="*/ 92739 h 55"/>
                      <a:gd name="T8" fmla="*/ 92739 w 55"/>
                      <a:gd name="T9" fmla="*/ 188912 h 55"/>
                      <a:gd name="T10" fmla="*/ 154564 w 55"/>
                      <a:gd name="T11" fmla="*/ 68695 h 55"/>
                      <a:gd name="T12" fmla="*/ 144260 w 55"/>
                      <a:gd name="T13" fmla="*/ 58391 h 55"/>
                      <a:gd name="T14" fmla="*/ 137391 w 55"/>
                      <a:gd name="T15" fmla="*/ 54956 h 55"/>
                      <a:gd name="T16" fmla="*/ 130521 w 55"/>
                      <a:gd name="T17" fmla="*/ 58391 h 55"/>
                      <a:gd name="T18" fmla="*/ 82434 w 55"/>
                      <a:gd name="T19" fmla="*/ 106478 h 55"/>
                      <a:gd name="T20" fmla="*/ 54956 w 55"/>
                      <a:gd name="T21" fmla="*/ 79000 h 55"/>
                      <a:gd name="T22" fmla="*/ 48087 w 55"/>
                      <a:gd name="T23" fmla="*/ 75565 h 55"/>
                      <a:gd name="T24" fmla="*/ 44652 w 55"/>
                      <a:gd name="T25" fmla="*/ 79000 h 55"/>
                      <a:gd name="T26" fmla="*/ 30913 w 55"/>
                      <a:gd name="T27" fmla="*/ 89304 h 55"/>
                      <a:gd name="T28" fmla="*/ 30913 w 55"/>
                      <a:gd name="T29" fmla="*/ 96173 h 55"/>
                      <a:gd name="T30" fmla="*/ 30913 w 55"/>
                      <a:gd name="T31" fmla="*/ 103043 h 55"/>
                      <a:gd name="T32" fmla="*/ 75565 w 55"/>
                      <a:gd name="T33" fmla="*/ 147695 h 55"/>
                      <a:gd name="T34" fmla="*/ 82434 w 55"/>
                      <a:gd name="T35" fmla="*/ 147695 h 55"/>
                      <a:gd name="T36" fmla="*/ 89304 w 55"/>
                      <a:gd name="T37" fmla="*/ 147695 h 55"/>
                      <a:gd name="T38" fmla="*/ 154564 w 55"/>
                      <a:gd name="T39" fmla="*/ 79000 h 55"/>
                      <a:gd name="T40" fmla="*/ 157999 w 55"/>
                      <a:gd name="T41" fmla="*/ 75565 h 55"/>
                      <a:gd name="T42" fmla="*/ 154564 w 55"/>
                      <a:gd name="T43" fmla="*/ 68695 h 5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55" h="55">
                        <a:moveTo>
                          <a:pt x="27" y="55"/>
                        </a:moveTo>
                        <a:cubicBezTo>
                          <a:pt x="12" y="55"/>
                          <a:pt x="0" y="42"/>
                          <a:pt x="0" y="27"/>
                        </a:cubicBezTo>
                        <a:cubicBezTo>
                          <a:pt x="0" y="12"/>
                          <a:pt x="12" y="0"/>
                          <a:pt x="27" y="0"/>
                        </a:cubicBezTo>
                        <a:cubicBezTo>
                          <a:pt x="42" y="0"/>
                          <a:pt x="55" y="12"/>
                          <a:pt x="55" y="27"/>
                        </a:cubicBezTo>
                        <a:cubicBezTo>
                          <a:pt x="55" y="42"/>
                          <a:pt x="42" y="55"/>
                          <a:pt x="27" y="55"/>
                        </a:cubicBezTo>
                        <a:close/>
                        <a:moveTo>
                          <a:pt x="45" y="20"/>
                        </a:move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1" y="16"/>
                          <a:pt x="41" y="16"/>
                          <a:pt x="40" y="16"/>
                        </a:cubicBezTo>
                        <a:cubicBezTo>
                          <a:pt x="39" y="16"/>
                          <a:pt x="39" y="16"/>
                          <a:pt x="38" y="17"/>
                        </a:cubicBezTo>
                        <a:cubicBezTo>
                          <a:pt x="24" y="31"/>
                          <a:pt x="24" y="31"/>
                          <a:pt x="24" y="31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5" y="23"/>
                          <a:pt x="15" y="22"/>
                          <a:pt x="14" y="22"/>
                        </a:cubicBezTo>
                        <a:cubicBezTo>
                          <a:pt x="14" y="22"/>
                          <a:pt x="13" y="23"/>
                          <a:pt x="13" y="23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7"/>
                          <a:pt x="9" y="27"/>
                          <a:pt x="9" y="28"/>
                        </a:cubicBezTo>
                        <a:cubicBezTo>
                          <a:pt x="9" y="29"/>
                          <a:pt x="9" y="29"/>
                          <a:pt x="9" y="30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3" y="43"/>
                          <a:pt x="23" y="43"/>
                          <a:pt x="24" y="43"/>
                        </a:cubicBezTo>
                        <a:cubicBezTo>
                          <a:pt x="25" y="43"/>
                          <a:pt x="25" y="43"/>
                          <a:pt x="26" y="43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3"/>
                          <a:pt x="46" y="22"/>
                          <a:pt x="46" y="22"/>
                        </a:cubicBezTo>
                        <a:cubicBezTo>
                          <a:pt x="46" y="21"/>
                          <a:pt x="45" y="20"/>
                          <a:pt x="45" y="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 sz="1125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9712047" y="7106103"/>
                  <a:ext cx="2695853" cy="382260"/>
                  <a:chOff x="9712047" y="7103996"/>
                  <a:chExt cx="2695853" cy="382260"/>
                </a:xfrm>
              </p:grpSpPr>
              <p:sp>
                <p:nvSpPr>
                  <p:cNvPr id="24" name="Rectangle 23"/>
                  <p:cNvSpPr/>
                  <p:nvPr/>
                </p:nvSpPr>
                <p:spPr>
                  <a:xfrm>
                    <a:off x="10171490" y="7103996"/>
                    <a:ext cx="2236410" cy="38226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id-ID" sz="875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Insert a text </a:t>
                    </a:r>
                    <a:r>
                      <a:rPr lang="id-ID" sz="875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 Here</a:t>
                    </a:r>
                    <a:endParaRPr lang="en-US" sz="875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27" name="Freeform 45"/>
                  <p:cNvSpPr>
                    <a:spLocks noEditPoints="1"/>
                  </p:cNvSpPr>
                  <p:nvPr/>
                </p:nvSpPr>
                <p:spPr bwMode="auto">
                  <a:xfrm>
                    <a:off x="9712047" y="7176580"/>
                    <a:ext cx="248722" cy="248722"/>
                  </a:xfrm>
                  <a:custGeom>
                    <a:avLst/>
                    <a:gdLst>
                      <a:gd name="T0" fmla="*/ 92739 w 55"/>
                      <a:gd name="T1" fmla="*/ 188912 h 55"/>
                      <a:gd name="T2" fmla="*/ 0 w 55"/>
                      <a:gd name="T3" fmla="*/ 92739 h 55"/>
                      <a:gd name="T4" fmla="*/ 92739 w 55"/>
                      <a:gd name="T5" fmla="*/ 0 h 55"/>
                      <a:gd name="T6" fmla="*/ 188912 w 55"/>
                      <a:gd name="T7" fmla="*/ 92739 h 55"/>
                      <a:gd name="T8" fmla="*/ 92739 w 55"/>
                      <a:gd name="T9" fmla="*/ 188912 h 55"/>
                      <a:gd name="T10" fmla="*/ 154564 w 55"/>
                      <a:gd name="T11" fmla="*/ 68695 h 55"/>
                      <a:gd name="T12" fmla="*/ 144260 w 55"/>
                      <a:gd name="T13" fmla="*/ 58391 h 55"/>
                      <a:gd name="T14" fmla="*/ 137391 w 55"/>
                      <a:gd name="T15" fmla="*/ 54956 h 55"/>
                      <a:gd name="T16" fmla="*/ 130521 w 55"/>
                      <a:gd name="T17" fmla="*/ 58391 h 55"/>
                      <a:gd name="T18" fmla="*/ 82434 w 55"/>
                      <a:gd name="T19" fmla="*/ 106478 h 55"/>
                      <a:gd name="T20" fmla="*/ 54956 w 55"/>
                      <a:gd name="T21" fmla="*/ 79000 h 55"/>
                      <a:gd name="T22" fmla="*/ 48087 w 55"/>
                      <a:gd name="T23" fmla="*/ 75565 h 55"/>
                      <a:gd name="T24" fmla="*/ 44652 w 55"/>
                      <a:gd name="T25" fmla="*/ 79000 h 55"/>
                      <a:gd name="T26" fmla="*/ 30913 w 55"/>
                      <a:gd name="T27" fmla="*/ 89304 h 55"/>
                      <a:gd name="T28" fmla="*/ 30913 w 55"/>
                      <a:gd name="T29" fmla="*/ 96173 h 55"/>
                      <a:gd name="T30" fmla="*/ 30913 w 55"/>
                      <a:gd name="T31" fmla="*/ 103043 h 55"/>
                      <a:gd name="T32" fmla="*/ 75565 w 55"/>
                      <a:gd name="T33" fmla="*/ 147695 h 55"/>
                      <a:gd name="T34" fmla="*/ 82434 w 55"/>
                      <a:gd name="T35" fmla="*/ 147695 h 55"/>
                      <a:gd name="T36" fmla="*/ 89304 w 55"/>
                      <a:gd name="T37" fmla="*/ 147695 h 55"/>
                      <a:gd name="T38" fmla="*/ 154564 w 55"/>
                      <a:gd name="T39" fmla="*/ 79000 h 55"/>
                      <a:gd name="T40" fmla="*/ 157999 w 55"/>
                      <a:gd name="T41" fmla="*/ 75565 h 55"/>
                      <a:gd name="T42" fmla="*/ 154564 w 55"/>
                      <a:gd name="T43" fmla="*/ 68695 h 5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55" h="55">
                        <a:moveTo>
                          <a:pt x="27" y="55"/>
                        </a:moveTo>
                        <a:cubicBezTo>
                          <a:pt x="12" y="55"/>
                          <a:pt x="0" y="42"/>
                          <a:pt x="0" y="27"/>
                        </a:cubicBezTo>
                        <a:cubicBezTo>
                          <a:pt x="0" y="12"/>
                          <a:pt x="12" y="0"/>
                          <a:pt x="27" y="0"/>
                        </a:cubicBezTo>
                        <a:cubicBezTo>
                          <a:pt x="42" y="0"/>
                          <a:pt x="55" y="12"/>
                          <a:pt x="55" y="27"/>
                        </a:cubicBezTo>
                        <a:cubicBezTo>
                          <a:pt x="55" y="42"/>
                          <a:pt x="42" y="55"/>
                          <a:pt x="27" y="55"/>
                        </a:cubicBezTo>
                        <a:close/>
                        <a:moveTo>
                          <a:pt x="45" y="20"/>
                        </a:move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1" y="16"/>
                          <a:pt x="41" y="16"/>
                          <a:pt x="40" y="16"/>
                        </a:cubicBezTo>
                        <a:cubicBezTo>
                          <a:pt x="39" y="16"/>
                          <a:pt x="39" y="16"/>
                          <a:pt x="38" y="17"/>
                        </a:cubicBezTo>
                        <a:cubicBezTo>
                          <a:pt x="24" y="31"/>
                          <a:pt x="24" y="31"/>
                          <a:pt x="24" y="31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5" y="23"/>
                          <a:pt x="15" y="22"/>
                          <a:pt x="14" y="22"/>
                        </a:cubicBezTo>
                        <a:cubicBezTo>
                          <a:pt x="14" y="22"/>
                          <a:pt x="13" y="23"/>
                          <a:pt x="13" y="23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7"/>
                          <a:pt x="9" y="27"/>
                          <a:pt x="9" y="28"/>
                        </a:cubicBezTo>
                        <a:cubicBezTo>
                          <a:pt x="9" y="29"/>
                          <a:pt x="9" y="29"/>
                          <a:pt x="9" y="30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3" y="43"/>
                          <a:pt x="23" y="43"/>
                          <a:pt x="24" y="43"/>
                        </a:cubicBezTo>
                        <a:cubicBezTo>
                          <a:pt x="25" y="43"/>
                          <a:pt x="25" y="43"/>
                          <a:pt x="26" y="43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3"/>
                          <a:pt x="46" y="22"/>
                          <a:pt x="46" y="22"/>
                        </a:cubicBezTo>
                        <a:cubicBezTo>
                          <a:pt x="46" y="21"/>
                          <a:pt x="45" y="20"/>
                          <a:pt x="45" y="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 sz="1125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9712047" y="7741465"/>
                  <a:ext cx="2695853" cy="382260"/>
                  <a:chOff x="9712047" y="7814755"/>
                  <a:chExt cx="2695853" cy="382260"/>
                </a:xfrm>
              </p:grpSpPr>
              <p:sp>
                <p:nvSpPr>
                  <p:cNvPr id="25" name="Rectangle 24"/>
                  <p:cNvSpPr/>
                  <p:nvPr/>
                </p:nvSpPr>
                <p:spPr>
                  <a:xfrm>
                    <a:off x="10171490" y="7814755"/>
                    <a:ext cx="2236410" cy="38226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id-ID" sz="875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Insert Food Text in This</a:t>
                    </a:r>
                    <a:endParaRPr lang="en-US" sz="875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28" name="Freeform 45"/>
                  <p:cNvSpPr>
                    <a:spLocks noEditPoints="1"/>
                  </p:cNvSpPr>
                  <p:nvPr/>
                </p:nvSpPr>
                <p:spPr bwMode="auto">
                  <a:xfrm>
                    <a:off x="9712047" y="7887339"/>
                    <a:ext cx="248722" cy="248722"/>
                  </a:xfrm>
                  <a:custGeom>
                    <a:avLst/>
                    <a:gdLst>
                      <a:gd name="T0" fmla="*/ 92739 w 55"/>
                      <a:gd name="T1" fmla="*/ 188912 h 55"/>
                      <a:gd name="T2" fmla="*/ 0 w 55"/>
                      <a:gd name="T3" fmla="*/ 92739 h 55"/>
                      <a:gd name="T4" fmla="*/ 92739 w 55"/>
                      <a:gd name="T5" fmla="*/ 0 h 55"/>
                      <a:gd name="T6" fmla="*/ 188912 w 55"/>
                      <a:gd name="T7" fmla="*/ 92739 h 55"/>
                      <a:gd name="T8" fmla="*/ 92739 w 55"/>
                      <a:gd name="T9" fmla="*/ 188912 h 55"/>
                      <a:gd name="T10" fmla="*/ 154564 w 55"/>
                      <a:gd name="T11" fmla="*/ 68695 h 55"/>
                      <a:gd name="T12" fmla="*/ 144260 w 55"/>
                      <a:gd name="T13" fmla="*/ 58391 h 55"/>
                      <a:gd name="T14" fmla="*/ 137391 w 55"/>
                      <a:gd name="T15" fmla="*/ 54956 h 55"/>
                      <a:gd name="T16" fmla="*/ 130521 w 55"/>
                      <a:gd name="T17" fmla="*/ 58391 h 55"/>
                      <a:gd name="T18" fmla="*/ 82434 w 55"/>
                      <a:gd name="T19" fmla="*/ 106478 h 55"/>
                      <a:gd name="T20" fmla="*/ 54956 w 55"/>
                      <a:gd name="T21" fmla="*/ 79000 h 55"/>
                      <a:gd name="T22" fmla="*/ 48087 w 55"/>
                      <a:gd name="T23" fmla="*/ 75565 h 55"/>
                      <a:gd name="T24" fmla="*/ 44652 w 55"/>
                      <a:gd name="T25" fmla="*/ 79000 h 55"/>
                      <a:gd name="T26" fmla="*/ 30913 w 55"/>
                      <a:gd name="T27" fmla="*/ 89304 h 55"/>
                      <a:gd name="T28" fmla="*/ 30913 w 55"/>
                      <a:gd name="T29" fmla="*/ 96173 h 55"/>
                      <a:gd name="T30" fmla="*/ 30913 w 55"/>
                      <a:gd name="T31" fmla="*/ 103043 h 55"/>
                      <a:gd name="T32" fmla="*/ 75565 w 55"/>
                      <a:gd name="T33" fmla="*/ 147695 h 55"/>
                      <a:gd name="T34" fmla="*/ 82434 w 55"/>
                      <a:gd name="T35" fmla="*/ 147695 h 55"/>
                      <a:gd name="T36" fmla="*/ 89304 w 55"/>
                      <a:gd name="T37" fmla="*/ 147695 h 55"/>
                      <a:gd name="T38" fmla="*/ 154564 w 55"/>
                      <a:gd name="T39" fmla="*/ 79000 h 55"/>
                      <a:gd name="T40" fmla="*/ 157999 w 55"/>
                      <a:gd name="T41" fmla="*/ 75565 h 55"/>
                      <a:gd name="T42" fmla="*/ 154564 w 55"/>
                      <a:gd name="T43" fmla="*/ 68695 h 5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55" h="55">
                        <a:moveTo>
                          <a:pt x="27" y="55"/>
                        </a:moveTo>
                        <a:cubicBezTo>
                          <a:pt x="12" y="55"/>
                          <a:pt x="0" y="42"/>
                          <a:pt x="0" y="27"/>
                        </a:cubicBezTo>
                        <a:cubicBezTo>
                          <a:pt x="0" y="12"/>
                          <a:pt x="12" y="0"/>
                          <a:pt x="27" y="0"/>
                        </a:cubicBezTo>
                        <a:cubicBezTo>
                          <a:pt x="42" y="0"/>
                          <a:pt x="55" y="12"/>
                          <a:pt x="55" y="27"/>
                        </a:cubicBezTo>
                        <a:cubicBezTo>
                          <a:pt x="55" y="42"/>
                          <a:pt x="42" y="55"/>
                          <a:pt x="27" y="55"/>
                        </a:cubicBezTo>
                        <a:close/>
                        <a:moveTo>
                          <a:pt x="45" y="20"/>
                        </a:move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1" y="16"/>
                          <a:pt x="41" y="16"/>
                          <a:pt x="40" y="16"/>
                        </a:cubicBezTo>
                        <a:cubicBezTo>
                          <a:pt x="39" y="16"/>
                          <a:pt x="39" y="16"/>
                          <a:pt x="38" y="17"/>
                        </a:cubicBezTo>
                        <a:cubicBezTo>
                          <a:pt x="24" y="31"/>
                          <a:pt x="24" y="31"/>
                          <a:pt x="24" y="31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5" y="23"/>
                          <a:pt x="15" y="22"/>
                          <a:pt x="14" y="22"/>
                        </a:cubicBezTo>
                        <a:cubicBezTo>
                          <a:pt x="14" y="22"/>
                          <a:pt x="13" y="23"/>
                          <a:pt x="13" y="23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7"/>
                          <a:pt x="9" y="27"/>
                          <a:pt x="9" y="28"/>
                        </a:cubicBezTo>
                        <a:cubicBezTo>
                          <a:pt x="9" y="29"/>
                          <a:pt x="9" y="29"/>
                          <a:pt x="9" y="30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3" y="43"/>
                          <a:pt x="23" y="43"/>
                          <a:pt x="24" y="43"/>
                        </a:cubicBezTo>
                        <a:cubicBezTo>
                          <a:pt x="25" y="43"/>
                          <a:pt x="25" y="43"/>
                          <a:pt x="26" y="43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3"/>
                          <a:pt x="46" y="22"/>
                          <a:pt x="46" y="22"/>
                        </a:cubicBezTo>
                        <a:cubicBezTo>
                          <a:pt x="46" y="21"/>
                          <a:pt x="45" y="20"/>
                          <a:pt x="45" y="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 sz="1125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55" name="Group 54"/>
          <p:cNvGrpSpPr/>
          <p:nvPr/>
        </p:nvGrpSpPr>
        <p:grpSpPr>
          <a:xfrm>
            <a:off x="9584441" y="2154918"/>
            <a:ext cx="2086130" cy="3662659"/>
            <a:chOff x="12801600" y="3565820"/>
            <a:chExt cx="3337808" cy="5860254"/>
          </a:xfrm>
        </p:grpSpPr>
        <p:sp>
          <p:nvSpPr>
            <p:cNvPr id="56" name="Rectangle: Rounded Corners 55"/>
            <p:cNvSpPr/>
            <p:nvPr/>
          </p:nvSpPr>
          <p:spPr>
            <a:xfrm>
              <a:off x="12801600" y="3565820"/>
              <a:ext cx="3337808" cy="5860254"/>
            </a:xfrm>
            <a:prstGeom prst="roundRect">
              <a:avLst>
                <a:gd name="adj" fmla="val 1601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  <a:effectLst>
              <a:outerShdw blurRad="1270000" dist="762000" dir="10800000" sx="85000" sy="85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0">
                <a:solidFill>
                  <a:schemeClr val="bg1"/>
                </a:solidFill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13203042" y="4099767"/>
              <a:ext cx="2534924" cy="4792362"/>
              <a:chOff x="9673846" y="3873013"/>
              <a:chExt cx="2700146" cy="5104721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9785598" y="3873013"/>
                <a:ext cx="2476643" cy="5337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750" spc="188" dirty="0">
                    <a:solidFill>
                      <a:schemeClr val="bg1"/>
                    </a:solidFill>
                    <a:latin typeface="Walkway Black" panose="00000400000000000000" pitchFamily="2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PREMIUM</a:t>
                </a:r>
                <a:endParaRPr lang="en-US" sz="1125" spc="188" dirty="0">
                  <a:solidFill>
                    <a:schemeClr val="bg1"/>
                  </a:solidFill>
                  <a:latin typeface="Walkway Black" panose="00000400000000000000" pitchFamily="2" charset="0"/>
                  <a:ea typeface="Open Sans" panose="020B060603050402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9980990" y="4354366"/>
                <a:ext cx="2085855" cy="10385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id-ID" sz="1500" b="1" spc="188" dirty="0">
                    <a:solidFill>
                      <a:schemeClr val="bg1"/>
                    </a:solidFill>
                    <a:latin typeface="Walkway Bold" panose="00000400000000000000" pitchFamily="2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$</a:t>
                </a:r>
                <a:r>
                  <a:rPr lang="en-US" sz="3000" b="1" spc="188" dirty="0">
                    <a:solidFill>
                      <a:schemeClr val="bg1"/>
                    </a:solidFill>
                    <a:latin typeface="Walkway Bold" panose="00000400000000000000" pitchFamily="2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49</a:t>
                </a:r>
                <a:r>
                  <a:rPr lang="id-ID" sz="1500" b="1" spc="188" dirty="0">
                    <a:solidFill>
                      <a:schemeClr val="bg1"/>
                    </a:solidFill>
                    <a:latin typeface="Walkway Bold" panose="00000400000000000000" pitchFamily="2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,</a:t>
                </a:r>
                <a:r>
                  <a:rPr lang="en-US" sz="1500" b="1" spc="188" dirty="0">
                    <a:solidFill>
                      <a:schemeClr val="bg1"/>
                    </a:solidFill>
                    <a:latin typeface="Walkway Bold" panose="00000400000000000000" pitchFamily="2" charset="0"/>
                    <a:ea typeface="Open Sans" panose="020B0606030504020204" pitchFamily="34" charset="0"/>
                    <a:cs typeface="Segoe UI Light" panose="020B0502040204020203" pitchFamily="34" charset="0"/>
                  </a:rPr>
                  <a:t>99</a:t>
                </a:r>
              </a:p>
            </p:txBody>
          </p:sp>
          <p:sp>
            <p:nvSpPr>
              <p:cNvPr id="60" name="Rectangle: Rounded Corners 59"/>
              <p:cNvSpPr/>
              <p:nvPr/>
            </p:nvSpPr>
            <p:spPr>
              <a:xfrm>
                <a:off x="9673846" y="8478970"/>
                <a:ext cx="2700146" cy="498764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2700000" scaled="0"/>
              </a:gradFill>
              <a:ln>
                <a:noFill/>
              </a:ln>
              <a:effectLst>
                <a:outerShdw blurRad="1270000" dist="152400" dir="5400000" sx="87000" sy="87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75" dirty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Sign In To Purchase</a:t>
                </a:r>
                <a:endParaRPr lang="id-ID" sz="875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9675993" y="5835377"/>
                <a:ext cx="2695853" cy="2277529"/>
                <a:chOff x="9712047" y="5835377"/>
                <a:chExt cx="2695853" cy="2277529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9712047" y="5835377"/>
                  <a:ext cx="2695853" cy="371441"/>
                  <a:chOff x="9712047" y="5682478"/>
                  <a:chExt cx="2695853" cy="371441"/>
                </a:xfrm>
              </p:grpSpPr>
              <p:sp>
                <p:nvSpPr>
                  <p:cNvPr id="72" name="Freeform 45"/>
                  <p:cNvSpPr>
                    <a:spLocks noEditPoints="1"/>
                  </p:cNvSpPr>
                  <p:nvPr/>
                </p:nvSpPr>
                <p:spPr bwMode="auto">
                  <a:xfrm>
                    <a:off x="9712047" y="5755062"/>
                    <a:ext cx="248722" cy="248722"/>
                  </a:xfrm>
                  <a:custGeom>
                    <a:avLst/>
                    <a:gdLst>
                      <a:gd name="T0" fmla="*/ 92739 w 55"/>
                      <a:gd name="T1" fmla="*/ 188912 h 55"/>
                      <a:gd name="T2" fmla="*/ 0 w 55"/>
                      <a:gd name="T3" fmla="*/ 92739 h 55"/>
                      <a:gd name="T4" fmla="*/ 92739 w 55"/>
                      <a:gd name="T5" fmla="*/ 0 h 55"/>
                      <a:gd name="T6" fmla="*/ 188912 w 55"/>
                      <a:gd name="T7" fmla="*/ 92739 h 55"/>
                      <a:gd name="T8" fmla="*/ 92739 w 55"/>
                      <a:gd name="T9" fmla="*/ 188912 h 55"/>
                      <a:gd name="T10" fmla="*/ 154564 w 55"/>
                      <a:gd name="T11" fmla="*/ 68695 h 55"/>
                      <a:gd name="T12" fmla="*/ 144260 w 55"/>
                      <a:gd name="T13" fmla="*/ 58391 h 55"/>
                      <a:gd name="T14" fmla="*/ 137391 w 55"/>
                      <a:gd name="T15" fmla="*/ 54956 h 55"/>
                      <a:gd name="T16" fmla="*/ 130521 w 55"/>
                      <a:gd name="T17" fmla="*/ 58391 h 55"/>
                      <a:gd name="T18" fmla="*/ 82434 w 55"/>
                      <a:gd name="T19" fmla="*/ 106478 h 55"/>
                      <a:gd name="T20" fmla="*/ 54956 w 55"/>
                      <a:gd name="T21" fmla="*/ 79000 h 55"/>
                      <a:gd name="T22" fmla="*/ 48087 w 55"/>
                      <a:gd name="T23" fmla="*/ 75565 h 55"/>
                      <a:gd name="T24" fmla="*/ 44652 w 55"/>
                      <a:gd name="T25" fmla="*/ 79000 h 55"/>
                      <a:gd name="T26" fmla="*/ 30913 w 55"/>
                      <a:gd name="T27" fmla="*/ 89304 h 55"/>
                      <a:gd name="T28" fmla="*/ 30913 w 55"/>
                      <a:gd name="T29" fmla="*/ 96173 h 55"/>
                      <a:gd name="T30" fmla="*/ 30913 w 55"/>
                      <a:gd name="T31" fmla="*/ 103043 h 55"/>
                      <a:gd name="T32" fmla="*/ 75565 w 55"/>
                      <a:gd name="T33" fmla="*/ 147695 h 55"/>
                      <a:gd name="T34" fmla="*/ 82434 w 55"/>
                      <a:gd name="T35" fmla="*/ 147695 h 55"/>
                      <a:gd name="T36" fmla="*/ 89304 w 55"/>
                      <a:gd name="T37" fmla="*/ 147695 h 55"/>
                      <a:gd name="T38" fmla="*/ 154564 w 55"/>
                      <a:gd name="T39" fmla="*/ 79000 h 55"/>
                      <a:gd name="T40" fmla="*/ 157999 w 55"/>
                      <a:gd name="T41" fmla="*/ 75565 h 55"/>
                      <a:gd name="T42" fmla="*/ 154564 w 55"/>
                      <a:gd name="T43" fmla="*/ 68695 h 5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55" h="55">
                        <a:moveTo>
                          <a:pt x="27" y="55"/>
                        </a:moveTo>
                        <a:cubicBezTo>
                          <a:pt x="12" y="55"/>
                          <a:pt x="0" y="42"/>
                          <a:pt x="0" y="27"/>
                        </a:cubicBezTo>
                        <a:cubicBezTo>
                          <a:pt x="0" y="12"/>
                          <a:pt x="12" y="0"/>
                          <a:pt x="27" y="0"/>
                        </a:cubicBezTo>
                        <a:cubicBezTo>
                          <a:pt x="42" y="0"/>
                          <a:pt x="55" y="12"/>
                          <a:pt x="55" y="27"/>
                        </a:cubicBezTo>
                        <a:cubicBezTo>
                          <a:pt x="55" y="42"/>
                          <a:pt x="42" y="55"/>
                          <a:pt x="27" y="55"/>
                        </a:cubicBezTo>
                        <a:close/>
                        <a:moveTo>
                          <a:pt x="45" y="20"/>
                        </a:move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1" y="16"/>
                          <a:pt x="41" y="16"/>
                          <a:pt x="40" y="16"/>
                        </a:cubicBezTo>
                        <a:cubicBezTo>
                          <a:pt x="39" y="16"/>
                          <a:pt x="39" y="16"/>
                          <a:pt x="38" y="17"/>
                        </a:cubicBezTo>
                        <a:cubicBezTo>
                          <a:pt x="24" y="31"/>
                          <a:pt x="24" y="31"/>
                          <a:pt x="24" y="31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5" y="23"/>
                          <a:pt x="15" y="22"/>
                          <a:pt x="14" y="22"/>
                        </a:cubicBezTo>
                        <a:cubicBezTo>
                          <a:pt x="14" y="22"/>
                          <a:pt x="13" y="23"/>
                          <a:pt x="13" y="23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7"/>
                          <a:pt x="9" y="27"/>
                          <a:pt x="9" y="28"/>
                        </a:cubicBezTo>
                        <a:cubicBezTo>
                          <a:pt x="9" y="29"/>
                          <a:pt x="9" y="29"/>
                          <a:pt x="9" y="30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3" y="43"/>
                          <a:pt x="23" y="43"/>
                          <a:pt x="24" y="43"/>
                        </a:cubicBezTo>
                        <a:cubicBezTo>
                          <a:pt x="25" y="43"/>
                          <a:pt x="25" y="43"/>
                          <a:pt x="26" y="43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3"/>
                          <a:pt x="46" y="22"/>
                          <a:pt x="46" y="22"/>
                        </a:cubicBezTo>
                        <a:cubicBezTo>
                          <a:pt x="46" y="21"/>
                          <a:pt x="45" y="20"/>
                          <a:pt x="45" y="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10171491" y="5682478"/>
                    <a:ext cx="2236409" cy="37144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id-ID" sz="75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Insert Text in This </a:t>
                    </a:r>
                    <a:r>
                      <a:rPr lang="id-ID" sz="75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Text</a:t>
                    </a:r>
                    <a:endParaRPr lang="en-US" sz="750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grpSp>
              <p:nvGrpSpPr>
                <p:cNvPr id="63" name="Group 62"/>
                <p:cNvGrpSpPr/>
                <p:nvPr/>
              </p:nvGrpSpPr>
              <p:grpSpPr>
                <a:xfrm>
                  <a:off x="9712047" y="6470740"/>
                  <a:ext cx="2695853" cy="371441"/>
                  <a:chOff x="9712047" y="6393237"/>
                  <a:chExt cx="2695853" cy="371441"/>
                </a:xfrm>
              </p:grpSpPr>
              <p:sp>
                <p:nvSpPr>
                  <p:cNvPr id="70" name="Rectangle 69"/>
                  <p:cNvSpPr/>
                  <p:nvPr/>
                </p:nvSpPr>
                <p:spPr>
                  <a:xfrm>
                    <a:off x="10171491" y="6393237"/>
                    <a:ext cx="2236409" cy="37144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id-ID" sz="75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Insert Some Text in This</a:t>
                    </a:r>
                    <a:endParaRPr lang="en-US" sz="750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71" name="Freeform 45"/>
                  <p:cNvSpPr>
                    <a:spLocks noEditPoints="1"/>
                  </p:cNvSpPr>
                  <p:nvPr/>
                </p:nvSpPr>
                <p:spPr bwMode="auto">
                  <a:xfrm>
                    <a:off x="9712047" y="6465821"/>
                    <a:ext cx="248722" cy="248722"/>
                  </a:xfrm>
                  <a:custGeom>
                    <a:avLst/>
                    <a:gdLst>
                      <a:gd name="T0" fmla="*/ 92739 w 55"/>
                      <a:gd name="T1" fmla="*/ 188912 h 55"/>
                      <a:gd name="T2" fmla="*/ 0 w 55"/>
                      <a:gd name="T3" fmla="*/ 92739 h 55"/>
                      <a:gd name="T4" fmla="*/ 92739 w 55"/>
                      <a:gd name="T5" fmla="*/ 0 h 55"/>
                      <a:gd name="T6" fmla="*/ 188912 w 55"/>
                      <a:gd name="T7" fmla="*/ 92739 h 55"/>
                      <a:gd name="T8" fmla="*/ 92739 w 55"/>
                      <a:gd name="T9" fmla="*/ 188912 h 55"/>
                      <a:gd name="T10" fmla="*/ 154564 w 55"/>
                      <a:gd name="T11" fmla="*/ 68695 h 55"/>
                      <a:gd name="T12" fmla="*/ 144260 w 55"/>
                      <a:gd name="T13" fmla="*/ 58391 h 55"/>
                      <a:gd name="T14" fmla="*/ 137391 w 55"/>
                      <a:gd name="T15" fmla="*/ 54956 h 55"/>
                      <a:gd name="T16" fmla="*/ 130521 w 55"/>
                      <a:gd name="T17" fmla="*/ 58391 h 55"/>
                      <a:gd name="T18" fmla="*/ 82434 w 55"/>
                      <a:gd name="T19" fmla="*/ 106478 h 55"/>
                      <a:gd name="T20" fmla="*/ 54956 w 55"/>
                      <a:gd name="T21" fmla="*/ 79000 h 55"/>
                      <a:gd name="T22" fmla="*/ 48087 w 55"/>
                      <a:gd name="T23" fmla="*/ 75565 h 55"/>
                      <a:gd name="T24" fmla="*/ 44652 w 55"/>
                      <a:gd name="T25" fmla="*/ 79000 h 55"/>
                      <a:gd name="T26" fmla="*/ 30913 w 55"/>
                      <a:gd name="T27" fmla="*/ 89304 h 55"/>
                      <a:gd name="T28" fmla="*/ 30913 w 55"/>
                      <a:gd name="T29" fmla="*/ 96173 h 55"/>
                      <a:gd name="T30" fmla="*/ 30913 w 55"/>
                      <a:gd name="T31" fmla="*/ 103043 h 55"/>
                      <a:gd name="T32" fmla="*/ 75565 w 55"/>
                      <a:gd name="T33" fmla="*/ 147695 h 55"/>
                      <a:gd name="T34" fmla="*/ 82434 w 55"/>
                      <a:gd name="T35" fmla="*/ 147695 h 55"/>
                      <a:gd name="T36" fmla="*/ 89304 w 55"/>
                      <a:gd name="T37" fmla="*/ 147695 h 55"/>
                      <a:gd name="T38" fmla="*/ 154564 w 55"/>
                      <a:gd name="T39" fmla="*/ 79000 h 55"/>
                      <a:gd name="T40" fmla="*/ 157999 w 55"/>
                      <a:gd name="T41" fmla="*/ 75565 h 55"/>
                      <a:gd name="T42" fmla="*/ 154564 w 55"/>
                      <a:gd name="T43" fmla="*/ 68695 h 5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55" h="55">
                        <a:moveTo>
                          <a:pt x="27" y="55"/>
                        </a:moveTo>
                        <a:cubicBezTo>
                          <a:pt x="12" y="55"/>
                          <a:pt x="0" y="42"/>
                          <a:pt x="0" y="27"/>
                        </a:cubicBezTo>
                        <a:cubicBezTo>
                          <a:pt x="0" y="12"/>
                          <a:pt x="12" y="0"/>
                          <a:pt x="27" y="0"/>
                        </a:cubicBezTo>
                        <a:cubicBezTo>
                          <a:pt x="42" y="0"/>
                          <a:pt x="55" y="12"/>
                          <a:pt x="55" y="27"/>
                        </a:cubicBezTo>
                        <a:cubicBezTo>
                          <a:pt x="55" y="42"/>
                          <a:pt x="42" y="55"/>
                          <a:pt x="27" y="55"/>
                        </a:cubicBezTo>
                        <a:close/>
                        <a:moveTo>
                          <a:pt x="45" y="20"/>
                        </a:move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1" y="16"/>
                          <a:pt x="41" y="16"/>
                          <a:pt x="40" y="16"/>
                        </a:cubicBezTo>
                        <a:cubicBezTo>
                          <a:pt x="39" y="16"/>
                          <a:pt x="39" y="16"/>
                          <a:pt x="38" y="17"/>
                        </a:cubicBezTo>
                        <a:cubicBezTo>
                          <a:pt x="24" y="31"/>
                          <a:pt x="24" y="31"/>
                          <a:pt x="24" y="31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5" y="23"/>
                          <a:pt x="15" y="22"/>
                          <a:pt x="14" y="22"/>
                        </a:cubicBezTo>
                        <a:cubicBezTo>
                          <a:pt x="14" y="22"/>
                          <a:pt x="13" y="23"/>
                          <a:pt x="13" y="23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7"/>
                          <a:pt x="9" y="27"/>
                          <a:pt x="9" y="28"/>
                        </a:cubicBezTo>
                        <a:cubicBezTo>
                          <a:pt x="9" y="29"/>
                          <a:pt x="9" y="29"/>
                          <a:pt x="9" y="30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3" y="43"/>
                          <a:pt x="23" y="43"/>
                          <a:pt x="24" y="43"/>
                        </a:cubicBezTo>
                        <a:cubicBezTo>
                          <a:pt x="25" y="43"/>
                          <a:pt x="25" y="43"/>
                          <a:pt x="26" y="43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3"/>
                          <a:pt x="46" y="22"/>
                          <a:pt x="46" y="22"/>
                        </a:cubicBezTo>
                        <a:cubicBezTo>
                          <a:pt x="46" y="21"/>
                          <a:pt x="45" y="20"/>
                          <a:pt x="45" y="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64" name="Group 63"/>
                <p:cNvGrpSpPr/>
                <p:nvPr/>
              </p:nvGrpSpPr>
              <p:grpSpPr>
                <a:xfrm>
                  <a:off x="9712047" y="7106103"/>
                  <a:ext cx="2695853" cy="371441"/>
                  <a:chOff x="9712047" y="7103996"/>
                  <a:chExt cx="2695853" cy="371441"/>
                </a:xfrm>
              </p:grpSpPr>
              <p:sp>
                <p:nvSpPr>
                  <p:cNvPr id="68" name="Rectangle 67"/>
                  <p:cNvSpPr/>
                  <p:nvPr/>
                </p:nvSpPr>
                <p:spPr>
                  <a:xfrm>
                    <a:off x="10171491" y="7103996"/>
                    <a:ext cx="2236409" cy="37144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id-ID" sz="75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Insert a text </a:t>
                    </a:r>
                    <a:r>
                      <a:rPr lang="id-ID" sz="75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 Here</a:t>
                    </a:r>
                    <a:endParaRPr lang="en-US" sz="750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69" name="Freeform 45"/>
                  <p:cNvSpPr>
                    <a:spLocks noEditPoints="1"/>
                  </p:cNvSpPr>
                  <p:nvPr/>
                </p:nvSpPr>
                <p:spPr bwMode="auto">
                  <a:xfrm>
                    <a:off x="9712047" y="7176580"/>
                    <a:ext cx="248722" cy="248722"/>
                  </a:xfrm>
                  <a:custGeom>
                    <a:avLst/>
                    <a:gdLst>
                      <a:gd name="T0" fmla="*/ 92739 w 55"/>
                      <a:gd name="T1" fmla="*/ 188912 h 55"/>
                      <a:gd name="T2" fmla="*/ 0 w 55"/>
                      <a:gd name="T3" fmla="*/ 92739 h 55"/>
                      <a:gd name="T4" fmla="*/ 92739 w 55"/>
                      <a:gd name="T5" fmla="*/ 0 h 55"/>
                      <a:gd name="T6" fmla="*/ 188912 w 55"/>
                      <a:gd name="T7" fmla="*/ 92739 h 55"/>
                      <a:gd name="T8" fmla="*/ 92739 w 55"/>
                      <a:gd name="T9" fmla="*/ 188912 h 55"/>
                      <a:gd name="T10" fmla="*/ 154564 w 55"/>
                      <a:gd name="T11" fmla="*/ 68695 h 55"/>
                      <a:gd name="T12" fmla="*/ 144260 w 55"/>
                      <a:gd name="T13" fmla="*/ 58391 h 55"/>
                      <a:gd name="T14" fmla="*/ 137391 w 55"/>
                      <a:gd name="T15" fmla="*/ 54956 h 55"/>
                      <a:gd name="T16" fmla="*/ 130521 w 55"/>
                      <a:gd name="T17" fmla="*/ 58391 h 55"/>
                      <a:gd name="T18" fmla="*/ 82434 w 55"/>
                      <a:gd name="T19" fmla="*/ 106478 h 55"/>
                      <a:gd name="T20" fmla="*/ 54956 w 55"/>
                      <a:gd name="T21" fmla="*/ 79000 h 55"/>
                      <a:gd name="T22" fmla="*/ 48087 w 55"/>
                      <a:gd name="T23" fmla="*/ 75565 h 55"/>
                      <a:gd name="T24" fmla="*/ 44652 w 55"/>
                      <a:gd name="T25" fmla="*/ 79000 h 55"/>
                      <a:gd name="T26" fmla="*/ 30913 w 55"/>
                      <a:gd name="T27" fmla="*/ 89304 h 55"/>
                      <a:gd name="T28" fmla="*/ 30913 w 55"/>
                      <a:gd name="T29" fmla="*/ 96173 h 55"/>
                      <a:gd name="T30" fmla="*/ 30913 w 55"/>
                      <a:gd name="T31" fmla="*/ 103043 h 55"/>
                      <a:gd name="T32" fmla="*/ 75565 w 55"/>
                      <a:gd name="T33" fmla="*/ 147695 h 55"/>
                      <a:gd name="T34" fmla="*/ 82434 w 55"/>
                      <a:gd name="T35" fmla="*/ 147695 h 55"/>
                      <a:gd name="T36" fmla="*/ 89304 w 55"/>
                      <a:gd name="T37" fmla="*/ 147695 h 55"/>
                      <a:gd name="T38" fmla="*/ 154564 w 55"/>
                      <a:gd name="T39" fmla="*/ 79000 h 55"/>
                      <a:gd name="T40" fmla="*/ 157999 w 55"/>
                      <a:gd name="T41" fmla="*/ 75565 h 55"/>
                      <a:gd name="T42" fmla="*/ 154564 w 55"/>
                      <a:gd name="T43" fmla="*/ 68695 h 5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55" h="55">
                        <a:moveTo>
                          <a:pt x="27" y="55"/>
                        </a:moveTo>
                        <a:cubicBezTo>
                          <a:pt x="12" y="55"/>
                          <a:pt x="0" y="42"/>
                          <a:pt x="0" y="27"/>
                        </a:cubicBezTo>
                        <a:cubicBezTo>
                          <a:pt x="0" y="12"/>
                          <a:pt x="12" y="0"/>
                          <a:pt x="27" y="0"/>
                        </a:cubicBezTo>
                        <a:cubicBezTo>
                          <a:pt x="42" y="0"/>
                          <a:pt x="55" y="12"/>
                          <a:pt x="55" y="27"/>
                        </a:cubicBezTo>
                        <a:cubicBezTo>
                          <a:pt x="55" y="42"/>
                          <a:pt x="42" y="55"/>
                          <a:pt x="27" y="55"/>
                        </a:cubicBezTo>
                        <a:close/>
                        <a:moveTo>
                          <a:pt x="45" y="20"/>
                        </a:move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1" y="16"/>
                          <a:pt x="41" y="16"/>
                          <a:pt x="40" y="16"/>
                        </a:cubicBezTo>
                        <a:cubicBezTo>
                          <a:pt x="39" y="16"/>
                          <a:pt x="39" y="16"/>
                          <a:pt x="38" y="17"/>
                        </a:cubicBezTo>
                        <a:cubicBezTo>
                          <a:pt x="24" y="31"/>
                          <a:pt x="24" y="31"/>
                          <a:pt x="24" y="31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5" y="23"/>
                          <a:pt x="15" y="22"/>
                          <a:pt x="14" y="22"/>
                        </a:cubicBezTo>
                        <a:cubicBezTo>
                          <a:pt x="14" y="22"/>
                          <a:pt x="13" y="23"/>
                          <a:pt x="13" y="23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7"/>
                          <a:pt x="9" y="27"/>
                          <a:pt x="9" y="28"/>
                        </a:cubicBezTo>
                        <a:cubicBezTo>
                          <a:pt x="9" y="29"/>
                          <a:pt x="9" y="29"/>
                          <a:pt x="9" y="30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3" y="43"/>
                          <a:pt x="23" y="43"/>
                          <a:pt x="24" y="43"/>
                        </a:cubicBezTo>
                        <a:cubicBezTo>
                          <a:pt x="25" y="43"/>
                          <a:pt x="25" y="43"/>
                          <a:pt x="26" y="43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3"/>
                          <a:pt x="46" y="22"/>
                          <a:pt x="46" y="22"/>
                        </a:cubicBezTo>
                        <a:cubicBezTo>
                          <a:pt x="46" y="21"/>
                          <a:pt x="45" y="20"/>
                          <a:pt x="45" y="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65" name="Group 64"/>
                <p:cNvGrpSpPr/>
                <p:nvPr/>
              </p:nvGrpSpPr>
              <p:grpSpPr>
                <a:xfrm>
                  <a:off x="9712047" y="7741465"/>
                  <a:ext cx="2695853" cy="371441"/>
                  <a:chOff x="9712047" y="7814755"/>
                  <a:chExt cx="2695853" cy="371441"/>
                </a:xfrm>
              </p:grpSpPr>
              <p:sp>
                <p:nvSpPr>
                  <p:cNvPr id="66" name="Rectangle 65"/>
                  <p:cNvSpPr/>
                  <p:nvPr/>
                </p:nvSpPr>
                <p:spPr>
                  <a:xfrm>
                    <a:off x="10171491" y="7814755"/>
                    <a:ext cx="2236409" cy="37144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id-ID" sz="75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Insert Food Text in This</a:t>
                    </a:r>
                    <a:endParaRPr lang="en-US" sz="750" b="1" dirty="0">
                      <a:solidFill>
                        <a:schemeClr val="bg1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67" name="Freeform 45"/>
                  <p:cNvSpPr>
                    <a:spLocks noEditPoints="1"/>
                  </p:cNvSpPr>
                  <p:nvPr/>
                </p:nvSpPr>
                <p:spPr bwMode="auto">
                  <a:xfrm>
                    <a:off x="9712047" y="7887339"/>
                    <a:ext cx="248722" cy="248722"/>
                  </a:xfrm>
                  <a:custGeom>
                    <a:avLst/>
                    <a:gdLst>
                      <a:gd name="T0" fmla="*/ 92739 w 55"/>
                      <a:gd name="T1" fmla="*/ 188912 h 55"/>
                      <a:gd name="T2" fmla="*/ 0 w 55"/>
                      <a:gd name="T3" fmla="*/ 92739 h 55"/>
                      <a:gd name="T4" fmla="*/ 92739 w 55"/>
                      <a:gd name="T5" fmla="*/ 0 h 55"/>
                      <a:gd name="T6" fmla="*/ 188912 w 55"/>
                      <a:gd name="T7" fmla="*/ 92739 h 55"/>
                      <a:gd name="T8" fmla="*/ 92739 w 55"/>
                      <a:gd name="T9" fmla="*/ 188912 h 55"/>
                      <a:gd name="T10" fmla="*/ 154564 w 55"/>
                      <a:gd name="T11" fmla="*/ 68695 h 55"/>
                      <a:gd name="T12" fmla="*/ 144260 w 55"/>
                      <a:gd name="T13" fmla="*/ 58391 h 55"/>
                      <a:gd name="T14" fmla="*/ 137391 w 55"/>
                      <a:gd name="T15" fmla="*/ 54956 h 55"/>
                      <a:gd name="T16" fmla="*/ 130521 w 55"/>
                      <a:gd name="T17" fmla="*/ 58391 h 55"/>
                      <a:gd name="T18" fmla="*/ 82434 w 55"/>
                      <a:gd name="T19" fmla="*/ 106478 h 55"/>
                      <a:gd name="T20" fmla="*/ 54956 w 55"/>
                      <a:gd name="T21" fmla="*/ 79000 h 55"/>
                      <a:gd name="T22" fmla="*/ 48087 w 55"/>
                      <a:gd name="T23" fmla="*/ 75565 h 55"/>
                      <a:gd name="T24" fmla="*/ 44652 w 55"/>
                      <a:gd name="T25" fmla="*/ 79000 h 55"/>
                      <a:gd name="T26" fmla="*/ 30913 w 55"/>
                      <a:gd name="T27" fmla="*/ 89304 h 55"/>
                      <a:gd name="T28" fmla="*/ 30913 w 55"/>
                      <a:gd name="T29" fmla="*/ 96173 h 55"/>
                      <a:gd name="T30" fmla="*/ 30913 w 55"/>
                      <a:gd name="T31" fmla="*/ 103043 h 55"/>
                      <a:gd name="T32" fmla="*/ 75565 w 55"/>
                      <a:gd name="T33" fmla="*/ 147695 h 55"/>
                      <a:gd name="T34" fmla="*/ 82434 w 55"/>
                      <a:gd name="T35" fmla="*/ 147695 h 55"/>
                      <a:gd name="T36" fmla="*/ 89304 w 55"/>
                      <a:gd name="T37" fmla="*/ 147695 h 55"/>
                      <a:gd name="T38" fmla="*/ 154564 w 55"/>
                      <a:gd name="T39" fmla="*/ 79000 h 55"/>
                      <a:gd name="T40" fmla="*/ 157999 w 55"/>
                      <a:gd name="T41" fmla="*/ 75565 h 55"/>
                      <a:gd name="T42" fmla="*/ 154564 w 55"/>
                      <a:gd name="T43" fmla="*/ 68695 h 55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0" t="0" r="r" b="b"/>
                    <a:pathLst>
                      <a:path w="55" h="55">
                        <a:moveTo>
                          <a:pt x="27" y="55"/>
                        </a:moveTo>
                        <a:cubicBezTo>
                          <a:pt x="12" y="55"/>
                          <a:pt x="0" y="42"/>
                          <a:pt x="0" y="27"/>
                        </a:cubicBezTo>
                        <a:cubicBezTo>
                          <a:pt x="0" y="12"/>
                          <a:pt x="12" y="0"/>
                          <a:pt x="27" y="0"/>
                        </a:cubicBezTo>
                        <a:cubicBezTo>
                          <a:pt x="42" y="0"/>
                          <a:pt x="55" y="12"/>
                          <a:pt x="55" y="27"/>
                        </a:cubicBezTo>
                        <a:cubicBezTo>
                          <a:pt x="55" y="42"/>
                          <a:pt x="42" y="55"/>
                          <a:pt x="27" y="55"/>
                        </a:cubicBezTo>
                        <a:close/>
                        <a:moveTo>
                          <a:pt x="45" y="20"/>
                        </a:moveTo>
                        <a:cubicBezTo>
                          <a:pt x="42" y="17"/>
                          <a:pt x="42" y="17"/>
                          <a:pt x="42" y="17"/>
                        </a:cubicBezTo>
                        <a:cubicBezTo>
                          <a:pt x="41" y="16"/>
                          <a:pt x="41" y="16"/>
                          <a:pt x="40" y="16"/>
                        </a:cubicBezTo>
                        <a:cubicBezTo>
                          <a:pt x="39" y="16"/>
                          <a:pt x="39" y="16"/>
                          <a:pt x="38" y="17"/>
                        </a:cubicBezTo>
                        <a:cubicBezTo>
                          <a:pt x="24" y="31"/>
                          <a:pt x="24" y="31"/>
                          <a:pt x="24" y="31"/>
                        </a:cubicBezTo>
                        <a:cubicBezTo>
                          <a:pt x="16" y="23"/>
                          <a:pt x="16" y="23"/>
                          <a:pt x="16" y="23"/>
                        </a:cubicBezTo>
                        <a:cubicBezTo>
                          <a:pt x="15" y="23"/>
                          <a:pt x="15" y="22"/>
                          <a:pt x="14" y="22"/>
                        </a:cubicBezTo>
                        <a:cubicBezTo>
                          <a:pt x="14" y="22"/>
                          <a:pt x="13" y="23"/>
                          <a:pt x="13" y="23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7"/>
                          <a:pt x="9" y="27"/>
                          <a:pt x="9" y="28"/>
                        </a:cubicBezTo>
                        <a:cubicBezTo>
                          <a:pt x="9" y="29"/>
                          <a:pt x="9" y="29"/>
                          <a:pt x="9" y="30"/>
                        </a:cubicBezTo>
                        <a:cubicBezTo>
                          <a:pt x="22" y="43"/>
                          <a:pt x="22" y="43"/>
                          <a:pt x="22" y="43"/>
                        </a:cubicBezTo>
                        <a:cubicBezTo>
                          <a:pt x="23" y="43"/>
                          <a:pt x="23" y="43"/>
                          <a:pt x="24" y="43"/>
                        </a:cubicBezTo>
                        <a:cubicBezTo>
                          <a:pt x="25" y="43"/>
                          <a:pt x="25" y="43"/>
                          <a:pt x="26" y="43"/>
                        </a:cubicBezTo>
                        <a:cubicBezTo>
                          <a:pt x="45" y="23"/>
                          <a:pt x="45" y="23"/>
                          <a:pt x="45" y="23"/>
                        </a:cubicBezTo>
                        <a:cubicBezTo>
                          <a:pt x="45" y="23"/>
                          <a:pt x="46" y="22"/>
                          <a:pt x="46" y="22"/>
                        </a:cubicBezTo>
                        <a:cubicBezTo>
                          <a:pt x="46" y="21"/>
                          <a:pt x="45" y="20"/>
                          <a:pt x="45" y="20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/>
                  <a:lstStyle/>
                  <a:p>
                    <a:endParaRPr lang="en-US" sz="10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76" name="Rectangle 75"/>
          <p:cNvSpPr/>
          <p:nvPr/>
        </p:nvSpPr>
        <p:spPr>
          <a:xfrm>
            <a:off x="643277" y="2912906"/>
            <a:ext cx="288732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5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BUSINESS</a:t>
            </a:r>
          </a:p>
          <a:p>
            <a:r>
              <a:rPr lang="en-US" sz="175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PRICING </a:t>
            </a:r>
            <a:r>
              <a:rPr lang="en-US" sz="175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LIST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43277" y="3703449"/>
            <a:ext cx="3938149" cy="1358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25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6" grpId="0"/>
          <p:bldP spid="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6" grpId="0"/>
          <p:bldP spid="7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054982" y="1496865"/>
            <a:ext cx="3695241" cy="3695240"/>
            <a:chOff x="6472890" y="2394984"/>
            <a:chExt cx="5912385" cy="5912384"/>
          </a:xfrm>
        </p:grpSpPr>
        <p:sp>
          <p:nvSpPr>
            <p:cNvPr id="3" name="Oval 2"/>
            <p:cNvSpPr/>
            <p:nvPr/>
          </p:nvSpPr>
          <p:spPr>
            <a:xfrm>
              <a:off x="6472890" y="2394984"/>
              <a:ext cx="5912385" cy="591238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479496" y="3985884"/>
              <a:ext cx="3853916" cy="3010575"/>
              <a:chOff x="7010814" y="3918622"/>
              <a:chExt cx="3853916" cy="3010575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010814" y="4980662"/>
                <a:ext cx="3853916" cy="1948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000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 I enjoy with my whole heart. I am alone, and feel the charm of existence in this spot.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7010814" y="3918622"/>
                <a:ext cx="3551238" cy="1071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750" b="1" spc="375" dirty="0">
                    <a:solidFill>
                      <a:schemeClr val="bg1"/>
                    </a:solidFill>
                    <a:latin typeface="Walkway Black" panose="00000400000000000000" pitchFamily="2" charset="0"/>
                    <a:cs typeface="Segoe UI" panose="020B0502040204020203" pitchFamily="34" charset="0"/>
                  </a:rPr>
                  <a:t>90%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643278" y="2420615"/>
            <a:ext cx="4059642" cy="1635771"/>
            <a:chOff x="1014164" y="3259064"/>
            <a:chExt cx="6495427" cy="2617234"/>
          </a:xfrm>
        </p:grpSpPr>
        <p:sp>
          <p:nvSpPr>
            <p:cNvPr id="11" name="Rectangle 10"/>
            <p:cNvSpPr/>
            <p:nvPr/>
          </p:nvSpPr>
          <p:spPr>
            <a:xfrm>
              <a:off x="1014164" y="3259064"/>
              <a:ext cx="6495427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SOCIAL MEDIA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INFOGRAPHIC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00631" y="4831490"/>
            <a:ext cx="721230" cy="721230"/>
            <a:chOff x="9745928" y="7730384"/>
            <a:chExt cx="1153968" cy="1153968"/>
          </a:xfrm>
        </p:grpSpPr>
        <p:sp>
          <p:nvSpPr>
            <p:cNvPr id="8" name="Oval 7"/>
            <p:cNvSpPr/>
            <p:nvPr/>
          </p:nvSpPr>
          <p:spPr>
            <a:xfrm>
              <a:off x="9745928" y="7730384"/>
              <a:ext cx="1153968" cy="115396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outerShdw blurRad="1270000" dist="419100" dir="8100000" sx="80000" sy="8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4" name="Freeform 63"/>
            <p:cNvSpPr>
              <a:spLocks noChangeArrowheads="1"/>
            </p:cNvSpPr>
            <p:nvPr/>
          </p:nvSpPr>
          <p:spPr bwMode="auto">
            <a:xfrm>
              <a:off x="10082078" y="8061961"/>
              <a:ext cx="481668" cy="490814"/>
            </a:xfrm>
            <a:custGeom>
              <a:avLst/>
              <a:gdLst>
                <a:gd name="T0" fmla="*/ 241031 w 461"/>
                <a:gd name="T1" fmla="*/ 154113 h 471"/>
                <a:gd name="T2" fmla="*/ 241031 w 461"/>
                <a:gd name="T3" fmla="*/ 154113 h 471"/>
                <a:gd name="T4" fmla="*/ 245928 w 461"/>
                <a:gd name="T5" fmla="*/ 130236 h 471"/>
                <a:gd name="T6" fmla="*/ 125685 w 461"/>
                <a:gd name="T7" fmla="*/ 4884 h 471"/>
                <a:gd name="T8" fmla="*/ 105553 w 461"/>
                <a:gd name="T9" fmla="*/ 9768 h 471"/>
                <a:gd name="T10" fmla="*/ 67467 w 461"/>
                <a:gd name="T11" fmla="*/ 0 h 471"/>
                <a:gd name="T12" fmla="*/ 0 w 461"/>
                <a:gd name="T13" fmla="*/ 67289 h 471"/>
                <a:gd name="T14" fmla="*/ 9794 w 461"/>
                <a:gd name="T15" fmla="*/ 106359 h 471"/>
                <a:gd name="T16" fmla="*/ 9794 w 461"/>
                <a:gd name="T17" fmla="*/ 130236 h 471"/>
                <a:gd name="T18" fmla="*/ 125685 w 461"/>
                <a:gd name="T19" fmla="*/ 250162 h 471"/>
                <a:gd name="T20" fmla="*/ 149624 w 461"/>
                <a:gd name="T21" fmla="*/ 250162 h 471"/>
                <a:gd name="T22" fmla="*/ 178461 w 461"/>
                <a:gd name="T23" fmla="*/ 255045 h 471"/>
                <a:gd name="T24" fmla="*/ 250281 w 461"/>
                <a:gd name="T25" fmla="*/ 187757 h 471"/>
                <a:gd name="T26" fmla="*/ 241031 w 461"/>
                <a:gd name="T27" fmla="*/ 154113 h 471"/>
                <a:gd name="T28" fmla="*/ 188255 w 461"/>
                <a:gd name="T29" fmla="*/ 187757 h 471"/>
                <a:gd name="T30" fmla="*/ 188255 w 461"/>
                <a:gd name="T31" fmla="*/ 187757 h 471"/>
                <a:gd name="T32" fmla="*/ 163771 w 461"/>
                <a:gd name="T33" fmla="*/ 206750 h 471"/>
                <a:gd name="T34" fmla="*/ 125685 w 461"/>
                <a:gd name="T35" fmla="*/ 211633 h 471"/>
                <a:gd name="T36" fmla="*/ 81613 w 461"/>
                <a:gd name="T37" fmla="*/ 201866 h 471"/>
                <a:gd name="T38" fmla="*/ 62570 w 461"/>
                <a:gd name="T39" fmla="*/ 182873 h 471"/>
                <a:gd name="T40" fmla="*/ 57673 w 461"/>
                <a:gd name="T41" fmla="*/ 163880 h 471"/>
                <a:gd name="T42" fmla="*/ 62570 w 461"/>
                <a:gd name="T43" fmla="*/ 154113 h 471"/>
                <a:gd name="T44" fmla="*/ 72364 w 461"/>
                <a:gd name="T45" fmla="*/ 149229 h 471"/>
                <a:gd name="T46" fmla="*/ 81613 w 461"/>
                <a:gd name="T47" fmla="*/ 149229 h 471"/>
                <a:gd name="T48" fmla="*/ 91407 w 461"/>
                <a:gd name="T49" fmla="*/ 158996 h 471"/>
                <a:gd name="T50" fmla="*/ 96304 w 461"/>
                <a:gd name="T51" fmla="*/ 173105 h 471"/>
                <a:gd name="T52" fmla="*/ 105553 w 461"/>
                <a:gd name="T53" fmla="*/ 182873 h 471"/>
                <a:gd name="T54" fmla="*/ 125685 w 461"/>
                <a:gd name="T55" fmla="*/ 182873 h 471"/>
                <a:gd name="T56" fmla="*/ 149624 w 461"/>
                <a:gd name="T57" fmla="*/ 177989 h 471"/>
                <a:gd name="T58" fmla="*/ 158874 w 461"/>
                <a:gd name="T59" fmla="*/ 163880 h 471"/>
                <a:gd name="T60" fmla="*/ 154521 w 461"/>
                <a:gd name="T61" fmla="*/ 149229 h 471"/>
                <a:gd name="T62" fmla="*/ 139287 w 461"/>
                <a:gd name="T63" fmla="*/ 144345 h 471"/>
                <a:gd name="T64" fmla="*/ 120244 w 461"/>
                <a:gd name="T65" fmla="*/ 139461 h 471"/>
                <a:gd name="T66" fmla="*/ 86510 w 461"/>
                <a:gd name="T67" fmla="*/ 130236 h 471"/>
                <a:gd name="T68" fmla="*/ 67467 w 461"/>
                <a:gd name="T69" fmla="*/ 115584 h 471"/>
                <a:gd name="T70" fmla="*/ 57673 w 461"/>
                <a:gd name="T71" fmla="*/ 91165 h 471"/>
                <a:gd name="T72" fmla="*/ 67467 w 461"/>
                <a:gd name="T73" fmla="*/ 62405 h 471"/>
                <a:gd name="T74" fmla="*/ 91407 w 461"/>
                <a:gd name="T75" fmla="*/ 48296 h 471"/>
                <a:gd name="T76" fmla="*/ 125685 w 461"/>
                <a:gd name="T77" fmla="*/ 43412 h 471"/>
                <a:gd name="T78" fmla="*/ 154521 w 461"/>
                <a:gd name="T79" fmla="*/ 48296 h 471"/>
                <a:gd name="T80" fmla="*/ 173564 w 461"/>
                <a:gd name="T81" fmla="*/ 58064 h 471"/>
                <a:gd name="T82" fmla="*/ 183358 w 461"/>
                <a:gd name="T83" fmla="*/ 72172 h 471"/>
                <a:gd name="T84" fmla="*/ 188255 w 461"/>
                <a:gd name="T85" fmla="*/ 81940 h 471"/>
                <a:gd name="T86" fmla="*/ 183358 w 461"/>
                <a:gd name="T87" fmla="*/ 96049 h 471"/>
                <a:gd name="T88" fmla="*/ 168668 w 461"/>
                <a:gd name="T89" fmla="*/ 100933 h 471"/>
                <a:gd name="T90" fmla="*/ 158874 w 461"/>
                <a:gd name="T91" fmla="*/ 96049 h 471"/>
                <a:gd name="T92" fmla="*/ 154521 w 461"/>
                <a:gd name="T93" fmla="*/ 86824 h 471"/>
                <a:gd name="T94" fmla="*/ 144184 w 461"/>
                <a:gd name="T95" fmla="*/ 72172 h 471"/>
                <a:gd name="T96" fmla="*/ 125685 w 461"/>
                <a:gd name="T97" fmla="*/ 67289 h 471"/>
                <a:gd name="T98" fmla="*/ 101201 w 461"/>
                <a:gd name="T99" fmla="*/ 77056 h 471"/>
                <a:gd name="T100" fmla="*/ 96304 w 461"/>
                <a:gd name="T101" fmla="*/ 86824 h 471"/>
                <a:gd name="T102" fmla="*/ 96304 w 461"/>
                <a:gd name="T103" fmla="*/ 91165 h 471"/>
                <a:gd name="T104" fmla="*/ 105553 w 461"/>
                <a:gd name="T105" fmla="*/ 100933 h 471"/>
                <a:gd name="T106" fmla="*/ 115347 w 461"/>
                <a:gd name="T107" fmla="*/ 100933 h 471"/>
                <a:gd name="T108" fmla="*/ 130037 w 461"/>
                <a:gd name="T109" fmla="*/ 106359 h 471"/>
                <a:gd name="T110" fmla="*/ 158874 w 461"/>
                <a:gd name="T111" fmla="*/ 115584 h 471"/>
                <a:gd name="T112" fmla="*/ 178461 w 461"/>
                <a:gd name="T113" fmla="*/ 125352 h 471"/>
                <a:gd name="T114" fmla="*/ 192607 w 461"/>
                <a:gd name="T115" fmla="*/ 139461 h 471"/>
                <a:gd name="T116" fmla="*/ 197504 w 461"/>
                <a:gd name="T117" fmla="*/ 158996 h 471"/>
                <a:gd name="T118" fmla="*/ 188255 w 461"/>
                <a:gd name="T119" fmla="*/ 187757 h 4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61" h="471">
                  <a:moveTo>
                    <a:pt x="443" y="284"/>
                  </a:moveTo>
                  <a:lnTo>
                    <a:pt x="443" y="284"/>
                  </a:lnTo>
                  <a:cubicBezTo>
                    <a:pt x="452" y="266"/>
                    <a:pt x="452" y="257"/>
                    <a:pt x="452" y="240"/>
                  </a:cubicBezTo>
                  <a:cubicBezTo>
                    <a:pt x="452" y="115"/>
                    <a:pt x="354" y="9"/>
                    <a:pt x="231" y="9"/>
                  </a:cubicBezTo>
                  <a:cubicBezTo>
                    <a:pt x="221" y="9"/>
                    <a:pt x="203" y="18"/>
                    <a:pt x="194" y="18"/>
                  </a:cubicBezTo>
                  <a:cubicBezTo>
                    <a:pt x="177" y="0"/>
                    <a:pt x="150" y="0"/>
                    <a:pt x="124" y="0"/>
                  </a:cubicBezTo>
                  <a:cubicBezTo>
                    <a:pt x="62" y="0"/>
                    <a:pt x="0" y="54"/>
                    <a:pt x="0" y="124"/>
                  </a:cubicBezTo>
                  <a:cubicBezTo>
                    <a:pt x="0" y="151"/>
                    <a:pt x="9" y="168"/>
                    <a:pt x="18" y="196"/>
                  </a:cubicBezTo>
                  <a:cubicBezTo>
                    <a:pt x="18" y="204"/>
                    <a:pt x="18" y="221"/>
                    <a:pt x="18" y="240"/>
                  </a:cubicBezTo>
                  <a:cubicBezTo>
                    <a:pt x="18" y="364"/>
                    <a:pt x="115" y="461"/>
                    <a:pt x="231" y="461"/>
                  </a:cubicBezTo>
                  <a:cubicBezTo>
                    <a:pt x="248" y="461"/>
                    <a:pt x="256" y="461"/>
                    <a:pt x="275" y="461"/>
                  </a:cubicBezTo>
                  <a:cubicBezTo>
                    <a:pt x="292" y="470"/>
                    <a:pt x="310" y="470"/>
                    <a:pt x="328" y="470"/>
                  </a:cubicBezTo>
                  <a:cubicBezTo>
                    <a:pt x="399" y="470"/>
                    <a:pt x="460" y="417"/>
                    <a:pt x="460" y="346"/>
                  </a:cubicBezTo>
                  <a:cubicBezTo>
                    <a:pt x="460" y="319"/>
                    <a:pt x="452" y="302"/>
                    <a:pt x="443" y="284"/>
                  </a:cubicBezTo>
                  <a:close/>
                  <a:moveTo>
                    <a:pt x="346" y="346"/>
                  </a:moveTo>
                  <a:lnTo>
                    <a:pt x="346" y="346"/>
                  </a:lnTo>
                  <a:cubicBezTo>
                    <a:pt x="337" y="355"/>
                    <a:pt x="319" y="372"/>
                    <a:pt x="301" y="381"/>
                  </a:cubicBezTo>
                  <a:cubicBezTo>
                    <a:pt x="284" y="390"/>
                    <a:pt x="256" y="390"/>
                    <a:pt x="231" y="390"/>
                  </a:cubicBezTo>
                  <a:cubicBezTo>
                    <a:pt x="203" y="390"/>
                    <a:pt x="177" y="381"/>
                    <a:pt x="150" y="372"/>
                  </a:cubicBezTo>
                  <a:cubicBezTo>
                    <a:pt x="141" y="364"/>
                    <a:pt x="124" y="355"/>
                    <a:pt x="115" y="337"/>
                  </a:cubicBezTo>
                  <a:cubicBezTo>
                    <a:pt x="106" y="328"/>
                    <a:pt x="106" y="311"/>
                    <a:pt x="106" y="302"/>
                  </a:cubicBezTo>
                  <a:cubicBezTo>
                    <a:pt x="106" y="293"/>
                    <a:pt x="106" y="284"/>
                    <a:pt x="115" y="284"/>
                  </a:cubicBezTo>
                  <a:cubicBezTo>
                    <a:pt x="115" y="275"/>
                    <a:pt x="124" y="275"/>
                    <a:pt x="133" y="275"/>
                  </a:cubicBezTo>
                  <a:cubicBezTo>
                    <a:pt x="141" y="275"/>
                    <a:pt x="150" y="275"/>
                    <a:pt x="150" y="275"/>
                  </a:cubicBezTo>
                  <a:cubicBezTo>
                    <a:pt x="159" y="284"/>
                    <a:pt x="168" y="293"/>
                    <a:pt x="168" y="293"/>
                  </a:cubicBezTo>
                  <a:cubicBezTo>
                    <a:pt x="168" y="311"/>
                    <a:pt x="177" y="311"/>
                    <a:pt x="177" y="319"/>
                  </a:cubicBezTo>
                  <a:cubicBezTo>
                    <a:pt x="186" y="328"/>
                    <a:pt x="194" y="328"/>
                    <a:pt x="194" y="337"/>
                  </a:cubicBezTo>
                  <a:cubicBezTo>
                    <a:pt x="203" y="337"/>
                    <a:pt x="212" y="337"/>
                    <a:pt x="231" y="337"/>
                  </a:cubicBezTo>
                  <a:cubicBezTo>
                    <a:pt x="248" y="337"/>
                    <a:pt x="265" y="337"/>
                    <a:pt x="275" y="328"/>
                  </a:cubicBezTo>
                  <a:cubicBezTo>
                    <a:pt x="284" y="319"/>
                    <a:pt x="292" y="311"/>
                    <a:pt x="292" y="302"/>
                  </a:cubicBezTo>
                  <a:cubicBezTo>
                    <a:pt x="292" y="293"/>
                    <a:pt x="284" y="284"/>
                    <a:pt x="284" y="275"/>
                  </a:cubicBezTo>
                  <a:cubicBezTo>
                    <a:pt x="275" y="275"/>
                    <a:pt x="265" y="266"/>
                    <a:pt x="256" y="266"/>
                  </a:cubicBezTo>
                  <a:cubicBezTo>
                    <a:pt x="248" y="266"/>
                    <a:pt x="239" y="257"/>
                    <a:pt x="221" y="257"/>
                  </a:cubicBezTo>
                  <a:cubicBezTo>
                    <a:pt x="194" y="249"/>
                    <a:pt x="177" y="249"/>
                    <a:pt x="159" y="240"/>
                  </a:cubicBezTo>
                  <a:cubicBezTo>
                    <a:pt x="141" y="231"/>
                    <a:pt x="133" y="221"/>
                    <a:pt x="124" y="213"/>
                  </a:cubicBezTo>
                  <a:cubicBezTo>
                    <a:pt x="115" y="196"/>
                    <a:pt x="106" y="186"/>
                    <a:pt x="106" y="168"/>
                  </a:cubicBezTo>
                  <a:cubicBezTo>
                    <a:pt x="106" y="151"/>
                    <a:pt x="115" y="133"/>
                    <a:pt x="124" y="115"/>
                  </a:cubicBezTo>
                  <a:cubicBezTo>
                    <a:pt x="133" y="107"/>
                    <a:pt x="150" y="98"/>
                    <a:pt x="168" y="89"/>
                  </a:cubicBezTo>
                  <a:cubicBezTo>
                    <a:pt x="186" y="80"/>
                    <a:pt x="203" y="80"/>
                    <a:pt x="231" y="80"/>
                  </a:cubicBezTo>
                  <a:cubicBezTo>
                    <a:pt x="248" y="80"/>
                    <a:pt x="265" y="80"/>
                    <a:pt x="284" y="89"/>
                  </a:cubicBezTo>
                  <a:cubicBezTo>
                    <a:pt x="292" y="89"/>
                    <a:pt x="310" y="98"/>
                    <a:pt x="319" y="107"/>
                  </a:cubicBezTo>
                  <a:cubicBezTo>
                    <a:pt x="328" y="115"/>
                    <a:pt x="337" y="124"/>
                    <a:pt x="337" y="133"/>
                  </a:cubicBezTo>
                  <a:cubicBezTo>
                    <a:pt x="346" y="142"/>
                    <a:pt x="346" y="142"/>
                    <a:pt x="346" y="151"/>
                  </a:cubicBezTo>
                  <a:cubicBezTo>
                    <a:pt x="346" y="160"/>
                    <a:pt x="346" y="168"/>
                    <a:pt x="337" y="177"/>
                  </a:cubicBezTo>
                  <a:cubicBezTo>
                    <a:pt x="328" y="186"/>
                    <a:pt x="319" y="186"/>
                    <a:pt x="310" y="186"/>
                  </a:cubicBezTo>
                  <a:cubicBezTo>
                    <a:pt x="310" y="186"/>
                    <a:pt x="301" y="186"/>
                    <a:pt x="292" y="177"/>
                  </a:cubicBezTo>
                  <a:cubicBezTo>
                    <a:pt x="292" y="177"/>
                    <a:pt x="284" y="168"/>
                    <a:pt x="284" y="160"/>
                  </a:cubicBezTo>
                  <a:cubicBezTo>
                    <a:pt x="275" y="151"/>
                    <a:pt x="275" y="142"/>
                    <a:pt x="265" y="133"/>
                  </a:cubicBezTo>
                  <a:cubicBezTo>
                    <a:pt x="256" y="133"/>
                    <a:pt x="239" y="124"/>
                    <a:pt x="231" y="124"/>
                  </a:cubicBezTo>
                  <a:cubicBezTo>
                    <a:pt x="212" y="124"/>
                    <a:pt x="194" y="133"/>
                    <a:pt x="186" y="142"/>
                  </a:cubicBezTo>
                  <a:cubicBezTo>
                    <a:pt x="177" y="142"/>
                    <a:pt x="177" y="151"/>
                    <a:pt x="177" y="160"/>
                  </a:cubicBezTo>
                  <a:cubicBezTo>
                    <a:pt x="177" y="168"/>
                    <a:pt x="177" y="168"/>
                    <a:pt x="177" y="168"/>
                  </a:cubicBezTo>
                  <a:cubicBezTo>
                    <a:pt x="186" y="177"/>
                    <a:pt x="186" y="177"/>
                    <a:pt x="194" y="186"/>
                  </a:cubicBezTo>
                  <a:cubicBezTo>
                    <a:pt x="194" y="186"/>
                    <a:pt x="203" y="186"/>
                    <a:pt x="212" y="186"/>
                  </a:cubicBezTo>
                  <a:cubicBezTo>
                    <a:pt x="212" y="196"/>
                    <a:pt x="231" y="196"/>
                    <a:pt x="239" y="196"/>
                  </a:cubicBezTo>
                  <a:cubicBezTo>
                    <a:pt x="256" y="204"/>
                    <a:pt x="275" y="204"/>
                    <a:pt x="292" y="213"/>
                  </a:cubicBezTo>
                  <a:cubicBezTo>
                    <a:pt x="301" y="213"/>
                    <a:pt x="319" y="221"/>
                    <a:pt x="328" y="231"/>
                  </a:cubicBezTo>
                  <a:cubicBezTo>
                    <a:pt x="337" y="231"/>
                    <a:pt x="346" y="240"/>
                    <a:pt x="354" y="257"/>
                  </a:cubicBezTo>
                  <a:cubicBezTo>
                    <a:pt x="354" y="266"/>
                    <a:pt x="363" y="275"/>
                    <a:pt x="363" y="293"/>
                  </a:cubicBezTo>
                  <a:cubicBezTo>
                    <a:pt x="363" y="311"/>
                    <a:pt x="354" y="328"/>
                    <a:pt x="346" y="3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37" tIns="17119" rIns="34237" bIns="17119" anchor="ctr"/>
            <a:lstStyle/>
            <a:p>
              <a:endParaRPr lang="en-US" sz="18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047941" y="4028157"/>
            <a:ext cx="831979" cy="831979"/>
            <a:chOff x="11261623" y="6445051"/>
            <a:chExt cx="1331167" cy="1331167"/>
          </a:xfrm>
        </p:grpSpPr>
        <p:sp>
          <p:nvSpPr>
            <p:cNvPr id="7" name="Oval 6"/>
            <p:cNvSpPr/>
            <p:nvPr/>
          </p:nvSpPr>
          <p:spPr>
            <a:xfrm>
              <a:off x="11261623" y="6445051"/>
              <a:ext cx="1331167" cy="133116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outerShdw blurRad="1270000" dist="419100" dir="8100000" sx="80000" sy="8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5" name="Freeform 74"/>
            <p:cNvSpPr>
              <a:spLocks noChangeArrowheads="1"/>
            </p:cNvSpPr>
            <p:nvPr/>
          </p:nvSpPr>
          <p:spPr bwMode="auto">
            <a:xfrm>
              <a:off x="11690956" y="6877493"/>
              <a:ext cx="472500" cy="466282"/>
            </a:xfrm>
            <a:custGeom>
              <a:avLst/>
              <a:gdLst>
                <a:gd name="T0" fmla="*/ 14641 w 445"/>
                <a:gd name="T1" fmla="*/ 58439 h 436"/>
                <a:gd name="T2" fmla="*/ 14641 w 445"/>
                <a:gd name="T3" fmla="*/ 58439 h 436"/>
                <a:gd name="T4" fmla="*/ 33619 w 445"/>
                <a:gd name="T5" fmla="*/ 101585 h 436"/>
                <a:gd name="T6" fmla="*/ 62901 w 445"/>
                <a:gd name="T7" fmla="*/ 111416 h 436"/>
                <a:gd name="T8" fmla="*/ 67781 w 445"/>
                <a:gd name="T9" fmla="*/ 111416 h 436"/>
                <a:gd name="T10" fmla="*/ 72661 w 445"/>
                <a:gd name="T11" fmla="*/ 135447 h 436"/>
                <a:gd name="T12" fmla="*/ 72661 w 445"/>
                <a:gd name="T13" fmla="*/ 135447 h 436"/>
                <a:gd name="T14" fmla="*/ 0 w 445"/>
                <a:gd name="T15" fmla="*/ 188425 h 436"/>
                <a:gd name="T16" fmla="*/ 62901 w 445"/>
                <a:gd name="T17" fmla="*/ 237579 h 436"/>
                <a:gd name="T18" fmla="*/ 62901 w 445"/>
                <a:gd name="T19" fmla="*/ 237579 h 436"/>
                <a:gd name="T20" fmla="*/ 67781 w 445"/>
                <a:gd name="T21" fmla="*/ 237579 h 436"/>
                <a:gd name="T22" fmla="*/ 106280 w 445"/>
                <a:gd name="T23" fmla="*/ 227748 h 436"/>
                <a:gd name="T24" fmla="*/ 135020 w 445"/>
                <a:gd name="T25" fmla="*/ 174771 h 436"/>
                <a:gd name="T26" fmla="*/ 111161 w 445"/>
                <a:gd name="T27" fmla="*/ 125616 h 436"/>
                <a:gd name="T28" fmla="*/ 96520 w 445"/>
                <a:gd name="T29" fmla="*/ 111416 h 436"/>
                <a:gd name="T30" fmla="*/ 106280 w 445"/>
                <a:gd name="T31" fmla="*/ 96670 h 436"/>
                <a:gd name="T32" fmla="*/ 125259 w 445"/>
                <a:gd name="T33" fmla="*/ 53524 h 436"/>
                <a:gd name="T34" fmla="*/ 106280 w 445"/>
                <a:gd name="T35" fmla="*/ 9831 h 436"/>
                <a:gd name="T36" fmla="*/ 115499 w 445"/>
                <a:gd name="T37" fmla="*/ 9831 h 436"/>
                <a:gd name="T38" fmla="*/ 135020 w 445"/>
                <a:gd name="T39" fmla="*/ 0 h 436"/>
                <a:gd name="T40" fmla="*/ 135020 w 445"/>
                <a:gd name="T41" fmla="*/ 0 h 436"/>
                <a:gd name="T42" fmla="*/ 77541 w 445"/>
                <a:gd name="T43" fmla="*/ 0 h 436"/>
                <a:gd name="T44" fmla="*/ 14641 w 445"/>
                <a:gd name="T45" fmla="*/ 58439 h 436"/>
                <a:gd name="T46" fmla="*/ 111161 w 445"/>
                <a:gd name="T47" fmla="*/ 179140 h 436"/>
                <a:gd name="T48" fmla="*/ 111161 w 445"/>
                <a:gd name="T49" fmla="*/ 179140 h 436"/>
                <a:gd name="T50" fmla="*/ 72661 w 445"/>
                <a:gd name="T51" fmla="*/ 213002 h 436"/>
                <a:gd name="T52" fmla="*/ 29281 w 445"/>
                <a:gd name="T53" fmla="*/ 188425 h 436"/>
                <a:gd name="T54" fmla="*/ 38500 w 445"/>
                <a:gd name="T55" fmla="*/ 159478 h 436"/>
                <a:gd name="T56" fmla="*/ 67781 w 445"/>
                <a:gd name="T57" fmla="*/ 150194 h 436"/>
                <a:gd name="T58" fmla="*/ 72661 w 445"/>
                <a:gd name="T59" fmla="*/ 150194 h 436"/>
                <a:gd name="T60" fmla="*/ 111161 w 445"/>
                <a:gd name="T61" fmla="*/ 179140 h 436"/>
                <a:gd name="T62" fmla="*/ 96520 w 445"/>
                <a:gd name="T63" fmla="*/ 43693 h 436"/>
                <a:gd name="T64" fmla="*/ 96520 w 445"/>
                <a:gd name="T65" fmla="*/ 43693 h 436"/>
                <a:gd name="T66" fmla="*/ 77541 w 445"/>
                <a:gd name="T67" fmla="*/ 92301 h 436"/>
                <a:gd name="T68" fmla="*/ 72661 w 445"/>
                <a:gd name="T69" fmla="*/ 92301 h 436"/>
                <a:gd name="T70" fmla="*/ 43922 w 445"/>
                <a:gd name="T71" fmla="*/ 63354 h 436"/>
                <a:gd name="T72" fmla="*/ 43922 w 445"/>
                <a:gd name="T73" fmla="*/ 33862 h 436"/>
                <a:gd name="T74" fmla="*/ 58020 w 445"/>
                <a:gd name="T75" fmla="*/ 14200 h 436"/>
                <a:gd name="T76" fmla="*/ 62901 w 445"/>
                <a:gd name="T77" fmla="*/ 14200 h 436"/>
                <a:gd name="T78" fmla="*/ 96520 w 445"/>
                <a:gd name="T79" fmla="*/ 43693 h 436"/>
                <a:gd name="T80" fmla="*/ 202258 w 445"/>
                <a:gd name="T81" fmla="*/ 92301 h 436"/>
                <a:gd name="T82" fmla="*/ 202258 w 445"/>
                <a:gd name="T83" fmla="*/ 92301 h 436"/>
                <a:gd name="T84" fmla="*/ 202258 w 445"/>
                <a:gd name="T85" fmla="*/ 53524 h 436"/>
                <a:gd name="T86" fmla="*/ 172977 w 445"/>
                <a:gd name="T87" fmla="*/ 53524 h 436"/>
                <a:gd name="T88" fmla="*/ 172977 w 445"/>
                <a:gd name="T89" fmla="*/ 92301 h 436"/>
                <a:gd name="T90" fmla="*/ 135020 w 445"/>
                <a:gd name="T91" fmla="*/ 92301 h 436"/>
                <a:gd name="T92" fmla="*/ 135020 w 445"/>
                <a:gd name="T93" fmla="*/ 116332 h 436"/>
                <a:gd name="T94" fmla="*/ 172977 w 445"/>
                <a:gd name="T95" fmla="*/ 116332 h 436"/>
                <a:gd name="T96" fmla="*/ 172977 w 445"/>
                <a:gd name="T97" fmla="*/ 159478 h 436"/>
                <a:gd name="T98" fmla="*/ 202258 w 445"/>
                <a:gd name="T99" fmla="*/ 159478 h 436"/>
                <a:gd name="T100" fmla="*/ 202258 w 445"/>
                <a:gd name="T101" fmla="*/ 116332 h 436"/>
                <a:gd name="T102" fmla="*/ 240758 w 445"/>
                <a:gd name="T103" fmla="*/ 116332 h 436"/>
                <a:gd name="T104" fmla="*/ 240758 w 445"/>
                <a:gd name="T105" fmla="*/ 92301 h 436"/>
                <a:gd name="T106" fmla="*/ 202258 w 445"/>
                <a:gd name="T107" fmla="*/ 92301 h 4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45" h="436">
                  <a:moveTo>
                    <a:pt x="27" y="107"/>
                  </a:moveTo>
                  <a:lnTo>
                    <a:pt x="27" y="107"/>
                  </a:lnTo>
                  <a:cubicBezTo>
                    <a:pt x="27" y="142"/>
                    <a:pt x="36" y="169"/>
                    <a:pt x="62" y="186"/>
                  </a:cubicBezTo>
                  <a:cubicBezTo>
                    <a:pt x="81" y="195"/>
                    <a:pt x="107" y="204"/>
                    <a:pt x="116" y="204"/>
                  </a:cubicBezTo>
                  <a:lnTo>
                    <a:pt x="125" y="204"/>
                  </a:lnTo>
                  <a:cubicBezTo>
                    <a:pt x="125" y="204"/>
                    <a:pt x="116" y="222"/>
                    <a:pt x="134" y="248"/>
                  </a:cubicBezTo>
                  <a:cubicBezTo>
                    <a:pt x="107" y="248"/>
                    <a:pt x="0" y="257"/>
                    <a:pt x="0" y="345"/>
                  </a:cubicBezTo>
                  <a:cubicBezTo>
                    <a:pt x="0" y="435"/>
                    <a:pt x="98" y="435"/>
                    <a:pt x="116" y="435"/>
                  </a:cubicBezTo>
                  <a:cubicBezTo>
                    <a:pt x="116" y="435"/>
                    <a:pt x="116" y="435"/>
                    <a:pt x="125" y="435"/>
                  </a:cubicBezTo>
                  <a:cubicBezTo>
                    <a:pt x="134" y="435"/>
                    <a:pt x="169" y="435"/>
                    <a:pt x="196" y="417"/>
                  </a:cubicBezTo>
                  <a:cubicBezTo>
                    <a:pt x="231" y="399"/>
                    <a:pt x="249" y="364"/>
                    <a:pt x="249" y="320"/>
                  </a:cubicBezTo>
                  <a:cubicBezTo>
                    <a:pt x="249" y="275"/>
                    <a:pt x="222" y="248"/>
                    <a:pt x="205" y="230"/>
                  </a:cubicBezTo>
                  <a:cubicBezTo>
                    <a:pt x="187" y="222"/>
                    <a:pt x="178" y="213"/>
                    <a:pt x="178" y="204"/>
                  </a:cubicBezTo>
                  <a:cubicBezTo>
                    <a:pt x="178" y="195"/>
                    <a:pt x="187" y="186"/>
                    <a:pt x="196" y="177"/>
                  </a:cubicBezTo>
                  <a:cubicBezTo>
                    <a:pt x="213" y="160"/>
                    <a:pt x="231" y="142"/>
                    <a:pt x="231" y="98"/>
                  </a:cubicBezTo>
                  <a:cubicBezTo>
                    <a:pt x="231" y="62"/>
                    <a:pt x="222" y="36"/>
                    <a:pt x="196" y="18"/>
                  </a:cubicBezTo>
                  <a:lnTo>
                    <a:pt x="213" y="18"/>
                  </a:lnTo>
                  <a:cubicBezTo>
                    <a:pt x="231" y="18"/>
                    <a:pt x="249" y="9"/>
                    <a:pt x="249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34" y="0"/>
                    <a:pt x="27" y="0"/>
                    <a:pt x="27" y="107"/>
                  </a:cubicBezTo>
                  <a:close/>
                  <a:moveTo>
                    <a:pt x="205" y="328"/>
                  </a:moveTo>
                  <a:lnTo>
                    <a:pt x="205" y="328"/>
                  </a:lnTo>
                  <a:cubicBezTo>
                    <a:pt x="213" y="364"/>
                    <a:pt x="178" y="390"/>
                    <a:pt x="134" y="390"/>
                  </a:cubicBezTo>
                  <a:cubicBezTo>
                    <a:pt x="90" y="399"/>
                    <a:pt x="54" y="381"/>
                    <a:pt x="54" y="345"/>
                  </a:cubicBezTo>
                  <a:cubicBezTo>
                    <a:pt x="45" y="328"/>
                    <a:pt x="54" y="310"/>
                    <a:pt x="71" y="292"/>
                  </a:cubicBezTo>
                  <a:cubicBezTo>
                    <a:pt x="90" y="283"/>
                    <a:pt x="107" y="275"/>
                    <a:pt x="125" y="275"/>
                  </a:cubicBezTo>
                  <a:cubicBezTo>
                    <a:pt x="134" y="275"/>
                    <a:pt x="134" y="275"/>
                    <a:pt x="134" y="275"/>
                  </a:cubicBezTo>
                  <a:cubicBezTo>
                    <a:pt x="178" y="275"/>
                    <a:pt x="205" y="301"/>
                    <a:pt x="205" y="328"/>
                  </a:cubicBezTo>
                  <a:close/>
                  <a:moveTo>
                    <a:pt x="178" y="80"/>
                  </a:moveTo>
                  <a:lnTo>
                    <a:pt x="178" y="80"/>
                  </a:lnTo>
                  <a:cubicBezTo>
                    <a:pt x="187" y="124"/>
                    <a:pt x="169" y="160"/>
                    <a:pt x="143" y="169"/>
                  </a:cubicBezTo>
                  <a:cubicBezTo>
                    <a:pt x="143" y="169"/>
                    <a:pt x="143" y="169"/>
                    <a:pt x="134" y="169"/>
                  </a:cubicBezTo>
                  <a:cubicBezTo>
                    <a:pt x="107" y="169"/>
                    <a:pt x="90" y="151"/>
                    <a:pt x="81" y="116"/>
                  </a:cubicBezTo>
                  <a:cubicBezTo>
                    <a:pt x="71" y="98"/>
                    <a:pt x="71" y="80"/>
                    <a:pt x="81" y="62"/>
                  </a:cubicBezTo>
                  <a:cubicBezTo>
                    <a:pt x="81" y="45"/>
                    <a:pt x="98" y="36"/>
                    <a:pt x="107" y="26"/>
                  </a:cubicBezTo>
                  <a:lnTo>
                    <a:pt x="116" y="26"/>
                  </a:lnTo>
                  <a:cubicBezTo>
                    <a:pt x="151" y="26"/>
                    <a:pt x="169" y="45"/>
                    <a:pt x="178" y="80"/>
                  </a:cubicBezTo>
                  <a:close/>
                  <a:moveTo>
                    <a:pt x="373" y="169"/>
                  </a:moveTo>
                  <a:lnTo>
                    <a:pt x="373" y="169"/>
                  </a:lnTo>
                  <a:cubicBezTo>
                    <a:pt x="373" y="98"/>
                    <a:pt x="373" y="98"/>
                    <a:pt x="373" y="98"/>
                  </a:cubicBezTo>
                  <a:cubicBezTo>
                    <a:pt x="319" y="98"/>
                    <a:pt x="319" y="98"/>
                    <a:pt x="319" y="98"/>
                  </a:cubicBezTo>
                  <a:cubicBezTo>
                    <a:pt x="319" y="169"/>
                    <a:pt x="319" y="169"/>
                    <a:pt x="319" y="169"/>
                  </a:cubicBezTo>
                  <a:cubicBezTo>
                    <a:pt x="249" y="169"/>
                    <a:pt x="249" y="169"/>
                    <a:pt x="249" y="169"/>
                  </a:cubicBezTo>
                  <a:cubicBezTo>
                    <a:pt x="249" y="213"/>
                    <a:pt x="249" y="213"/>
                    <a:pt x="249" y="213"/>
                  </a:cubicBezTo>
                  <a:cubicBezTo>
                    <a:pt x="319" y="213"/>
                    <a:pt x="319" y="213"/>
                    <a:pt x="319" y="213"/>
                  </a:cubicBezTo>
                  <a:cubicBezTo>
                    <a:pt x="319" y="292"/>
                    <a:pt x="319" y="292"/>
                    <a:pt x="319" y="292"/>
                  </a:cubicBezTo>
                  <a:cubicBezTo>
                    <a:pt x="373" y="292"/>
                    <a:pt x="373" y="292"/>
                    <a:pt x="373" y="292"/>
                  </a:cubicBezTo>
                  <a:cubicBezTo>
                    <a:pt x="373" y="213"/>
                    <a:pt x="373" y="213"/>
                    <a:pt x="373" y="213"/>
                  </a:cubicBezTo>
                  <a:cubicBezTo>
                    <a:pt x="444" y="213"/>
                    <a:pt x="444" y="213"/>
                    <a:pt x="444" y="213"/>
                  </a:cubicBezTo>
                  <a:cubicBezTo>
                    <a:pt x="444" y="169"/>
                    <a:pt x="444" y="169"/>
                    <a:pt x="444" y="169"/>
                  </a:cubicBezTo>
                  <a:lnTo>
                    <a:pt x="373" y="1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37" tIns="17119" rIns="34237" bIns="17119" anchor="ctr"/>
            <a:lstStyle/>
            <a:p>
              <a:endParaRPr lang="en-US" sz="18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72605" y="2645988"/>
            <a:ext cx="955233" cy="955233"/>
            <a:chOff x="11621087" y="4233580"/>
            <a:chExt cx="1528373" cy="1528373"/>
          </a:xfrm>
        </p:grpSpPr>
        <p:sp>
          <p:nvSpPr>
            <p:cNvPr id="6" name="Oval 5"/>
            <p:cNvSpPr/>
            <p:nvPr/>
          </p:nvSpPr>
          <p:spPr>
            <a:xfrm>
              <a:off x="11621087" y="4233580"/>
              <a:ext cx="1528373" cy="152837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outerShdw blurRad="1270000" dist="419100" dir="8100000" sx="80000" sy="8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6" name="Freeform 75"/>
            <p:cNvSpPr>
              <a:spLocks noChangeArrowheads="1"/>
            </p:cNvSpPr>
            <p:nvPr/>
          </p:nvSpPr>
          <p:spPr bwMode="auto">
            <a:xfrm>
              <a:off x="12237155" y="4722690"/>
              <a:ext cx="296236" cy="550152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37" tIns="17119" rIns="34237" bIns="17119" anchor="ctr"/>
            <a:lstStyle/>
            <a:p>
              <a:endParaRPr lang="en-US" sz="18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62212" y="1136250"/>
            <a:ext cx="1392109" cy="1392109"/>
            <a:chOff x="9844459" y="1818000"/>
            <a:chExt cx="2227374" cy="2227374"/>
          </a:xfrm>
        </p:grpSpPr>
        <p:sp>
          <p:nvSpPr>
            <p:cNvPr id="5" name="Oval 4"/>
            <p:cNvSpPr/>
            <p:nvPr/>
          </p:nvSpPr>
          <p:spPr>
            <a:xfrm>
              <a:off x="9844459" y="1818000"/>
              <a:ext cx="2227374" cy="22273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outerShdw blurRad="1270000" dist="419100" dir="8100000" sx="80000" sy="8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/>
            </a:p>
          </p:txBody>
        </p:sp>
        <p:sp>
          <p:nvSpPr>
            <p:cNvPr id="17" name="Freeform 85"/>
            <p:cNvSpPr>
              <a:spLocks noChangeArrowheads="1"/>
            </p:cNvSpPr>
            <p:nvPr/>
          </p:nvSpPr>
          <p:spPr bwMode="auto">
            <a:xfrm>
              <a:off x="10596418" y="2640931"/>
              <a:ext cx="723456" cy="581512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37" tIns="17119" rIns="34237" bIns="17119" anchor="ctr"/>
            <a:lstStyle/>
            <a:p>
              <a:endParaRPr lang="en-US" sz="18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48330" y="924280"/>
            <a:ext cx="1145170" cy="1145170"/>
            <a:chOff x="7582247" y="1478848"/>
            <a:chExt cx="1832272" cy="1832272"/>
          </a:xfrm>
        </p:grpSpPr>
        <p:sp>
          <p:nvSpPr>
            <p:cNvPr id="4" name="Oval 3"/>
            <p:cNvSpPr/>
            <p:nvPr/>
          </p:nvSpPr>
          <p:spPr>
            <a:xfrm>
              <a:off x="7582247" y="1478848"/>
              <a:ext cx="1832272" cy="183227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80000"/>
              </a:schemeClr>
            </a:solidFill>
            <a:ln>
              <a:noFill/>
            </a:ln>
            <a:effectLst>
              <a:outerShdw blurRad="1270000" dist="419100" dir="8100000" sx="80000" sy="8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8" name="Freeform 87"/>
            <p:cNvSpPr>
              <a:spLocks noChangeArrowheads="1"/>
            </p:cNvSpPr>
            <p:nvPr/>
          </p:nvSpPr>
          <p:spPr bwMode="auto">
            <a:xfrm>
              <a:off x="8240940" y="2132251"/>
              <a:ext cx="514886" cy="525467"/>
            </a:xfrm>
            <a:custGeom>
              <a:avLst/>
              <a:gdLst>
                <a:gd name="T0" fmla="*/ 187705 w 426"/>
                <a:gd name="T1" fmla="*/ 115822 h 435"/>
                <a:gd name="T2" fmla="*/ 187705 w 426"/>
                <a:gd name="T3" fmla="*/ 115822 h 435"/>
                <a:gd name="T4" fmla="*/ 115888 w 426"/>
                <a:gd name="T5" fmla="*/ 188143 h 435"/>
                <a:gd name="T6" fmla="*/ 42982 w 426"/>
                <a:gd name="T7" fmla="*/ 115822 h 435"/>
                <a:gd name="T8" fmla="*/ 47878 w 426"/>
                <a:gd name="T9" fmla="*/ 106034 h 435"/>
                <a:gd name="T10" fmla="*/ 0 w 426"/>
                <a:gd name="T11" fmla="*/ 106034 h 435"/>
                <a:gd name="T12" fmla="*/ 0 w 426"/>
                <a:gd name="T13" fmla="*/ 197387 h 435"/>
                <a:gd name="T14" fmla="*/ 33733 w 426"/>
                <a:gd name="T15" fmla="*/ 235994 h 435"/>
                <a:gd name="T16" fmla="*/ 197498 w 426"/>
                <a:gd name="T17" fmla="*/ 235994 h 435"/>
                <a:gd name="T18" fmla="*/ 231231 w 426"/>
                <a:gd name="T19" fmla="*/ 197387 h 435"/>
                <a:gd name="T20" fmla="*/ 231231 w 426"/>
                <a:gd name="T21" fmla="*/ 106034 h 435"/>
                <a:gd name="T22" fmla="*/ 183353 w 426"/>
                <a:gd name="T23" fmla="*/ 106034 h 435"/>
                <a:gd name="T24" fmla="*/ 187705 w 426"/>
                <a:gd name="T25" fmla="*/ 115822 h 435"/>
                <a:gd name="T26" fmla="*/ 197498 w 426"/>
                <a:gd name="T27" fmla="*/ 0 h 435"/>
                <a:gd name="T28" fmla="*/ 197498 w 426"/>
                <a:gd name="T29" fmla="*/ 0 h 435"/>
                <a:gd name="T30" fmla="*/ 33733 w 426"/>
                <a:gd name="T31" fmla="*/ 0 h 435"/>
                <a:gd name="T32" fmla="*/ 0 w 426"/>
                <a:gd name="T33" fmla="*/ 38607 h 435"/>
                <a:gd name="T34" fmla="*/ 0 w 426"/>
                <a:gd name="T35" fmla="*/ 77215 h 435"/>
                <a:gd name="T36" fmla="*/ 57672 w 426"/>
                <a:gd name="T37" fmla="*/ 77215 h 435"/>
                <a:gd name="T38" fmla="*/ 115888 w 426"/>
                <a:gd name="T39" fmla="*/ 48395 h 435"/>
                <a:gd name="T40" fmla="*/ 173559 w 426"/>
                <a:gd name="T41" fmla="*/ 77215 h 435"/>
                <a:gd name="T42" fmla="*/ 231231 w 426"/>
                <a:gd name="T43" fmla="*/ 77215 h 435"/>
                <a:gd name="T44" fmla="*/ 231231 w 426"/>
                <a:gd name="T45" fmla="*/ 38607 h 435"/>
                <a:gd name="T46" fmla="*/ 197498 w 426"/>
                <a:gd name="T47" fmla="*/ 0 h 435"/>
                <a:gd name="T48" fmla="*/ 212188 w 426"/>
                <a:gd name="T49" fmla="*/ 48395 h 435"/>
                <a:gd name="T50" fmla="*/ 212188 w 426"/>
                <a:gd name="T51" fmla="*/ 48395 h 435"/>
                <a:gd name="T52" fmla="*/ 207292 w 426"/>
                <a:gd name="T53" fmla="*/ 52745 h 435"/>
                <a:gd name="T54" fmla="*/ 187705 w 426"/>
                <a:gd name="T55" fmla="*/ 52745 h 435"/>
                <a:gd name="T56" fmla="*/ 178456 w 426"/>
                <a:gd name="T57" fmla="*/ 48395 h 435"/>
                <a:gd name="T58" fmla="*/ 178456 w 426"/>
                <a:gd name="T59" fmla="*/ 28820 h 435"/>
                <a:gd name="T60" fmla="*/ 187705 w 426"/>
                <a:gd name="T61" fmla="*/ 19576 h 435"/>
                <a:gd name="T62" fmla="*/ 207292 w 426"/>
                <a:gd name="T63" fmla="*/ 19576 h 435"/>
                <a:gd name="T64" fmla="*/ 212188 w 426"/>
                <a:gd name="T65" fmla="*/ 28820 h 435"/>
                <a:gd name="T66" fmla="*/ 212188 w 426"/>
                <a:gd name="T67" fmla="*/ 48395 h 435"/>
                <a:gd name="T68" fmla="*/ 158869 w 426"/>
                <a:gd name="T69" fmla="*/ 115822 h 435"/>
                <a:gd name="T70" fmla="*/ 158869 w 426"/>
                <a:gd name="T71" fmla="*/ 115822 h 435"/>
                <a:gd name="T72" fmla="*/ 115888 w 426"/>
                <a:gd name="T73" fmla="*/ 72321 h 435"/>
                <a:gd name="T74" fmla="*/ 71818 w 426"/>
                <a:gd name="T75" fmla="*/ 115822 h 435"/>
                <a:gd name="T76" fmla="*/ 115888 w 426"/>
                <a:gd name="T77" fmla="*/ 159323 h 435"/>
                <a:gd name="T78" fmla="*/ 158869 w 426"/>
                <a:gd name="T79" fmla="*/ 115822 h 43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34237" tIns="17119" rIns="34237" bIns="17119" anchor="ctr"/>
            <a:lstStyle/>
            <a:p>
              <a:endParaRPr lang="en-US" sz="1800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8598692" y="1784319"/>
            <a:ext cx="2958663" cy="3526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chemeClr val="bg1">
                  <a:lumMod val="6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 should be incapable of drawing a single stroke at the present moment; and yet I feel that I never was a greater artist than now. When, while the lovely valley teems with around me, and the meridian sun strikes the upper surface of the impenetrable foliage of my trees, and but a few stray gleams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 dir="u"/>
      </p:transition>
    </mc:Choice>
    <mc:Fallback xmlns="">
      <p:transition spd="slow" advClick="0" advTm="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43278" y="539916"/>
            <a:ext cx="5271648" cy="1195870"/>
            <a:chOff x="1014164" y="3962906"/>
            <a:chExt cx="8434636" cy="1913392"/>
          </a:xfrm>
        </p:grpSpPr>
        <p:sp>
          <p:nvSpPr>
            <p:cNvPr id="17" name="Rectangle 16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INFOGRAPHIC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SLIDE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5" name="Rectangle: Rounded Corners 4"/>
          <p:cNvSpPr/>
          <p:nvPr/>
        </p:nvSpPr>
        <p:spPr>
          <a:xfrm>
            <a:off x="4410808" y="3802365"/>
            <a:ext cx="1685192" cy="1685192"/>
          </a:xfrm>
          <a:prstGeom prst="round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6" name="Rectangle: Rounded Corners 5"/>
          <p:cNvSpPr/>
          <p:nvPr/>
        </p:nvSpPr>
        <p:spPr>
          <a:xfrm>
            <a:off x="6096000" y="3802365"/>
            <a:ext cx="1685192" cy="1685192"/>
          </a:xfrm>
          <a:prstGeom prst="round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0" name="Isosceles Triangle 9"/>
          <p:cNvSpPr/>
          <p:nvPr/>
        </p:nvSpPr>
        <p:spPr>
          <a:xfrm rot="16200000">
            <a:off x="5913590" y="4579469"/>
            <a:ext cx="233837" cy="13098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Rectangle: Rounded Corners 3"/>
          <p:cNvSpPr/>
          <p:nvPr/>
        </p:nvSpPr>
        <p:spPr>
          <a:xfrm>
            <a:off x="6096000" y="2117173"/>
            <a:ext cx="1685192" cy="1685192"/>
          </a:xfrm>
          <a:prstGeom prst="round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2" name="Isosceles Triangle 11"/>
          <p:cNvSpPr/>
          <p:nvPr/>
        </p:nvSpPr>
        <p:spPr>
          <a:xfrm rot="10800000" flipH="1">
            <a:off x="6821678" y="3802364"/>
            <a:ext cx="233837" cy="13098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3" name="Rectangle: Rounded Corners 2"/>
          <p:cNvSpPr/>
          <p:nvPr/>
        </p:nvSpPr>
        <p:spPr>
          <a:xfrm>
            <a:off x="4410808" y="2117173"/>
            <a:ext cx="1685192" cy="1685192"/>
          </a:xfrm>
          <a:prstGeom prst="round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8" name="Isosceles Triangle 7"/>
          <p:cNvSpPr/>
          <p:nvPr/>
        </p:nvSpPr>
        <p:spPr>
          <a:xfrm rot="5400000">
            <a:off x="6044572" y="2894277"/>
            <a:ext cx="233837" cy="13098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1" name="Isosceles Triangle 10"/>
          <p:cNvSpPr/>
          <p:nvPr/>
        </p:nvSpPr>
        <p:spPr>
          <a:xfrm>
            <a:off x="5136486" y="3671382"/>
            <a:ext cx="233837" cy="130983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9" name="Group 18"/>
          <p:cNvGrpSpPr/>
          <p:nvPr/>
        </p:nvGrpSpPr>
        <p:grpSpPr>
          <a:xfrm>
            <a:off x="6706783" y="4413147"/>
            <a:ext cx="463626" cy="463626"/>
            <a:chOff x="8216107" y="2577307"/>
            <a:chExt cx="464344" cy="464344"/>
          </a:xfrm>
          <a:solidFill>
            <a:schemeClr val="bg1"/>
          </a:solidFill>
        </p:grpSpPr>
        <p:sp>
          <p:nvSpPr>
            <p:cNvPr id="20" name="AutoShape 52"/>
            <p:cNvSpPr/>
            <p:nvPr/>
          </p:nvSpPr>
          <p:spPr bwMode="auto">
            <a:xfrm>
              <a:off x="8216107" y="2577307"/>
              <a:ext cx="464344" cy="464344"/>
            </a:xfrm>
            <a:custGeom>
              <a:avLst/>
              <a:gdLst>
                <a:gd name="T0" fmla="+- 0 10800 87"/>
                <a:gd name="T1" fmla="*/ T0 w 21426"/>
                <a:gd name="T2" fmla="+- 0 10799 73"/>
                <a:gd name="T3" fmla="*/ 10799 h 21453"/>
                <a:gd name="T4" fmla="+- 0 10800 87"/>
                <a:gd name="T5" fmla="*/ T4 w 21426"/>
                <a:gd name="T6" fmla="+- 0 10799 73"/>
                <a:gd name="T7" fmla="*/ 10799 h 21453"/>
                <a:gd name="T8" fmla="+- 0 10800 87"/>
                <a:gd name="T9" fmla="*/ T8 w 21426"/>
                <a:gd name="T10" fmla="+- 0 10799 73"/>
                <a:gd name="T11" fmla="*/ 10799 h 21453"/>
                <a:gd name="T12" fmla="+- 0 10800 87"/>
                <a:gd name="T13" fmla="*/ T12 w 21426"/>
                <a:gd name="T14" fmla="+- 0 10799 73"/>
                <a:gd name="T15" fmla="*/ 10799 h 2145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26" h="21453">
                  <a:moveTo>
                    <a:pt x="8034" y="20112"/>
                  </a:moveTo>
                  <a:cubicBezTo>
                    <a:pt x="5816" y="17892"/>
                    <a:pt x="3556" y="15628"/>
                    <a:pt x="1338" y="13408"/>
                  </a:cubicBezTo>
                  <a:cubicBezTo>
                    <a:pt x="3241" y="7240"/>
                    <a:pt x="11488" y="7509"/>
                    <a:pt x="13391" y="1341"/>
                  </a:cubicBezTo>
                  <a:cubicBezTo>
                    <a:pt x="15609" y="3560"/>
                    <a:pt x="17869" y="5825"/>
                    <a:pt x="20087" y="8045"/>
                  </a:cubicBezTo>
                  <a:cubicBezTo>
                    <a:pt x="18184" y="14212"/>
                    <a:pt x="9937" y="13944"/>
                    <a:pt x="8034" y="20112"/>
                  </a:cubicBezTo>
                  <a:moveTo>
                    <a:pt x="21034" y="7097"/>
                  </a:moveTo>
                  <a:lnTo>
                    <a:pt x="14338" y="393"/>
                  </a:lnTo>
                  <a:cubicBezTo>
                    <a:pt x="14006" y="60"/>
                    <a:pt x="13525" y="-73"/>
                    <a:pt x="13069" y="39"/>
                  </a:cubicBezTo>
                  <a:cubicBezTo>
                    <a:pt x="12828" y="98"/>
                    <a:pt x="12614" y="222"/>
                    <a:pt x="12444" y="393"/>
                  </a:cubicBezTo>
                  <a:cubicBezTo>
                    <a:pt x="12292" y="545"/>
                    <a:pt x="12177" y="733"/>
                    <a:pt x="12112" y="944"/>
                  </a:cubicBezTo>
                  <a:cubicBezTo>
                    <a:pt x="11808" y="1929"/>
                    <a:pt x="11283" y="2785"/>
                    <a:pt x="10507" y="3562"/>
                  </a:cubicBezTo>
                  <a:cubicBezTo>
                    <a:pt x="9471" y="4598"/>
                    <a:pt x="8121" y="5384"/>
                    <a:pt x="6693" y="6214"/>
                  </a:cubicBezTo>
                  <a:cubicBezTo>
                    <a:pt x="5177" y="7094"/>
                    <a:pt x="3611" y="8006"/>
                    <a:pt x="2328" y="9290"/>
                  </a:cubicBezTo>
                  <a:cubicBezTo>
                    <a:pt x="1237" y="10383"/>
                    <a:pt x="493" y="11600"/>
                    <a:pt x="59" y="13011"/>
                  </a:cubicBezTo>
                  <a:cubicBezTo>
                    <a:pt x="-87" y="13488"/>
                    <a:pt x="40" y="14004"/>
                    <a:pt x="391" y="14356"/>
                  </a:cubicBezTo>
                  <a:lnTo>
                    <a:pt x="7087" y="21060"/>
                  </a:lnTo>
                  <a:cubicBezTo>
                    <a:pt x="7419" y="21393"/>
                    <a:pt x="7900" y="21526"/>
                    <a:pt x="8356" y="21414"/>
                  </a:cubicBezTo>
                  <a:cubicBezTo>
                    <a:pt x="8597" y="21354"/>
                    <a:pt x="8811" y="21231"/>
                    <a:pt x="8981" y="21060"/>
                  </a:cubicBezTo>
                  <a:cubicBezTo>
                    <a:pt x="9133" y="20908"/>
                    <a:pt x="9248" y="20720"/>
                    <a:pt x="9314" y="20508"/>
                  </a:cubicBezTo>
                  <a:cubicBezTo>
                    <a:pt x="9617" y="19523"/>
                    <a:pt x="10142" y="18667"/>
                    <a:pt x="10918" y="17890"/>
                  </a:cubicBezTo>
                  <a:cubicBezTo>
                    <a:pt x="11954" y="16853"/>
                    <a:pt x="13304" y="16069"/>
                    <a:pt x="14733" y="15239"/>
                  </a:cubicBezTo>
                  <a:cubicBezTo>
                    <a:pt x="16248" y="14357"/>
                    <a:pt x="17814" y="13446"/>
                    <a:pt x="19097" y="12162"/>
                  </a:cubicBezTo>
                  <a:cubicBezTo>
                    <a:pt x="20188" y="11070"/>
                    <a:pt x="20932" y="9852"/>
                    <a:pt x="21366" y="8440"/>
                  </a:cubicBezTo>
                  <a:cubicBezTo>
                    <a:pt x="21512" y="7965"/>
                    <a:pt x="21385" y="7448"/>
                    <a:pt x="21034" y="7097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" name="AutoShape 53"/>
            <p:cNvSpPr/>
            <p:nvPr/>
          </p:nvSpPr>
          <p:spPr bwMode="auto">
            <a:xfrm>
              <a:off x="8390732" y="2736850"/>
              <a:ext cx="125413" cy="130175"/>
            </a:xfrm>
            <a:custGeom>
              <a:avLst/>
              <a:gdLst>
                <a:gd name="T0" fmla="+- 0 10801 59"/>
                <a:gd name="T1" fmla="*/ T0 w 21484"/>
                <a:gd name="T2" fmla="+- 0 10799 41"/>
                <a:gd name="T3" fmla="*/ 10799 h 21516"/>
                <a:gd name="T4" fmla="+- 0 10801 59"/>
                <a:gd name="T5" fmla="*/ T4 w 21484"/>
                <a:gd name="T6" fmla="+- 0 10799 41"/>
                <a:gd name="T7" fmla="*/ 10799 h 21516"/>
                <a:gd name="T8" fmla="+- 0 10801 59"/>
                <a:gd name="T9" fmla="*/ T8 w 21484"/>
                <a:gd name="T10" fmla="+- 0 10799 41"/>
                <a:gd name="T11" fmla="*/ 10799 h 21516"/>
                <a:gd name="T12" fmla="+- 0 10801 59"/>
                <a:gd name="T13" fmla="*/ T12 w 21484"/>
                <a:gd name="T14" fmla="+- 0 10799 41"/>
                <a:gd name="T15" fmla="*/ 10799 h 215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4" h="21516">
                  <a:moveTo>
                    <a:pt x="17511" y="14987"/>
                  </a:moveTo>
                  <a:cubicBezTo>
                    <a:pt x="17287" y="15384"/>
                    <a:pt x="17032" y="15740"/>
                    <a:pt x="16731" y="16049"/>
                  </a:cubicBezTo>
                  <a:cubicBezTo>
                    <a:pt x="15340" y="14692"/>
                    <a:pt x="13947" y="13205"/>
                    <a:pt x="12559" y="11675"/>
                  </a:cubicBezTo>
                  <a:cubicBezTo>
                    <a:pt x="12912" y="11521"/>
                    <a:pt x="13287" y="11362"/>
                    <a:pt x="13689" y="11198"/>
                  </a:cubicBezTo>
                  <a:cubicBezTo>
                    <a:pt x="14092" y="11034"/>
                    <a:pt x="14494" y="10927"/>
                    <a:pt x="14895" y="10861"/>
                  </a:cubicBezTo>
                  <a:cubicBezTo>
                    <a:pt x="15308" y="10801"/>
                    <a:pt x="15715" y="10819"/>
                    <a:pt x="16122" y="10913"/>
                  </a:cubicBezTo>
                  <a:cubicBezTo>
                    <a:pt x="16527" y="11011"/>
                    <a:pt x="16909" y="11222"/>
                    <a:pt x="17262" y="11554"/>
                  </a:cubicBezTo>
                  <a:cubicBezTo>
                    <a:pt x="17612" y="11890"/>
                    <a:pt x="17835" y="12244"/>
                    <a:pt x="17923" y="12620"/>
                  </a:cubicBezTo>
                  <a:cubicBezTo>
                    <a:pt x="18020" y="13004"/>
                    <a:pt x="18025" y="13392"/>
                    <a:pt x="17958" y="13789"/>
                  </a:cubicBezTo>
                  <a:cubicBezTo>
                    <a:pt x="17883" y="14187"/>
                    <a:pt x="17738" y="14585"/>
                    <a:pt x="17511" y="14987"/>
                  </a:cubicBezTo>
                  <a:moveTo>
                    <a:pt x="5799" y="10193"/>
                  </a:moveTo>
                  <a:cubicBezTo>
                    <a:pt x="5096" y="10221"/>
                    <a:pt x="4482" y="9996"/>
                    <a:pt x="3946" y="9496"/>
                  </a:cubicBezTo>
                  <a:cubicBezTo>
                    <a:pt x="3717" y="9285"/>
                    <a:pt x="3558" y="9028"/>
                    <a:pt x="3461" y="8724"/>
                  </a:cubicBezTo>
                  <a:cubicBezTo>
                    <a:pt x="3359" y="8420"/>
                    <a:pt x="3326" y="8088"/>
                    <a:pt x="3366" y="7723"/>
                  </a:cubicBezTo>
                  <a:cubicBezTo>
                    <a:pt x="3397" y="7363"/>
                    <a:pt x="3509" y="6989"/>
                    <a:pt x="3703" y="6610"/>
                  </a:cubicBezTo>
                  <a:cubicBezTo>
                    <a:pt x="3889" y="6231"/>
                    <a:pt x="4160" y="5852"/>
                    <a:pt x="4510" y="5487"/>
                  </a:cubicBezTo>
                  <a:cubicBezTo>
                    <a:pt x="5768" y="6694"/>
                    <a:pt x="7022" y="8018"/>
                    <a:pt x="8282" y="9388"/>
                  </a:cubicBezTo>
                  <a:cubicBezTo>
                    <a:pt x="7330" y="9893"/>
                    <a:pt x="6501" y="10164"/>
                    <a:pt x="5799" y="10193"/>
                  </a:cubicBezTo>
                  <a:moveTo>
                    <a:pt x="19678" y="8570"/>
                  </a:moveTo>
                  <a:cubicBezTo>
                    <a:pt x="18868" y="7915"/>
                    <a:pt x="18055" y="7470"/>
                    <a:pt x="17235" y="7250"/>
                  </a:cubicBezTo>
                  <a:cubicBezTo>
                    <a:pt x="16421" y="7031"/>
                    <a:pt x="15603" y="6942"/>
                    <a:pt x="14779" y="6998"/>
                  </a:cubicBezTo>
                  <a:cubicBezTo>
                    <a:pt x="13964" y="7059"/>
                    <a:pt x="13130" y="7236"/>
                    <a:pt x="12296" y="7545"/>
                  </a:cubicBezTo>
                  <a:cubicBezTo>
                    <a:pt x="11462" y="7859"/>
                    <a:pt x="10625" y="8200"/>
                    <a:pt x="9782" y="8593"/>
                  </a:cubicBezTo>
                  <a:cubicBezTo>
                    <a:pt x="8448" y="7115"/>
                    <a:pt x="7114" y="5658"/>
                    <a:pt x="5778" y="4299"/>
                  </a:cubicBezTo>
                  <a:cubicBezTo>
                    <a:pt x="6382" y="3775"/>
                    <a:pt x="6963" y="3509"/>
                    <a:pt x="7526" y="3490"/>
                  </a:cubicBezTo>
                  <a:cubicBezTo>
                    <a:pt x="8088" y="3467"/>
                    <a:pt x="8631" y="3523"/>
                    <a:pt x="9145" y="3649"/>
                  </a:cubicBezTo>
                  <a:cubicBezTo>
                    <a:pt x="9669" y="3775"/>
                    <a:pt x="10149" y="3883"/>
                    <a:pt x="10590" y="3967"/>
                  </a:cubicBezTo>
                  <a:cubicBezTo>
                    <a:pt x="11038" y="4051"/>
                    <a:pt x="11424" y="3958"/>
                    <a:pt x="11765" y="3682"/>
                  </a:cubicBezTo>
                  <a:cubicBezTo>
                    <a:pt x="12123" y="3382"/>
                    <a:pt x="12321" y="2994"/>
                    <a:pt x="12351" y="2526"/>
                  </a:cubicBezTo>
                  <a:cubicBezTo>
                    <a:pt x="12376" y="2054"/>
                    <a:pt x="12189" y="1596"/>
                    <a:pt x="11782" y="1147"/>
                  </a:cubicBezTo>
                  <a:cubicBezTo>
                    <a:pt x="11258" y="569"/>
                    <a:pt x="10630" y="216"/>
                    <a:pt x="9872" y="85"/>
                  </a:cubicBezTo>
                  <a:cubicBezTo>
                    <a:pt x="9126" y="-41"/>
                    <a:pt x="8358" y="-30"/>
                    <a:pt x="7564" y="136"/>
                  </a:cubicBezTo>
                  <a:cubicBezTo>
                    <a:pt x="6780" y="309"/>
                    <a:pt x="6032" y="595"/>
                    <a:pt x="5324" y="997"/>
                  </a:cubicBezTo>
                  <a:cubicBezTo>
                    <a:pt x="4617" y="1399"/>
                    <a:pt x="4048" y="1811"/>
                    <a:pt x="3626" y="2213"/>
                  </a:cubicBezTo>
                  <a:cubicBezTo>
                    <a:pt x="3464" y="2066"/>
                    <a:pt x="3302" y="1918"/>
                    <a:pt x="3141" y="1773"/>
                  </a:cubicBezTo>
                  <a:cubicBezTo>
                    <a:pt x="2963" y="1614"/>
                    <a:pt x="2739" y="1530"/>
                    <a:pt x="2471" y="1535"/>
                  </a:cubicBezTo>
                  <a:cubicBezTo>
                    <a:pt x="2200" y="1535"/>
                    <a:pt x="1977" y="1647"/>
                    <a:pt x="1793" y="1853"/>
                  </a:cubicBezTo>
                  <a:cubicBezTo>
                    <a:pt x="1615" y="2054"/>
                    <a:pt x="1530" y="2288"/>
                    <a:pt x="1565" y="2536"/>
                  </a:cubicBezTo>
                  <a:cubicBezTo>
                    <a:pt x="1589" y="2793"/>
                    <a:pt x="1696" y="2989"/>
                    <a:pt x="1880" y="3139"/>
                  </a:cubicBezTo>
                  <a:cubicBezTo>
                    <a:pt x="2044" y="3270"/>
                    <a:pt x="2203" y="3401"/>
                    <a:pt x="2364" y="3537"/>
                  </a:cubicBezTo>
                  <a:cubicBezTo>
                    <a:pt x="1731" y="4276"/>
                    <a:pt x="1207" y="5094"/>
                    <a:pt x="795" y="5957"/>
                  </a:cubicBezTo>
                  <a:cubicBezTo>
                    <a:pt x="378" y="6820"/>
                    <a:pt x="130" y="7676"/>
                    <a:pt x="37" y="8509"/>
                  </a:cubicBezTo>
                  <a:cubicBezTo>
                    <a:pt x="-59" y="9346"/>
                    <a:pt x="33" y="10113"/>
                    <a:pt x="298" y="10824"/>
                  </a:cubicBezTo>
                  <a:cubicBezTo>
                    <a:pt x="566" y="11540"/>
                    <a:pt x="1056" y="12148"/>
                    <a:pt x="1774" y="12723"/>
                  </a:cubicBezTo>
                  <a:cubicBezTo>
                    <a:pt x="2942" y="13658"/>
                    <a:pt x="4321" y="14056"/>
                    <a:pt x="5915" y="13967"/>
                  </a:cubicBezTo>
                  <a:cubicBezTo>
                    <a:pt x="7507" y="13874"/>
                    <a:pt x="9223" y="13415"/>
                    <a:pt x="11064" y="12461"/>
                  </a:cubicBezTo>
                  <a:cubicBezTo>
                    <a:pt x="12532" y="14093"/>
                    <a:pt x="14002" y="15716"/>
                    <a:pt x="15470" y="17223"/>
                  </a:cubicBezTo>
                  <a:cubicBezTo>
                    <a:pt x="14849" y="17728"/>
                    <a:pt x="14305" y="18018"/>
                    <a:pt x="13826" y="18111"/>
                  </a:cubicBezTo>
                  <a:cubicBezTo>
                    <a:pt x="13344" y="18210"/>
                    <a:pt x="12917" y="18200"/>
                    <a:pt x="12530" y="18088"/>
                  </a:cubicBezTo>
                  <a:cubicBezTo>
                    <a:pt x="12142" y="17971"/>
                    <a:pt x="11782" y="17803"/>
                    <a:pt x="11455" y="17587"/>
                  </a:cubicBezTo>
                  <a:cubicBezTo>
                    <a:pt x="11125" y="17368"/>
                    <a:pt x="10799" y="17181"/>
                    <a:pt x="10474" y="17026"/>
                  </a:cubicBezTo>
                  <a:cubicBezTo>
                    <a:pt x="10154" y="16872"/>
                    <a:pt x="9823" y="16788"/>
                    <a:pt x="9486" y="16783"/>
                  </a:cubicBezTo>
                  <a:cubicBezTo>
                    <a:pt x="9145" y="16778"/>
                    <a:pt x="8785" y="16937"/>
                    <a:pt x="8388" y="17265"/>
                  </a:cubicBezTo>
                  <a:cubicBezTo>
                    <a:pt x="7981" y="17606"/>
                    <a:pt x="7777" y="18004"/>
                    <a:pt x="7777" y="18453"/>
                  </a:cubicBezTo>
                  <a:cubicBezTo>
                    <a:pt x="7777" y="18897"/>
                    <a:pt x="7991" y="19351"/>
                    <a:pt x="8408" y="19809"/>
                  </a:cubicBezTo>
                  <a:cubicBezTo>
                    <a:pt x="8830" y="20268"/>
                    <a:pt x="9379" y="20651"/>
                    <a:pt x="10042" y="20955"/>
                  </a:cubicBezTo>
                  <a:cubicBezTo>
                    <a:pt x="10708" y="21259"/>
                    <a:pt x="11455" y="21451"/>
                    <a:pt x="12279" y="21502"/>
                  </a:cubicBezTo>
                  <a:cubicBezTo>
                    <a:pt x="13103" y="21559"/>
                    <a:pt x="13970" y="21437"/>
                    <a:pt x="14886" y="21109"/>
                  </a:cubicBezTo>
                  <a:cubicBezTo>
                    <a:pt x="15807" y="20787"/>
                    <a:pt x="16721" y="20202"/>
                    <a:pt x="17617" y="19332"/>
                  </a:cubicBezTo>
                  <a:cubicBezTo>
                    <a:pt x="18051" y="19739"/>
                    <a:pt x="18489" y="20127"/>
                    <a:pt x="18921" y="20501"/>
                  </a:cubicBezTo>
                  <a:cubicBezTo>
                    <a:pt x="19107" y="20656"/>
                    <a:pt x="19328" y="20731"/>
                    <a:pt x="19601" y="20712"/>
                  </a:cubicBezTo>
                  <a:cubicBezTo>
                    <a:pt x="19861" y="20703"/>
                    <a:pt x="20090" y="20586"/>
                    <a:pt x="20269" y="20375"/>
                  </a:cubicBezTo>
                  <a:cubicBezTo>
                    <a:pt x="20455" y="20160"/>
                    <a:pt x="20532" y="19921"/>
                    <a:pt x="20503" y="19674"/>
                  </a:cubicBezTo>
                  <a:cubicBezTo>
                    <a:pt x="20477" y="19421"/>
                    <a:pt x="20371" y="19229"/>
                    <a:pt x="20192" y="19089"/>
                  </a:cubicBezTo>
                  <a:cubicBezTo>
                    <a:pt x="19755" y="18752"/>
                    <a:pt x="19321" y="18397"/>
                    <a:pt x="18884" y="18022"/>
                  </a:cubicBezTo>
                  <a:cubicBezTo>
                    <a:pt x="19626" y="17143"/>
                    <a:pt x="20221" y="16217"/>
                    <a:pt x="20664" y="15300"/>
                  </a:cubicBezTo>
                  <a:cubicBezTo>
                    <a:pt x="21103" y="14379"/>
                    <a:pt x="21367" y="13490"/>
                    <a:pt x="21453" y="12667"/>
                  </a:cubicBezTo>
                  <a:cubicBezTo>
                    <a:pt x="21540" y="11839"/>
                    <a:pt x="21439" y="11091"/>
                    <a:pt x="21159" y="10412"/>
                  </a:cubicBezTo>
                  <a:cubicBezTo>
                    <a:pt x="20880" y="9725"/>
                    <a:pt x="20386" y="9135"/>
                    <a:pt x="19678" y="857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2" name="AutoShape 54"/>
            <p:cNvSpPr/>
            <p:nvPr/>
          </p:nvSpPr>
          <p:spPr bwMode="auto">
            <a:xfrm>
              <a:off x="8375650" y="2896394"/>
              <a:ext cx="70644" cy="73819"/>
            </a:xfrm>
            <a:custGeom>
              <a:avLst/>
              <a:gdLst>
                <a:gd name="T0" fmla="+- 0 10791 197"/>
                <a:gd name="T1" fmla="*/ T0 w 21188"/>
                <a:gd name="T2" fmla="+- 0 10794 193"/>
                <a:gd name="T3" fmla="*/ 10794 h 21203"/>
                <a:gd name="T4" fmla="+- 0 10791 197"/>
                <a:gd name="T5" fmla="*/ T4 w 21188"/>
                <a:gd name="T6" fmla="+- 0 10794 193"/>
                <a:gd name="T7" fmla="*/ 10794 h 21203"/>
                <a:gd name="T8" fmla="+- 0 10791 197"/>
                <a:gd name="T9" fmla="*/ T8 w 21188"/>
                <a:gd name="T10" fmla="+- 0 10794 193"/>
                <a:gd name="T11" fmla="*/ 10794 h 21203"/>
                <a:gd name="T12" fmla="+- 0 10791 197"/>
                <a:gd name="T13" fmla="*/ T12 w 21188"/>
                <a:gd name="T14" fmla="+- 0 10794 193"/>
                <a:gd name="T15" fmla="*/ 10794 h 2120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8" h="21203">
                  <a:moveTo>
                    <a:pt x="17615" y="468"/>
                  </a:moveTo>
                  <a:lnTo>
                    <a:pt x="17606" y="468"/>
                  </a:lnTo>
                  <a:cubicBezTo>
                    <a:pt x="14870" y="2476"/>
                    <a:pt x="12200" y="4590"/>
                    <a:pt x="9727" y="6958"/>
                  </a:cubicBezTo>
                  <a:cubicBezTo>
                    <a:pt x="7348" y="9227"/>
                    <a:pt x="5200" y="11619"/>
                    <a:pt x="3329" y="14060"/>
                  </a:cubicBezTo>
                  <a:lnTo>
                    <a:pt x="341" y="17962"/>
                  </a:lnTo>
                  <a:lnTo>
                    <a:pt x="350" y="17970"/>
                  </a:lnTo>
                  <a:cubicBezTo>
                    <a:pt x="-197" y="18786"/>
                    <a:pt x="-106" y="19880"/>
                    <a:pt x="638" y="20590"/>
                  </a:cubicBezTo>
                  <a:cubicBezTo>
                    <a:pt x="1491" y="21407"/>
                    <a:pt x="2889" y="21407"/>
                    <a:pt x="3746" y="20590"/>
                  </a:cubicBezTo>
                  <a:cubicBezTo>
                    <a:pt x="3877" y="20460"/>
                    <a:pt x="3984" y="20321"/>
                    <a:pt x="4069" y="20174"/>
                  </a:cubicBezTo>
                  <a:lnTo>
                    <a:pt x="6867" y="16517"/>
                  </a:lnTo>
                  <a:cubicBezTo>
                    <a:pt x="8601" y="14255"/>
                    <a:pt x="10606" y="12027"/>
                    <a:pt x="12824" y="9913"/>
                  </a:cubicBezTo>
                  <a:cubicBezTo>
                    <a:pt x="15281" y="7570"/>
                    <a:pt x="17557" y="5758"/>
                    <a:pt x="20329" y="3749"/>
                  </a:cubicBezTo>
                  <a:lnTo>
                    <a:pt x="20321" y="3741"/>
                  </a:lnTo>
                  <a:cubicBezTo>
                    <a:pt x="20400" y="3684"/>
                    <a:pt x="20473" y="3635"/>
                    <a:pt x="20543" y="3570"/>
                  </a:cubicBezTo>
                  <a:cubicBezTo>
                    <a:pt x="21402" y="2753"/>
                    <a:pt x="21402" y="1427"/>
                    <a:pt x="20543" y="606"/>
                  </a:cubicBezTo>
                  <a:cubicBezTo>
                    <a:pt x="19742" y="-161"/>
                    <a:pt x="18472" y="-193"/>
                    <a:pt x="17615" y="46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3" name="AutoShape 55"/>
            <p:cNvSpPr/>
            <p:nvPr/>
          </p:nvSpPr>
          <p:spPr bwMode="auto">
            <a:xfrm>
              <a:off x="8448675" y="2649538"/>
              <a:ext cx="71438" cy="74613"/>
            </a:xfrm>
            <a:custGeom>
              <a:avLst/>
              <a:gdLst>
                <a:gd name="T0" fmla="+- 0 10803 213"/>
                <a:gd name="T1" fmla="*/ T0 w 21180"/>
                <a:gd name="T2" fmla="+- 0 10801 203"/>
                <a:gd name="T3" fmla="*/ 10801 h 21196"/>
                <a:gd name="T4" fmla="+- 0 10803 213"/>
                <a:gd name="T5" fmla="*/ T4 w 21180"/>
                <a:gd name="T6" fmla="+- 0 10801 203"/>
                <a:gd name="T7" fmla="*/ 10801 h 21196"/>
                <a:gd name="T8" fmla="+- 0 10803 213"/>
                <a:gd name="T9" fmla="*/ T8 w 21180"/>
                <a:gd name="T10" fmla="+- 0 10801 203"/>
                <a:gd name="T11" fmla="*/ 10801 h 21196"/>
                <a:gd name="T12" fmla="+- 0 10803 213"/>
                <a:gd name="T13" fmla="*/ T12 w 21180"/>
                <a:gd name="T14" fmla="+- 0 10801 203"/>
                <a:gd name="T15" fmla="*/ 10801 h 211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80" h="21196">
                  <a:moveTo>
                    <a:pt x="8372" y="11356"/>
                  </a:moveTo>
                  <a:cubicBezTo>
                    <a:pt x="6122" y="13508"/>
                    <a:pt x="3675" y="15444"/>
                    <a:pt x="1144" y="17292"/>
                  </a:cubicBezTo>
                  <a:cubicBezTo>
                    <a:pt x="963" y="17388"/>
                    <a:pt x="786" y="17493"/>
                    <a:pt x="637" y="17645"/>
                  </a:cubicBezTo>
                  <a:cubicBezTo>
                    <a:pt x="-213" y="18457"/>
                    <a:pt x="-213" y="19774"/>
                    <a:pt x="637" y="20585"/>
                  </a:cubicBezTo>
                  <a:cubicBezTo>
                    <a:pt x="1464" y="21380"/>
                    <a:pt x="2796" y="21397"/>
                    <a:pt x="3652" y="20641"/>
                  </a:cubicBezTo>
                  <a:lnTo>
                    <a:pt x="3665" y="20649"/>
                  </a:lnTo>
                  <a:cubicBezTo>
                    <a:pt x="6364" y="18673"/>
                    <a:pt x="8988" y="16581"/>
                    <a:pt x="11419" y="14263"/>
                  </a:cubicBezTo>
                  <a:cubicBezTo>
                    <a:pt x="13759" y="12030"/>
                    <a:pt x="15873" y="9685"/>
                    <a:pt x="17715" y="7283"/>
                  </a:cubicBezTo>
                  <a:lnTo>
                    <a:pt x="20663" y="3427"/>
                  </a:lnTo>
                  <a:lnTo>
                    <a:pt x="20654" y="3419"/>
                  </a:lnTo>
                  <a:cubicBezTo>
                    <a:pt x="21386" y="2600"/>
                    <a:pt x="21357" y="1379"/>
                    <a:pt x="20541" y="608"/>
                  </a:cubicBezTo>
                  <a:cubicBezTo>
                    <a:pt x="19697" y="-203"/>
                    <a:pt x="18323" y="-203"/>
                    <a:pt x="17468" y="608"/>
                  </a:cubicBezTo>
                  <a:cubicBezTo>
                    <a:pt x="17313" y="760"/>
                    <a:pt x="17197" y="937"/>
                    <a:pt x="17094" y="1114"/>
                  </a:cubicBezTo>
                  <a:lnTo>
                    <a:pt x="14228" y="4857"/>
                  </a:lnTo>
                  <a:cubicBezTo>
                    <a:pt x="12526" y="7090"/>
                    <a:pt x="10552" y="9275"/>
                    <a:pt x="8372" y="11356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4" name="AutoShape 59"/>
          <p:cNvSpPr/>
          <p:nvPr/>
        </p:nvSpPr>
        <p:spPr bwMode="auto">
          <a:xfrm>
            <a:off x="6706386" y="2727955"/>
            <a:ext cx="464419" cy="463626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21" tIns="19021" rIns="19021" bIns="19021" anchor="ctr"/>
          <a:lstStyle/>
          <a:p>
            <a:pPr algn="ctr" defTabSz="227965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021194" y="4449603"/>
            <a:ext cx="464419" cy="390714"/>
            <a:chOff x="5356342" y="3093565"/>
            <a:chExt cx="465138" cy="391319"/>
          </a:xfrm>
          <a:solidFill>
            <a:schemeClr val="bg1"/>
          </a:solidFill>
        </p:grpSpPr>
        <p:sp>
          <p:nvSpPr>
            <p:cNvPr id="26" name="AutoShape 120"/>
            <p:cNvSpPr/>
            <p:nvPr/>
          </p:nvSpPr>
          <p:spPr bwMode="auto">
            <a:xfrm>
              <a:off x="5473023" y="319516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7" name="AutoShape 121"/>
            <p:cNvSpPr/>
            <p:nvPr/>
          </p:nvSpPr>
          <p:spPr bwMode="auto">
            <a:xfrm>
              <a:off x="5530967" y="325310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8" name="AutoShape 122"/>
            <p:cNvSpPr/>
            <p:nvPr/>
          </p:nvSpPr>
          <p:spPr bwMode="auto">
            <a:xfrm>
              <a:off x="5356342" y="309356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021591" y="2727955"/>
            <a:ext cx="463626" cy="463626"/>
            <a:chOff x="4427654" y="3049909"/>
            <a:chExt cx="464344" cy="464344"/>
          </a:xfrm>
          <a:solidFill>
            <a:schemeClr val="bg1"/>
          </a:solidFill>
        </p:grpSpPr>
        <p:sp>
          <p:nvSpPr>
            <p:cNvPr id="30" name="AutoShape 123"/>
            <p:cNvSpPr/>
            <p:nvPr/>
          </p:nvSpPr>
          <p:spPr bwMode="auto">
            <a:xfrm>
              <a:off x="4427654" y="3049909"/>
              <a:ext cx="464344" cy="46434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1" name="AutoShape 124"/>
            <p:cNvSpPr/>
            <p:nvPr/>
          </p:nvSpPr>
          <p:spPr bwMode="auto">
            <a:xfrm>
              <a:off x="4558623" y="3180084"/>
              <a:ext cx="203200" cy="2032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32" name="AutoShape 125"/>
            <p:cNvSpPr/>
            <p:nvPr/>
          </p:nvSpPr>
          <p:spPr bwMode="auto">
            <a:xfrm>
              <a:off x="4601485" y="3223740"/>
              <a:ext cx="116682" cy="11668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306333" y="2096500"/>
            <a:ext cx="2251178" cy="1492892"/>
            <a:chOff x="633688" y="6981417"/>
            <a:chExt cx="3601884" cy="2388626"/>
          </a:xfrm>
        </p:grpSpPr>
        <p:sp>
          <p:nvSpPr>
            <p:cNvPr id="34" name="TextBox 33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lack" panose="00000400000000000000" pitchFamily="2" charset="0"/>
                  <a:cs typeface="Montserrat Bold"/>
                </a:rPr>
                <a:t>02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306333" y="3956067"/>
            <a:ext cx="2251178" cy="1492892"/>
            <a:chOff x="633688" y="6981417"/>
            <a:chExt cx="3601884" cy="2388626"/>
          </a:xfrm>
        </p:grpSpPr>
        <p:sp>
          <p:nvSpPr>
            <p:cNvPr id="38" name="TextBox 37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lack" panose="00000400000000000000" pitchFamily="2" charset="0"/>
                  <a:cs typeface="Montserrat Bold"/>
                </a:rPr>
                <a:t>03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 flipH="1">
            <a:off x="1634490" y="2096500"/>
            <a:ext cx="2251178" cy="1492892"/>
            <a:chOff x="633688" y="6981417"/>
            <a:chExt cx="3601884" cy="2388626"/>
          </a:xfrm>
        </p:grpSpPr>
        <p:sp>
          <p:nvSpPr>
            <p:cNvPr id="42" name="TextBox 41"/>
            <p:cNvSpPr txBox="1"/>
            <p:nvPr/>
          </p:nvSpPr>
          <p:spPr>
            <a:xfrm>
              <a:off x="633688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3000" b="1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lack" panose="00000400000000000000" pitchFamily="2" charset="0"/>
                  <a:cs typeface="Montserrat Bold"/>
                </a:rPr>
                <a:t>01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125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 flipH="1">
            <a:off x="1634490" y="3956067"/>
            <a:ext cx="2251178" cy="1492892"/>
            <a:chOff x="633688" y="6981417"/>
            <a:chExt cx="3601884" cy="2388626"/>
          </a:xfrm>
        </p:grpSpPr>
        <p:sp>
          <p:nvSpPr>
            <p:cNvPr id="46" name="TextBox 45"/>
            <p:cNvSpPr txBox="1"/>
            <p:nvPr/>
          </p:nvSpPr>
          <p:spPr>
            <a:xfrm>
              <a:off x="633688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en-US" sz="3000" b="1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lack" panose="00000400000000000000" pitchFamily="2" charset="0"/>
                  <a:cs typeface="Montserrat Bold"/>
                </a:rPr>
                <a:t>04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1125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2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8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4" grpId="0" animBg="1"/>
      <p:bldP spid="12" grpId="0" animBg="1"/>
      <p:bldP spid="3" grpId="0" animBg="1"/>
      <p:bldP spid="8" grpId="0" animBg="1"/>
      <p:bldP spid="1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2" name="Rectangle 41"/>
          <p:cNvSpPr/>
          <p:nvPr/>
        </p:nvSpPr>
        <p:spPr>
          <a:xfrm>
            <a:off x="9426" y="0"/>
            <a:ext cx="12173149" cy="3918314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75000"/>
                  <a:lumOff val="25000"/>
                  <a:alpha val="91000"/>
                </a:schemeClr>
              </a:gs>
              <a:gs pos="0">
                <a:schemeClr val="tx1">
                  <a:lumMod val="75000"/>
                  <a:lumOff val="2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425" y="3918315"/>
            <a:ext cx="3043288" cy="230957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052713" y="3918315"/>
            <a:ext cx="3043288" cy="230957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96000" y="3918315"/>
            <a:ext cx="3043288" cy="230957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39287" y="3918315"/>
            <a:ext cx="3043288" cy="230957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405480" y="4326751"/>
            <a:ext cx="2251178" cy="1492892"/>
            <a:chOff x="633688" y="6981417"/>
            <a:chExt cx="3601884" cy="2388626"/>
          </a:xfrm>
        </p:grpSpPr>
        <p:sp>
          <p:nvSpPr>
            <p:cNvPr id="48" name="TextBox 47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285750"/>
              <a:r>
                <a:rPr lang="en-US" sz="3000" b="1" spc="188" dirty="0">
                  <a:solidFill>
                    <a:prstClr val="white"/>
                  </a:solidFill>
                  <a:latin typeface="Walkway Black" panose="00000400000000000000" pitchFamily="2" charset="0"/>
                  <a:cs typeface="Montserrat Bold"/>
                </a:rPr>
                <a:t>01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285750"/>
              <a:r>
                <a:rPr lang="en-US" sz="1125" b="1" spc="188" dirty="0">
                  <a:solidFill>
                    <a:prstClr val="white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85750">
                <a:lnSpc>
                  <a:spcPct val="120000"/>
                </a:lnSpc>
              </a:pPr>
              <a:r>
                <a:rPr lang="en-US" sz="100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448768" y="4326751"/>
            <a:ext cx="2251178" cy="1492892"/>
            <a:chOff x="633688" y="6981417"/>
            <a:chExt cx="3601884" cy="2388626"/>
          </a:xfrm>
        </p:grpSpPr>
        <p:sp>
          <p:nvSpPr>
            <p:cNvPr id="53" name="TextBox 52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285750"/>
              <a:r>
                <a:rPr lang="en-US" sz="3000" b="1" spc="188" dirty="0">
                  <a:solidFill>
                    <a:prstClr val="white"/>
                  </a:solidFill>
                  <a:latin typeface="Walkway Black" panose="00000400000000000000" pitchFamily="2" charset="0"/>
                  <a:cs typeface="Montserrat Bold"/>
                </a:rPr>
                <a:t>02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285750"/>
              <a:r>
                <a:rPr lang="en-US" sz="1125" b="1" spc="188" dirty="0">
                  <a:solidFill>
                    <a:prstClr val="white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85750">
                <a:lnSpc>
                  <a:spcPct val="120000"/>
                </a:lnSpc>
              </a:pPr>
              <a:r>
                <a:rPr lang="en-US" sz="100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492055" y="4326751"/>
            <a:ext cx="2251178" cy="1492892"/>
            <a:chOff x="633688" y="6981417"/>
            <a:chExt cx="3601884" cy="2388626"/>
          </a:xfrm>
        </p:grpSpPr>
        <p:sp>
          <p:nvSpPr>
            <p:cNvPr id="57" name="TextBox 56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285750"/>
              <a:r>
                <a:rPr lang="en-US" sz="3000" b="1" spc="188" dirty="0">
                  <a:solidFill>
                    <a:prstClr val="white"/>
                  </a:solidFill>
                  <a:latin typeface="Walkway Black" panose="00000400000000000000" pitchFamily="2" charset="0"/>
                  <a:cs typeface="Montserrat Bold"/>
                </a:rPr>
                <a:t>03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285750"/>
              <a:r>
                <a:rPr lang="en-US" sz="1125" b="1" spc="188" dirty="0">
                  <a:solidFill>
                    <a:prstClr val="white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85750">
                <a:lnSpc>
                  <a:spcPct val="120000"/>
                </a:lnSpc>
              </a:pPr>
              <a:r>
                <a:rPr lang="en-US" sz="100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535342" y="4326751"/>
            <a:ext cx="2251178" cy="1492892"/>
            <a:chOff x="633688" y="6981417"/>
            <a:chExt cx="3601884" cy="2388626"/>
          </a:xfrm>
        </p:grpSpPr>
        <p:sp>
          <p:nvSpPr>
            <p:cNvPr id="61" name="TextBox 60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285750"/>
              <a:r>
                <a:rPr lang="en-US" sz="3000" b="1" spc="188" dirty="0">
                  <a:solidFill>
                    <a:prstClr val="white"/>
                  </a:solidFill>
                  <a:latin typeface="Walkway Black" panose="00000400000000000000" pitchFamily="2" charset="0"/>
                  <a:cs typeface="Montserrat Bold"/>
                </a:rPr>
                <a:t>04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285750"/>
              <a:r>
                <a:rPr lang="en-US" sz="1125" b="1" spc="188" dirty="0">
                  <a:solidFill>
                    <a:prstClr val="white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85750">
                <a:lnSpc>
                  <a:spcPct val="120000"/>
                </a:lnSpc>
              </a:pPr>
              <a:r>
                <a:rPr lang="en-US" sz="1000" dirty="0">
                  <a:solidFill>
                    <a:prstClr val="white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2181325" y="1175241"/>
            <a:ext cx="78293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85750"/>
            <a:r>
              <a:rPr lang="en-US" sz="6000" spc="375" dirty="0">
                <a:solidFill>
                  <a:prstClr val="white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contents</a:t>
            </a:r>
            <a:endParaRPr lang="en-US" sz="6000" spc="375" dirty="0">
              <a:solidFill>
                <a:prstClr val="white"/>
              </a:solidFill>
              <a:latin typeface="Walkway Black" panose="000004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64" name="Rectangle: Rounded Corners 63"/>
          <p:cNvSpPr/>
          <p:nvPr/>
        </p:nvSpPr>
        <p:spPr>
          <a:xfrm>
            <a:off x="5364196" y="2405905"/>
            <a:ext cx="1463609" cy="33716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r>
              <a:rPr lang="en-US" sz="1125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View All</a:t>
            </a:r>
            <a:endParaRPr lang="id-ID" sz="1125" dirty="0">
              <a:solidFill>
                <a:prstClr val="white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  <p:transition spd="med" advClick="0" advTm="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5" grpId="0" animBg="1"/>
      <p:bldP spid="36" grpId="0" animBg="1"/>
      <p:bldP spid="37" grpId="0" animBg="1"/>
      <p:bldP spid="38" grpId="0" animBg="1"/>
      <p:bldP spid="43" grpId="0"/>
      <p:bldP spid="6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003418" y="2912806"/>
            <a:ext cx="6621781" cy="6621783"/>
            <a:chOff x="5231481" y="4833723"/>
            <a:chExt cx="8567866" cy="8567868"/>
          </a:xfrm>
        </p:grpSpPr>
        <p:sp>
          <p:nvSpPr>
            <p:cNvPr id="9" name="Pie 3"/>
            <p:cNvSpPr/>
            <p:nvPr/>
          </p:nvSpPr>
          <p:spPr>
            <a:xfrm rot="16200000">
              <a:off x="6296831" y="5899074"/>
              <a:ext cx="6437165" cy="6437163"/>
            </a:xfrm>
            <a:prstGeom prst="pie">
              <a:avLst>
                <a:gd name="adj1" fmla="val 16344834"/>
                <a:gd name="adj2" fmla="val 5401659"/>
              </a:avLst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5400000" scaled="1"/>
            </a:gradFill>
            <a:ln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14300" rtlCol="0" anchor="b"/>
            <a:lstStyle/>
            <a:p>
              <a:pPr algn="r"/>
              <a:endParaRPr lang="en-US" sz="1500" b="1" dirty="0">
                <a:solidFill>
                  <a:srgbClr val="FFFFFF"/>
                </a:solidFill>
                <a:latin typeface="Segoe UI" panose="020B0502040204020203" pitchFamily="34" charset="0"/>
                <a:ea typeface="Bebas Neue" charset="0"/>
                <a:cs typeface="Segoe UI" panose="020B0502040204020203" pitchFamily="34" charset="0"/>
              </a:endParaRPr>
            </a:p>
          </p:txBody>
        </p:sp>
        <p:sp>
          <p:nvSpPr>
            <p:cNvPr id="10" name="Pie 4"/>
            <p:cNvSpPr/>
            <p:nvPr/>
          </p:nvSpPr>
          <p:spPr>
            <a:xfrm rot="16200000">
              <a:off x="5974972" y="5577216"/>
              <a:ext cx="7080882" cy="7080880"/>
            </a:xfrm>
            <a:prstGeom prst="pie">
              <a:avLst>
                <a:gd name="adj1" fmla="val 16289165"/>
                <a:gd name="adj2" fmla="val 264652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5400000" scaled="1"/>
            </a:gradFill>
            <a:ln>
              <a:solidFill>
                <a:srgbClr val="FFFFFF"/>
              </a:solidFill>
            </a:ln>
            <a:effectLst>
              <a:outerShdw blurRad="1270000" dist="1016000" sx="80000" sy="8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750" tIns="285750" rIns="0" bIns="57150" rtlCol="0" anchor="ctr"/>
            <a:lstStyle/>
            <a:p>
              <a:pPr algn="r"/>
              <a:endParaRPr lang="en-US" sz="1250" b="1" dirty="0">
                <a:solidFill>
                  <a:srgbClr val="FFFFFF"/>
                </a:solidFill>
                <a:latin typeface="Segoe UI" panose="020B0502040204020203" pitchFamily="34" charset="0"/>
                <a:ea typeface="Bebas Neue" charset="0"/>
                <a:cs typeface="Segoe UI" panose="020B0502040204020203" pitchFamily="34" charset="0"/>
              </a:endParaRPr>
            </a:p>
          </p:txBody>
        </p:sp>
        <p:sp>
          <p:nvSpPr>
            <p:cNvPr id="11" name="Pie 5"/>
            <p:cNvSpPr/>
            <p:nvPr/>
          </p:nvSpPr>
          <p:spPr>
            <a:xfrm rot="16200000">
              <a:off x="5620929" y="5223173"/>
              <a:ext cx="7788972" cy="7788970"/>
            </a:xfrm>
            <a:prstGeom prst="pie">
              <a:avLst>
                <a:gd name="adj1" fmla="val 16199972"/>
                <a:gd name="adj2" fmla="val 21598529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</a:gradFill>
            <a:ln>
              <a:solidFill>
                <a:srgbClr val="FFFFFF"/>
              </a:solidFill>
            </a:ln>
            <a:effectLst>
              <a:outerShdw blurRad="1270000" dist="1016000" sx="80000" sy="8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150" tIns="171450" rIns="114300" rtlCol="0" anchor="t"/>
            <a:lstStyle/>
            <a:p>
              <a:pPr algn="r"/>
              <a:endParaRPr lang="en-US" sz="2500" b="1" dirty="0">
                <a:solidFill>
                  <a:srgbClr val="FFFFFF"/>
                </a:solidFill>
                <a:latin typeface="Segoe UI" panose="020B0502040204020203" pitchFamily="34" charset="0"/>
                <a:ea typeface="Bebas Neue" charset="0"/>
                <a:cs typeface="Segoe UI" panose="020B0502040204020203" pitchFamily="34" charset="0"/>
              </a:endParaRPr>
            </a:p>
          </p:txBody>
        </p:sp>
        <p:sp>
          <p:nvSpPr>
            <p:cNvPr id="15" name="Pie 6"/>
            <p:cNvSpPr/>
            <p:nvPr/>
          </p:nvSpPr>
          <p:spPr>
            <a:xfrm rot="16200000">
              <a:off x="5231480" y="4833724"/>
              <a:ext cx="8567868" cy="8567866"/>
            </a:xfrm>
            <a:prstGeom prst="pie">
              <a:avLst>
                <a:gd name="adj1" fmla="val 16198098"/>
                <a:gd name="adj2" fmla="val 1913839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solidFill>
                <a:srgbClr val="FFFFFF"/>
              </a:solidFill>
            </a:ln>
            <a:effectLst>
              <a:outerShdw blurRad="1270000" dist="1016000" sx="80000" sy="8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57150" bIns="0" rtlCol="0" anchor="ctr"/>
            <a:lstStyle/>
            <a:p>
              <a:endParaRPr lang="en-US" sz="3750" b="1" dirty="0">
                <a:solidFill>
                  <a:srgbClr val="FFFFFF"/>
                </a:solidFill>
                <a:latin typeface="Segoe UI" panose="020B0502040204020203" pitchFamily="34" charset="0"/>
                <a:ea typeface="Bebas Neue" charset="0"/>
                <a:cs typeface="Segoe UI" panose="020B0502040204020203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16200000" flipH="1">
              <a:off x="8913857" y="8516409"/>
              <a:ext cx="1202498" cy="1202496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2700000" scaled="0"/>
            </a:gradFill>
            <a:ln>
              <a:noFill/>
            </a:ln>
            <a:effectLst>
              <a:outerShdw blurRad="1270000" sx="80000" sy="8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30994" y="5294596"/>
            <a:ext cx="318594" cy="464419"/>
            <a:chOff x="3582988" y="3510757"/>
            <a:chExt cx="319088" cy="465138"/>
          </a:xfrm>
          <a:solidFill>
            <a:schemeClr val="bg1"/>
          </a:solidFill>
        </p:grpSpPr>
        <p:sp>
          <p:nvSpPr>
            <p:cNvPr id="20" name="AutoShape 113"/>
            <p:cNvSpPr/>
            <p:nvPr/>
          </p:nvSpPr>
          <p:spPr bwMode="auto">
            <a:xfrm>
              <a:off x="3582988" y="3510757"/>
              <a:ext cx="319088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1" name="AutoShape 114"/>
            <p:cNvSpPr/>
            <p:nvPr/>
          </p:nvSpPr>
          <p:spPr bwMode="auto">
            <a:xfrm>
              <a:off x="3655219" y="3583782"/>
              <a:ext cx="94456" cy="944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78752" y="4167467"/>
            <a:ext cx="347918" cy="464419"/>
            <a:chOff x="2639219" y="3510757"/>
            <a:chExt cx="348456" cy="465138"/>
          </a:xfrm>
          <a:solidFill>
            <a:schemeClr val="bg1"/>
          </a:solidFill>
        </p:grpSpPr>
        <p:sp>
          <p:nvSpPr>
            <p:cNvPr id="23" name="AutoShape 115"/>
            <p:cNvSpPr/>
            <p:nvPr/>
          </p:nvSpPr>
          <p:spPr bwMode="auto">
            <a:xfrm>
              <a:off x="2639219" y="3510757"/>
              <a:ext cx="348456" cy="4651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800" y="12825"/>
                  </a:moveTo>
                  <a:lnTo>
                    <a:pt x="19800" y="13500"/>
                  </a:lnTo>
                  <a:lnTo>
                    <a:pt x="19800" y="14850"/>
                  </a:lnTo>
                  <a:lnTo>
                    <a:pt x="19800" y="15525"/>
                  </a:lnTo>
                  <a:cubicBezTo>
                    <a:pt x="19800" y="18129"/>
                    <a:pt x="16972" y="20249"/>
                    <a:pt x="13499" y="20249"/>
                  </a:cubicBezTo>
                  <a:lnTo>
                    <a:pt x="8099" y="20249"/>
                  </a:lnTo>
                  <a:cubicBezTo>
                    <a:pt x="4627" y="20249"/>
                    <a:pt x="1800" y="18129"/>
                    <a:pt x="1800" y="15525"/>
                  </a:cubicBezTo>
                  <a:lnTo>
                    <a:pt x="1800" y="14850"/>
                  </a:lnTo>
                  <a:lnTo>
                    <a:pt x="1800" y="13500"/>
                  </a:lnTo>
                  <a:lnTo>
                    <a:pt x="1800" y="12825"/>
                  </a:lnTo>
                  <a:lnTo>
                    <a:pt x="1800" y="10800"/>
                  </a:lnTo>
                  <a:cubicBezTo>
                    <a:pt x="1800" y="10427"/>
                    <a:pt x="2203" y="10124"/>
                    <a:pt x="2699" y="10124"/>
                  </a:cubicBezTo>
                  <a:lnTo>
                    <a:pt x="4499" y="10124"/>
                  </a:lnTo>
                  <a:lnTo>
                    <a:pt x="17100" y="10124"/>
                  </a:lnTo>
                  <a:lnTo>
                    <a:pt x="18899" y="10124"/>
                  </a:lnTo>
                  <a:cubicBezTo>
                    <a:pt x="19396" y="10124"/>
                    <a:pt x="19800" y="10427"/>
                    <a:pt x="19800" y="10800"/>
                  </a:cubicBezTo>
                  <a:cubicBezTo>
                    <a:pt x="19800" y="10800"/>
                    <a:pt x="19800" y="12825"/>
                    <a:pt x="19800" y="12825"/>
                  </a:cubicBezTo>
                  <a:close/>
                  <a:moveTo>
                    <a:pt x="14400" y="6075"/>
                  </a:moveTo>
                  <a:lnTo>
                    <a:pt x="14400" y="6076"/>
                  </a:lnTo>
                  <a:lnTo>
                    <a:pt x="14400" y="8774"/>
                  </a:lnTo>
                  <a:lnTo>
                    <a:pt x="7200" y="8774"/>
                  </a:lnTo>
                  <a:lnTo>
                    <a:pt x="7200" y="6076"/>
                  </a:lnTo>
                  <a:lnTo>
                    <a:pt x="7200" y="6075"/>
                  </a:lnTo>
                  <a:cubicBezTo>
                    <a:pt x="7200" y="4583"/>
                    <a:pt x="8811" y="3375"/>
                    <a:pt x="10800" y="3375"/>
                  </a:cubicBezTo>
                  <a:cubicBezTo>
                    <a:pt x="12788" y="3375"/>
                    <a:pt x="14400" y="4583"/>
                    <a:pt x="14400" y="6075"/>
                  </a:cubicBezTo>
                  <a:moveTo>
                    <a:pt x="4499" y="6075"/>
                  </a:moveTo>
                  <a:cubicBezTo>
                    <a:pt x="4499" y="3465"/>
                    <a:pt x="7320" y="1350"/>
                    <a:pt x="10800" y="1350"/>
                  </a:cubicBezTo>
                  <a:cubicBezTo>
                    <a:pt x="14279" y="1350"/>
                    <a:pt x="17100" y="3465"/>
                    <a:pt x="17100" y="6075"/>
                  </a:cubicBezTo>
                  <a:lnTo>
                    <a:pt x="17100" y="8774"/>
                  </a:lnTo>
                  <a:lnTo>
                    <a:pt x="15299" y="8774"/>
                  </a:lnTo>
                  <a:lnTo>
                    <a:pt x="15299" y="6076"/>
                  </a:lnTo>
                  <a:cubicBezTo>
                    <a:pt x="15299" y="4212"/>
                    <a:pt x="13285" y="2701"/>
                    <a:pt x="10800" y="2701"/>
                  </a:cubicBezTo>
                  <a:cubicBezTo>
                    <a:pt x="8314" y="2701"/>
                    <a:pt x="6299" y="4212"/>
                    <a:pt x="6299" y="6076"/>
                  </a:cubicBezTo>
                  <a:lnTo>
                    <a:pt x="6299" y="8774"/>
                  </a:lnTo>
                  <a:lnTo>
                    <a:pt x="4499" y="8774"/>
                  </a:lnTo>
                  <a:cubicBezTo>
                    <a:pt x="4499" y="8774"/>
                    <a:pt x="4499" y="6075"/>
                    <a:pt x="4499" y="6075"/>
                  </a:cubicBezTo>
                  <a:close/>
                  <a:moveTo>
                    <a:pt x="18899" y="8774"/>
                  </a:moveTo>
                  <a:lnTo>
                    <a:pt x="18899" y="6075"/>
                  </a:lnTo>
                  <a:cubicBezTo>
                    <a:pt x="18899" y="2719"/>
                    <a:pt x="15274" y="0"/>
                    <a:pt x="10800" y="0"/>
                  </a:cubicBezTo>
                  <a:cubicBezTo>
                    <a:pt x="6325" y="0"/>
                    <a:pt x="2699" y="2719"/>
                    <a:pt x="2699" y="6075"/>
                  </a:cubicBezTo>
                  <a:lnTo>
                    <a:pt x="2699" y="8774"/>
                  </a:lnTo>
                  <a:cubicBezTo>
                    <a:pt x="1208" y="8774"/>
                    <a:pt x="0" y="9681"/>
                    <a:pt x="0" y="10800"/>
                  </a:cubicBezTo>
                  <a:lnTo>
                    <a:pt x="0" y="12825"/>
                  </a:lnTo>
                  <a:lnTo>
                    <a:pt x="0" y="13500"/>
                  </a:lnTo>
                  <a:lnTo>
                    <a:pt x="0" y="14850"/>
                  </a:lnTo>
                  <a:lnTo>
                    <a:pt x="0" y="15525"/>
                  </a:lnTo>
                  <a:cubicBezTo>
                    <a:pt x="0" y="18880"/>
                    <a:pt x="3625" y="21599"/>
                    <a:pt x="8099" y="21599"/>
                  </a:cubicBezTo>
                  <a:lnTo>
                    <a:pt x="13499" y="21599"/>
                  </a:lnTo>
                  <a:cubicBezTo>
                    <a:pt x="17974" y="21599"/>
                    <a:pt x="21600" y="18880"/>
                    <a:pt x="21600" y="15525"/>
                  </a:cubicBezTo>
                  <a:lnTo>
                    <a:pt x="21600" y="14850"/>
                  </a:lnTo>
                  <a:lnTo>
                    <a:pt x="21600" y="13500"/>
                  </a:lnTo>
                  <a:lnTo>
                    <a:pt x="21600" y="12825"/>
                  </a:lnTo>
                  <a:lnTo>
                    <a:pt x="21600" y="10800"/>
                  </a:lnTo>
                  <a:cubicBezTo>
                    <a:pt x="21600" y="9681"/>
                    <a:pt x="20391" y="8774"/>
                    <a:pt x="18899" y="877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4" name="AutoShape 116"/>
            <p:cNvSpPr/>
            <p:nvPr/>
          </p:nvSpPr>
          <p:spPr bwMode="auto">
            <a:xfrm>
              <a:off x="2784475" y="3786982"/>
              <a:ext cx="57944" cy="87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38" y="0"/>
                    <a:pt x="0" y="3226"/>
                    <a:pt x="0" y="7201"/>
                  </a:cubicBezTo>
                  <a:cubicBezTo>
                    <a:pt x="0" y="9390"/>
                    <a:pt x="1798" y="13537"/>
                    <a:pt x="3601" y="16821"/>
                  </a:cubicBezTo>
                  <a:cubicBezTo>
                    <a:pt x="5070" y="19493"/>
                    <a:pt x="6916" y="21600"/>
                    <a:pt x="10800" y="21600"/>
                  </a:cubicBezTo>
                  <a:cubicBezTo>
                    <a:pt x="15016" y="21600"/>
                    <a:pt x="16529" y="19514"/>
                    <a:pt x="18003" y="16858"/>
                  </a:cubicBezTo>
                  <a:cubicBezTo>
                    <a:pt x="19828" y="13567"/>
                    <a:pt x="21600" y="9397"/>
                    <a:pt x="21600" y="7201"/>
                  </a:cubicBezTo>
                  <a:cubicBezTo>
                    <a:pt x="21600" y="3226"/>
                    <a:pt x="16761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5" name="AutoShape 117"/>
          <p:cNvSpPr/>
          <p:nvPr/>
        </p:nvSpPr>
        <p:spPr bwMode="auto">
          <a:xfrm>
            <a:off x="5385762" y="4167467"/>
            <a:ext cx="463626" cy="347918"/>
          </a:xfrm>
          <a:custGeom>
            <a:avLst/>
            <a:gdLst>
              <a:gd name="T0" fmla="+- 0 10799 1"/>
              <a:gd name="T1" fmla="*/ T0 w 21596"/>
              <a:gd name="T2" fmla="*/ 10800 h 21600"/>
              <a:gd name="T3" fmla="+- 0 10799 1"/>
              <a:gd name="T4" fmla="*/ T3 w 21596"/>
              <a:gd name="T5" fmla="*/ 10800 h 21600"/>
              <a:gd name="T6" fmla="+- 0 10799 1"/>
              <a:gd name="T7" fmla="*/ T6 w 21596"/>
              <a:gd name="T8" fmla="*/ 10800 h 21600"/>
              <a:gd name="T9" fmla="+- 0 10799 1"/>
              <a:gd name="T10" fmla="*/ T9 w 2159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96" h="21600">
                <a:moveTo>
                  <a:pt x="4511" y="2151"/>
                </a:moveTo>
                <a:lnTo>
                  <a:pt x="6064" y="3877"/>
                </a:lnTo>
                <a:lnTo>
                  <a:pt x="4246" y="6302"/>
                </a:lnTo>
                <a:lnTo>
                  <a:pt x="1353" y="6302"/>
                </a:lnTo>
                <a:cubicBezTo>
                  <a:pt x="1353" y="6302"/>
                  <a:pt x="4511" y="2151"/>
                  <a:pt x="4511" y="2151"/>
                </a:cubicBezTo>
                <a:close/>
                <a:moveTo>
                  <a:pt x="17348" y="6302"/>
                </a:moveTo>
                <a:lnTo>
                  <a:pt x="15531" y="3877"/>
                </a:lnTo>
                <a:lnTo>
                  <a:pt x="17082" y="2153"/>
                </a:lnTo>
                <a:lnTo>
                  <a:pt x="20191" y="6302"/>
                </a:lnTo>
                <a:cubicBezTo>
                  <a:pt x="20191" y="6302"/>
                  <a:pt x="17348" y="6302"/>
                  <a:pt x="17348" y="6302"/>
                </a:cubicBezTo>
                <a:close/>
                <a:moveTo>
                  <a:pt x="17264" y="7202"/>
                </a:moveTo>
                <a:lnTo>
                  <a:pt x="19663" y="7202"/>
                </a:lnTo>
                <a:lnTo>
                  <a:pt x="13021" y="16638"/>
                </a:lnTo>
                <a:cubicBezTo>
                  <a:pt x="13021" y="16638"/>
                  <a:pt x="17264" y="7202"/>
                  <a:pt x="17264" y="7202"/>
                </a:cubicBezTo>
                <a:close/>
                <a:moveTo>
                  <a:pt x="8574" y="16637"/>
                </a:moveTo>
                <a:lnTo>
                  <a:pt x="1933" y="7202"/>
                </a:lnTo>
                <a:lnTo>
                  <a:pt x="4330" y="7202"/>
                </a:lnTo>
                <a:cubicBezTo>
                  <a:pt x="4330" y="7202"/>
                  <a:pt x="8574" y="16637"/>
                  <a:pt x="8574" y="16637"/>
                </a:cubicBezTo>
                <a:close/>
                <a:moveTo>
                  <a:pt x="8429" y="7202"/>
                </a:moveTo>
                <a:lnTo>
                  <a:pt x="10084" y="18249"/>
                </a:lnTo>
                <a:lnTo>
                  <a:pt x="5117" y="7202"/>
                </a:lnTo>
                <a:cubicBezTo>
                  <a:pt x="5117" y="7202"/>
                  <a:pt x="8429" y="7202"/>
                  <a:pt x="8429" y="7202"/>
                </a:cubicBezTo>
                <a:close/>
                <a:moveTo>
                  <a:pt x="6584" y="4456"/>
                </a:moveTo>
                <a:lnTo>
                  <a:pt x="8246" y="6302"/>
                </a:lnTo>
                <a:lnTo>
                  <a:pt x="5200" y="6302"/>
                </a:lnTo>
                <a:cubicBezTo>
                  <a:pt x="5200" y="6302"/>
                  <a:pt x="6584" y="4456"/>
                  <a:pt x="6584" y="4456"/>
                </a:cubicBezTo>
                <a:close/>
                <a:moveTo>
                  <a:pt x="6543" y="3238"/>
                </a:moveTo>
                <a:lnTo>
                  <a:pt x="5250" y="1800"/>
                </a:lnTo>
                <a:lnTo>
                  <a:pt x="7621" y="1800"/>
                </a:lnTo>
                <a:cubicBezTo>
                  <a:pt x="7621" y="1800"/>
                  <a:pt x="6543" y="3238"/>
                  <a:pt x="6543" y="3238"/>
                </a:cubicBezTo>
                <a:close/>
                <a:moveTo>
                  <a:pt x="10797" y="3466"/>
                </a:moveTo>
                <a:lnTo>
                  <a:pt x="9299" y="1800"/>
                </a:lnTo>
                <a:lnTo>
                  <a:pt x="12296" y="1800"/>
                </a:lnTo>
                <a:cubicBezTo>
                  <a:pt x="12296" y="1800"/>
                  <a:pt x="10797" y="3466"/>
                  <a:pt x="10797" y="3466"/>
                </a:cubicBezTo>
                <a:close/>
                <a:moveTo>
                  <a:pt x="13974" y="1800"/>
                </a:moveTo>
                <a:lnTo>
                  <a:pt x="16345" y="1800"/>
                </a:lnTo>
                <a:lnTo>
                  <a:pt x="15052" y="3238"/>
                </a:lnTo>
                <a:cubicBezTo>
                  <a:pt x="15052" y="3238"/>
                  <a:pt x="13974" y="1800"/>
                  <a:pt x="13974" y="1800"/>
                </a:cubicBezTo>
                <a:close/>
                <a:moveTo>
                  <a:pt x="13349" y="6302"/>
                </a:moveTo>
                <a:lnTo>
                  <a:pt x="15011" y="4456"/>
                </a:lnTo>
                <a:lnTo>
                  <a:pt x="16394" y="6302"/>
                </a:lnTo>
                <a:cubicBezTo>
                  <a:pt x="16394" y="6302"/>
                  <a:pt x="13349" y="6302"/>
                  <a:pt x="13349" y="6302"/>
                </a:cubicBezTo>
                <a:close/>
                <a:moveTo>
                  <a:pt x="13166" y="7202"/>
                </a:moveTo>
                <a:lnTo>
                  <a:pt x="16478" y="7202"/>
                </a:lnTo>
                <a:lnTo>
                  <a:pt x="11511" y="18249"/>
                </a:lnTo>
                <a:cubicBezTo>
                  <a:pt x="11511" y="18249"/>
                  <a:pt x="13166" y="7202"/>
                  <a:pt x="13166" y="7202"/>
                </a:cubicBezTo>
                <a:close/>
                <a:moveTo>
                  <a:pt x="12478" y="7202"/>
                </a:moveTo>
                <a:lnTo>
                  <a:pt x="10797" y="18414"/>
                </a:lnTo>
                <a:lnTo>
                  <a:pt x="9117" y="7202"/>
                </a:lnTo>
                <a:cubicBezTo>
                  <a:pt x="9117" y="7202"/>
                  <a:pt x="12478" y="7202"/>
                  <a:pt x="12478" y="7202"/>
                </a:cubicBezTo>
                <a:close/>
                <a:moveTo>
                  <a:pt x="8773" y="5716"/>
                </a:moveTo>
                <a:lnTo>
                  <a:pt x="7064" y="3817"/>
                </a:lnTo>
                <a:lnTo>
                  <a:pt x="8426" y="2000"/>
                </a:lnTo>
                <a:lnTo>
                  <a:pt x="10270" y="4051"/>
                </a:lnTo>
                <a:cubicBezTo>
                  <a:pt x="10270" y="4051"/>
                  <a:pt x="8773" y="5716"/>
                  <a:pt x="8773" y="5716"/>
                </a:cubicBezTo>
                <a:close/>
                <a:moveTo>
                  <a:pt x="11325" y="4051"/>
                </a:moveTo>
                <a:lnTo>
                  <a:pt x="13169" y="2000"/>
                </a:lnTo>
                <a:lnTo>
                  <a:pt x="14531" y="3817"/>
                </a:lnTo>
                <a:lnTo>
                  <a:pt x="12822" y="5716"/>
                </a:lnTo>
                <a:cubicBezTo>
                  <a:pt x="12822" y="5716"/>
                  <a:pt x="11325" y="4051"/>
                  <a:pt x="11325" y="4051"/>
                </a:cubicBezTo>
                <a:close/>
                <a:moveTo>
                  <a:pt x="12296" y="6302"/>
                </a:moveTo>
                <a:lnTo>
                  <a:pt x="9299" y="6302"/>
                </a:lnTo>
                <a:lnTo>
                  <a:pt x="10797" y="4638"/>
                </a:lnTo>
                <a:cubicBezTo>
                  <a:pt x="10797" y="4638"/>
                  <a:pt x="12296" y="6302"/>
                  <a:pt x="12296" y="6302"/>
                </a:cubicBezTo>
                <a:close/>
                <a:moveTo>
                  <a:pt x="21200" y="5102"/>
                </a:moveTo>
                <a:lnTo>
                  <a:pt x="17771" y="527"/>
                </a:lnTo>
                <a:cubicBezTo>
                  <a:pt x="17518" y="189"/>
                  <a:pt x="17176" y="0"/>
                  <a:pt x="16817" y="0"/>
                </a:cubicBezTo>
                <a:lnTo>
                  <a:pt x="4779" y="0"/>
                </a:lnTo>
                <a:cubicBezTo>
                  <a:pt x="4420" y="0"/>
                  <a:pt x="4077" y="189"/>
                  <a:pt x="3824" y="527"/>
                </a:cubicBezTo>
                <a:lnTo>
                  <a:pt x="395" y="5102"/>
                </a:lnTo>
                <a:cubicBezTo>
                  <a:pt x="131" y="5455"/>
                  <a:pt x="-1" y="5921"/>
                  <a:pt x="-1" y="6387"/>
                </a:cubicBezTo>
                <a:cubicBezTo>
                  <a:pt x="1" y="6810"/>
                  <a:pt x="114" y="7233"/>
                  <a:pt x="341" y="7573"/>
                </a:cubicBezTo>
                <a:lnTo>
                  <a:pt x="9788" y="20995"/>
                </a:lnTo>
                <a:cubicBezTo>
                  <a:pt x="10045" y="21379"/>
                  <a:pt x="10412" y="21599"/>
                  <a:pt x="10797" y="21599"/>
                </a:cubicBezTo>
                <a:cubicBezTo>
                  <a:pt x="11183" y="21599"/>
                  <a:pt x="11550" y="21379"/>
                  <a:pt x="11807" y="20995"/>
                </a:cubicBezTo>
                <a:lnTo>
                  <a:pt x="21255" y="7573"/>
                </a:lnTo>
                <a:cubicBezTo>
                  <a:pt x="21485" y="7226"/>
                  <a:pt x="21598" y="6791"/>
                  <a:pt x="21595" y="6359"/>
                </a:cubicBezTo>
                <a:cubicBezTo>
                  <a:pt x="21593" y="5902"/>
                  <a:pt x="21459" y="5449"/>
                  <a:pt x="21200" y="5102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21" tIns="19021" rIns="19021" bIns="19021" anchor="ctr"/>
          <a:lstStyle/>
          <a:p>
            <a:pPr algn="ctr" defTabSz="227965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177725" y="5110108"/>
            <a:ext cx="463626" cy="347918"/>
            <a:chOff x="712110" y="4037334"/>
            <a:chExt cx="464344" cy="348456"/>
          </a:xfrm>
          <a:solidFill>
            <a:schemeClr val="bg1"/>
          </a:solidFill>
        </p:grpSpPr>
        <p:sp>
          <p:nvSpPr>
            <p:cNvPr id="27" name="AutoShape 118"/>
            <p:cNvSpPr/>
            <p:nvPr/>
          </p:nvSpPr>
          <p:spPr bwMode="auto">
            <a:xfrm>
              <a:off x="712110" y="4037334"/>
              <a:ext cx="464344" cy="348456"/>
            </a:xfrm>
            <a:custGeom>
              <a:avLst/>
              <a:gdLst>
                <a:gd name="T0" fmla="*/ 10732 w 21464"/>
                <a:gd name="T1" fmla="*/ 10800 h 21600"/>
                <a:gd name="T2" fmla="*/ 10732 w 21464"/>
                <a:gd name="T3" fmla="*/ 10800 h 21600"/>
                <a:gd name="T4" fmla="*/ 10732 w 21464"/>
                <a:gd name="T5" fmla="*/ 10800 h 21600"/>
                <a:gd name="T6" fmla="*/ 10732 w 21464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464" h="21600">
                  <a:moveTo>
                    <a:pt x="19918" y="11754"/>
                  </a:moveTo>
                  <a:lnTo>
                    <a:pt x="16564" y="18954"/>
                  </a:lnTo>
                  <a:cubicBezTo>
                    <a:pt x="16317" y="19484"/>
                    <a:pt x="15892" y="19800"/>
                    <a:pt x="15427" y="19800"/>
                  </a:cubicBezTo>
                  <a:lnTo>
                    <a:pt x="2683" y="19800"/>
                  </a:lnTo>
                  <a:cubicBezTo>
                    <a:pt x="1943" y="19800"/>
                    <a:pt x="1341" y="18992"/>
                    <a:pt x="1341" y="18000"/>
                  </a:cubicBezTo>
                  <a:lnTo>
                    <a:pt x="1341" y="3600"/>
                  </a:lnTo>
                  <a:cubicBezTo>
                    <a:pt x="1341" y="2608"/>
                    <a:pt x="1943" y="1800"/>
                    <a:pt x="2683" y="1800"/>
                  </a:cubicBezTo>
                  <a:lnTo>
                    <a:pt x="15427" y="1800"/>
                  </a:lnTo>
                  <a:cubicBezTo>
                    <a:pt x="15892" y="1800"/>
                    <a:pt x="16317" y="2116"/>
                    <a:pt x="16564" y="2645"/>
                  </a:cubicBezTo>
                  <a:lnTo>
                    <a:pt x="19917" y="9845"/>
                  </a:lnTo>
                  <a:cubicBezTo>
                    <a:pt x="20188" y="10425"/>
                    <a:pt x="20188" y="11174"/>
                    <a:pt x="19918" y="11754"/>
                  </a:cubicBezTo>
                  <a:moveTo>
                    <a:pt x="21055" y="8891"/>
                  </a:moveTo>
                  <a:lnTo>
                    <a:pt x="17701" y="1691"/>
                  </a:lnTo>
                  <a:cubicBezTo>
                    <a:pt x="17211" y="639"/>
                    <a:pt x="16352" y="0"/>
                    <a:pt x="15427" y="0"/>
                  </a:cubicBezTo>
                  <a:lnTo>
                    <a:pt x="2683" y="0"/>
                  </a:lnTo>
                  <a:cubicBezTo>
                    <a:pt x="1201" y="0"/>
                    <a:pt x="0" y="1611"/>
                    <a:pt x="0" y="3600"/>
                  </a:cubicBezTo>
                  <a:lnTo>
                    <a:pt x="0" y="18000"/>
                  </a:lnTo>
                  <a:cubicBezTo>
                    <a:pt x="0" y="19988"/>
                    <a:pt x="1201" y="21599"/>
                    <a:pt x="2683" y="21599"/>
                  </a:cubicBezTo>
                  <a:lnTo>
                    <a:pt x="15427" y="21599"/>
                  </a:lnTo>
                  <a:cubicBezTo>
                    <a:pt x="16352" y="21599"/>
                    <a:pt x="17211" y="20960"/>
                    <a:pt x="17701" y="19908"/>
                  </a:cubicBezTo>
                  <a:lnTo>
                    <a:pt x="21055" y="12708"/>
                  </a:lnTo>
                  <a:cubicBezTo>
                    <a:pt x="21600" y="11541"/>
                    <a:pt x="21600" y="10059"/>
                    <a:pt x="21055" y="8891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  <p:sp>
          <p:nvSpPr>
            <p:cNvPr id="28" name="AutoShape 119"/>
            <p:cNvSpPr/>
            <p:nvPr/>
          </p:nvSpPr>
          <p:spPr bwMode="auto">
            <a:xfrm>
              <a:off x="1001829" y="4167509"/>
              <a:ext cx="87313" cy="873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000"/>
                  </a:moveTo>
                  <a:cubicBezTo>
                    <a:pt x="6825" y="18000"/>
                    <a:pt x="3600" y="14774"/>
                    <a:pt x="3600" y="10800"/>
                  </a:cubicBezTo>
                  <a:cubicBezTo>
                    <a:pt x="3600" y="6825"/>
                    <a:pt x="6825" y="3600"/>
                    <a:pt x="10800" y="3600"/>
                  </a:cubicBezTo>
                  <a:cubicBezTo>
                    <a:pt x="14774" y="3600"/>
                    <a:pt x="17999" y="6825"/>
                    <a:pt x="17999" y="10800"/>
                  </a:cubicBezTo>
                  <a:cubicBezTo>
                    <a:pt x="17999" y="14774"/>
                    <a:pt x="14774" y="18000"/>
                    <a:pt x="10800" y="18000"/>
                  </a:cubicBezTo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6"/>
                    <a:pt x="4833" y="21599"/>
                    <a:pt x="10800" y="21599"/>
                  </a:cubicBezTo>
                  <a:cubicBezTo>
                    <a:pt x="16766" y="21599"/>
                    <a:pt x="21600" y="16766"/>
                    <a:pt x="21600" y="10800"/>
                  </a:cubicBezTo>
                  <a:cubicBezTo>
                    <a:pt x="21600" y="4833"/>
                    <a:pt x="16766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075813" y="2040742"/>
            <a:ext cx="2251177" cy="1149188"/>
            <a:chOff x="633689" y="6981417"/>
            <a:chExt cx="3601883" cy="1838700"/>
          </a:xfrm>
        </p:grpSpPr>
        <p:sp>
          <p:nvSpPr>
            <p:cNvPr id="34" name="TextBox 33"/>
            <p:cNvSpPr txBox="1"/>
            <p:nvPr/>
          </p:nvSpPr>
          <p:spPr>
            <a:xfrm>
              <a:off x="633689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lack" panose="00000400000000000000" pitchFamily="2" charset="0"/>
                  <a:cs typeface="Montserrat Bold"/>
                </a:rPr>
                <a:t>02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538873" y="7308511"/>
              <a:ext cx="2676249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Option Two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3689" y="7813380"/>
              <a:ext cx="3601883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65012" y="2040742"/>
            <a:ext cx="2251177" cy="1149188"/>
            <a:chOff x="633689" y="6981417"/>
            <a:chExt cx="3601883" cy="1838700"/>
          </a:xfrm>
        </p:grpSpPr>
        <p:sp>
          <p:nvSpPr>
            <p:cNvPr id="38" name="TextBox 37"/>
            <p:cNvSpPr txBox="1"/>
            <p:nvPr/>
          </p:nvSpPr>
          <p:spPr>
            <a:xfrm>
              <a:off x="633689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lack" panose="00000400000000000000" pitchFamily="2" charset="0"/>
                  <a:cs typeface="Montserrat Bold"/>
                </a:rPr>
                <a:t>03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538873" y="7308511"/>
              <a:ext cx="2676249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Option Three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33689" y="7813380"/>
              <a:ext cx="3601883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11319" y="3945775"/>
            <a:ext cx="2251177" cy="1149188"/>
            <a:chOff x="633689" y="6981417"/>
            <a:chExt cx="3601883" cy="1838700"/>
          </a:xfrm>
        </p:grpSpPr>
        <p:sp>
          <p:nvSpPr>
            <p:cNvPr id="30" name="TextBox 29"/>
            <p:cNvSpPr txBox="1"/>
            <p:nvPr/>
          </p:nvSpPr>
          <p:spPr>
            <a:xfrm>
              <a:off x="633689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lack" panose="00000400000000000000" pitchFamily="2" charset="0"/>
                  <a:cs typeface="Montserrat Bold"/>
                </a:rPr>
                <a:t>01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538873" y="7308511"/>
              <a:ext cx="2676249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Option One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3689" y="7813380"/>
              <a:ext cx="3601883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129505" y="3945775"/>
            <a:ext cx="2251177" cy="1149188"/>
            <a:chOff x="633689" y="6981417"/>
            <a:chExt cx="3601883" cy="1838700"/>
          </a:xfrm>
        </p:grpSpPr>
        <p:sp>
          <p:nvSpPr>
            <p:cNvPr id="42" name="TextBox 41"/>
            <p:cNvSpPr txBox="1"/>
            <p:nvPr/>
          </p:nvSpPr>
          <p:spPr>
            <a:xfrm>
              <a:off x="633689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lack" panose="00000400000000000000" pitchFamily="2" charset="0"/>
                  <a:cs typeface="Montserrat Bold"/>
                </a:rPr>
                <a:t>04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38873" y="7308511"/>
              <a:ext cx="2676249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Option Four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3689" y="7813380"/>
              <a:ext cx="3601883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43278" y="539916"/>
            <a:ext cx="5271648" cy="1195870"/>
            <a:chOff x="1014164" y="3962906"/>
            <a:chExt cx="8434636" cy="1913392"/>
          </a:xfrm>
        </p:grpSpPr>
        <p:sp>
          <p:nvSpPr>
            <p:cNvPr id="46" name="Rectangle 45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INFOGRAPHIC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SLIDE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9" presetClass="entr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9" presetClass="entr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decel="10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9" presetClass="entr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decel="10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820587" y="0"/>
            <a:ext cx="11361988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  <a:alpha val="64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26" y="0"/>
            <a:ext cx="81116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Rectangle 3"/>
          <p:cNvSpPr/>
          <p:nvPr/>
        </p:nvSpPr>
        <p:spPr>
          <a:xfrm rot="16200000">
            <a:off x="-2228144" y="3248182"/>
            <a:ext cx="5286301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5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INTRODUCTION</a:t>
            </a:r>
            <a:r>
              <a:rPr lang="en-US" sz="175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 SECTION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3417" y="3271921"/>
            <a:ext cx="8161846" cy="2006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440" spc="563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Part FOUR</a:t>
            </a:r>
          </a:p>
        </p:txBody>
      </p:sp>
      <p:sp>
        <p:nvSpPr>
          <p:cNvPr id="6" name="Rectangle 5"/>
          <p:cNvSpPr/>
          <p:nvPr/>
        </p:nvSpPr>
        <p:spPr>
          <a:xfrm>
            <a:off x="1463417" y="5630261"/>
            <a:ext cx="5495894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63417" y="5093572"/>
            <a:ext cx="5286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CONVENTION</a:t>
            </a:r>
            <a:r>
              <a:rPr lang="en-US" sz="200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 PRESENTATION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8924909" y="-580188"/>
            <a:ext cx="3275261" cy="3275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9426" y="-3540"/>
            <a:ext cx="5801722" cy="3633338"/>
          </a:xfrm>
          <a:custGeom>
            <a:avLst/>
            <a:gdLst>
              <a:gd name="connsiteX0" fmla="*/ 0 w 6537089"/>
              <a:gd name="connsiteY0" fmla="*/ 0 h 5807676"/>
              <a:gd name="connsiteX1" fmla="*/ 6537089 w 6537089"/>
              <a:gd name="connsiteY1" fmla="*/ 0 h 5807676"/>
              <a:gd name="connsiteX2" fmla="*/ 6537089 w 6537089"/>
              <a:gd name="connsiteY2" fmla="*/ 5807676 h 5807676"/>
              <a:gd name="connsiteX3" fmla="*/ 0 w 6537089"/>
              <a:gd name="connsiteY3" fmla="*/ 5807676 h 5807676"/>
              <a:gd name="connsiteX4" fmla="*/ 0 w 6537089"/>
              <a:gd name="connsiteY4" fmla="*/ 0 h 5807676"/>
              <a:gd name="connsiteX0-1" fmla="*/ 0 w 8736592"/>
              <a:gd name="connsiteY0-2" fmla="*/ 24714 h 5832390"/>
              <a:gd name="connsiteX1-3" fmla="*/ 8736592 w 8736592"/>
              <a:gd name="connsiteY1-4" fmla="*/ 0 h 5832390"/>
              <a:gd name="connsiteX2-5" fmla="*/ 6537089 w 8736592"/>
              <a:gd name="connsiteY2-6" fmla="*/ 5832390 h 5832390"/>
              <a:gd name="connsiteX3-7" fmla="*/ 0 w 8736592"/>
              <a:gd name="connsiteY3-8" fmla="*/ 5832390 h 5832390"/>
              <a:gd name="connsiteX4-9" fmla="*/ 0 w 8736592"/>
              <a:gd name="connsiteY4-10" fmla="*/ 24714 h 5832390"/>
              <a:gd name="connsiteX0-11" fmla="*/ 0 w 8975297"/>
              <a:gd name="connsiteY0-12" fmla="*/ 24714 h 5832390"/>
              <a:gd name="connsiteX1-13" fmla="*/ 8975297 w 8975297"/>
              <a:gd name="connsiteY1-14" fmla="*/ 0 h 5832390"/>
              <a:gd name="connsiteX2-15" fmla="*/ 6537089 w 8975297"/>
              <a:gd name="connsiteY2-16" fmla="*/ 5832390 h 5832390"/>
              <a:gd name="connsiteX3-17" fmla="*/ 0 w 8975297"/>
              <a:gd name="connsiteY3-18" fmla="*/ 5832390 h 5832390"/>
              <a:gd name="connsiteX4-19" fmla="*/ 0 w 8975297"/>
              <a:gd name="connsiteY4-20" fmla="*/ 24714 h 5832390"/>
              <a:gd name="connsiteX0-21" fmla="*/ 0 w 8966097"/>
              <a:gd name="connsiteY0-22" fmla="*/ 5664 h 5813340"/>
              <a:gd name="connsiteX1-23" fmla="*/ 8966097 w 8966097"/>
              <a:gd name="connsiteY1-24" fmla="*/ 0 h 5813340"/>
              <a:gd name="connsiteX2-25" fmla="*/ 6537089 w 8966097"/>
              <a:gd name="connsiteY2-26" fmla="*/ 5813340 h 5813340"/>
              <a:gd name="connsiteX3-27" fmla="*/ 0 w 8966097"/>
              <a:gd name="connsiteY3-28" fmla="*/ 5813340 h 5813340"/>
              <a:gd name="connsiteX4-29" fmla="*/ 0 w 8966097"/>
              <a:gd name="connsiteY4-30" fmla="*/ 5664 h 58133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966097" h="5813340">
                <a:moveTo>
                  <a:pt x="0" y="5664"/>
                </a:moveTo>
                <a:lnTo>
                  <a:pt x="8966097" y="0"/>
                </a:lnTo>
                <a:lnTo>
                  <a:pt x="6537089" y="5813340"/>
                </a:lnTo>
                <a:lnTo>
                  <a:pt x="0" y="5813340"/>
                </a:lnTo>
                <a:lnTo>
                  <a:pt x="0" y="5664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75000"/>
                  <a:alpha val="80000"/>
                </a:schemeClr>
              </a:gs>
              <a:gs pos="0">
                <a:schemeClr val="accent1"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2" name="Group 11"/>
          <p:cNvGrpSpPr/>
          <p:nvPr/>
        </p:nvGrpSpPr>
        <p:grpSpPr>
          <a:xfrm>
            <a:off x="4792926" y="1566438"/>
            <a:ext cx="496921" cy="496921"/>
            <a:chOff x="7478976" y="2331676"/>
            <a:chExt cx="1144324" cy="1144324"/>
          </a:xfrm>
        </p:grpSpPr>
        <p:sp>
          <p:nvSpPr>
            <p:cNvPr id="7" name="Oval 6"/>
            <p:cNvSpPr/>
            <p:nvPr/>
          </p:nvSpPr>
          <p:spPr>
            <a:xfrm>
              <a:off x="7478976" y="2331676"/>
              <a:ext cx="1144324" cy="11443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635000" dir="5400000" sx="75000" sy="75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1" name="Freeform 5"/>
            <p:cNvSpPr>
              <a:spLocks noChangeArrowheads="1"/>
            </p:cNvSpPr>
            <p:nvPr/>
          </p:nvSpPr>
          <p:spPr bwMode="auto">
            <a:xfrm>
              <a:off x="7872128" y="2594012"/>
              <a:ext cx="358020" cy="619652"/>
            </a:xfrm>
            <a:custGeom>
              <a:avLst/>
              <a:gdLst>
                <a:gd name="T0" fmla="*/ 917464 w 228"/>
                <a:gd name="T1" fmla="*/ 6378503 h 396"/>
                <a:gd name="T2" fmla="*/ 917464 w 228"/>
                <a:gd name="T3" fmla="*/ 6378503 h 396"/>
                <a:gd name="T4" fmla="*/ 20449952 w 228"/>
                <a:gd name="T5" fmla="*/ 25644259 h 396"/>
                <a:gd name="T6" fmla="*/ 917464 w 228"/>
                <a:gd name="T7" fmla="*/ 45951270 h 396"/>
                <a:gd name="T8" fmla="*/ 917464 w 228"/>
                <a:gd name="T9" fmla="*/ 45951270 h 396"/>
                <a:gd name="T10" fmla="*/ 0 w 228"/>
                <a:gd name="T11" fmla="*/ 47773648 h 396"/>
                <a:gd name="T12" fmla="*/ 3801645 w 228"/>
                <a:gd name="T13" fmla="*/ 51418403 h 396"/>
                <a:gd name="T14" fmla="*/ 6554398 w 228"/>
                <a:gd name="T15" fmla="*/ 50507395 h 396"/>
                <a:gd name="T16" fmla="*/ 6554398 w 228"/>
                <a:gd name="T17" fmla="*/ 50507395 h 396"/>
                <a:gd name="T18" fmla="*/ 28839639 w 228"/>
                <a:gd name="T19" fmla="*/ 28507892 h 396"/>
                <a:gd name="T20" fmla="*/ 28839639 w 228"/>
                <a:gd name="T21" fmla="*/ 28507892 h 396"/>
                <a:gd name="T22" fmla="*/ 29757103 w 228"/>
                <a:gd name="T23" fmla="*/ 25644259 h 396"/>
                <a:gd name="T24" fmla="*/ 29757103 w 228"/>
                <a:gd name="T25" fmla="*/ 25644259 h 396"/>
                <a:gd name="T26" fmla="*/ 29757103 w 228"/>
                <a:gd name="T27" fmla="*/ 25644259 h 396"/>
                <a:gd name="T28" fmla="*/ 28839639 w 228"/>
                <a:gd name="T29" fmla="*/ 22910511 h 396"/>
                <a:gd name="T30" fmla="*/ 28839639 w 228"/>
                <a:gd name="T31" fmla="*/ 22910511 h 396"/>
                <a:gd name="T32" fmla="*/ 6554398 w 228"/>
                <a:gd name="T33" fmla="*/ 911369 h 396"/>
                <a:gd name="T34" fmla="*/ 6554398 w 228"/>
                <a:gd name="T35" fmla="*/ 911369 h 396"/>
                <a:gd name="T36" fmla="*/ 3801645 w 228"/>
                <a:gd name="T37" fmla="*/ 0 h 396"/>
                <a:gd name="T38" fmla="*/ 0 w 228"/>
                <a:gd name="T39" fmla="*/ 3644756 h 396"/>
                <a:gd name="T40" fmla="*/ 917464 w 228"/>
                <a:gd name="T41" fmla="*/ 6378503 h 3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8" h="396">
                  <a:moveTo>
                    <a:pt x="7" y="49"/>
                  </a:moveTo>
                  <a:lnTo>
                    <a:pt x="7" y="49"/>
                  </a:lnTo>
                  <a:cubicBezTo>
                    <a:pt x="156" y="197"/>
                    <a:pt x="156" y="197"/>
                    <a:pt x="156" y="197"/>
                  </a:cubicBezTo>
                  <a:cubicBezTo>
                    <a:pt x="7" y="353"/>
                    <a:pt x="7" y="353"/>
                    <a:pt x="7" y="353"/>
                  </a:cubicBezTo>
                  <a:cubicBezTo>
                    <a:pt x="0" y="353"/>
                    <a:pt x="0" y="360"/>
                    <a:pt x="0" y="367"/>
                  </a:cubicBezTo>
                  <a:cubicBezTo>
                    <a:pt x="0" y="388"/>
                    <a:pt x="15" y="395"/>
                    <a:pt x="29" y="395"/>
                  </a:cubicBezTo>
                  <a:cubicBezTo>
                    <a:pt x="36" y="395"/>
                    <a:pt x="43" y="395"/>
                    <a:pt x="50" y="388"/>
                  </a:cubicBezTo>
                  <a:cubicBezTo>
                    <a:pt x="220" y="219"/>
                    <a:pt x="220" y="219"/>
                    <a:pt x="220" y="219"/>
                  </a:cubicBezTo>
                  <a:cubicBezTo>
                    <a:pt x="227" y="212"/>
                    <a:pt x="227" y="205"/>
                    <a:pt x="227" y="197"/>
                  </a:cubicBezTo>
                  <a:cubicBezTo>
                    <a:pt x="227" y="190"/>
                    <a:pt x="227" y="183"/>
                    <a:pt x="220" y="176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3" y="7"/>
                    <a:pt x="36" y="0"/>
                    <a:pt x="29" y="0"/>
                  </a:cubicBezTo>
                  <a:cubicBezTo>
                    <a:pt x="15" y="0"/>
                    <a:pt x="0" y="14"/>
                    <a:pt x="0" y="28"/>
                  </a:cubicBezTo>
                  <a:cubicBezTo>
                    <a:pt x="0" y="42"/>
                    <a:pt x="7" y="49"/>
                    <a:pt x="7" y="49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wrap="none" anchor="ctr"/>
            <a:lstStyle/>
            <a:p>
              <a:endParaRPr lang="en-US" sz="1125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90762" y="1163994"/>
            <a:ext cx="3358711" cy="1190148"/>
            <a:chOff x="1014164" y="3799063"/>
            <a:chExt cx="5373938" cy="1904237"/>
          </a:xfrm>
        </p:grpSpPr>
        <p:sp>
          <p:nvSpPr>
            <p:cNvPr id="15" name="Rectangle 14"/>
            <p:cNvSpPr/>
            <p:nvPr/>
          </p:nvSpPr>
          <p:spPr>
            <a:xfrm>
              <a:off x="1014164" y="3799063"/>
              <a:ext cx="5373938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solidFill>
                    <a:schemeClr val="bg1"/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BUSINESS IMAGE </a:t>
              </a:r>
              <a:r>
                <a:rPr lang="en-US" sz="300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SLIDE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30369" y="5619260"/>
              <a:ext cx="450781" cy="84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21411" y="4240884"/>
            <a:ext cx="2251177" cy="1503462"/>
            <a:chOff x="9692913" y="3532055"/>
            <a:chExt cx="3601883" cy="2405539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9738519" y="3532055"/>
              <a:ext cx="2350937" cy="503968"/>
            </a:xfrm>
            <a:prstGeom prst="roundRect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Optional One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9692913" y="4232640"/>
              <a:ext cx="3601883" cy="1704954"/>
              <a:chOff x="11934394" y="3333645"/>
              <a:chExt cx="3601883" cy="1704954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1934394" y="3333645"/>
                <a:ext cx="1229054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70%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3023320" y="3492907"/>
                <a:ext cx="2487113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1934394" y="4031861"/>
                <a:ext cx="3601883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8944337" y="4240884"/>
            <a:ext cx="2251177" cy="1503462"/>
            <a:chOff x="9692913" y="3532055"/>
            <a:chExt cx="3601883" cy="2405539"/>
          </a:xfrm>
        </p:grpSpPr>
        <p:sp>
          <p:nvSpPr>
            <p:cNvPr id="24" name="Rectangle: Rounded Corners 23"/>
            <p:cNvSpPr/>
            <p:nvPr/>
          </p:nvSpPr>
          <p:spPr>
            <a:xfrm>
              <a:off x="9738519" y="3532055"/>
              <a:ext cx="2350937" cy="503968"/>
            </a:xfrm>
            <a:prstGeom prst="round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1"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/>
                  </a:solidFill>
                  <a:latin typeface="Segoe UI" panose="020B0502040204020203" pitchFamily="34" charset="0"/>
                  <a:ea typeface="Lato Heavy" panose="020F0502020204030203" pitchFamily="34" charset="0"/>
                  <a:cs typeface="Segoe UI" panose="020B0502040204020203" pitchFamily="34" charset="0"/>
                </a:rPr>
                <a:t>Optional Two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9692913" y="4232640"/>
              <a:ext cx="3601883" cy="1704954"/>
              <a:chOff x="11934394" y="3333645"/>
              <a:chExt cx="3601883" cy="1704954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11934394" y="3333645"/>
                <a:ext cx="1229054" cy="7017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25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30%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3023320" y="3492907"/>
                <a:ext cx="2487113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1934394" y="4031861"/>
                <a:ext cx="3601883" cy="1006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790762" y="4198072"/>
            <a:ext cx="4907453" cy="1586969"/>
            <a:chOff x="1250138" y="7198077"/>
            <a:chExt cx="7851925" cy="2539151"/>
          </a:xfrm>
        </p:grpSpPr>
        <p:sp>
          <p:nvSpPr>
            <p:cNvPr id="29" name="Rectangle 28"/>
            <p:cNvSpPr/>
            <p:nvPr/>
          </p:nvSpPr>
          <p:spPr>
            <a:xfrm>
              <a:off x="1250138" y="7198077"/>
              <a:ext cx="7851925" cy="5786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750" spc="188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Walkway Black" panose="00000400000000000000" pitchFamily="2" charset="0"/>
                  <a:cs typeface="Segoe UI Light" panose="020B0502040204020203" pitchFamily="34" charset="0"/>
                </a:rPr>
                <a:t>A wonderful serenity has taken</a:t>
              </a:r>
              <a:endParaRPr lang="en-US" sz="1750" spc="188" dirty="0">
                <a:solidFill>
                  <a:schemeClr val="tx1">
                    <a:lumMod val="50000"/>
                    <a:lumOff val="50000"/>
                  </a:schemeClr>
                </a:solidFill>
                <a:latin typeface="Walkway Black" panose="00000400000000000000" pitchFamily="2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250138" y="7958279"/>
              <a:ext cx="7055779" cy="1778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/>
      </p:transition>
    </mc:Choice>
    <mc:Fallback xmlns=""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712260" y="2163201"/>
            <a:ext cx="5375023" cy="2071761"/>
          </a:xfrm>
          <a:prstGeom prst="rect">
            <a:avLst/>
          </a:prstGeom>
          <a:gradFill>
            <a:gsLst>
              <a:gs pos="0">
                <a:schemeClr val="accent3">
                  <a:alpha val="90000"/>
                </a:schemeClr>
              </a:gs>
              <a:gs pos="100000">
                <a:schemeClr val="accent3">
                  <a:lumMod val="75000"/>
                  <a:alpha val="9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8" name="Group 7"/>
          <p:cNvGrpSpPr/>
          <p:nvPr/>
        </p:nvGrpSpPr>
        <p:grpSpPr>
          <a:xfrm>
            <a:off x="941130" y="4423918"/>
            <a:ext cx="2251178" cy="1492892"/>
            <a:chOff x="633688" y="6981417"/>
            <a:chExt cx="3601884" cy="2388626"/>
          </a:xfrm>
        </p:grpSpPr>
        <p:sp>
          <p:nvSpPr>
            <p:cNvPr id="9" name="TextBox 8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lack" panose="00000400000000000000" pitchFamily="2" charset="0"/>
                  <a:cs typeface="Montserrat Bold"/>
                </a:rPr>
                <a:t>01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07234" y="4423918"/>
            <a:ext cx="2251178" cy="1492892"/>
            <a:chOff x="633688" y="6981417"/>
            <a:chExt cx="3601884" cy="2388626"/>
          </a:xfrm>
        </p:grpSpPr>
        <p:sp>
          <p:nvSpPr>
            <p:cNvPr id="13" name="TextBox 12"/>
            <p:cNvSpPr txBox="1"/>
            <p:nvPr/>
          </p:nvSpPr>
          <p:spPr>
            <a:xfrm>
              <a:off x="633690" y="6981417"/>
              <a:ext cx="998427" cy="8863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lack" panose="00000400000000000000" pitchFamily="2" charset="0"/>
                  <a:cs typeface="Montserrat Bold"/>
                </a:rPr>
                <a:t>02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3688" y="7861356"/>
              <a:ext cx="2676251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spc="188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3690" y="8363306"/>
              <a:ext cx="3601882" cy="1006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6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307833" y="4687435"/>
            <a:ext cx="4848588" cy="1217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existence, that I neglect my talents. I should be incapable of drawing a single stroke at the present moment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697573" y="2800653"/>
            <a:ext cx="796855" cy="796855"/>
            <a:chOff x="6535519" y="7299836"/>
            <a:chExt cx="1522644" cy="1522644"/>
          </a:xfrm>
        </p:grpSpPr>
        <p:sp>
          <p:nvSpPr>
            <p:cNvPr id="21" name="Oval 20"/>
            <p:cNvSpPr/>
            <p:nvPr/>
          </p:nvSpPr>
          <p:spPr>
            <a:xfrm>
              <a:off x="6535519" y="7299836"/>
              <a:ext cx="1522644" cy="15226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0" dist="723900" dir="5400000" sx="90000" sy="9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22" name="AutoShape 117"/>
            <p:cNvSpPr/>
            <p:nvPr/>
          </p:nvSpPr>
          <p:spPr bwMode="auto">
            <a:xfrm>
              <a:off x="6973017" y="7818152"/>
              <a:ext cx="647648" cy="486012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975477" y="2666984"/>
            <a:ext cx="4543910" cy="1098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25" i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“A wonderful serenity has taken possession of my entire soul, like these sweet mornings of spring which I enjoy with my whole heart. I am alone, and feel the charm of existence in this spot, which was created for the bliss of souls like mine. I am so happy, my dear friend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43278" y="539916"/>
            <a:ext cx="5271648" cy="1195870"/>
            <a:chOff x="1014164" y="3962906"/>
            <a:chExt cx="8434636" cy="1913392"/>
          </a:xfrm>
        </p:grpSpPr>
        <p:sp>
          <p:nvSpPr>
            <p:cNvPr id="25" name="Rectangle 24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STRATEGY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/>
      </p:transition>
    </mc:Choice>
    <mc:Fallback xmlns=""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08" y="2370570"/>
            <a:ext cx="5841395" cy="4487430"/>
          </a:xfrm>
          <a:prstGeom prst="rect">
            <a:avLst/>
          </a:prstGeom>
        </p:spPr>
      </p:pic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28" name="Rectangle 27"/>
          <p:cNvSpPr/>
          <p:nvPr/>
        </p:nvSpPr>
        <p:spPr>
          <a:xfrm>
            <a:off x="6682643" y="2834022"/>
            <a:ext cx="4756783" cy="99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</a:t>
            </a:r>
          </a:p>
          <a:p>
            <a:pPr>
              <a:lnSpc>
                <a:spcPct val="120000"/>
              </a:lnSpc>
            </a:pPr>
            <a:endParaRPr lang="en-US" sz="1000" dirty="0">
              <a:solidFill>
                <a:schemeClr val="bg1">
                  <a:lumMod val="50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82643" y="2072412"/>
            <a:ext cx="356020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50" spc="375" dirty="0">
                <a:solidFill>
                  <a:schemeClr val="tx1">
                    <a:lumMod val="65000"/>
                    <a:lumOff val="35000"/>
                  </a:schemeClr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BUSINESS POINTS IMPORTANT</a:t>
            </a:r>
            <a:endParaRPr lang="en-US" sz="1750" spc="375" dirty="0">
              <a:solidFill>
                <a:schemeClr val="tx1">
                  <a:lumMod val="65000"/>
                  <a:lumOff val="35000"/>
                </a:schemeClr>
              </a:solidFill>
              <a:latin typeface="Walkway Bold" panose="000004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755272" y="3911154"/>
            <a:ext cx="2249327" cy="758264"/>
            <a:chOff x="10793353" y="5962662"/>
            <a:chExt cx="3598923" cy="1213222"/>
          </a:xfrm>
        </p:grpSpPr>
        <p:sp>
          <p:nvSpPr>
            <p:cNvPr id="30" name="Freeform 45"/>
            <p:cNvSpPr>
              <a:spLocks noEditPoints="1"/>
            </p:cNvSpPr>
            <p:nvPr/>
          </p:nvSpPr>
          <p:spPr bwMode="auto">
            <a:xfrm>
              <a:off x="10793353" y="6045436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1375352" y="5962662"/>
              <a:ext cx="3016924" cy="1213222"/>
              <a:chOff x="633688" y="7861355"/>
              <a:chExt cx="3016924" cy="1213222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633690" y="8363305"/>
                <a:ext cx="3016922" cy="711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</a:t>
                </a: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6755272" y="4915563"/>
            <a:ext cx="2249327" cy="758264"/>
            <a:chOff x="10793353" y="7358303"/>
            <a:chExt cx="3598923" cy="1213222"/>
          </a:xfrm>
        </p:grpSpPr>
        <p:sp>
          <p:nvSpPr>
            <p:cNvPr id="31" name="Freeform 45"/>
            <p:cNvSpPr>
              <a:spLocks noEditPoints="1"/>
            </p:cNvSpPr>
            <p:nvPr/>
          </p:nvSpPr>
          <p:spPr bwMode="auto">
            <a:xfrm>
              <a:off x="10793353" y="7441077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1375352" y="7358303"/>
              <a:ext cx="3016924" cy="1213222"/>
              <a:chOff x="633688" y="7861355"/>
              <a:chExt cx="3016924" cy="121322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633690" y="8363305"/>
                <a:ext cx="3016922" cy="711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</a:t>
                </a: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9078143" y="3911154"/>
            <a:ext cx="2249327" cy="758264"/>
            <a:chOff x="10793353" y="5962662"/>
            <a:chExt cx="3598923" cy="1213222"/>
          </a:xfrm>
        </p:grpSpPr>
        <p:sp>
          <p:nvSpPr>
            <p:cNvPr id="49" name="Freeform 45"/>
            <p:cNvSpPr>
              <a:spLocks noEditPoints="1"/>
            </p:cNvSpPr>
            <p:nvPr/>
          </p:nvSpPr>
          <p:spPr bwMode="auto">
            <a:xfrm>
              <a:off x="10793353" y="6045436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11375352" y="5962662"/>
              <a:ext cx="3016924" cy="1213222"/>
              <a:chOff x="633688" y="7861355"/>
              <a:chExt cx="3016924" cy="1213222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33690" y="8363305"/>
                <a:ext cx="3016922" cy="711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</a:t>
                </a: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9078143" y="4915563"/>
            <a:ext cx="2249327" cy="758264"/>
            <a:chOff x="10793353" y="7358303"/>
            <a:chExt cx="3598923" cy="1213222"/>
          </a:xfrm>
        </p:grpSpPr>
        <p:sp>
          <p:nvSpPr>
            <p:cNvPr id="45" name="Freeform 45"/>
            <p:cNvSpPr>
              <a:spLocks noEditPoints="1"/>
            </p:cNvSpPr>
            <p:nvPr/>
          </p:nvSpPr>
          <p:spPr bwMode="auto">
            <a:xfrm>
              <a:off x="10793353" y="7441077"/>
              <a:ext cx="321484" cy="321484"/>
            </a:xfrm>
            <a:custGeom>
              <a:avLst/>
              <a:gdLst>
                <a:gd name="T0" fmla="*/ 92739 w 55"/>
                <a:gd name="T1" fmla="*/ 188912 h 55"/>
                <a:gd name="T2" fmla="*/ 0 w 55"/>
                <a:gd name="T3" fmla="*/ 92739 h 55"/>
                <a:gd name="T4" fmla="*/ 92739 w 55"/>
                <a:gd name="T5" fmla="*/ 0 h 55"/>
                <a:gd name="T6" fmla="*/ 188912 w 55"/>
                <a:gd name="T7" fmla="*/ 92739 h 55"/>
                <a:gd name="T8" fmla="*/ 92739 w 55"/>
                <a:gd name="T9" fmla="*/ 188912 h 55"/>
                <a:gd name="T10" fmla="*/ 154564 w 55"/>
                <a:gd name="T11" fmla="*/ 68695 h 55"/>
                <a:gd name="T12" fmla="*/ 144260 w 55"/>
                <a:gd name="T13" fmla="*/ 58391 h 55"/>
                <a:gd name="T14" fmla="*/ 137391 w 55"/>
                <a:gd name="T15" fmla="*/ 54956 h 55"/>
                <a:gd name="T16" fmla="*/ 130521 w 55"/>
                <a:gd name="T17" fmla="*/ 58391 h 55"/>
                <a:gd name="T18" fmla="*/ 82434 w 55"/>
                <a:gd name="T19" fmla="*/ 106478 h 55"/>
                <a:gd name="T20" fmla="*/ 54956 w 55"/>
                <a:gd name="T21" fmla="*/ 79000 h 55"/>
                <a:gd name="T22" fmla="*/ 48087 w 55"/>
                <a:gd name="T23" fmla="*/ 75565 h 55"/>
                <a:gd name="T24" fmla="*/ 44652 w 55"/>
                <a:gd name="T25" fmla="*/ 79000 h 55"/>
                <a:gd name="T26" fmla="*/ 30913 w 55"/>
                <a:gd name="T27" fmla="*/ 89304 h 55"/>
                <a:gd name="T28" fmla="*/ 30913 w 55"/>
                <a:gd name="T29" fmla="*/ 96173 h 55"/>
                <a:gd name="T30" fmla="*/ 30913 w 55"/>
                <a:gd name="T31" fmla="*/ 103043 h 55"/>
                <a:gd name="T32" fmla="*/ 75565 w 55"/>
                <a:gd name="T33" fmla="*/ 147695 h 55"/>
                <a:gd name="T34" fmla="*/ 82434 w 55"/>
                <a:gd name="T35" fmla="*/ 147695 h 55"/>
                <a:gd name="T36" fmla="*/ 89304 w 55"/>
                <a:gd name="T37" fmla="*/ 147695 h 55"/>
                <a:gd name="T38" fmla="*/ 154564 w 55"/>
                <a:gd name="T39" fmla="*/ 79000 h 55"/>
                <a:gd name="T40" fmla="*/ 157999 w 55"/>
                <a:gd name="T41" fmla="*/ 75565 h 55"/>
                <a:gd name="T42" fmla="*/ 154564 w 55"/>
                <a:gd name="T43" fmla="*/ 68695 h 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5" h="55">
                  <a:moveTo>
                    <a:pt x="27" y="55"/>
                  </a:moveTo>
                  <a:cubicBezTo>
                    <a:pt x="12" y="55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5" y="12"/>
                    <a:pt x="55" y="27"/>
                  </a:cubicBezTo>
                  <a:cubicBezTo>
                    <a:pt x="55" y="42"/>
                    <a:pt x="42" y="55"/>
                    <a:pt x="27" y="55"/>
                  </a:cubicBezTo>
                  <a:close/>
                  <a:moveTo>
                    <a:pt x="45" y="20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1" y="16"/>
                    <a:pt x="41" y="16"/>
                    <a:pt x="40" y="16"/>
                  </a:cubicBezTo>
                  <a:cubicBezTo>
                    <a:pt x="39" y="16"/>
                    <a:pt x="39" y="16"/>
                    <a:pt x="38" y="17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3"/>
                    <a:pt x="13" y="23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7"/>
                    <a:pt x="9" y="27"/>
                    <a:pt x="9" y="28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3"/>
                    <a:pt x="23" y="43"/>
                    <a:pt x="24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6" y="22"/>
                    <a:pt x="46" y="22"/>
                  </a:cubicBezTo>
                  <a:cubicBezTo>
                    <a:pt x="46" y="21"/>
                    <a:pt x="45" y="20"/>
                    <a:pt x="45" y="2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txBody>
            <a:bodyPr/>
            <a:lstStyle/>
            <a:p>
              <a:endParaRPr lang="en-US" sz="1125" dirty="0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11375352" y="7358303"/>
              <a:ext cx="3016924" cy="1213222"/>
              <a:chOff x="633688" y="7861355"/>
              <a:chExt cx="3016924" cy="1213222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33690" y="8363305"/>
                <a:ext cx="3016922" cy="7112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</a:t>
                </a: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643278" y="539916"/>
            <a:ext cx="5271648" cy="1195870"/>
            <a:chOff x="1014164" y="3962906"/>
            <a:chExt cx="8434636" cy="1913392"/>
          </a:xfrm>
        </p:grpSpPr>
        <p:sp>
          <p:nvSpPr>
            <p:cNvPr id="41" name="Rectangle 40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MOCKUP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53" name="Speech Bubble: Rectangle 52"/>
          <p:cNvSpPr/>
          <p:nvPr/>
        </p:nvSpPr>
        <p:spPr>
          <a:xfrm>
            <a:off x="2814737" y="2094506"/>
            <a:ext cx="3314693" cy="1112283"/>
          </a:xfrm>
          <a:prstGeom prst="wedgeRectCallout">
            <a:avLst>
              <a:gd name="adj1" fmla="val -38455"/>
              <a:gd name="adj2" fmla="val 75312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>
            <a:noFill/>
          </a:ln>
          <a:effectLst>
            <a:outerShdw blurRad="1270000" dist="1409700" dir="8100000" sx="80000" sy="8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57" name="Group 56"/>
          <p:cNvGrpSpPr/>
          <p:nvPr/>
        </p:nvGrpSpPr>
        <p:grpSpPr>
          <a:xfrm>
            <a:off x="2939458" y="2198373"/>
            <a:ext cx="3077157" cy="880931"/>
            <a:chOff x="5294500" y="3480776"/>
            <a:chExt cx="4923451" cy="1409488"/>
          </a:xfrm>
        </p:grpSpPr>
        <p:sp>
          <p:nvSpPr>
            <p:cNvPr id="54" name="TextBox 53"/>
            <p:cNvSpPr txBox="1"/>
            <p:nvPr/>
          </p:nvSpPr>
          <p:spPr>
            <a:xfrm>
              <a:off x="5294500" y="3480776"/>
              <a:ext cx="1229054" cy="7017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25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70%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383426" y="3640038"/>
              <a:ext cx="2487113" cy="424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125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Sample Text Here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294500" y="4178993"/>
              <a:ext cx="4923451" cy="711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00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 dir="u"/>
      </p:transition>
    </mc:Choice>
    <mc:Fallback xmlns="">
      <p:transition spd="slow" advClick="0" advTm="0">
        <p:pull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decel="10000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decel="10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decel="10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29" grpId="0"/>
          <p:bldP spid="5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decel="10000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decel="10000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decel="10000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decel="10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  <p:bldP spid="29" grpId="0"/>
          <p:bldP spid="53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84036" y="-3509792"/>
            <a:ext cx="9310226" cy="9903213"/>
            <a:chOff x="7159377" y="-5615668"/>
            <a:chExt cx="14896362" cy="15845141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28611">
              <a:off x="9749131" y="-5512755"/>
              <a:ext cx="10350254" cy="15742228"/>
            </a:xfrm>
            <a:prstGeom prst="rect">
              <a:avLst/>
            </a:prstGeom>
            <a:effectLst>
              <a:outerShdw blurRad="1270000" dist="2540000" dir="8100000" sx="85000" sy="85000" algn="tr" rotWithShape="0">
                <a:schemeClr val="bg1">
                  <a:lumMod val="50000"/>
                  <a:alpha val="40000"/>
                </a:schemeClr>
              </a:outerShdw>
            </a:effectLst>
          </p:spPr>
        </p:pic>
        <p:sp>
          <p:nvSpPr>
            <p:cNvPr id="31" name="Freeform: Shape 30"/>
            <p:cNvSpPr/>
            <p:nvPr/>
          </p:nvSpPr>
          <p:spPr>
            <a:xfrm>
              <a:off x="7159377" y="-5615668"/>
              <a:ext cx="14896362" cy="15201200"/>
            </a:xfrm>
            <a:custGeom>
              <a:avLst/>
              <a:gdLst>
                <a:gd name="connsiteX0" fmla="*/ 6884491 w 14896362"/>
                <a:gd name="connsiteY0" fmla="*/ 0 h 15201200"/>
                <a:gd name="connsiteX1" fmla="*/ 14896362 w 14896362"/>
                <a:gd name="connsiteY1" fmla="*/ 9216603 h 15201200"/>
                <a:gd name="connsiteX2" fmla="*/ 8011870 w 14896362"/>
                <a:gd name="connsiteY2" fmla="*/ 15201200 h 15201200"/>
                <a:gd name="connsiteX3" fmla="*/ 0 w 14896362"/>
                <a:gd name="connsiteY3" fmla="*/ 5984597 h 15201200"/>
                <a:gd name="connsiteX4" fmla="*/ 6884491 w 14896362"/>
                <a:gd name="connsiteY4" fmla="*/ 0 h 1520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96362" h="15201200">
                  <a:moveTo>
                    <a:pt x="6884491" y="0"/>
                  </a:moveTo>
                  <a:lnTo>
                    <a:pt x="14896362" y="9216603"/>
                  </a:lnTo>
                  <a:lnTo>
                    <a:pt x="8011870" y="15201200"/>
                  </a:lnTo>
                  <a:lnTo>
                    <a:pt x="0" y="5984597"/>
                  </a:lnTo>
                  <a:lnTo>
                    <a:pt x="688449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643278" y="1824248"/>
            <a:ext cx="5271648" cy="1195870"/>
            <a:chOff x="1014164" y="3962906"/>
            <a:chExt cx="8434636" cy="1913392"/>
          </a:xfrm>
        </p:grpSpPr>
        <p:sp>
          <p:nvSpPr>
            <p:cNvPr id="111" name="Rectangle 110"/>
            <p:cNvSpPr/>
            <p:nvPr/>
          </p:nvSpPr>
          <p:spPr>
            <a:xfrm>
              <a:off x="1014164" y="3962906"/>
              <a:ext cx="8434636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MOCKUP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ANALYTICS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883168" y="3824611"/>
            <a:ext cx="1813181" cy="1543497"/>
            <a:chOff x="4597987" y="6119376"/>
            <a:chExt cx="2901090" cy="2469595"/>
          </a:xfrm>
        </p:grpSpPr>
        <p:grpSp>
          <p:nvGrpSpPr>
            <p:cNvPr id="121" name="Group 120"/>
            <p:cNvGrpSpPr/>
            <p:nvPr/>
          </p:nvGrpSpPr>
          <p:grpSpPr>
            <a:xfrm>
              <a:off x="4779384" y="6119376"/>
              <a:ext cx="491866" cy="561994"/>
              <a:chOff x="9162373" y="3045147"/>
              <a:chExt cx="406400" cy="464344"/>
            </a:xfr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22" name="AutoShape 48"/>
              <p:cNvSpPr/>
              <p:nvPr/>
            </p:nvSpPr>
            <p:spPr bwMode="auto">
              <a:xfrm>
                <a:off x="9162373" y="3045147"/>
                <a:ext cx="406400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7425"/>
                    </a:moveTo>
                    <a:cubicBezTo>
                      <a:pt x="5687" y="7425"/>
                      <a:pt x="1542" y="6064"/>
                      <a:pt x="1542" y="4387"/>
                    </a:cubicBezTo>
                    <a:cubicBezTo>
                      <a:pt x="1542" y="2709"/>
                      <a:pt x="5687" y="1350"/>
                      <a:pt x="10800" y="1350"/>
                    </a:cubicBezTo>
                    <a:cubicBezTo>
                      <a:pt x="15912" y="1350"/>
                      <a:pt x="20057" y="2709"/>
                      <a:pt x="20057" y="4387"/>
                    </a:cubicBezTo>
                    <a:cubicBezTo>
                      <a:pt x="20057" y="6064"/>
                      <a:pt x="15912" y="7425"/>
                      <a:pt x="10800" y="7425"/>
                    </a:cubicBezTo>
                    <a:moveTo>
                      <a:pt x="20057" y="9112"/>
                    </a:moveTo>
                    <a:lnTo>
                      <a:pt x="20054" y="9112"/>
                    </a:lnTo>
                    <a:cubicBezTo>
                      <a:pt x="20054" y="9119"/>
                      <a:pt x="20057" y="9127"/>
                      <a:pt x="20057" y="9133"/>
                    </a:cubicBezTo>
                    <a:cubicBezTo>
                      <a:pt x="20057" y="10800"/>
                      <a:pt x="15912" y="12150"/>
                      <a:pt x="10800" y="12150"/>
                    </a:cubicBezTo>
                    <a:cubicBezTo>
                      <a:pt x="5687" y="12150"/>
                      <a:pt x="1542" y="10800"/>
                      <a:pt x="1542" y="9133"/>
                    </a:cubicBezTo>
                    <a:cubicBezTo>
                      <a:pt x="1542" y="9127"/>
                      <a:pt x="1545" y="9119"/>
                      <a:pt x="1545" y="9112"/>
                    </a:cubicBezTo>
                    <a:lnTo>
                      <a:pt x="1542" y="9112"/>
                    </a:lnTo>
                    <a:lnTo>
                      <a:pt x="1542" y="6793"/>
                    </a:lnTo>
                    <a:cubicBezTo>
                      <a:pt x="3564" y="8140"/>
                      <a:pt x="7271" y="8774"/>
                      <a:pt x="10800" y="8774"/>
                    </a:cubicBezTo>
                    <a:cubicBezTo>
                      <a:pt x="14328" y="8774"/>
                      <a:pt x="18035" y="8140"/>
                      <a:pt x="20057" y="6793"/>
                    </a:cubicBezTo>
                    <a:cubicBezTo>
                      <a:pt x="20057" y="6793"/>
                      <a:pt x="20057" y="9112"/>
                      <a:pt x="20057" y="9112"/>
                    </a:cubicBezTo>
                    <a:close/>
                    <a:moveTo>
                      <a:pt x="20057" y="13162"/>
                    </a:moveTo>
                    <a:lnTo>
                      <a:pt x="20054" y="13162"/>
                    </a:lnTo>
                    <a:cubicBezTo>
                      <a:pt x="20054" y="13169"/>
                      <a:pt x="20057" y="13177"/>
                      <a:pt x="20057" y="13183"/>
                    </a:cubicBezTo>
                    <a:cubicBezTo>
                      <a:pt x="20057" y="14850"/>
                      <a:pt x="15912" y="16200"/>
                      <a:pt x="10800" y="16200"/>
                    </a:cubicBezTo>
                    <a:cubicBezTo>
                      <a:pt x="5687" y="16200"/>
                      <a:pt x="1542" y="14850"/>
                      <a:pt x="1542" y="13183"/>
                    </a:cubicBezTo>
                    <a:cubicBezTo>
                      <a:pt x="1542" y="13177"/>
                      <a:pt x="1545" y="13169"/>
                      <a:pt x="1545" y="13162"/>
                    </a:cubicBezTo>
                    <a:lnTo>
                      <a:pt x="1542" y="13162"/>
                    </a:lnTo>
                    <a:lnTo>
                      <a:pt x="1542" y="10640"/>
                    </a:lnTo>
                    <a:cubicBezTo>
                      <a:pt x="3136" y="12077"/>
                      <a:pt x="6982" y="12825"/>
                      <a:pt x="10800" y="12825"/>
                    </a:cubicBezTo>
                    <a:cubicBezTo>
                      <a:pt x="14617" y="12825"/>
                      <a:pt x="18463" y="12077"/>
                      <a:pt x="20057" y="10640"/>
                    </a:cubicBezTo>
                    <a:cubicBezTo>
                      <a:pt x="20057" y="10640"/>
                      <a:pt x="20057" y="13162"/>
                      <a:pt x="20057" y="13162"/>
                    </a:cubicBezTo>
                    <a:close/>
                    <a:moveTo>
                      <a:pt x="20057" y="17212"/>
                    </a:moveTo>
                    <a:cubicBezTo>
                      <a:pt x="20057" y="18889"/>
                      <a:pt x="15912" y="20249"/>
                      <a:pt x="10800" y="20249"/>
                    </a:cubicBezTo>
                    <a:cubicBezTo>
                      <a:pt x="5687" y="20249"/>
                      <a:pt x="1542" y="18889"/>
                      <a:pt x="1542" y="17212"/>
                    </a:cubicBezTo>
                    <a:lnTo>
                      <a:pt x="1542" y="14690"/>
                    </a:lnTo>
                    <a:cubicBezTo>
                      <a:pt x="3136" y="16127"/>
                      <a:pt x="6982" y="16875"/>
                      <a:pt x="10800" y="16875"/>
                    </a:cubicBezTo>
                    <a:cubicBezTo>
                      <a:pt x="14617" y="16875"/>
                      <a:pt x="18463" y="16127"/>
                      <a:pt x="20057" y="14690"/>
                    </a:cubicBezTo>
                    <a:cubicBezTo>
                      <a:pt x="20057" y="14690"/>
                      <a:pt x="20057" y="17212"/>
                      <a:pt x="20057" y="17212"/>
                    </a:cubicBezTo>
                    <a:close/>
                    <a:moveTo>
                      <a:pt x="10800" y="0"/>
                    </a:moveTo>
                    <a:cubicBezTo>
                      <a:pt x="5598" y="0"/>
                      <a:pt x="0" y="1372"/>
                      <a:pt x="0" y="4387"/>
                    </a:cubicBezTo>
                    <a:lnTo>
                      <a:pt x="0" y="17212"/>
                    </a:lnTo>
                    <a:cubicBezTo>
                      <a:pt x="0" y="20226"/>
                      <a:pt x="5598" y="21599"/>
                      <a:pt x="10800" y="21599"/>
                    </a:cubicBezTo>
                    <a:cubicBezTo>
                      <a:pt x="16001" y="21599"/>
                      <a:pt x="21599" y="20226"/>
                      <a:pt x="21599" y="17212"/>
                    </a:cubicBezTo>
                    <a:lnTo>
                      <a:pt x="21599" y="4387"/>
                    </a:lnTo>
                    <a:cubicBezTo>
                      <a:pt x="21599" y="1372"/>
                      <a:pt x="1600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23" name="AutoShape 49"/>
              <p:cNvSpPr/>
              <p:nvPr/>
            </p:nvSpPr>
            <p:spPr bwMode="auto">
              <a:xfrm>
                <a:off x="9481460" y="3407890"/>
                <a:ext cx="29369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30"/>
                      <a:pt x="16769" y="0"/>
                      <a:pt x="10800" y="0"/>
                    </a:cubicBezTo>
                    <a:cubicBezTo>
                      <a:pt x="4830" y="0"/>
                      <a:pt x="0" y="4830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24" name="AutoShape 50"/>
              <p:cNvSpPr/>
              <p:nvPr/>
            </p:nvSpPr>
            <p:spPr bwMode="auto">
              <a:xfrm>
                <a:off x="9481460" y="3320578"/>
                <a:ext cx="29369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30"/>
                      <a:pt x="16769" y="0"/>
                      <a:pt x="10800" y="0"/>
                    </a:cubicBezTo>
                    <a:cubicBezTo>
                      <a:pt x="4830" y="0"/>
                      <a:pt x="0" y="4830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25" name="AutoShape 51"/>
              <p:cNvSpPr/>
              <p:nvPr/>
            </p:nvSpPr>
            <p:spPr bwMode="auto">
              <a:xfrm>
                <a:off x="9481460" y="3233265"/>
                <a:ext cx="29369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30"/>
                      <a:pt x="16769" y="0"/>
                      <a:pt x="10800" y="0"/>
                    </a:cubicBezTo>
                    <a:cubicBezTo>
                      <a:pt x="4830" y="0"/>
                      <a:pt x="0" y="4830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4597987" y="6784816"/>
              <a:ext cx="2901090" cy="1804155"/>
              <a:chOff x="633688" y="7861355"/>
              <a:chExt cx="2901090" cy="1804155"/>
            </a:xfrm>
          </p:grpSpPr>
          <p:sp>
            <p:nvSpPr>
              <p:cNvPr id="127" name="TextBox 126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633690" y="8363306"/>
                <a:ext cx="2901088" cy="1302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5054245" y="3824311"/>
            <a:ext cx="1813181" cy="1543797"/>
            <a:chOff x="8071711" y="6118896"/>
            <a:chExt cx="2901090" cy="2470075"/>
          </a:xfrm>
        </p:grpSpPr>
        <p:grpSp>
          <p:nvGrpSpPr>
            <p:cNvPr id="134" name="Group 133"/>
            <p:cNvGrpSpPr/>
            <p:nvPr/>
          </p:nvGrpSpPr>
          <p:grpSpPr>
            <a:xfrm>
              <a:off x="8071711" y="6784816"/>
              <a:ext cx="2901090" cy="1804155"/>
              <a:chOff x="633688" y="7861355"/>
              <a:chExt cx="2901090" cy="1804155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633690" y="8363306"/>
                <a:ext cx="2901088" cy="1302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8177749" y="6118896"/>
              <a:ext cx="561994" cy="562954"/>
              <a:chOff x="8204317" y="3973834"/>
              <a:chExt cx="464344" cy="465138"/>
            </a:xfr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44" name="AutoShape 33"/>
              <p:cNvSpPr/>
              <p:nvPr/>
            </p:nvSpPr>
            <p:spPr bwMode="auto">
              <a:xfrm>
                <a:off x="8204317" y="4148459"/>
                <a:ext cx="464344" cy="290513"/>
              </a:xfrm>
              <a:custGeom>
                <a:avLst/>
                <a:gdLst>
                  <a:gd name="T0" fmla="*/ 10752 w 21505"/>
                  <a:gd name="T1" fmla="*/ 10800 h 21600"/>
                  <a:gd name="T2" fmla="*/ 10752 w 21505"/>
                  <a:gd name="T3" fmla="*/ 10800 h 21600"/>
                  <a:gd name="T4" fmla="*/ 10752 w 21505"/>
                  <a:gd name="T5" fmla="*/ 10800 h 21600"/>
                  <a:gd name="T6" fmla="*/ 10752 w 21505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05" h="21600">
                    <a:moveTo>
                      <a:pt x="17472" y="17279"/>
                    </a:moveTo>
                    <a:lnTo>
                      <a:pt x="17472" y="18899"/>
                    </a:lnTo>
                    <a:cubicBezTo>
                      <a:pt x="17472" y="19198"/>
                      <a:pt x="17321" y="19439"/>
                      <a:pt x="17136" y="19439"/>
                    </a:cubicBezTo>
                    <a:lnTo>
                      <a:pt x="4368" y="19439"/>
                    </a:lnTo>
                    <a:cubicBezTo>
                      <a:pt x="4182" y="19439"/>
                      <a:pt x="4032" y="19198"/>
                      <a:pt x="4032" y="18899"/>
                    </a:cubicBezTo>
                    <a:lnTo>
                      <a:pt x="4032" y="17279"/>
                    </a:lnTo>
                    <a:lnTo>
                      <a:pt x="1344" y="12419"/>
                    </a:lnTo>
                    <a:cubicBezTo>
                      <a:pt x="1344" y="12121"/>
                      <a:pt x="1494" y="11879"/>
                      <a:pt x="1680" y="11879"/>
                    </a:cubicBezTo>
                    <a:lnTo>
                      <a:pt x="3360" y="11879"/>
                    </a:lnTo>
                    <a:lnTo>
                      <a:pt x="4032" y="11879"/>
                    </a:lnTo>
                    <a:lnTo>
                      <a:pt x="4704" y="11879"/>
                    </a:lnTo>
                    <a:lnTo>
                      <a:pt x="5376" y="11879"/>
                    </a:lnTo>
                    <a:lnTo>
                      <a:pt x="6048" y="11879"/>
                    </a:lnTo>
                    <a:lnTo>
                      <a:pt x="6720" y="11879"/>
                    </a:lnTo>
                    <a:lnTo>
                      <a:pt x="7392" y="11879"/>
                    </a:lnTo>
                    <a:lnTo>
                      <a:pt x="8064" y="11879"/>
                    </a:lnTo>
                    <a:lnTo>
                      <a:pt x="8736" y="11879"/>
                    </a:lnTo>
                    <a:lnTo>
                      <a:pt x="12768" y="11879"/>
                    </a:lnTo>
                    <a:lnTo>
                      <a:pt x="13440" y="11879"/>
                    </a:lnTo>
                    <a:lnTo>
                      <a:pt x="14112" y="11879"/>
                    </a:lnTo>
                    <a:lnTo>
                      <a:pt x="14784" y="11879"/>
                    </a:lnTo>
                    <a:lnTo>
                      <a:pt x="15456" y="11879"/>
                    </a:lnTo>
                    <a:lnTo>
                      <a:pt x="16128" y="11879"/>
                    </a:lnTo>
                    <a:lnTo>
                      <a:pt x="16800" y="11879"/>
                    </a:lnTo>
                    <a:lnTo>
                      <a:pt x="17472" y="11879"/>
                    </a:lnTo>
                    <a:lnTo>
                      <a:pt x="18144" y="11879"/>
                    </a:lnTo>
                    <a:lnTo>
                      <a:pt x="19824" y="11879"/>
                    </a:lnTo>
                    <a:cubicBezTo>
                      <a:pt x="20009" y="11879"/>
                      <a:pt x="20160" y="12121"/>
                      <a:pt x="20160" y="12419"/>
                    </a:cubicBezTo>
                    <a:cubicBezTo>
                      <a:pt x="20160" y="12419"/>
                      <a:pt x="17472" y="17279"/>
                      <a:pt x="17472" y="17279"/>
                    </a:cubicBezTo>
                    <a:close/>
                    <a:moveTo>
                      <a:pt x="10752" y="4320"/>
                    </a:moveTo>
                    <a:cubicBezTo>
                      <a:pt x="8625" y="4320"/>
                      <a:pt x="6826" y="6601"/>
                      <a:pt x="6246" y="9719"/>
                    </a:cubicBezTo>
                    <a:lnTo>
                      <a:pt x="5552" y="9719"/>
                    </a:lnTo>
                    <a:cubicBezTo>
                      <a:pt x="6152" y="6000"/>
                      <a:pt x="8252" y="3239"/>
                      <a:pt x="10752" y="3239"/>
                    </a:cubicBezTo>
                    <a:cubicBezTo>
                      <a:pt x="12934" y="3239"/>
                      <a:pt x="14813" y="5344"/>
                      <a:pt x="15654" y="8353"/>
                    </a:cubicBezTo>
                    <a:lnTo>
                      <a:pt x="15054" y="8835"/>
                    </a:lnTo>
                    <a:cubicBezTo>
                      <a:pt x="14323" y="6180"/>
                      <a:pt x="12671" y="4320"/>
                      <a:pt x="10752" y="4320"/>
                    </a:cubicBezTo>
                    <a:moveTo>
                      <a:pt x="10752" y="8639"/>
                    </a:moveTo>
                    <a:cubicBezTo>
                      <a:pt x="10158" y="8639"/>
                      <a:pt x="9630" y="9061"/>
                      <a:pt x="9260" y="9719"/>
                    </a:cubicBezTo>
                    <a:lnTo>
                      <a:pt x="8437" y="9719"/>
                    </a:lnTo>
                    <a:cubicBezTo>
                      <a:pt x="8904" y="8435"/>
                      <a:pt x="9761" y="7560"/>
                      <a:pt x="10752" y="7560"/>
                    </a:cubicBezTo>
                    <a:cubicBezTo>
                      <a:pt x="11742" y="7560"/>
                      <a:pt x="12600" y="8435"/>
                      <a:pt x="13066" y="9719"/>
                    </a:cubicBezTo>
                    <a:lnTo>
                      <a:pt x="12244" y="9719"/>
                    </a:lnTo>
                    <a:cubicBezTo>
                      <a:pt x="11874" y="9061"/>
                      <a:pt x="11345" y="8639"/>
                      <a:pt x="10752" y="8639"/>
                    </a:cubicBezTo>
                    <a:moveTo>
                      <a:pt x="13827" y="9719"/>
                    </a:moveTo>
                    <a:cubicBezTo>
                      <a:pt x="13307" y="7816"/>
                      <a:pt x="12126" y="6479"/>
                      <a:pt x="10752" y="6479"/>
                    </a:cubicBezTo>
                    <a:cubicBezTo>
                      <a:pt x="9378" y="6479"/>
                      <a:pt x="8197" y="7816"/>
                      <a:pt x="7676" y="9719"/>
                    </a:cubicBezTo>
                    <a:lnTo>
                      <a:pt x="6955" y="9719"/>
                    </a:lnTo>
                    <a:cubicBezTo>
                      <a:pt x="7510" y="7207"/>
                      <a:pt x="9001" y="5400"/>
                      <a:pt x="10752" y="5400"/>
                    </a:cubicBezTo>
                    <a:cubicBezTo>
                      <a:pt x="12409" y="5400"/>
                      <a:pt x="13834" y="7015"/>
                      <a:pt x="14454" y="9317"/>
                    </a:cubicBezTo>
                    <a:lnTo>
                      <a:pt x="13953" y="9719"/>
                    </a:lnTo>
                    <a:cubicBezTo>
                      <a:pt x="13953" y="9719"/>
                      <a:pt x="13827" y="9719"/>
                      <a:pt x="13827" y="9719"/>
                    </a:cubicBezTo>
                    <a:close/>
                    <a:moveTo>
                      <a:pt x="10752" y="1080"/>
                    </a:moveTo>
                    <a:cubicBezTo>
                      <a:pt x="13459" y="1080"/>
                      <a:pt x="15792" y="3672"/>
                      <a:pt x="16856" y="7388"/>
                    </a:cubicBezTo>
                    <a:lnTo>
                      <a:pt x="16256" y="7869"/>
                    </a:lnTo>
                    <a:cubicBezTo>
                      <a:pt x="15305" y="4504"/>
                      <a:pt x="13201" y="2160"/>
                      <a:pt x="10752" y="2160"/>
                    </a:cubicBezTo>
                    <a:cubicBezTo>
                      <a:pt x="7874" y="2160"/>
                      <a:pt x="5470" y="5392"/>
                      <a:pt x="4858" y="9719"/>
                    </a:cubicBezTo>
                    <a:lnTo>
                      <a:pt x="4167" y="9719"/>
                    </a:lnTo>
                    <a:cubicBezTo>
                      <a:pt x="4792" y="4796"/>
                      <a:pt x="7507" y="1080"/>
                      <a:pt x="10752" y="1080"/>
                    </a:cubicBezTo>
                    <a:moveTo>
                      <a:pt x="17336" y="9719"/>
                    </a:moveTo>
                    <a:lnTo>
                      <a:pt x="16958" y="9719"/>
                    </a:lnTo>
                    <a:lnTo>
                      <a:pt x="17294" y="9449"/>
                    </a:lnTo>
                    <a:cubicBezTo>
                      <a:pt x="17307" y="9540"/>
                      <a:pt x="17325" y="9628"/>
                      <a:pt x="17336" y="9719"/>
                    </a:cubicBezTo>
                    <a:moveTo>
                      <a:pt x="19824" y="9719"/>
                    </a:moveTo>
                    <a:lnTo>
                      <a:pt x="18016" y="9719"/>
                    </a:lnTo>
                    <a:cubicBezTo>
                      <a:pt x="17986" y="9461"/>
                      <a:pt x="17948" y="9209"/>
                      <a:pt x="17908" y="8957"/>
                    </a:cubicBezTo>
                    <a:lnTo>
                      <a:pt x="21132" y="6366"/>
                    </a:lnTo>
                    <a:cubicBezTo>
                      <a:pt x="21464" y="6099"/>
                      <a:pt x="21599" y="5450"/>
                      <a:pt x="21433" y="4916"/>
                    </a:cubicBezTo>
                    <a:cubicBezTo>
                      <a:pt x="21267" y="4383"/>
                      <a:pt x="20864" y="4169"/>
                      <a:pt x="20532" y="4433"/>
                    </a:cubicBezTo>
                    <a:lnTo>
                      <a:pt x="17456" y="6905"/>
                    </a:lnTo>
                    <a:cubicBezTo>
                      <a:pt x="16282" y="2836"/>
                      <a:pt x="13721" y="0"/>
                      <a:pt x="10752" y="0"/>
                    </a:cubicBezTo>
                    <a:cubicBezTo>
                      <a:pt x="7135" y="0"/>
                      <a:pt x="4122" y="4198"/>
                      <a:pt x="3488" y="9719"/>
                    </a:cubicBezTo>
                    <a:lnTo>
                      <a:pt x="1680" y="9719"/>
                    </a:lnTo>
                    <a:cubicBezTo>
                      <a:pt x="754" y="9719"/>
                      <a:pt x="0" y="10930"/>
                      <a:pt x="0" y="12419"/>
                    </a:cubicBezTo>
                    <a:cubicBezTo>
                      <a:pt x="0" y="12949"/>
                      <a:pt x="121" y="13459"/>
                      <a:pt x="339" y="13855"/>
                    </a:cubicBezTo>
                    <a:lnTo>
                      <a:pt x="2688" y="18101"/>
                    </a:lnTo>
                    <a:lnTo>
                      <a:pt x="2688" y="18899"/>
                    </a:lnTo>
                    <a:cubicBezTo>
                      <a:pt x="2688" y="20389"/>
                      <a:pt x="3442" y="21599"/>
                      <a:pt x="4368" y="21599"/>
                    </a:cubicBezTo>
                    <a:lnTo>
                      <a:pt x="17136" y="21599"/>
                    </a:lnTo>
                    <a:cubicBezTo>
                      <a:pt x="18062" y="21599"/>
                      <a:pt x="18816" y="20389"/>
                      <a:pt x="18816" y="18899"/>
                    </a:cubicBezTo>
                    <a:lnTo>
                      <a:pt x="18816" y="18101"/>
                    </a:lnTo>
                    <a:lnTo>
                      <a:pt x="21165" y="13855"/>
                    </a:lnTo>
                    <a:cubicBezTo>
                      <a:pt x="21383" y="13459"/>
                      <a:pt x="21504" y="12949"/>
                      <a:pt x="21504" y="12419"/>
                    </a:cubicBezTo>
                    <a:cubicBezTo>
                      <a:pt x="21504" y="10930"/>
                      <a:pt x="20750" y="9719"/>
                      <a:pt x="19824" y="971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5" name="AutoShape 34"/>
              <p:cNvSpPr/>
              <p:nvPr/>
            </p:nvSpPr>
            <p:spPr bwMode="auto">
              <a:xfrm>
                <a:off x="8320204" y="4032572"/>
                <a:ext cx="33338" cy="108744"/>
              </a:xfrm>
              <a:custGeom>
                <a:avLst/>
                <a:gdLst>
                  <a:gd name="T0" fmla="+- 0 10758 2273"/>
                  <a:gd name="T1" fmla="*/ T0 w 16970"/>
                  <a:gd name="T2" fmla="*/ 10800 h 21600"/>
                  <a:gd name="T3" fmla="+- 0 10758 2273"/>
                  <a:gd name="T4" fmla="*/ T3 w 16970"/>
                  <a:gd name="T5" fmla="*/ 10800 h 21600"/>
                  <a:gd name="T6" fmla="+- 0 10758 2273"/>
                  <a:gd name="T7" fmla="*/ T6 w 16970"/>
                  <a:gd name="T8" fmla="*/ 10800 h 21600"/>
                  <a:gd name="T9" fmla="+- 0 10758 2273"/>
                  <a:gd name="T10" fmla="*/ T9 w 16970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16970" h="21600">
                    <a:moveTo>
                      <a:pt x="1763" y="20770"/>
                    </a:moveTo>
                    <a:cubicBezTo>
                      <a:pt x="1785" y="20787"/>
                      <a:pt x="1800" y="20804"/>
                      <a:pt x="1822" y="20820"/>
                    </a:cubicBezTo>
                    <a:lnTo>
                      <a:pt x="1840" y="20820"/>
                    </a:lnTo>
                    <a:cubicBezTo>
                      <a:pt x="2471" y="21282"/>
                      <a:pt x="3719" y="21600"/>
                      <a:pt x="5169" y="21600"/>
                    </a:cubicBezTo>
                    <a:cubicBezTo>
                      <a:pt x="7249" y="21600"/>
                      <a:pt x="8949" y="20947"/>
                      <a:pt x="8949" y="20151"/>
                    </a:cubicBezTo>
                    <a:cubicBezTo>
                      <a:pt x="8949" y="20027"/>
                      <a:pt x="8890" y="19906"/>
                      <a:pt x="8813" y="19791"/>
                    </a:cubicBezTo>
                    <a:cubicBezTo>
                      <a:pt x="8827" y="19771"/>
                      <a:pt x="8827" y="19755"/>
                      <a:pt x="8805" y="19735"/>
                    </a:cubicBezTo>
                    <a:cubicBezTo>
                      <a:pt x="5994" y="17195"/>
                      <a:pt x="8670" y="14408"/>
                      <a:pt x="11954" y="11407"/>
                    </a:cubicBezTo>
                    <a:cubicBezTo>
                      <a:pt x="15517" y="8164"/>
                      <a:pt x="19327" y="4564"/>
                      <a:pt x="15125" y="902"/>
                    </a:cubicBezTo>
                    <a:cubicBezTo>
                      <a:pt x="14593" y="374"/>
                      <a:pt x="13264" y="0"/>
                      <a:pt x="11701" y="0"/>
                    </a:cubicBezTo>
                    <a:cubicBezTo>
                      <a:pt x="9671" y="0"/>
                      <a:pt x="8016" y="632"/>
                      <a:pt x="8016" y="1411"/>
                    </a:cubicBezTo>
                    <a:cubicBezTo>
                      <a:pt x="8016" y="1583"/>
                      <a:pt x="8108" y="1746"/>
                      <a:pt x="8259" y="1898"/>
                    </a:cubicBezTo>
                    <a:cubicBezTo>
                      <a:pt x="8259" y="1904"/>
                      <a:pt x="8259" y="1909"/>
                      <a:pt x="8266" y="1915"/>
                    </a:cubicBezTo>
                    <a:cubicBezTo>
                      <a:pt x="8273" y="1923"/>
                      <a:pt x="8281" y="1932"/>
                      <a:pt x="8295" y="1940"/>
                    </a:cubicBezTo>
                    <a:lnTo>
                      <a:pt x="8325" y="1974"/>
                    </a:lnTo>
                    <a:cubicBezTo>
                      <a:pt x="11360" y="4592"/>
                      <a:pt x="8424" y="7275"/>
                      <a:pt x="5106" y="10305"/>
                    </a:cubicBezTo>
                    <a:cubicBezTo>
                      <a:pt x="1605" y="13500"/>
                      <a:pt x="-2273" y="17040"/>
                      <a:pt x="1635" y="20649"/>
                    </a:cubicBezTo>
                    <a:cubicBezTo>
                      <a:pt x="1671" y="20691"/>
                      <a:pt x="1719" y="20730"/>
                      <a:pt x="1763" y="2077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6" name="AutoShape 35"/>
              <p:cNvSpPr/>
              <p:nvPr/>
            </p:nvSpPr>
            <p:spPr bwMode="auto">
              <a:xfrm>
                <a:off x="8494829" y="4032572"/>
                <a:ext cx="32544" cy="108744"/>
              </a:xfrm>
              <a:custGeom>
                <a:avLst/>
                <a:gdLst>
                  <a:gd name="T0" fmla="+- 0 10758 2273"/>
                  <a:gd name="T1" fmla="*/ T0 w 16970"/>
                  <a:gd name="T2" fmla="*/ 10800 h 21600"/>
                  <a:gd name="T3" fmla="+- 0 10758 2273"/>
                  <a:gd name="T4" fmla="*/ T3 w 16970"/>
                  <a:gd name="T5" fmla="*/ 10800 h 21600"/>
                  <a:gd name="T6" fmla="+- 0 10758 2273"/>
                  <a:gd name="T7" fmla="*/ T6 w 16970"/>
                  <a:gd name="T8" fmla="*/ 10800 h 21600"/>
                  <a:gd name="T9" fmla="+- 0 10758 2273"/>
                  <a:gd name="T10" fmla="*/ T9 w 16970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16970" h="21600">
                    <a:moveTo>
                      <a:pt x="1763" y="20770"/>
                    </a:moveTo>
                    <a:cubicBezTo>
                      <a:pt x="1785" y="20787"/>
                      <a:pt x="1800" y="20804"/>
                      <a:pt x="1822" y="20820"/>
                    </a:cubicBezTo>
                    <a:lnTo>
                      <a:pt x="1840" y="20820"/>
                    </a:lnTo>
                    <a:cubicBezTo>
                      <a:pt x="2471" y="21282"/>
                      <a:pt x="3719" y="21600"/>
                      <a:pt x="5169" y="21600"/>
                    </a:cubicBezTo>
                    <a:cubicBezTo>
                      <a:pt x="7249" y="21600"/>
                      <a:pt x="8949" y="20950"/>
                      <a:pt x="8949" y="20151"/>
                    </a:cubicBezTo>
                    <a:cubicBezTo>
                      <a:pt x="8949" y="20027"/>
                      <a:pt x="8890" y="19906"/>
                      <a:pt x="8813" y="19791"/>
                    </a:cubicBezTo>
                    <a:cubicBezTo>
                      <a:pt x="8827" y="19771"/>
                      <a:pt x="8827" y="19755"/>
                      <a:pt x="8805" y="19735"/>
                    </a:cubicBezTo>
                    <a:cubicBezTo>
                      <a:pt x="5994" y="17195"/>
                      <a:pt x="8670" y="14408"/>
                      <a:pt x="11954" y="11407"/>
                    </a:cubicBezTo>
                    <a:cubicBezTo>
                      <a:pt x="15517" y="8164"/>
                      <a:pt x="19327" y="4564"/>
                      <a:pt x="15125" y="902"/>
                    </a:cubicBezTo>
                    <a:cubicBezTo>
                      <a:pt x="14593" y="374"/>
                      <a:pt x="13264" y="0"/>
                      <a:pt x="11701" y="0"/>
                    </a:cubicBezTo>
                    <a:cubicBezTo>
                      <a:pt x="9671" y="0"/>
                      <a:pt x="8016" y="632"/>
                      <a:pt x="8016" y="1411"/>
                    </a:cubicBezTo>
                    <a:cubicBezTo>
                      <a:pt x="8016" y="1583"/>
                      <a:pt x="8108" y="1746"/>
                      <a:pt x="8259" y="1898"/>
                    </a:cubicBezTo>
                    <a:cubicBezTo>
                      <a:pt x="8259" y="1904"/>
                      <a:pt x="8259" y="1909"/>
                      <a:pt x="8266" y="1915"/>
                    </a:cubicBezTo>
                    <a:cubicBezTo>
                      <a:pt x="8273" y="1923"/>
                      <a:pt x="8281" y="1932"/>
                      <a:pt x="8295" y="1940"/>
                    </a:cubicBezTo>
                    <a:lnTo>
                      <a:pt x="8325" y="1974"/>
                    </a:lnTo>
                    <a:cubicBezTo>
                      <a:pt x="11360" y="4592"/>
                      <a:pt x="8424" y="7275"/>
                      <a:pt x="5106" y="10305"/>
                    </a:cubicBezTo>
                    <a:cubicBezTo>
                      <a:pt x="1605" y="13500"/>
                      <a:pt x="-2273" y="17040"/>
                      <a:pt x="1635" y="20649"/>
                    </a:cubicBezTo>
                    <a:cubicBezTo>
                      <a:pt x="1671" y="20691"/>
                      <a:pt x="1719" y="20730"/>
                      <a:pt x="1763" y="2077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7" name="AutoShape 36"/>
              <p:cNvSpPr/>
              <p:nvPr/>
            </p:nvSpPr>
            <p:spPr bwMode="auto">
              <a:xfrm>
                <a:off x="8421804" y="3973834"/>
                <a:ext cx="33338" cy="109538"/>
              </a:xfrm>
              <a:custGeom>
                <a:avLst/>
                <a:gdLst>
                  <a:gd name="T0" fmla="+- 0 10758 2273"/>
                  <a:gd name="T1" fmla="*/ T0 w 16970"/>
                  <a:gd name="T2" fmla="*/ 10800 h 21600"/>
                  <a:gd name="T3" fmla="+- 0 10758 2273"/>
                  <a:gd name="T4" fmla="*/ T3 w 16970"/>
                  <a:gd name="T5" fmla="*/ 10800 h 21600"/>
                  <a:gd name="T6" fmla="+- 0 10758 2273"/>
                  <a:gd name="T7" fmla="*/ T6 w 16970"/>
                  <a:gd name="T8" fmla="*/ 10800 h 21600"/>
                  <a:gd name="T9" fmla="+- 0 10758 2273"/>
                  <a:gd name="T10" fmla="*/ T9 w 16970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16970" h="21600">
                    <a:moveTo>
                      <a:pt x="1763" y="20770"/>
                    </a:moveTo>
                    <a:cubicBezTo>
                      <a:pt x="1785" y="20787"/>
                      <a:pt x="1800" y="20804"/>
                      <a:pt x="1822" y="20820"/>
                    </a:cubicBezTo>
                    <a:lnTo>
                      <a:pt x="1840" y="20820"/>
                    </a:lnTo>
                    <a:cubicBezTo>
                      <a:pt x="2471" y="21282"/>
                      <a:pt x="3719" y="21600"/>
                      <a:pt x="5169" y="21600"/>
                    </a:cubicBezTo>
                    <a:cubicBezTo>
                      <a:pt x="7249" y="21600"/>
                      <a:pt x="8949" y="20950"/>
                      <a:pt x="8949" y="20151"/>
                    </a:cubicBezTo>
                    <a:cubicBezTo>
                      <a:pt x="8949" y="20027"/>
                      <a:pt x="8890" y="19906"/>
                      <a:pt x="8813" y="19791"/>
                    </a:cubicBezTo>
                    <a:cubicBezTo>
                      <a:pt x="8827" y="19771"/>
                      <a:pt x="8827" y="19755"/>
                      <a:pt x="8805" y="19735"/>
                    </a:cubicBezTo>
                    <a:cubicBezTo>
                      <a:pt x="5994" y="17195"/>
                      <a:pt x="8670" y="14408"/>
                      <a:pt x="11954" y="11407"/>
                    </a:cubicBezTo>
                    <a:cubicBezTo>
                      <a:pt x="15517" y="8164"/>
                      <a:pt x="19327" y="4564"/>
                      <a:pt x="15125" y="902"/>
                    </a:cubicBezTo>
                    <a:cubicBezTo>
                      <a:pt x="14593" y="374"/>
                      <a:pt x="13264" y="0"/>
                      <a:pt x="11701" y="0"/>
                    </a:cubicBezTo>
                    <a:cubicBezTo>
                      <a:pt x="9671" y="0"/>
                      <a:pt x="8016" y="632"/>
                      <a:pt x="8016" y="1411"/>
                    </a:cubicBezTo>
                    <a:cubicBezTo>
                      <a:pt x="8016" y="1583"/>
                      <a:pt x="8108" y="1749"/>
                      <a:pt x="8259" y="1898"/>
                    </a:cubicBezTo>
                    <a:cubicBezTo>
                      <a:pt x="8259" y="1904"/>
                      <a:pt x="8259" y="1909"/>
                      <a:pt x="8266" y="1915"/>
                    </a:cubicBezTo>
                    <a:cubicBezTo>
                      <a:pt x="8273" y="1923"/>
                      <a:pt x="8281" y="1932"/>
                      <a:pt x="8295" y="1940"/>
                    </a:cubicBezTo>
                    <a:lnTo>
                      <a:pt x="8325" y="1974"/>
                    </a:lnTo>
                    <a:cubicBezTo>
                      <a:pt x="11360" y="4592"/>
                      <a:pt x="8424" y="7275"/>
                      <a:pt x="5106" y="10305"/>
                    </a:cubicBezTo>
                    <a:cubicBezTo>
                      <a:pt x="1605" y="13500"/>
                      <a:pt x="-2273" y="17040"/>
                      <a:pt x="1635" y="20649"/>
                    </a:cubicBezTo>
                    <a:cubicBezTo>
                      <a:pt x="1675" y="20691"/>
                      <a:pt x="1719" y="20730"/>
                      <a:pt x="1763" y="2077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15906" y="3824611"/>
            <a:ext cx="1813181" cy="1543497"/>
            <a:chOff x="1130369" y="6119376"/>
            <a:chExt cx="2901090" cy="2469595"/>
          </a:xfrm>
        </p:grpSpPr>
        <p:grpSp>
          <p:nvGrpSpPr>
            <p:cNvPr id="118" name="Group 117"/>
            <p:cNvGrpSpPr/>
            <p:nvPr/>
          </p:nvGrpSpPr>
          <p:grpSpPr>
            <a:xfrm>
              <a:off x="1130369" y="6784816"/>
              <a:ext cx="2901090" cy="1804155"/>
              <a:chOff x="633688" y="7861355"/>
              <a:chExt cx="2901090" cy="1804155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633688" y="7861355"/>
                <a:ext cx="2676250" cy="42473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1125" spc="188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Walkway Bold" panose="00000400000000000000" pitchFamily="2" charset="0"/>
                    <a:cs typeface="Segoe UI" panose="020B0502040204020203" pitchFamily="34" charset="0"/>
                  </a:rPr>
                  <a:t>Sample Text Here</a:t>
                </a: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633690" y="8363306"/>
                <a:ext cx="2901088" cy="1302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1000" dirty="0">
                    <a:solidFill>
                      <a:schemeClr val="bg1">
                        <a:lumMod val="65000"/>
                      </a:schemeClr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A wonderful serenity has taken possession of my entire soul, like these sweet mornings of spring which</a:t>
                </a:r>
              </a:p>
            </p:txBody>
          </p:sp>
        </p:grpSp>
        <p:grpSp>
          <p:nvGrpSpPr>
            <p:cNvPr id="153" name="Group 152"/>
            <p:cNvGrpSpPr/>
            <p:nvPr/>
          </p:nvGrpSpPr>
          <p:grpSpPr>
            <a:xfrm>
              <a:off x="1300153" y="6119376"/>
              <a:ext cx="561994" cy="561994"/>
              <a:chOff x="8216107" y="2577307"/>
              <a:chExt cx="464344" cy="464344"/>
            </a:xfr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54" name="AutoShape 52"/>
              <p:cNvSpPr/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5" name="AutoShape 53"/>
              <p:cNvSpPr/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6" name="AutoShape 54"/>
              <p:cNvSpPr/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7" name="AutoShape 55"/>
              <p:cNvSpPr/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5"/>
          <p:cNvSpPr/>
          <p:nvPr/>
        </p:nvSpPr>
        <p:spPr>
          <a:xfrm>
            <a:off x="5767907" y="3826041"/>
            <a:ext cx="5156768" cy="958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</a:p>
        </p:txBody>
      </p:sp>
      <p:sp>
        <p:nvSpPr>
          <p:cNvPr id="10" name="Rectangle 2"/>
          <p:cNvSpPr/>
          <p:nvPr/>
        </p:nvSpPr>
        <p:spPr>
          <a:xfrm>
            <a:off x="5538960" y="2125208"/>
            <a:ext cx="6925756" cy="110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spc="900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THE 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9426" y="0"/>
            <a:ext cx="6086574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260767" y="1278804"/>
            <a:ext cx="89008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spc="563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PART 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70587" y="3067363"/>
            <a:ext cx="256757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750" spc="188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BUSINESS.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0699111" y="6445854"/>
            <a:ext cx="194176" cy="194176"/>
            <a:chOff x="17103496" y="10313366"/>
            <a:chExt cx="310682" cy="310682"/>
          </a:xfrm>
        </p:grpSpPr>
        <p:sp>
          <p:nvSpPr>
            <p:cNvPr id="22" name="Oval 21"/>
            <p:cNvSpPr/>
            <p:nvPr/>
          </p:nvSpPr>
          <p:spPr>
            <a:xfrm>
              <a:off x="17103496" y="10313366"/>
              <a:ext cx="310682" cy="310682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7182083" y="10392079"/>
              <a:ext cx="153509" cy="153258"/>
              <a:chOff x="910648" y="5598469"/>
              <a:chExt cx="730034" cy="728842"/>
            </a:xfrm>
            <a:solidFill>
              <a:schemeClr val="bg1"/>
            </a:solidFill>
          </p:grpSpPr>
          <p:grpSp>
            <p:nvGrpSpPr>
              <p:cNvPr id="24" name="Group 23"/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26" name="Freeform 5"/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57150" tIns="28575" rIns="57150" bIns="28575" numCol="1" anchor="t" anchorCtr="0" compatLnSpc="1"/>
                <a:lstStyle/>
                <a:p>
                  <a:endParaRPr lang="id-ID" sz="1125"/>
                </a:p>
              </p:txBody>
            </p:sp>
            <p:sp>
              <p:nvSpPr>
                <p:cNvPr id="27" name="Freeform 10"/>
                <p:cNvSpPr/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57150" tIns="28575" rIns="57150" bIns="28575" numCol="1" anchor="t" anchorCtr="0" compatLnSpc="1"/>
                <a:lstStyle/>
                <a:p>
                  <a:endParaRPr lang="id-ID" sz="1125"/>
                </a:p>
              </p:txBody>
            </p:sp>
          </p:grpSp>
          <p:sp>
            <p:nvSpPr>
              <p:cNvPr id="25" name="Freeform: Shape 24"/>
              <p:cNvSpPr/>
              <p:nvPr/>
            </p:nvSpPr>
            <p:spPr>
              <a:xfrm>
                <a:off x="1101879" y="5789104"/>
                <a:ext cx="358205" cy="358205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 sz="1125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 rot="10800000" flipV="1">
            <a:off x="10927097" y="208502"/>
            <a:ext cx="11145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000" b="1">
                <a:solidFill>
                  <a:schemeClr val="bg1">
                    <a:lumMod val="95000"/>
                    <a:alpha val="35000"/>
                  </a:schemeClr>
                </a:solidFill>
                <a:latin typeface="Walkway Bold" panose="00000400000000000000" pitchFamily="2" charset="0"/>
                <a:ea typeface="Roboto Condensed" panose="02000000000000000000" pitchFamily="2" charset="0"/>
                <a:cs typeface="Segoe UI" panose="020B0502040204020203" pitchFamily="34" charset="0"/>
              </a:rPr>
              <a:t>3</a:t>
            </a:fld>
            <a:endParaRPr lang="id-ID" sz="12440" b="1" dirty="0">
              <a:solidFill>
                <a:schemeClr val="bg1">
                  <a:lumMod val="95000"/>
                  <a:alpha val="35000"/>
                </a:schemeClr>
              </a:solidFill>
              <a:latin typeface="Walkway Bold" panose="00000400000000000000" pitchFamily="2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534208" y="401854"/>
            <a:ext cx="680314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25" spc="188" dirty="0">
                <a:solidFill>
                  <a:schemeClr val="bg1">
                    <a:lumMod val="85000"/>
                    <a:alpha val="35000"/>
                  </a:schemeClr>
                </a:solidFill>
                <a:latin typeface="Walkway Bold" panose="00000400000000000000" pitchFamily="2" charset="0"/>
                <a:ea typeface="Roboto Condensed" panose="02000000000000000000" pitchFamily="2" charset="0"/>
                <a:cs typeface="Segoe UI" panose="020B0502040204020203" pitchFamily="34" charset="0"/>
              </a:rPr>
              <a:t>PAGE/</a:t>
            </a:r>
            <a:endParaRPr lang="id-ID" sz="1125" spc="188" dirty="0">
              <a:solidFill>
                <a:schemeClr val="bg1">
                  <a:lumMod val="85000"/>
                  <a:alpha val="35000"/>
                </a:schemeClr>
              </a:solidFill>
              <a:latin typeface="Walkway Bold" panose="00000400000000000000" pitchFamily="2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1017087" y="6445854"/>
            <a:ext cx="830128" cy="194176"/>
            <a:chOff x="17612258" y="10313366"/>
            <a:chExt cx="1328205" cy="310682"/>
          </a:xfrm>
        </p:grpSpPr>
        <p:grpSp>
          <p:nvGrpSpPr>
            <p:cNvPr id="32" name="Group 31"/>
            <p:cNvGrpSpPr/>
            <p:nvPr/>
          </p:nvGrpSpPr>
          <p:grpSpPr>
            <a:xfrm>
              <a:off x="17612258" y="10313366"/>
              <a:ext cx="310682" cy="310682"/>
              <a:chOff x="12097470" y="7200012"/>
              <a:chExt cx="495300" cy="495300"/>
            </a:xfrm>
          </p:grpSpPr>
          <p:sp>
            <p:nvSpPr>
              <p:cNvPr id="39" name="Freeform 85"/>
              <p:cNvSpPr>
                <a:spLocks noChangeArrowheads="1"/>
              </p:cNvSpPr>
              <p:nvPr userDrawn="1"/>
            </p:nvSpPr>
            <p:spPr bwMode="auto">
              <a:xfrm>
                <a:off x="12232137" y="7356848"/>
                <a:ext cx="225966" cy="181629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solidFill>
                <a:schemeClr val="bg1">
                  <a:alpha val="52000"/>
                </a:schemeClr>
              </a:solidFill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125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12097470" y="7200012"/>
                <a:ext cx="495300" cy="49530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8121019" y="10313366"/>
              <a:ext cx="310682" cy="310682"/>
              <a:chOff x="12898290" y="7257882"/>
              <a:chExt cx="379560" cy="379560"/>
            </a:xfrm>
          </p:grpSpPr>
          <p:sp>
            <p:nvSpPr>
              <p:cNvPr id="37" name="Freeform 75"/>
              <p:cNvSpPr>
                <a:spLocks noChangeArrowheads="1"/>
              </p:cNvSpPr>
              <p:nvPr userDrawn="1"/>
            </p:nvSpPr>
            <p:spPr bwMode="auto">
              <a:xfrm>
                <a:off x="13042040" y="7362177"/>
                <a:ext cx="92061" cy="170970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solidFill>
                <a:schemeClr val="bg1">
                  <a:alpha val="52000"/>
                </a:schemeClr>
              </a:solidFill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125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2898290" y="7257882"/>
                <a:ext cx="379560" cy="3795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8629781" y="10313366"/>
              <a:ext cx="310682" cy="310682"/>
              <a:chOff x="13421600" y="7257882"/>
              <a:chExt cx="379560" cy="379560"/>
            </a:xfrm>
          </p:grpSpPr>
          <p:sp>
            <p:nvSpPr>
              <p:cNvPr id="35" name="Freeform 74"/>
              <p:cNvSpPr>
                <a:spLocks noChangeArrowheads="1"/>
              </p:cNvSpPr>
              <p:nvPr/>
            </p:nvSpPr>
            <p:spPr bwMode="auto">
              <a:xfrm>
                <a:off x="13516515" y="7354045"/>
                <a:ext cx="189730" cy="187234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solidFill>
                <a:schemeClr val="bg1">
                  <a:alpha val="52000"/>
                </a:schemeClr>
              </a:solidFill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125" dirty="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3421600" y="7257882"/>
                <a:ext cx="379560" cy="3795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125"/>
              </a:p>
            </p:txBody>
          </p:sp>
        </p:grp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736300" y="2763257"/>
            <a:ext cx="4672258" cy="4672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grpSp>
        <p:nvGrpSpPr>
          <p:cNvPr id="2" name="Group 1"/>
          <p:cNvGrpSpPr/>
          <p:nvPr/>
        </p:nvGrpSpPr>
        <p:grpSpPr>
          <a:xfrm>
            <a:off x="7782879" y="0"/>
            <a:ext cx="4399696" cy="6858000"/>
            <a:chOff x="12437525" y="0"/>
            <a:chExt cx="7039513" cy="10972800"/>
          </a:xfrm>
        </p:grpSpPr>
        <p:sp>
          <p:nvSpPr>
            <p:cNvPr id="6" name="Rectangle 5"/>
            <p:cNvSpPr/>
            <p:nvPr/>
          </p:nvSpPr>
          <p:spPr>
            <a:xfrm>
              <a:off x="12437525" y="0"/>
              <a:ext cx="7039513" cy="9964615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2437525" y="9964615"/>
              <a:ext cx="7039513" cy="1008185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14198" y="833991"/>
            <a:ext cx="3337057" cy="2056489"/>
            <a:chOff x="1014164" y="3962906"/>
            <a:chExt cx="5339291" cy="3290382"/>
          </a:xfrm>
        </p:grpSpPr>
        <p:sp>
          <p:nvSpPr>
            <p:cNvPr id="16" name="Rectangle 15"/>
            <p:cNvSpPr/>
            <p:nvPr/>
          </p:nvSpPr>
          <p:spPr>
            <a:xfrm>
              <a:off x="1014164" y="3962906"/>
              <a:ext cx="5339291" cy="31023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SECRET BUSINESS STRATEGY </a:t>
              </a:r>
              <a:r>
                <a:rPr lang="en-US" sz="300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TO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 </a:t>
              </a:r>
              <a:r>
                <a:rPr lang="en-US" sz="3000" spc="375" dirty="0">
                  <a:solidFill>
                    <a:schemeClr val="bg1"/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BE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SUCCESS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30369" y="716924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8314197" y="3369307"/>
            <a:ext cx="3208573" cy="2148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50" dirty="0">
                <a:solidFill>
                  <a:schemeClr val="bg1">
                    <a:lumMod val="9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</a:t>
            </a:r>
          </a:p>
          <a:p>
            <a:pPr>
              <a:lnSpc>
                <a:spcPct val="120000"/>
              </a:lnSpc>
            </a:pPr>
            <a:endParaRPr lang="en-US" sz="1250" dirty="0">
              <a:solidFill>
                <a:schemeClr val="bg1">
                  <a:lumMod val="95000"/>
                </a:schemeClr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29080" y="6379436"/>
            <a:ext cx="3707293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5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INTRODUCTION SLIDE</a:t>
            </a:r>
            <a:endParaRPr lang="en-US" sz="1750" spc="375" dirty="0">
              <a:solidFill>
                <a:schemeClr val="bg1"/>
              </a:solidFill>
              <a:latin typeface="Walkway Bold" panose="00000400000000000000" pitchFamily="2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/>
      </p:transition>
    </mc:Choice>
    <mc:Fallback xmlns="">
      <p:transition spd="slow"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占位符 12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9426" y="3557996"/>
            <a:ext cx="12173149" cy="2655235"/>
          </a:xfrm>
          <a:prstGeom prst="rect">
            <a:avLst/>
          </a:prstGeom>
          <a:gradFill flip="none" rotWithShape="1">
            <a:gsLst>
              <a:gs pos="100000">
                <a:srgbClr val="212837">
                  <a:alpha val="70000"/>
                </a:srgbClr>
              </a:gs>
              <a:gs pos="0">
                <a:srgbClr val="212837">
                  <a:alpha val="7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3" name="Group 2"/>
          <p:cNvGrpSpPr/>
          <p:nvPr/>
        </p:nvGrpSpPr>
        <p:grpSpPr>
          <a:xfrm>
            <a:off x="643279" y="539916"/>
            <a:ext cx="4949263" cy="1195870"/>
            <a:chOff x="1014164" y="3962906"/>
            <a:chExt cx="7918821" cy="1913392"/>
          </a:xfrm>
        </p:grpSpPr>
        <p:sp>
          <p:nvSpPr>
            <p:cNvPr id="4" name="Rectangle 3"/>
            <p:cNvSpPr/>
            <p:nvPr/>
          </p:nvSpPr>
          <p:spPr>
            <a:xfrm>
              <a:off x="1014164" y="3962906"/>
              <a:ext cx="7918821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SERVICE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FEATURE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7" name="Rectangle: Rounded Corners 6"/>
          <p:cNvSpPr/>
          <p:nvPr/>
        </p:nvSpPr>
        <p:spPr>
          <a:xfrm flipH="1">
            <a:off x="1488471" y="2080711"/>
            <a:ext cx="4569789" cy="1329068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grpSp>
        <p:nvGrpSpPr>
          <p:cNvPr id="9" name="Group 8"/>
          <p:cNvGrpSpPr/>
          <p:nvPr/>
        </p:nvGrpSpPr>
        <p:grpSpPr>
          <a:xfrm>
            <a:off x="2628549" y="2365653"/>
            <a:ext cx="3275859" cy="774574"/>
            <a:chOff x="3033915" y="2686917"/>
            <a:chExt cx="5241374" cy="1239319"/>
          </a:xfrm>
        </p:grpSpPr>
        <p:sp>
          <p:nvSpPr>
            <p:cNvPr id="10" name="TextBox 9"/>
            <p:cNvSpPr txBox="1"/>
            <p:nvPr/>
          </p:nvSpPr>
          <p:spPr>
            <a:xfrm>
              <a:off x="3033917" y="2686917"/>
              <a:ext cx="1823782" cy="51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spc="188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Walkway Bold" panose="00000400000000000000" pitchFamily="2" charset="0"/>
                  <a:cs typeface="Segoe UI Light" panose="020B0502040204020203" pitchFamily="34" charset="0"/>
                </a:rPr>
                <a:t>Feature 1</a:t>
              </a:r>
              <a:endParaRPr lang="id-ID" sz="1500" spc="188" dirty="0">
                <a:solidFill>
                  <a:schemeClr val="tx1">
                    <a:lumMod val="50000"/>
                    <a:lumOff val="50000"/>
                  </a:schemeClr>
                </a:solidFill>
                <a:latin typeface="Walkway Bold" panose="000004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flipH="1">
              <a:off x="3033915" y="3144484"/>
              <a:ext cx="524137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9" name="Rectangle: Rounded Corners 18"/>
          <p:cNvSpPr/>
          <p:nvPr/>
        </p:nvSpPr>
        <p:spPr>
          <a:xfrm flipH="1">
            <a:off x="6133740" y="2080711"/>
            <a:ext cx="4569789" cy="1329068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grpSp>
        <p:nvGrpSpPr>
          <p:cNvPr id="21" name="Group 20"/>
          <p:cNvGrpSpPr/>
          <p:nvPr/>
        </p:nvGrpSpPr>
        <p:grpSpPr>
          <a:xfrm>
            <a:off x="7273817" y="2365653"/>
            <a:ext cx="3275859" cy="774574"/>
            <a:chOff x="3033915" y="2686917"/>
            <a:chExt cx="5241374" cy="1239319"/>
          </a:xfrm>
        </p:grpSpPr>
        <p:sp>
          <p:nvSpPr>
            <p:cNvPr id="27" name="TextBox 26"/>
            <p:cNvSpPr txBox="1"/>
            <p:nvPr/>
          </p:nvSpPr>
          <p:spPr>
            <a:xfrm>
              <a:off x="3033917" y="2686917"/>
              <a:ext cx="1823782" cy="51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spc="188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Walkway Bold" panose="00000400000000000000" pitchFamily="2" charset="0"/>
                  <a:cs typeface="Segoe UI Light" panose="020B0502040204020203" pitchFamily="34" charset="0"/>
                </a:rPr>
                <a:t>Feature 2</a:t>
              </a:r>
              <a:endParaRPr lang="id-ID" sz="1500" spc="188" dirty="0">
                <a:solidFill>
                  <a:schemeClr val="tx1">
                    <a:lumMod val="50000"/>
                    <a:lumOff val="50000"/>
                  </a:schemeClr>
                </a:solidFill>
                <a:latin typeface="Walkway Bold" panose="000004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flipH="1">
              <a:off x="3033915" y="3144484"/>
              <a:ext cx="524137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30" name="Rectangle: Rounded Corners 29"/>
          <p:cNvSpPr/>
          <p:nvPr/>
        </p:nvSpPr>
        <p:spPr>
          <a:xfrm flipH="1">
            <a:off x="1488471" y="3531442"/>
            <a:ext cx="4569789" cy="1329068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grpSp>
        <p:nvGrpSpPr>
          <p:cNvPr id="32" name="Group 31"/>
          <p:cNvGrpSpPr/>
          <p:nvPr/>
        </p:nvGrpSpPr>
        <p:grpSpPr>
          <a:xfrm>
            <a:off x="2628549" y="3816383"/>
            <a:ext cx="3275859" cy="774574"/>
            <a:chOff x="3033915" y="2686917"/>
            <a:chExt cx="5241374" cy="1239319"/>
          </a:xfrm>
        </p:grpSpPr>
        <p:sp>
          <p:nvSpPr>
            <p:cNvPr id="38" name="TextBox 37"/>
            <p:cNvSpPr txBox="1"/>
            <p:nvPr/>
          </p:nvSpPr>
          <p:spPr>
            <a:xfrm>
              <a:off x="3033917" y="2686917"/>
              <a:ext cx="1823782" cy="51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spc="188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Walkway Bold" panose="00000400000000000000" pitchFamily="2" charset="0"/>
                  <a:cs typeface="Segoe UI Light" panose="020B0502040204020203" pitchFamily="34" charset="0"/>
                </a:rPr>
                <a:t>Feature 3</a:t>
              </a:r>
              <a:endParaRPr lang="id-ID" sz="1500" spc="188" dirty="0">
                <a:solidFill>
                  <a:schemeClr val="tx1">
                    <a:lumMod val="50000"/>
                    <a:lumOff val="50000"/>
                  </a:schemeClr>
                </a:solidFill>
                <a:latin typeface="Walkway Bold" panose="000004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3033915" y="3144484"/>
              <a:ext cx="524137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41" name="Rectangle: Rounded Corners 40"/>
          <p:cNvSpPr/>
          <p:nvPr/>
        </p:nvSpPr>
        <p:spPr>
          <a:xfrm flipH="1">
            <a:off x="6133740" y="3531442"/>
            <a:ext cx="4569789" cy="1329068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grpSp>
        <p:nvGrpSpPr>
          <p:cNvPr id="43" name="Group 42"/>
          <p:cNvGrpSpPr/>
          <p:nvPr/>
        </p:nvGrpSpPr>
        <p:grpSpPr>
          <a:xfrm>
            <a:off x="7273817" y="3816383"/>
            <a:ext cx="3275859" cy="774574"/>
            <a:chOff x="3033915" y="2686917"/>
            <a:chExt cx="5241374" cy="1239319"/>
          </a:xfrm>
        </p:grpSpPr>
        <p:sp>
          <p:nvSpPr>
            <p:cNvPr id="49" name="TextBox 48"/>
            <p:cNvSpPr txBox="1"/>
            <p:nvPr/>
          </p:nvSpPr>
          <p:spPr>
            <a:xfrm>
              <a:off x="3033917" y="2686917"/>
              <a:ext cx="1823782" cy="51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spc="188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Walkway Bold" panose="00000400000000000000" pitchFamily="2" charset="0"/>
                  <a:cs typeface="Segoe UI Light" panose="020B0502040204020203" pitchFamily="34" charset="0"/>
                </a:rPr>
                <a:t>Feature 4</a:t>
              </a:r>
              <a:endParaRPr lang="id-ID" sz="1500" spc="188" dirty="0">
                <a:solidFill>
                  <a:schemeClr val="tx1">
                    <a:lumMod val="50000"/>
                    <a:lumOff val="50000"/>
                  </a:schemeClr>
                </a:solidFill>
                <a:latin typeface="Walkway Bold" panose="000004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 flipH="1">
              <a:off x="3033915" y="3144484"/>
              <a:ext cx="5241374" cy="7817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25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</a:t>
              </a:r>
              <a:endParaRPr lang="id-ID" sz="1125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1001690" y="5255897"/>
            <a:ext cx="10188620" cy="488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125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6287593" y="3811667"/>
            <a:ext cx="768618" cy="768618"/>
            <a:chOff x="10045068" y="6098667"/>
            <a:chExt cx="1229788" cy="1229788"/>
          </a:xfrm>
        </p:grpSpPr>
        <p:sp>
          <p:nvSpPr>
            <p:cNvPr id="45" name="Oval 44"/>
            <p:cNvSpPr/>
            <p:nvPr/>
          </p:nvSpPr>
          <p:spPr>
            <a:xfrm>
              <a:off x="10045068" y="6098667"/>
              <a:ext cx="1229788" cy="1229788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0496772" y="6475677"/>
              <a:ext cx="326380" cy="47576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56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7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6287593" y="2360936"/>
            <a:ext cx="768618" cy="768618"/>
            <a:chOff x="10045068" y="3777498"/>
            <a:chExt cx="1229788" cy="1229788"/>
          </a:xfrm>
        </p:grpSpPr>
        <p:sp>
          <p:nvSpPr>
            <p:cNvPr id="23" name="Oval 22"/>
            <p:cNvSpPr/>
            <p:nvPr/>
          </p:nvSpPr>
          <p:spPr>
            <a:xfrm>
              <a:off x="10045068" y="3777498"/>
              <a:ext cx="1229788" cy="1229788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0481752" y="4154508"/>
              <a:ext cx="356420" cy="475768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59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0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642324" y="3811667"/>
            <a:ext cx="768618" cy="768618"/>
            <a:chOff x="2612638" y="6098667"/>
            <a:chExt cx="1229788" cy="1229788"/>
          </a:xfrm>
        </p:grpSpPr>
        <p:sp>
          <p:nvSpPr>
            <p:cNvPr id="34" name="Oval 33"/>
            <p:cNvSpPr/>
            <p:nvPr/>
          </p:nvSpPr>
          <p:spPr>
            <a:xfrm>
              <a:off x="2612638" y="6098667"/>
              <a:ext cx="1229788" cy="1229788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61" name="AutoShape 117"/>
            <p:cNvSpPr/>
            <p:nvPr/>
          </p:nvSpPr>
          <p:spPr bwMode="auto">
            <a:xfrm>
              <a:off x="2990054" y="6535351"/>
              <a:ext cx="474956" cy="356420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642324" y="2360936"/>
            <a:ext cx="768618" cy="768618"/>
            <a:chOff x="2612638" y="3777498"/>
            <a:chExt cx="1229788" cy="1229788"/>
          </a:xfrm>
        </p:grpSpPr>
        <p:sp>
          <p:nvSpPr>
            <p:cNvPr id="8" name="Oval 7"/>
            <p:cNvSpPr/>
            <p:nvPr/>
          </p:nvSpPr>
          <p:spPr>
            <a:xfrm>
              <a:off x="2612638" y="3777498"/>
              <a:ext cx="1229788" cy="122978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2990054" y="4214182"/>
              <a:ext cx="474956" cy="356420"/>
              <a:chOff x="712110" y="4037334"/>
              <a:chExt cx="464344" cy="348456"/>
            </a:xfrm>
            <a:solidFill>
              <a:schemeClr val="bg1"/>
            </a:solidFill>
          </p:grpSpPr>
          <p:sp>
            <p:nvSpPr>
              <p:cNvPr id="63" name="AutoShape 118"/>
              <p:cNvSpPr/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4" name="AutoShape 119"/>
              <p:cNvSpPr/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5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16" presetClass="entr" presetSubtype="3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9" grpId="0" animBg="1"/>
          <p:bldP spid="30" grpId="0" animBg="1"/>
          <p:bldP spid="41" grpId="0" animBg="1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16" presetClass="entr" presetSubtype="37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9" grpId="0" animBg="1"/>
          <p:bldP spid="30" grpId="0" animBg="1"/>
          <p:bldP spid="41" grpId="0" animBg="1"/>
          <p:bldP spid="5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397952" y="4213340"/>
            <a:ext cx="768618" cy="768618"/>
            <a:chOff x="10045068" y="6098667"/>
            <a:chExt cx="1229788" cy="1229788"/>
          </a:xfrm>
        </p:grpSpPr>
        <p:sp>
          <p:nvSpPr>
            <p:cNvPr id="22" name="Oval 21"/>
            <p:cNvSpPr/>
            <p:nvPr/>
          </p:nvSpPr>
          <p:spPr>
            <a:xfrm>
              <a:off x="10045068" y="6098667"/>
              <a:ext cx="1229788" cy="1229788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0496772" y="6475677"/>
              <a:ext cx="326380" cy="475768"/>
              <a:chOff x="3582988" y="3510757"/>
              <a:chExt cx="319088" cy="465138"/>
            </a:xfrm>
            <a:solidFill>
              <a:schemeClr val="bg1"/>
            </a:solidFill>
          </p:grpSpPr>
          <p:sp>
            <p:nvSpPr>
              <p:cNvPr id="24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5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6397952" y="2316975"/>
            <a:ext cx="768618" cy="768618"/>
            <a:chOff x="10045068" y="3777498"/>
            <a:chExt cx="1229788" cy="1229788"/>
          </a:xfrm>
        </p:grpSpPr>
        <p:sp>
          <p:nvSpPr>
            <p:cNvPr id="27" name="Oval 26"/>
            <p:cNvSpPr/>
            <p:nvPr/>
          </p:nvSpPr>
          <p:spPr>
            <a:xfrm>
              <a:off x="10045068" y="3777498"/>
              <a:ext cx="1229788" cy="1229788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0481752" y="4154508"/>
              <a:ext cx="356420" cy="475768"/>
              <a:chOff x="2639219" y="3510757"/>
              <a:chExt cx="348456" cy="465138"/>
            </a:xfrm>
            <a:solidFill>
              <a:schemeClr val="bg1"/>
            </a:solidFill>
          </p:grpSpPr>
          <p:sp>
            <p:nvSpPr>
              <p:cNvPr id="29" name="AutoShape 115"/>
              <p:cNvSpPr/>
              <p:nvPr/>
            </p:nvSpPr>
            <p:spPr bwMode="auto">
              <a:xfrm>
                <a:off x="2639219" y="3510757"/>
                <a:ext cx="348456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0" name="AutoShape 116"/>
              <p:cNvSpPr/>
              <p:nvPr/>
            </p:nvSpPr>
            <p:spPr bwMode="auto">
              <a:xfrm>
                <a:off x="2784475" y="3786982"/>
                <a:ext cx="57944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829490" y="4213340"/>
            <a:ext cx="768618" cy="768618"/>
            <a:chOff x="2612638" y="6098667"/>
            <a:chExt cx="1229788" cy="1229788"/>
          </a:xfrm>
        </p:grpSpPr>
        <p:sp>
          <p:nvSpPr>
            <p:cNvPr id="32" name="Oval 31"/>
            <p:cNvSpPr/>
            <p:nvPr/>
          </p:nvSpPr>
          <p:spPr>
            <a:xfrm>
              <a:off x="2612638" y="6098667"/>
              <a:ext cx="1229788" cy="1229788"/>
            </a:xfrm>
            <a:prstGeom prst="ellipse">
              <a:avLst/>
            </a:prstGeo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33" name="AutoShape 117"/>
            <p:cNvSpPr/>
            <p:nvPr/>
          </p:nvSpPr>
          <p:spPr bwMode="auto">
            <a:xfrm>
              <a:off x="2990054" y="6535351"/>
              <a:ext cx="474956" cy="356420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21" tIns="19021" rIns="19021" bIns="19021" anchor="ctr"/>
            <a:lstStyle/>
            <a:p>
              <a:pPr algn="ctr" defTabSz="227965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29490" y="2316975"/>
            <a:ext cx="768618" cy="768618"/>
            <a:chOff x="2612638" y="3777498"/>
            <a:chExt cx="1229788" cy="1229788"/>
          </a:xfrm>
        </p:grpSpPr>
        <p:sp>
          <p:nvSpPr>
            <p:cNvPr id="35" name="Oval 34"/>
            <p:cNvSpPr/>
            <p:nvPr/>
          </p:nvSpPr>
          <p:spPr>
            <a:xfrm>
              <a:off x="2612638" y="3777498"/>
              <a:ext cx="1229788" cy="1229788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990054" y="4214182"/>
              <a:ext cx="474956" cy="356420"/>
              <a:chOff x="712110" y="4037334"/>
              <a:chExt cx="464344" cy="348456"/>
            </a:xfrm>
            <a:solidFill>
              <a:schemeClr val="bg1"/>
            </a:solidFill>
          </p:grpSpPr>
          <p:sp>
            <p:nvSpPr>
              <p:cNvPr id="37" name="AutoShape 118"/>
              <p:cNvSpPr/>
              <p:nvPr/>
            </p:nvSpPr>
            <p:spPr bwMode="auto">
              <a:xfrm>
                <a:off x="712110" y="4037334"/>
                <a:ext cx="464344" cy="348456"/>
              </a:xfrm>
              <a:custGeom>
                <a:avLst/>
                <a:gdLst>
                  <a:gd name="T0" fmla="*/ 10732 w 21464"/>
                  <a:gd name="T1" fmla="*/ 10800 h 21600"/>
                  <a:gd name="T2" fmla="*/ 10732 w 21464"/>
                  <a:gd name="T3" fmla="*/ 10800 h 21600"/>
                  <a:gd name="T4" fmla="*/ 10732 w 21464"/>
                  <a:gd name="T5" fmla="*/ 10800 h 21600"/>
                  <a:gd name="T6" fmla="*/ 10732 w 21464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464" h="21600">
                    <a:moveTo>
                      <a:pt x="19918" y="11754"/>
                    </a:moveTo>
                    <a:lnTo>
                      <a:pt x="16564" y="18954"/>
                    </a:lnTo>
                    <a:cubicBezTo>
                      <a:pt x="16317" y="19484"/>
                      <a:pt x="15892" y="19800"/>
                      <a:pt x="15427" y="19800"/>
                    </a:cubicBezTo>
                    <a:lnTo>
                      <a:pt x="2683" y="19800"/>
                    </a:lnTo>
                    <a:cubicBezTo>
                      <a:pt x="1943" y="19800"/>
                      <a:pt x="1341" y="18992"/>
                      <a:pt x="1341" y="18000"/>
                    </a:cubicBezTo>
                    <a:lnTo>
                      <a:pt x="1341" y="3600"/>
                    </a:lnTo>
                    <a:cubicBezTo>
                      <a:pt x="1341" y="2608"/>
                      <a:pt x="1943" y="1800"/>
                      <a:pt x="2683" y="1800"/>
                    </a:cubicBezTo>
                    <a:lnTo>
                      <a:pt x="15427" y="1800"/>
                    </a:lnTo>
                    <a:cubicBezTo>
                      <a:pt x="15892" y="1800"/>
                      <a:pt x="16317" y="2116"/>
                      <a:pt x="16564" y="2645"/>
                    </a:cubicBezTo>
                    <a:lnTo>
                      <a:pt x="19917" y="9845"/>
                    </a:lnTo>
                    <a:cubicBezTo>
                      <a:pt x="20188" y="10425"/>
                      <a:pt x="20188" y="11174"/>
                      <a:pt x="19918" y="11754"/>
                    </a:cubicBezTo>
                    <a:moveTo>
                      <a:pt x="21055" y="8891"/>
                    </a:moveTo>
                    <a:lnTo>
                      <a:pt x="17701" y="1691"/>
                    </a:lnTo>
                    <a:cubicBezTo>
                      <a:pt x="17211" y="639"/>
                      <a:pt x="16352" y="0"/>
                      <a:pt x="15427" y="0"/>
                    </a:cubicBezTo>
                    <a:lnTo>
                      <a:pt x="2683" y="0"/>
                    </a:lnTo>
                    <a:cubicBezTo>
                      <a:pt x="1201" y="0"/>
                      <a:pt x="0" y="1611"/>
                      <a:pt x="0" y="3600"/>
                    </a:cubicBezTo>
                    <a:lnTo>
                      <a:pt x="0" y="18000"/>
                    </a:lnTo>
                    <a:cubicBezTo>
                      <a:pt x="0" y="19988"/>
                      <a:pt x="1201" y="21599"/>
                      <a:pt x="2683" y="21599"/>
                    </a:cubicBezTo>
                    <a:lnTo>
                      <a:pt x="15427" y="21599"/>
                    </a:lnTo>
                    <a:cubicBezTo>
                      <a:pt x="16352" y="21599"/>
                      <a:pt x="17211" y="20960"/>
                      <a:pt x="17701" y="19908"/>
                    </a:cubicBezTo>
                    <a:lnTo>
                      <a:pt x="21055" y="12708"/>
                    </a:lnTo>
                    <a:cubicBezTo>
                      <a:pt x="21600" y="11541"/>
                      <a:pt x="21600" y="10059"/>
                      <a:pt x="21055" y="889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8" name="AutoShape 119"/>
              <p:cNvSpPr/>
              <p:nvPr/>
            </p:nvSpPr>
            <p:spPr bwMode="auto">
              <a:xfrm>
                <a:off x="1001829" y="4167509"/>
                <a:ext cx="87313" cy="8731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000"/>
                    </a:moveTo>
                    <a:cubicBezTo>
                      <a:pt x="6825" y="18000"/>
                      <a:pt x="3600" y="14774"/>
                      <a:pt x="3600" y="10800"/>
                    </a:cubicBezTo>
                    <a:cubicBezTo>
                      <a:pt x="3600" y="6825"/>
                      <a:pt x="6825" y="3600"/>
                      <a:pt x="10800" y="3600"/>
                    </a:cubicBezTo>
                    <a:cubicBezTo>
                      <a:pt x="14774" y="3600"/>
                      <a:pt x="17999" y="6825"/>
                      <a:pt x="17999" y="10800"/>
                    </a:cubicBezTo>
                    <a:cubicBezTo>
                      <a:pt x="17999" y="14774"/>
                      <a:pt x="14774" y="18000"/>
                      <a:pt x="10800" y="18000"/>
                    </a:cubicBezTo>
                    <a:moveTo>
                      <a:pt x="10800" y="0"/>
                    </a:moveTo>
                    <a:cubicBezTo>
                      <a:pt x="4833" y="0"/>
                      <a:pt x="0" y="4833"/>
                      <a:pt x="0" y="10800"/>
                    </a:cubicBezTo>
                    <a:cubicBezTo>
                      <a:pt x="0" y="16766"/>
                      <a:pt x="4833" y="21599"/>
                      <a:pt x="10800" y="21599"/>
                    </a:cubicBezTo>
                    <a:cubicBezTo>
                      <a:pt x="16766" y="21599"/>
                      <a:pt x="21600" y="16766"/>
                      <a:pt x="21600" y="10800"/>
                    </a:cubicBezTo>
                    <a:cubicBezTo>
                      <a:pt x="21600" y="4833"/>
                      <a:pt x="16766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21" tIns="19021" rIns="19021" bIns="19021" anchor="ctr"/>
              <a:lstStyle/>
              <a:p>
                <a:pPr algn="ctr" defTabSz="227965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815716" y="2321692"/>
            <a:ext cx="3978333" cy="1817410"/>
            <a:chOff x="2890064" y="3714706"/>
            <a:chExt cx="6365333" cy="2907857"/>
          </a:xfrm>
        </p:grpSpPr>
        <p:sp>
          <p:nvSpPr>
            <p:cNvPr id="10" name="TextBox 9"/>
            <p:cNvSpPr txBox="1"/>
            <p:nvPr/>
          </p:nvSpPr>
          <p:spPr>
            <a:xfrm>
              <a:off x="2890064" y="3714706"/>
              <a:ext cx="1823782" cy="51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spc="188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Walkway Black" panose="00000400000000000000" pitchFamily="2" charset="0"/>
                  <a:cs typeface="Segoe UI Light" panose="020B0502040204020203" pitchFamily="34" charset="0"/>
                </a:rPr>
                <a:t>Feature 1</a:t>
              </a:r>
              <a:endParaRPr lang="id-ID" sz="1500" spc="188" dirty="0">
                <a:solidFill>
                  <a:schemeClr val="tx1">
                    <a:lumMod val="50000"/>
                    <a:lumOff val="50000"/>
                  </a:schemeClr>
                </a:solidFill>
                <a:latin typeface="Walkway Black" panose="000004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890064" y="4304697"/>
              <a:ext cx="6365333" cy="2317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</a:t>
              </a:r>
            </a:p>
            <a:p>
              <a:pPr>
                <a:lnSpc>
                  <a:spcPct val="150000"/>
                </a:lnSpc>
              </a:pP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15716" y="4218057"/>
            <a:ext cx="3978333" cy="1773950"/>
            <a:chOff x="2890064" y="6748891"/>
            <a:chExt cx="6365333" cy="2838321"/>
          </a:xfrm>
        </p:grpSpPr>
        <p:sp>
          <p:nvSpPr>
            <p:cNvPr id="16" name="TextBox 15"/>
            <p:cNvSpPr txBox="1"/>
            <p:nvPr/>
          </p:nvSpPr>
          <p:spPr>
            <a:xfrm>
              <a:off x="2890064" y="6748891"/>
              <a:ext cx="1823782" cy="51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spc="188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Walkway Black" panose="00000400000000000000" pitchFamily="2" charset="0"/>
                  <a:cs typeface="Segoe UI Light" panose="020B0502040204020203" pitchFamily="34" charset="0"/>
                </a:rPr>
                <a:t>Feature 3</a:t>
              </a:r>
              <a:endParaRPr lang="id-ID" sz="1500" spc="188" dirty="0">
                <a:solidFill>
                  <a:schemeClr val="tx1">
                    <a:lumMod val="50000"/>
                    <a:lumOff val="50000"/>
                  </a:schemeClr>
                </a:solidFill>
                <a:latin typeface="Walkway Black" panose="000004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890064" y="7324746"/>
              <a:ext cx="6365333" cy="2262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</a:t>
              </a:r>
            </a:p>
            <a:p>
              <a:pPr>
                <a:lnSpc>
                  <a:spcPct val="120000"/>
                </a:lnSpc>
              </a:pPr>
              <a:endParaRPr lang="en-US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384177" y="2321692"/>
            <a:ext cx="3978333" cy="1782785"/>
            <a:chOff x="11799602" y="3714706"/>
            <a:chExt cx="6365333" cy="2852457"/>
          </a:xfrm>
        </p:grpSpPr>
        <p:sp>
          <p:nvSpPr>
            <p:cNvPr id="13" name="TextBox 12"/>
            <p:cNvSpPr txBox="1"/>
            <p:nvPr/>
          </p:nvSpPr>
          <p:spPr>
            <a:xfrm>
              <a:off x="11799602" y="3714706"/>
              <a:ext cx="1823782" cy="51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spc="188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Walkway Black" panose="00000400000000000000" pitchFamily="2" charset="0"/>
                  <a:cs typeface="Segoe UI Light" panose="020B0502040204020203" pitchFamily="34" charset="0"/>
                </a:rPr>
                <a:t>Feature 2</a:t>
              </a:r>
              <a:endParaRPr lang="id-ID" sz="1500" spc="188" dirty="0">
                <a:solidFill>
                  <a:schemeClr val="tx1">
                    <a:lumMod val="50000"/>
                    <a:lumOff val="50000"/>
                  </a:schemeClr>
                </a:solidFill>
                <a:latin typeface="Walkway Black" panose="000004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1799602" y="4304697"/>
              <a:ext cx="6365333" cy="2262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</a:t>
              </a:r>
            </a:p>
            <a:p>
              <a:pPr>
                <a:lnSpc>
                  <a:spcPct val="120000"/>
                </a:lnSpc>
              </a:pPr>
              <a:endParaRPr lang="en-US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84177" y="4218057"/>
            <a:ext cx="3978333" cy="1773950"/>
            <a:chOff x="11799602" y="6748891"/>
            <a:chExt cx="6365333" cy="2838321"/>
          </a:xfrm>
        </p:grpSpPr>
        <p:sp>
          <p:nvSpPr>
            <p:cNvPr id="19" name="TextBox 18"/>
            <p:cNvSpPr txBox="1"/>
            <p:nvPr/>
          </p:nvSpPr>
          <p:spPr>
            <a:xfrm>
              <a:off x="11799602" y="6748891"/>
              <a:ext cx="1823782" cy="51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spc="188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Walkway Black" panose="00000400000000000000" pitchFamily="2" charset="0"/>
                  <a:cs typeface="Segoe UI Light" panose="020B0502040204020203" pitchFamily="34" charset="0"/>
                </a:rPr>
                <a:t>Feature 4</a:t>
              </a:r>
              <a:endParaRPr lang="id-ID" sz="1500" spc="188" dirty="0">
                <a:solidFill>
                  <a:schemeClr val="tx1">
                    <a:lumMod val="50000"/>
                    <a:lumOff val="50000"/>
                  </a:schemeClr>
                </a:solidFill>
                <a:latin typeface="Walkway Black" panose="00000400000000000000" pitchFamily="2" charset="0"/>
                <a:cs typeface="Segoe UI Light" panose="020B0502040204020203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799602" y="7324746"/>
              <a:ext cx="6365333" cy="2262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friend, so absorbed in the exquisite sense of mere tranquil existence</a:t>
              </a:r>
            </a:p>
            <a:p>
              <a:pPr>
                <a:lnSpc>
                  <a:spcPct val="120000"/>
                </a:lnSpc>
              </a:pPr>
              <a:endParaRPr lang="en-US" sz="10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3279" y="539916"/>
            <a:ext cx="4949263" cy="1195870"/>
            <a:chOff x="1014164" y="3962906"/>
            <a:chExt cx="7918821" cy="1913392"/>
          </a:xfrm>
        </p:grpSpPr>
        <p:sp>
          <p:nvSpPr>
            <p:cNvPr id="44" name="Rectangle 43"/>
            <p:cNvSpPr/>
            <p:nvPr/>
          </p:nvSpPr>
          <p:spPr>
            <a:xfrm>
              <a:off x="1014164" y="3962906"/>
              <a:ext cx="7918821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SERVICE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FEATURE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 dir="u"/>
      </p:transition>
    </mc:Choice>
    <mc:Fallback xmlns="">
      <p:transition spd="slow" advClick="0" advTm="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2926" y="0"/>
            <a:ext cx="7029649" cy="6858000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</a:schemeClr>
              </a:gs>
              <a:gs pos="0">
                <a:schemeClr val="accent1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3" name="Group 2"/>
          <p:cNvGrpSpPr/>
          <p:nvPr/>
        </p:nvGrpSpPr>
        <p:grpSpPr>
          <a:xfrm>
            <a:off x="938246" y="2400756"/>
            <a:ext cx="3337057" cy="2056489"/>
            <a:chOff x="1014164" y="3962906"/>
            <a:chExt cx="5339291" cy="3290382"/>
          </a:xfrm>
        </p:grpSpPr>
        <p:sp>
          <p:nvSpPr>
            <p:cNvPr id="4" name="Rectangle 3"/>
            <p:cNvSpPr/>
            <p:nvPr/>
          </p:nvSpPr>
          <p:spPr>
            <a:xfrm>
              <a:off x="1014164" y="3962906"/>
              <a:ext cx="5339291" cy="2363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WHAT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 CLIENTS SAYS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ABOUT OUR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SERVICE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30369" y="716924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5" name="Freeform: Shape 24"/>
          <p:cNvSpPr/>
          <p:nvPr/>
        </p:nvSpPr>
        <p:spPr>
          <a:xfrm>
            <a:off x="7496632" y="1573230"/>
            <a:ext cx="3788356" cy="1411018"/>
          </a:xfrm>
          <a:custGeom>
            <a:avLst/>
            <a:gdLst>
              <a:gd name="connsiteX0" fmla="*/ 0 w 6061369"/>
              <a:gd name="connsiteY0" fmla="*/ 0 h 2257629"/>
              <a:gd name="connsiteX1" fmla="*/ 1107284 w 6061369"/>
              <a:gd name="connsiteY1" fmla="*/ 0 h 2257629"/>
              <a:gd name="connsiteX2" fmla="*/ 1107284 w 6061369"/>
              <a:gd name="connsiteY2" fmla="*/ 1 h 2257629"/>
              <a:gd name="connsiteX3" fmla="*/ 5881865 w 6061369"/>
              <a:gd name="connsiteY3" fmla="*/ 1 h 2257629"/>
              <a:gd name="connsiteX4" fmla="*/ 6061369 w 6061369"/>
              <a:gd name="connsiteY4" fmla="*/ 179505 h 2257629"/>
              <a:gd name="connsiteX5" fmla="*/ 6061369 w 6061369"/>
              <a:gd name="connsiteY5" fmla="*/ 2078125 h 2257629"/>
              <a:gd name="connsiteX6" fmla="*/ 5881865 w 6061369"/>
              <a:gd name="connsiteY6" fmla="*/ 2257629 h 2257629"/>
              <a:gd name="connsiteX7" fmla="*/ 1063631 w 6061369"/>
              <a:gd name="connsiteY7" fmla="*/ 2257629 h 2257629"/>
              <a:gd name="connsiteX8" fmla="*/ 884127 w 6061369"/>
              <a:gd name="connsiteY8" fmla="*/ 2078125 h 2257629"/>
              <a:gd name="connsiteX9" fmla="*/ 884127 w 6061369"/>
              <a:gd name="connsiteY9" fmla="*/ 590549 h 225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61369" h="2257629">
                <a:moveTo>
                  <a:pt x="0" y="0"/>
                </a:moveTo>
                <a:lnTo>
                  <a:pt x="1107284" y="0"/>
                </a:lnTo>
                <a:lnTo>
                  <a:pt x="1107284" y="1"/>
                </a:lnTo>
                <a:lnTo>
                  <a:pt x="5881865" y="1"/>
                </a:lnTo>
                <a:cubicBezTo>
                  <a:pt x="5981001" y="1"/>
                  <a:pt x="6061369" y="80368"/>
                  <a:pt x="6061369" y="179505"/>
                </a:cubicBezTo>
                <a:lnTo>
                  <a:pt x="6061369" y="2078125"/>
                </a:lnTo>
                <a:cubicBezTo>
                  <a:pt x="6061369" y="2177262"/>
                  <a:pt x="5981001" y="2257629"/>
                  <a:pt x="5881865" y="2257629"/>
                </a:cubicBezTo>
                <a:lnTo>
                  <a:pt x="1063631" y="2257629"/>
                </a:lnTo>
                <a:cubicBezTo>
                  <a:pt x="964494" y="2257629"/>
                  <a:pt x="884127" y="2177262"/>
                  <a:pt x="884127" y="2078125"/>
                </a:cubicBezTo>
                <a:lnTo>
                  <a:pt x="884127" y="5905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23943" y="2394771"/>
            <a:ext cx="1552636" cy="428283"/>
            <a:chOff x="5021483" y="2696704"/>
            <a:chExt cx="1674416" cy="685254"/>
          </a:xfrm>
        </p:grpSpPr>
        <p:sp>
          <p:nvSpPr>
            <p:cNvPr id="13" name="TextBox 12"/>
            <p:cNvSpPr txBox="1"/>
            <p:nvPr/>
          </p:nvSpPr>
          <p:spPr>
            <a:xfrm>
              <a:off x="5021483" y="2696704"/>
              <a:ext cx="1674416" cy="369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en-IN" sz="15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Salman Reza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21483" y="3104959"/>
              <a:ext cx="148885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en-IN" sz="1125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Company</a:t>
              </a:r>
            </a:p>
          </p:txBody>
        </p:sp>
      </p:grpSp>
      <p:sp>
        <p:nvSpPr>
          <p:cNvPr id="35" name="Freeform: Shape 34"/>
          <p:cNvSpPr/>
          <p:nvPr/>
        </p:nvSpPr>
        <p:spPr>
          <a:xfrm flipH="1">
            <a:off x="6050513" y="4318066"/>
            <a:ext cx="3788356" cy="1411018"/>
          </a:xfrm>
          <a:custGeom>
            <a:avLst/>
            <a:gdLst>
              <a:gd name="connsiteX0" fmla="*/ 0 w 6061369"/>
              <a:gd name="connsiteY0" fmla="*/ 0 h 2257629"/>
              <a:gd name="connsiteX1" fmla="*/ 1107284 w 6061369"/>
              <a:gd name="connsiteY1" fmla="*/ 0 h 2257629"/>
              <a:gd name="connsiteX2" fmla="*/ 1107284 w 6061369"/>
              <a:gd name="connsiteY2" fmla="*/ 1 h 2257629"/>
              <a:gd name="connsiteX3" fmla="*/ 5881865 w 6061369"/>
              <a:gd name="connsiteY3" fmla="*/ 1 h 2257629"/>
              <a:gd name="connsiteX4" fmla="*/ 6061369 w 6061369"/>
              <a:gd name="connsiteY4" fmla="*/ 179505 h 2257629"/>
              <a:gd name="connsiteX5" fmla="*/ 6061369 w 6061369"/>
              <a:gd name="connsiteY5" fmla="*/ 2078125 h 2257629"/>
              <a:gd name="connsiteX6" fmla="*/ 5881865 w 6061369"/>
              <a:gd name="connsiteY6" fmla="*/ 2257629 h 2257629"/>
              <a:gd name="connsiteX7" fmla="*/ 1063631 w 6061369"/>
              <a:gd name="connsiteY7" fmla="*/ 2257629 h 2257629"/>
              <a:gd name="connsiteX8" fmla="*/ 884127 w 6061369"/>
              <a:gd name="connsiteY8" fmla="*/ 2078125 h 2257629"/>
              <a:gd name="connsiteX9" fmla="*/ 884127 w 6061369"/>
              <a:gd name="connsiteY9" fmla="*/ 590549 h 2257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61369" h="2257629">
                <a:moveTo>
                  <a:pt x="0" y="0"/>
                </a:moveTo>
                <a:lnTo>
                  <a:pt x="1107284" y="0"/>
                </a:lnTo>
                <a:lnTo>
                  <a:pt x="1107284" y="1"/>
                </a:lnTo>
                <a:lnTo>
                  <a:pt x="5881865" y="1"/>
                </a:lnTo>
                <a:cubicBezTo>
                  <a:pt x="5981001" y="1"/>
                  <a:pt x="6061369" y="80368"/>
                  <a:pt x="6061369" y="179505"/>
                </a:cubicBezTo>
                <a:lnTo>
                  <a:pt x="6061369" y="2078125"/>
                </a:lnTo>
                <a:cubicBezTo>
                  <a:pt x="6061369" y="2177262"/>
                  <a:pt x="5981001" y="2257629"/>
                  <a:pt x="5881865" y="2257629"/>
                </a:cubicBezTo>
                <a:lnTo>
                  <a:pt x="1063631" y="2257629"/>
                </a:lnTo>
                <a:cubicBezTo>
                  <a:pt x="964494" y="2257629"/>
                  <a:pt x="884127" y="2177262"/>
                  <a:pt x="884127" y="2078125"/>
                </a:cubicBezTo>
                <a:lnTo>
                  <a:pt x="884127" y="5905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1125">
              <a:solidFill>
                <a:schemeClr val="bg1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 flipH="1">
            <a:off x="9658922" y="5139608"/>
            <a:ext cx="1552636" cy="428283"/>
            <a:chOff x="5021483" y="2696704"/>
            <a:chExt cx="1674416" cy="685254"/>
          </a:xfrm>
        </p:grpSpPr>
        <p:sp>
          <p:nvSpPr>
            <p:cNvPr id="37" name="TextBox 36"/>
            <p:cNvSpPr txBox="1"/>
            <p:nvPr/>
          </p:nvSpPr>
          <p:spPr>
            <a:xfrm>
              <a:off x="5021483" y="2696704"/>
              <a:ext cx="1674416" cy="369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/>
              <a:r>
                <a:rPr lang="en-IN" sz="15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Roberto Charles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21483" y="3104959"/>
              <a:ext cx="148885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/>
              <a:r>
                <a:rPr lang="en-IN" sz="1125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Company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8234428" y="1781110"/>
            <a:ext cx="2859716" cy="994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50" i="1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“A wonderful serenity has taken possession of my entire soul, like these sweet mornings of spring which I enjoy with my whole heart.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29281" y="4548406"/>
            <a:ext cx="2859716" cy="994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50" i="1" dirty="0">
                <a:solidFill>
                  <a:schemeClr val="bg1">
                    <a:lumMod val="50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“A wonderful serenity has taken possession of my entire soul, like these sweet mornings of spring which I enjoy with my whole heart. </a:t>
            </a:r>
          </a:p>
        </p:txBody>
      </p:sp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11" name="图片占位符 10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/>
      </p:pic>
    </p:spTree>
  </p:cSld>
  <p:clrMapOvr>
    <a:masterClrMapping/>
  </p:clrMapOvr>
  <p:transition spd="slow" advClick="0" advTm="0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50000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5" grpId="0" animBg="1"/>
          <p:bldP spid="35" grpId="0" animBg="1"/>
          <p:bldP spid="44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5" grpId="0" animBg="1"/>
          <p:bldP spid="35" grpId="0" animBg="1"/>
          <p:bldP spid="44" grpId="0"/>
          <p:bldP spid="4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820587" y="0"/>
            <a:ext cx="11361988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  <a:alpha val="64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26" y="0"/>
            <a:ext cx="811161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Rectangle 3"/>
          <p:cNvSpPr/>
          <p:nvPr/>
        </p:nvSpPr>
        <p:spPr>
          <a:xfrm rot="16200000">
            <a:off x="-2228144" y="3248182"/>
            <a:ext cx="5286301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5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INTRODUCTION</a:t>
            </a:r>
            <a:r>
              <a:rPr lang="en-US" sz="175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 SECTION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3417" y="3271921"/>
            <a:ext cx="7018846" cy="2006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440" spc="563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Part two</a:t>
            </a:r>
          </a:p>
        </p:txBody>
      </p:sp>
      <p:sp>
        <p:nvSpPr>
          <p:cNvPr id="6" name="Rectangle 5"/>
          <p:cNvSpPr/>
          <p:nvPr/>
        </p:nvSpPr>
        <p:spPr>
          <a:xfrm>
            <a:off x="1463417" y="5630261"/>
            <a:ext cx="5495894" cy="696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25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wonderful serenity has taken possession of my entire soul, like these sweet mornings of spring which I enjoy with my whole heart. I am alone, and feel the charm of existence in this spot, which was created for the bliss of souls like mine.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63417" y="5093572"/>
            <a:ext cx="5286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pc="375" dirty="0">
                <a:solidFill>
                  <a:schemeClr val="bg1"/>
                </a:solidFill>
                <a:latin typeface="Walkway Black" panose="00000400000000000000" pitchFamily="2" charset="0"/>
                <a:cs typeface="Segoe UI" panose="020B0502040204020203" pitchFamily="34" charset="0"/>
              </a:rPr>
              <a:t>CONVENTION</a:t>
            </a:r>
            <a:r>
              <a:rPr lang="en-US" sz="2000" spc="375" dirty="0">
                <a:solidFill>
                  <a:schemeClr val="bg1"/>
                </a:solidFill>
                <a:latin typeface="Walkway Bold" panose="00000400000000000000" pitchFamily="2" charset="0"/>
                <a:cs typeface="Segoe UI" panose="020B0502040204020203" pitchFamily="34" charset="0"/>
              </a:rPr>
              <a:t> PRESENTATION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8924909" y="-580188"/>
            <a:ext cx="3275261" cy="3275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>
            <a:fillRect/>
          </a:stretch>
        </p:blipFill>
        <p:spPr/>
      </p:pic>
      <p:sp>
        <p:nvSpPr>
          <p:cNvPr id="6" name="Oval 5"/>
          <p:cNvSpPr/>
          <p:nvPr/>
        </p:nvSpPr>
        <p:spPr>
          <a:xfrm>
            <a:off x="715905" y="3159292"/>
            <a:ext cx="1309923" cy="1309923"/>
          </a:xfrm>
          <a:prstGeom prst="ellipse">
            <a:avLst/>
          </a:prstGeom>
          <a:gradFill>
            <a:gsLst>
              <a:gs pos="0">
                <a:schemeClr val="accent2">
                  <a:alpha val="80000"/>
                </a:schemeClr>
              </a:gs>
              <a:gs pos="100000">
                <a:schemeClr val="accent2">
                  <a:lumMod val="75000"/>
                  <a:alpha val="80000"/>
                </a:schemeClr>
              </a:gs>
            </a:gsLst>
            <a:lin ang="2700000" scaled="0"/>
          </a:gra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0" name="Group 9"/>
          <p:cNvGrpSpPr/>
          <p:nvPr/>
        </p:nvGrpSpPr>
        <p:grpSpPr>
          <a:xfrm>
            <a:off x="869768" y="3548943"/>
            <a:ext cx="1002198" cy="530621"/>
            <a:chOff x="1888893" y="2980461"/>
            <a:chExt cx="1603517" cy="848994"/>
          </a:xfrm>
        </p:grpSpPr>
        <p:sp>
          <p:nvSpPr>
            <p:cNvPr id="11" name="TextBox 10"/>
            <p:cNvSpPr txBox="1"/>
            <p:nvPr/>
          </p:nvSpPr>
          <p:spPr>
            <a:xfrm>
              <a:off x="1888893" y="2980461"/>
              <a:ext cx="1603517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b="1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Alex Oxlade</a:t>
              </a:r>
              <a:endParaRPr lang="id-ID" sz="1125" b="1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90253" y="3259861"/>
              <a:ext cx="1000787" cy="363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75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Designer</a:t>
              </a:r>
              <a:endParaRPr lang="id-ID" sz="875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222615" y="3619823"/>
              <a:ext cx="936066" cy="209632"/>
              <a:chOff x="2027112" y="5770522"/>
              <a:chExt cx="936066" cy="209632"/>
            </a:xfrm>
            <a:solidFill>
              <a:schemeClr val="bg1"/>
            </a:solidFill>
          </p:grpSpPr>
          <p:sp>
            <p:nvSpPr>
              <p:cNvPr id="15" name="Freeform 74"/>
              <p:cNvSpPr>
                <a:spLocks noChangeArrowheads="1"/>
              </p:cNvSpPr>
              <p:nvPr/>
            </p:nvSpPr>
            <p:spPr bwMode="auto">
              <a:xfrm>
                <a:off x="2758922" y="5774553"/>
                <a:ext cx="204256" cy="20156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25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Freeform 75"/>
              <p:cNvSpPr>
                <a:spLocks noChangeArrowheads="1"/>
              </p:cNvSpPr>
              <p:nvPr/>
            </p:nvSpPr>
            <p:spPr bwMode="auto">
              <a:xfrm>
                <a:off x="2442737" y="5770522"/>
                <a:ext cx="112878" cy="209632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25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" name="Freeform 85"/>
              <p:cNvSpPr>
                <a:spLocks noChangeArrowheads="1"/>
              </p:cNvSpPr>
              <p:nvPr/>
            </p:nvSpPr>
            <p:spPr bwMode="auto">
              <a:xfrm>
                <a:off x="2027112" y="5786696"/>
                <a:ext cx="212318" cy="170660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25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643277" y="539916"/>
            <a:ext cx="4521555" cy="1195870"/>
            <a:chOff x="1014164" y="3962906"/>
            <a:chExt cx="7234488" cy="1913392"/>
          </a:xfrm>
        </p:grpSpPr>
        <p:sp>
          <p:nvSpPr>
            <p:cNvPr id="19" name="Rectangle 18"/>
            <p:cNvSpPr/>
            <p:nvPr/>
          </p:nvSpPr>
          <p:spPr>
            <a:xfrm>
              <a:off x="1014164" y="3962906"/>
              <a:ext cx="7234488" cy="1625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THE </a:t>
              </a:r>
              <a:r>
                <a:rPr lang="en-US" sz="3000" spc="375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2700000" scaled="0"/>
                  </a:gradFill>
                  <a:latin typeface="Walkway Black" panose="00000400000000000000" pitchFamily="2" charset="0"/>
                  <a:cs typeface="Segoe UI" panose="020B0502040204020203" pitchFamily="34" charset="0"/>
                </a:rPr>
                <a:t>BUSINESS TEAM </a:t>
              </a:r>
              <a:r>
                <a:rPr lang="en-US" sz="3000" spc="37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MEMBER</a:t>
              </a:r>
              <a:endParaRPr lang="en-US" sz="3000" spc="375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2700000" scaled="0"/>
                </a:gradFill>
                <a:latin typeface="Walkway Bold" panose="000004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130369" y="5792258"/>
              <a:ext cx="450781" cy="8404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67050" y="2679217"/>
            <a:ext cx="2390131" cy="2276038"/>
            <a:chOff x="5842304" y="4630587"/>
            <a:chExt cx="3824209" cy="3641660"/>
          </a:xfrm>
        </p:grpSpPr>
        <p:sp>
          <p:nvSpPr>
            <p:cNvPr id="22" name="Rectangle 21"/>
            <p:cNvSpPr/>
            <p:nvPr/>
          </p:nvSpPr>
          <p:spPr>
            <a:xfrm>
              <a:off x="5842304" y="4630587"/>
              <a:ext cx="3824209" cy="763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spc="375" dirty="0">
                  <a:solidFill>
                    <a:schemeClr val="bg1">
                      <a:lumMod val="50000"/>
                    </a:schemeClr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PERSONAL </a:t>
              </a:r>
              <a:r>
                <a:rPr lang="en-US" sz="1250" spc="375" dirty="0">
                  <a:solidFill>
                    <a:schemeClr val="bg1">
                      <a:lumMod val="50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INTRODUCTORY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842304" y="5585049"/>
              <a:ext cx="3824209" cy="2687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068135" y="2679217"/>
            <a:ext cx="2390131" cy="2276038"/>
            <a:chOff x="5842304" y="4630587"/>
            <a:chExt cx="3824209" cy="3641660"/>
          </a:xfrm>
        </p:grpSpPr>
        <p:sp>
          <p:nvSpPr>
            <p:cNvPr id="26" name="Rectangle 25"/>
            <p:cNvSpPr/>
            <p:nvPr/>
          </p:nvSpPr>
          <p:spPr>
            <a:xfrm>
              <a:off x="5842304" y="4630587"/>
              <a:ext cx="3824209" cy="763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50" spc="375" dirty="0">
                  <a:solidFill>
                    <a:schemeClr val="bg1">
                      <a:lumMod val="50000"/>
                    </a:schemeClr>
                  </a:solidFill>
                  <a:latin typeface="Walkway Black" panose="00000400000000000000" pitchFamily="2" charset="0"/>
                  <a:cs typeface="Segoe UI" panose="020B0502040204020203" pitchFamily="34" charset="0"/>
                </a:rPr>
                <a:t>PERSONAL </a:t>
              </a:r>
              <a:r>
                <a:rPr lang="en-US" sz="1250" spc="375" dirty="0">
                  <a:solidFill>
                    <a:schemeClr val="bg1">
                      <a:lumMod val="50000"/>
                    </a:schemeClr>
                  </a:solidFill>
                  <a:latin typeface="Walkway Bold" panose="00000400000000000000" pitchFamily="2" charset="0"/>
                  <a:cs typeface="Segoe UI" panose="020B0502040204020203" pitchFamily="34" charset="0"/>
                </a:rPr>
                <a:t>INTRODUCTORY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842304" y="5585049"/>
              <a:ext cx="3824209" cy="2687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A wonderful serenity has taken possession of my entire soul, like these sweet mornings of spring which I enjoy with my whole heart. I am alone, and feel the charm of existence in this spot, which was created for the bliss of souls like mine. I am so happy, my dear friend</a:t>
              </a:r>
            </a:p>
          </p:txBody>
        </p:sp>
      </p:grpSp>
      <p:sp>
        <p:nvSpPr>
          <p:cNvPr id="28" name="Oval 27"/>
          <p:cNvSpPr/>
          <p:nvPr/>
        </p:nvSpPr>
        <p:spPr>
          <a:xfrm>
            <a:off x="6348761" y="3159292"/>
            <a:ext cx="1309923" cy="1309923"/>
          </a:xfrm>
          <a:prstGeom prst="ellipse">
            <a:avLst/>
          </a:prstGeom>
          <a:gradFill>
            <a:gsLst>
              <a:gs pos="0">
                <a:schemeClr val="accent2">
                  <a:alpha val="80000"/>
                </a:schemeClr>
              </a:gs>
              <a:gs pos="100000">
                <a:schemeClr val="accent2">
                  <a:lumMod val="75000"/>
                  <a:alpha val="80000"/>
                </a:schemeClr>
              </a:gs>
            </a:gsLst>
            <a:lin ang="2700000" scaled="0"/>
          </a:gra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29" name="Group 28"/>
          <p:cNvGrpSpPr/>
          <p:nvPr/>
        </p:nvGrpSpPr>
        <p:grpSpPr>
          <a:xfrm>
            <a:off x="6464956" y="3548943"/>
            <a:ext cx="1077539" cy="530621"/>
            <a:chOff x="1828622" y="2980461"/>
            <a:chExt cx="1724063" cy="848994"/>
          </a:xfrm>
        </p:grpSpPr>
        <p:sp>
          <p:nvSpPr>
            <p:cNvPr id="30" name="TextBox 29"/>
            <p:cNvSpPr txBox="1"/>
            <p:nvPr/>
          </p:nvSpPr>
          <p:spPr>
            <a:xfrm>
              <a:off x="1828622" y="2980461"/>
              <a:ext cx="1724063" cy="424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25" b="1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Sabrina Khan</a:t>
              </a:r>
              <a:endParaRPr lang="id-ID" sz="1125" b="1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90253" y="3259861"/>
              <a:ext cx="1000788" cy="3631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75" dirty="0">
                  <a:solidFill>
                    <a:schemeClr val="bg1"/>
                  </a:solidFill>
                  <a:latin typeface="Segoe UI" panose="020B0502040204020203" pitchFamily="34" charset="0"/>
                  <a:ea typeface="Liberation Sans" panose="020B0604020202020204" pitchFamily="34" charset="0"/>
                  <a:cs typeface="Segoe UI" panose="020B0502040204020203" pitchFamily="34" charset="0"/>
                </a:rPr>
                <a:t>Designer</a:t>
              </a:r>
              <a:endParaRPr lang="id-ID" sz="875" dirty="0">
                <a:solidFill>
                  <a:schemeClr val="bg1"/>
                </a:solidFill>
                <a:latin typeface="Segoe UI" panose="020B0502040204020203" pitchFamily="34" charset="0"/>
                <a:ea typeface="Liberation Sans" panose="020B0604020202020204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222615" y="3619823"/>
              <a:ext cx="936066" cy="209632"/>
              <a:chOff x="2027112" y="5770522"/>
              <a:chExt cx="936066" cy="209632"/>
            </a:xfrm>
            <a:solidFill>
              <a:schemeClr val="bg1"/>
            </a:solidFill>
          </p:grpSpPr>
          <p:sp>
            <p:nvSpPr>
              <p:cNvPr id="33" name="Freeform 74"/>
              <p:cNvSpPr>
                <a:spLocks noChangeArrowheads="1"/>
              </p:cNvSpPr>
              <p:nvPr/>
            </p:nvSpPr>
            <p:spPr bwMode="auto">
              <a:xfrm>
                <a:off x="2758922" y="5774553"/>
                <a:ext cx="204256" cy="201568"/>
              </a:xfrm>
              <a:custGeom>
                <a:avLst/>
                <a:gdLst>
                  <a:gd name="T0" fmla="*/ 14641 w 445"/>
                  <a:gd name="T1" fmla="*/ 58439 h 436"/>
                  <a:gd name="T2" fmla="*/ 14641 w 445"/>
                  <a:gd name="T3" fmla="*/ 58439 h 436"/>
                  <a:gd name="T4" fmla="*/ 33619 w 445"/>
                  <a:gd name="T5" fmla="*/ 101585 h 436"/>
                  <a:gd name="T6" fmla="*/ 62901 w 445"/>
                  <a:gd name="T7" fmla="*/ 111416 h 436"/>
                  <a:gd name="T8" fmla="*/ 67781 w 445"/>
                  <a:gd name="T9" fmla="*/ 111416 h 436"/>
                  <a:gd name="T10" fmla="*/ 72661 w 445"/>
                  <a:gd name="T11" fmla="*/ 135447 h 436"/>
                  <a:gd name="T12" fmla="*/ 72661 w 445"/>
                  <a:gd name="T13" fmla="*/ 135447 h 436"/>
                  <a:gd name="T14" fmla="*/ 0 w 445"/>
                  <a:gd name="T15" fmla="*/ 188425 h 436"/>
                  <a:gd name="T16" fmla="*/ 62901 w 445"/>
                  <a:gd name="T17" fmla="*/ 237579 h 436"/>
                  <a:gd name="T18" fmla="*/ 62901 w 445"/>
                  <a:gd name="T19" fmla="*/ 237579 h 436"/>
                  <a:gd name="T20" fmla="*/ 67781 w 445"/>
                  <a:gd name="T21" fmla="*/ 237579 h 436"/>
                  <a:gd name="T22" fmla="*/ 106280 w 445"/>
                  <a:gd name="T23" fmla="*/ 227748 h 436"/>
                  <a:gd name="T24" fmla="*/ 135020 w 445"/>
                  <a:gd name="T25" fmla="*/ 174771 h 436"/>
                  <a:gd name="T26" fmla="*/ 111161 w 445"/>
                  <a:gd name="T27" fmla="*/ 125616 h 436"/>
                  <a:gd name="T28" fmla="*/ 96520 w 445"/>
                  <a:gd name="T29" fmla="*/ 111416 h 436"/>
                  <a:gd name="T30" fmla="*/ 106280 w 445"/>
                  <a:gd name="T31" fmla="*/ 96670 h 436"/>
                  <a:gd name="T32" fmla="*/ 125259 w 445"/>
                  <a:gd name="T33" fmla="*/ 53524 h 436"/>
                  <a:gd name="T34" fmla="*/ 106280 w 445"/>
                  <a:gd name="T35" fmla="*/ 9831 h 436"/>
                  <a:gd name="T36" fmla="*/ 115499 w 445"/>
                  <a:gd name="T37" fmla="*/ 9831 h 436"/>
                  <a:gd name="T38" fmla="*/ 135020 w 445"/>
                  <a:gd name="T39" fmla="*/ 0 h 436"/>
                  <a:gd name="T40" fmla="*/ 135020 w 445"/>
                  <a:gd name="T41" fmla="*/ 0 h 436"/>
                  <a:gd name="T42" fmla="*/ 77541 w 445"/>
                  <a:gd name="T43" fmla="*/ 0 h 436"/>
                  <a:gd name="T44" fmla="*/ 14641 w 445"/>
                  <a:gd name="T45" fmla="*/ 58439 h 436"/>
                  <a:gd name="T46" fmla="*/ 111161 w 445"/>
                  <a:gd name="T47" fmla="*/ 179140 h 436"/>
                  <a:gd name="T48" fmla="*/ 111161 w 445"/>
                  <a:gd name="T49" fmla="*/ 179140 h 436"/>
                  <a:gd name="T50" fmla="*/ 72661 w 445"/>
                  <a:gd name="T51" fmla="*/ 213002 h 436"/>
                  <a:gd name="T52" fmla="*/ 29281 w 445"/>
                  <a:gd name="T53" fmla="*/ 188425 h 436"/>
                  <a:gd name="T54" fmla="*/ 38500 w 445"/>
                  <a:gd name="T55" fmla="*/ 159478 h 436"/>
                  <a:gd name="T56" fmla="*/ 67781 w 445"/>
                  <a:gd name="T57" fmla="*/ 150194 h 436"/>
                  <a:gd name="T58" fmla="*/ 72661 w 445"/>
                  <a:gd name="T59" fmla="*/ 150194 h 436"/>
                  <a:gd name="T60" fmla="*/ 111161 w 445"/>
                  <a:gd name="T61" fmla="*/ 179140 h 436"/>
                  <a:gd name="T62" fmla="*/ 96520 w 445"/>
                  <a:gd name="T63" fmla="*/ 43693 h 436"/>
                  <a:gd name="T64" fmla="*/ 96520 w 445"/>
                  <a:gd name="T65" fmla="*/ 43693 h 436"/>
                  <a:gd name="T66" fmla="*/ 77541 w 445"/>
                  <a:gd name="T67" fmla="*/ 92301 h 436"/>
                  <a:gd name="T68" fmla="*/ 72661 w 445"/>
                  <a:gd name="T69" fmla="*/ 92301 h 436"/>
                  <a:gd name="T70" fmla="*/ 43922 w 445"/>
                  <a:gd name="T71" fmla="*/ 63354 h 436"/>
                  <a:gd name="T72" fmla="*/ 43922 w 445"/>
                  <a:gd name="T73" fmla="*/ 33862 h 436"/>
                  <a:gd name="T74" fmla="*/ 58020 w 445"/>
                  <a:gd name="T75" fmla="*/ 14200 h 436"/>
                  <a:gd name="T76" fmla="*/ 62901 w 445"/>
                  <a:gd name="T77" fmla="*/ 14200 h 436"/>
                  <a:gd name="T78" fmla="*/ 96520 w 445"/>
                  <a:gd name="T79" fmla="*/ 43693 h 436"/>
                  <a:gd name="T80" fmla="*/ 202258 w 445"/>
                  <a:gd name="T81" fmla="*/ 92301 h 436"/>
                  <a:gd name="T82" fmla="*/ 202258 w 445"/>
                  <a:gd name="T83" fmla="*/ 92301 h 436"/>
                  <a:gd name="T84" fmla="*/ 202258 w 445"/>
                  <a:gd name="T85" fmla="*/ 53524 h 436"/>
                  <a:gd name="T86" fmla="*/ 172977 w 445"/>
                  <a:gd name="T87" fmla="*/ 53524 h 436"/>
                  <a:gd name="T88" fmla="*/ 172977 w 445"/>
                  <a:gd name="T89" fmla="*/ 92301 h 436"/>
                  <a:gd name="T90" fmla="*/ 135020 w 445"/>
                  <a:gd name="T91" fmla="*/ 92301 h 436"/>
                  <a:gd name="T92" fmla="*/ 135020 w 445"/>
                  <a:gd name="T93" fmla="*/ 116332 h 436"/>
                  <a:gd name="T94" fmla="*/ 172977 w 445"/>
                  <a:gd name="T95" fmla="*/ 116332 h 436"/>
                  <a:gd name="T96" fmla="*/ 172977 w 445"/>
                  <a:gd name="T97" fmla="*/ 159478 h 436"/>
                  <a:gd name="T98" fmla="*/ 202258 w 445"/>
                  <a:gd name="T99" fmla="*/ 159478 h 436"/>
                  <a:gd name="T100" fmla="*/ 202258 w 445"/>
                  <a:gd name="T101" fmla="*/ 116332 h 436"/>
                  <a:gd name="T102" fmla="*/ 240758 w 445"/>
                  <a:gd name="T103" fmla="*/ 116332 h 436"/>
                  <a:gd name="T104" fmla="*/ 240758 w 445"/>
                  <a:gd name="T105" fmla="*/ 92301 h 436"/>
                  <a:gd name="T106" fmla="*/ 202258 w 445"/>
                  <a:gd name="T107" fmla="*/ 92301 h 4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45" h="436">
                    <a:moveTo>
                      <a:pt x="27" y="107"/>
                    </a:moveTo>
                    <a:lnTo>
                      <a:pt x="27" y="107"/>
                    </a:lnTo>
                    <a:cubicBezTo>
                      <a:pt x="27" y="142"/>
                      <a:pt x="36" y="169"/>
                      <a:pt x="62" y="186"/>
                    </a:cubicBezTo>
                    <a:cubicBezTo>
                      <a:pt x="81" y="195"/>
                      <a:pt x="107" y="204"/>
                      <a:pt x="116" y="204"/>
                    </a:cubicBezTo>
                    <a:lnTo>
                      <a:pt x="125" y="204"/>
                    </a:lnTo>
                    <a:cubicBezTo>
                      <a:pt x="125" y="204"/>
                      <a:pt x="116" y="222"/>
                      <a:pt x="134" y="248"/>
                    </a:cubicBezTo>
                    <a:cubicBezTo>
                      <a:pt x="107" y="248"/>
                      <a:pt x="0" y="257"/>
                      <a:pt x="0" y="345"/>
                    </a:cubicBezTo>
                    <a:cubicBezTo>
                      <a:pt x="0" y="435"/>
                      <a:pt x="98" y="435"/>
                      <a:pt x="116" y="435"/>
                    </a:cubicBezTo>
                    <a:cubicBezTo>
                      <a:pt x="116" y="435"/>
                      <a:pt x="116" y="435"/>
                      <a:pt x="125" y="435"/>
                    </a:cubicBezTo>
                    <a:cubicBezTo>
                      <a:pt x="134" y="435"/>
                      <a:pt x="169" y="435"/>
                      <a:pt x="196" y="417"/>
                    </a:cubicBezTo>
                    <a:cubicBezTo>
                      <a:pt x="231" y="399"/>
                      <a:pt x="249" y="364"/>
                      <a:pt x="249" y="320"/>
                    </a:cubicBezTo>
                    <a:cubicBezTo>
                      <a:pt x="249" y="275"/>
                      <a:pt x="222" y="248"/>
                      <a:pt x="205" y="230"/>
                    </a:cubicBezTo>
                    <a:cubicBezTo>
                      <a:pt x="187" y="222"/>
                      <a:pt x="178" y="213"/>
                      <a:pt x="178" y="204"/>
                    </a:cubicBezTo>
                    <a:cubicBezTo>
                      <a:pt x="178" y="195"/>
                      <a:pt x="187" y="186"/>
                      <a:pt x="196" y="177"/>
                    </a:cubicBezTo>
                    <a:cubicBezTo>
                      <a:pt x="213" y="160"/>
                      <a:pt x="231" y="142"/>
                      <a:pt x="231" y="98"/>
                    </a:cubicBezTo>
                    <a:cubicBezTo>
                      <a:pt x="231" y="62"/>
                      <a:pt x="222" y="36"/>
                      <a:pt x="196" y="18"/>
                    </a:cubicBezTo>
                    <a:lnTo>
                      <a:pt x="213" y="18"/>
                    </a:lnTo>
                    <a:cubicBezTo>
                      <a:pt x="231" y="18"/>
                      <a:pt x="249" y="9"/>
                      <a:pt x="249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34" y="0"/>
                      <a:pt x="27" y="0"/>
                      <a:pt x="27" y="107"/>
                    </a:cubicBezTo>
                    <a:close/>
                    <a:moveTo>
                      <a:pt x="205" y="328"/>
                    </a:moveTo>
                    <a:lnTo>
                      <a:pt x="205" y="328"/>
                    </a:lnTo>
                    <a:cubicBezTo>
                      <a:pt x="213" y="364"/>
                      <a:pt x="178" y="390"/>
                      <a:pt x="134" y="390"/>
                    </a:cubicBezTo>
                    <a:cubicBezTo>
                      <a:pt x="90" y="399"/>
                      <a:pt x="54" y="381"/>
                      <a:pt x="54" y="345"/>
                    </a:cubicBezTo>
                    <a:cubicBezTo>
                      <a:pt x="45" y="328"/>
                      <a:pt x="54" y="310"/>
                      <a:pt x="71" y="292"/>
                    </a:cubicBezTo>
                    <a:cubicBezTo>
                      <a:pt x="90" y="283"/>
                      <a:pt x="107" y="275"/>
                      <a:pt x="125" y="275"/>
                    </a:cubicBezTo>
                    <a:cubicBezTo>
                      <a:pt x="134" y="275"/>
                      <a:pt x="134" y="275"/>
                      <a:pt x="134" y="275"/>
                    </a:cubicBezTo>
                    <a:cubicBezTo>
                      <a:pt x="178" y="275"/>
                      <a:pt x="205" y="301"/>
                      <a:pt x="205" y="328"/>
                    </a:cubicBezTo>
                    <a:close/>
                    <a:moveTo>
                      <a:pt x="178" y="80"/>
                    </a:moveTo>
                    <a:lnTo>
                      <a:pt x="178" y="80"/>
                    </a:lnTo>
                    <a:cubicBezTo>
                      <a:pt x="187" y="124"/>
                      <a:pt x="169" y="160"/>
                      <a:pt x="143" y="169"/>
                    </a:cubicBezTo>
                    <a:cubicBezTo>
                      <a:pt x="143" y="169"/>
                      <a:pt x="143" y="169"/>
                      <a:pt x="134" y="169"/>
                    </a:cubicBezTo>
                    <a:cubicBezTo>
                      <a:pt x="107" y="169"/>
                      <a:pt x="90" y="151"/>
                      <a:pt x="81" y="116"/>
                    </a:cubicBezTo>
                    <a:cubicBezTo>
                      <a:pt x="71" y="98"/>
                      <a:pt x="71" y="80"/>
                      <a:pt x="81" y="62"/>
                    </a:cubicBezTo>
                    <a:cubicBezTo>
                      <a:pt x="81" y="45"/>
                      <a:pt x="98" y="36"/>
                      <a:pt x="107" y="26"/>
                    </a:cubicBezTo>
                    <a:lnTo>
                      <a:pt x="116" y="26"/>
                    </a:lnTo>
                    <a:cubicBezTo>
                      <a:pt x="151" y="26"/>
                      <a:pt x="169" y="45"/>
                      <a:pt x="178" y="80"/>
                    </a:cubicBezTo>
                    <a:close/>
                    <a:moveTo>
                      <a:pt x="373" y="169"/>
                    </a:moveTo>
                    <a:lnTo>
                      <a:pt x="373" y="169"/>
                    </a:lnTo>
                    <a:cubicBezTo>
                      <a:pt x="373" y="98"/>
                      <a:pt x="373" y="98"/>
                      <a:pt x="373" y="98"/>
                    </a:cubicBezTo>
                    <a:cubicBezTo>
                      <a:pt x="319" y="98"/>
                      <a:pt x="319" y="98"/>
                      <a:pt x="319" y="98"/>
                    </a:cubicBezTo>
                    <a:cubicBezTo>
                      <a:pt x="319" y="169"/>
                      <a:pt x="319" y="169"/>
                      <a:pt x="319" y="169"/>
                    </a:cubicBezTo>
                    <a:cubicBezTo>
                      <a:pt x="249" y="169"/>
                      <a:pt x="249" y="169"/>
                      <a:pt x="249" y="169"/>
                    </a:cubicBezTo>
                    <a:cubicBezTo>
                      <a:pt x="249" y="213"/>
                      <a:pt x="249" y="213"/>
                      <a:pt x="249" y="213"/>
                    </a:cubicBezTo>
                    <a:cubicBezTo>
                      <a:pt x="319" y="213"/>
                      <a:pt x="319" y="213"/>
                      <a:pt x="319" y="213"/>
                    </a:cubicBezTo>
                    <a:cubicBezTo>
                      <a:pt x="319" y="292"/>
                      <a:pt x="319" y="292"/>
                      <a:pt x="319" y="292"/>
                    </a:cubicBezTo>
                    <a:cubicBezTo>
                      <a:pt x="373" y="292"/>
                      <a:pt x="373" y="292"/>
                      <a:pt x="373" y="292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444" y="213"/>
                      <a:pt x="444" y="213"/>
                      <a:pt x="444" y="213"/>
                    </a:cubicBezTo>
                    <a:cubicBezTo>
                      <a:pt x="444" y="169"/>
                      <a:pt x="444" y="169"/>
                      <a:pt x="444" y="169"/>
                    </a:cubicBezTo>
                    <a:lnTo>
                      <a:pt x="373" y="1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25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4" name="Freeform 75"/>
              <p:cNvSpPr>
                <a:spLocks noChangeArrowheads="1"/>
              </p:cNvSpPr>
              <p:nvPr/>
            </p:nvSpPr>
            <p:spPr bwMode="auto">
              <a:xfrm>
                <a:off x="2442737" y="5770522"/>
                <a:ext cx="112878" cy="209632"/>
              </a:xfrm>
              <a:custGeom>
                <a:avLst/>
                <a:gdLst>
                  <a:gd name="T0" fmla="*/ 132814 w 249"/>
                  <a:gd name="T1" fmla="*/ 43735 h 453"/>
                  <a:gd name="T2" fmla="*/ 132814 w 249"/>
                  <a:gd name="T3" fmla="*/ 43735 h 453"/>
                  <a:gd name="T4" fmla="*/ 94791 w 249"/>
                  <a:gd name="T5" fmla="*/ 43735 h 453"/>
                  <a:gd name="T6" fmla="*/ 85687 w 249"/>
                  <a:gd name="T7" fmla="*/ 58496 h 453"/>
                  <a:gd name="T8" fmla="*/ 85687 w 249"/>
                  <a:gd name="T9" fmla="*/ 87470 h 453"/>
                  <a:gd name="T10" fmla="*/ 132814 w 249"/>
                  <a:gd name="T11" fmla="*/ 87470 h 453"/>
                  <a:gd name="T12" fmla="*/ 132814 w 249"/>
                  <a:gd name="T13" fmla="*/ 126285 h 453"/>
                  <a:gd name="T14" fmla="*/ 85687 w 249"/>
                  <a:gd name="T15" fmla="*/ 126285 h 453"/>
                  <a:gd name="T16" fmla="*/ 85687 w 249"/>
                  <a:gd name="T17" fmla="*/ 247103 h 453"/>
                  <a:gd name="T18" fmla="*/ 42308 w 249"/>
                  <a:gd name="T19" fmla="*/ 247103 h 453"/>
                  <a:gd name="T20" fmla="*/ 42308 w 249"/>
                  <a:gd name="T21" fmla="*/ 126285 h 453"/>
                  <a:gd name="T22" fmla="*/ 0 w 249"/>
                  <a:gd name="T23" fmla="*/ 126285 h 453"/>
                  <a:gd name="T24" fmla="*/ 0 w 249"/>
                  <a:gd name="T25" fmla="*/ 87470 h 453"/>
                  <a:gd name="T26" fmla="*/ 42308 w 249"/>
                  <a:gd name="T27" fmla="*/ 87470 h 453"/>
                  <a:gd name="T28" fmla="*/ 42308 w 249"/>
                  <a:gd name="T29" fmla="*/ 63416 h 453"/>
                  <a:gd name="T30" fmla="*/ 94791 w 249"/>
                  <a:gd name="T31" fmla="*/ 0 h 453"/>
                  <a:gd name="T32" fmla="*/ 132814 w 249"/>
                  <a:gd name="T33" fmla="*/ 0 h 453"/>
                  <a:gd name="T34" fmla="*/ 132814 w 249"/>
                  <a:gd name="T35" fmla="*/ 43735 h 4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49" h="453">
                    <a:moveTo>
                      <a:pt x="248" y="80"/>
                    </a:moveTo>
                    <a:lnTo>
                      <a:pt x="248" y="80"/>
                    </a:lnTo>
                    <a:cubicBezTo>
                      <a:pt x="177" y="80"/>
                      <a:pt x="177" y="80"/>
                      <a:pt x="177" y="80"/>
                    </a:cubicBezTo>
                    <a:cubicBezTo>
                      <a:pt x="169" y="80"/>
                      <a:pt x="160" y="89"/>
                      <a:pt x="160" y="107"/>
                    </a:cubicBezTo>
                    <a:cubicBezTo>
                      <a:pt x="160" y="160"/>
                      <a:pt x="160" y="160"/>
                      <a:pt x="160" y="160"/>
                    </a:cubicBezTo>
                    <a:cubicBezTo>
                      <a:pt x="248" y="160"/>
                      <a:pt x="248" y="160"/>
                      <a:pt x="248" y="160"/>
                    </a:cubicBezTo>
                    <a:cubicBezTo>
                      <a:pt x="248" y="231"/>
                      <a:pt x="248" y="231"/>
                      <a:pt x="248" y="231"/>
                    </a:cubicBezTo>
                    <a:cubicBezTo>
                      <a:pt x="160" y="231"/>
                      <a:pt x="160" y="231"/>
                      <a:pt x="160" y="231"/>
                    </a:cubicBezTo>
                    <a:cubicBezTo>
                      <a:pt x="160" y="452"/>
                      <a:pt x="160" y="452"/>
                      <a:pt x="160" y="452"/>
                    </a:cubicBezTo>
                    <a:cubicBezTo>
                      <a:pt x="79" y="452"/>
                      <a:pt x="79" y="452"/>
                      <a:pt x="79" y="452"/>
                    </a:cubicBezTo>
                    <a:cubicBezTo>
                      <a:pt x="79" y="231"/>
                      <a:pt x="79" y="231"/>
                      <a:pt x="79" y="231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79" y="160"/>
                      <a:pt x="79" y="160"/>
                      <a:pt x="79" y="160"/>
                    </a:cubicBezTo>
                    <a:cubicBezTo>
                      <a:pt x="79" y="116"/>
                      <a:pt x="79" y="116"/>
                      <a:pt x="79" y="116"/>
                    </a:cubicBezTo>
                    <a:cubicBezTo>
                      <a:pt x="79" y="54"/>
                      <a:pt x="115" y="0"/>
                      <a:pt x="177" y="0"/>
                    </a:cubicBezTo>
                    <a:cubicBezTo>
                      <a:pt x="248" y="0"/>
                      <a:pt x="248" y="0"/>
                      <a:pt x="248" y="0"/>
                    </a:cubicBezTo>
                    <a:lnTo>
                      <a:pt x="248" y="80"/>
                    </a:ln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25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" name="Freeform 85"/>
              <p:cNvSpPr>
                <a:spLocks noChangeArrowheads="1"/>
              </p:cNvSpPr>
              <p:nvPr/>
            </p:nvSpPr>
            <p:spPr bwMode="auto">
              <a:xfrm>
                <a:off x="2027112" y="5786696"/>
                <a:ext cx="212318" cy="170660"/>
              </a:xfrm>
              <a:custGeom>
                <a:avLst/>
                <a:gdLst>
                  <a:gd name="T0" fmla="*/ 250282 w 462"/>
                  <a:gd name="T1" fmla="*/ 24258 h 374"/>
                  <a:gd name="T2" fmla="*/ 250282 w 462"/>
                  <a:gd name="T3" fmla="*/ 24258 h 374"/>
                  <a:gd name="T4" fmla="*/ 221508 w 462"/>
                  <a:gd name="T5" fmla="*/ 33962 h 374"/>
                  <a:gd name="T6" fmla="*/ 240510 w 462"/>
                  <a:gd name="T7" fmla="*/ 5391 h 374"/>
                  <a:gd name="T8" fmla="*/ 211192 w 462"/>
                  <a:gd name="T9" fmla="*/ 19407 h 374"/>
                  <a:gd name="T10" fmla="*/ 173189 w 462"/>
                  <a:gd name="T11" fmla="*/ 0 h 374"/>
                  <a:gd name="T12" fmla="*/ 119983 w 462"/>
                  <a:gd name="T13" fmla="*/ 52829 h 374"/>
                  <a:gd name="T14" fmla="*/ 124870 w 462"/>
                  <a:gd name="T15" fmla="*/ 62532 h 374"/>
                  <a:gd name="T16" fmla="*/ 19002 w 462"/>
                  <a:gd name="T17" fmla="*/ 10242 h 374"/>
                  <a:gd name="T18" fmla="*/ 9229 w 462"/>
                  <a:gd name="T19" fmla="*/ 38813 h 374"/>
                  <a:gd name="T20" fmla="*/ 33118 w 462"/>
                  <a:gd name="T21" fmla="*/ 81400 h 374"/>
                  <a:gd name="T22" fmla="*/ 9229 w 462"/>
                  <a:gd name="T23" fmla="*/ 72236 h 374"/>
                  <a:gd name="T24" fmla="*/ 9229 w 462"/>
                  <a:gd name="T25" fmla="*/ 72236 h 374"/>
                  <a:gd name="T26" fmla="*/ 53205 w 462"/>
                  <a:gd name="T27" fmla="*/ 124526 h 374"/>
                  <a:gd name="T28" fmla="*/ 38004 w 462"/>
                  <a:gd name="T29" fmla="*/ 124526 h 374"/>
                  <a:gd name="T30" fmla="*/ 28774 w 462"/>
                  <a:gd name="T31" fmla="*/ 124526 h 374"/>
                  <a:gd name="T32" fmla="*/ 77093 w 462"/>
                  <a:gd name="T33" fmla="*/ 158487 h 374"/>
                  <a:gd name="T34" fmla="*/ 14116 w 462"/>
                  <a:gd name="T35" fmla="*/ 182206 h 374"/>
                  <a:gd name="T36" fmla="*/ 0 w 462"/>
                  <a:gd name="T37" fmla="*/ 182206 h 374"/>
                  <a:gd name="T38" fmla="*/ 77093 w 462"/>
                  <a:gd name="T39" fmla="*/ 201074 h 374"/>
                  <a:gd name="T40" fmla="*/ 221508 w 462"/>
                  <a:gd name="T41" fmla="*/ 57681 h 374"/>
                  <a:gd name="T42" fmla="*/ 221508 w 462"/>
                  <a:gd name="T43" fmla="*/ 52829 h 374"/>
                  <a:gd name="T44" fmla="*/ 250282 w 462"/>
                  <a:gd name="T45" fmla="*/ 24258 h 37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62" h="374">
                    <a:moveTo>
                      <a:pt x="461" y="45"/>
                    </a:moveTo>
                    <a:lnTo>
                      <a:pt x="461" y="45"/>
                    </a:lnTo>
                    <a:cubicBezTo>
                      <a:pt x="443" y="54"/>
                      <a:pt x="425" y="63"/>
                      <a:pt x="408" y="63"/>
                    </a:cubicBezTo>
                    <a:cubicBezTo>
                      <a:pt x="425" y="54"/>
                      <a:pt x="443" y="36"/>
                      <a:pt x="443" y="10"/>
                    </a:cubicBezTo>
                    <a:cubicBezTo>
                      <a:pt x="425" y="19"/>
                      <a:pt x="408" y="27"/>
                      <a:pt x="389" y="36"/>
                    </a:cubicBezTo>
                    <a:cubicBezTo>
                      <a:pt x="372" y="19"/>
                      <a:pt x="345" y="0"/>
                      <a:pt x="319" y="0"/>
                    </a:cubicBezTo>
                    <a:cubicBezTo>
                      <a:pt x="265" y="0"/>
                      <a:pt x="221" y="45"/>
                      <a:pt x="221" y="98"/>
                    </a:cubicBezTo>
                    <a:cubicBezTo>
                      <a:pt x="221" y="107"/>
                      <a:pt x="221" y="116"/>
                      <a:pt x="230" y="116"/>
                    </a:cubicBezTo>
                    <a:cubicBezTo>
                      <a:pt x="151" y="116"/>
                      <a:pt x="79" y="81"/>
                      <a:pt x="35" y="19"/>
                    </a:cubicBezTo>
                    <a:cubicBezTo>
                      <a:pt x="26" y="36"/>
                      <a:pt x="17" y="54"/>
                      <a:pt x="17" y="72"/>
                    </a:cubicBezTo>
                    <a:cubicBezTo>
                      <a:pt x="17" y="98"/>
                      <a:pt x="35" y="134"/>
                      <a:pt x="61" y="151"/>
                    </a:cubicBezTo>
                    <a:cubicBezTo>
                      <a:pt x="44" y="143"/>
                      <a:pt x="35" y="143"/>
                      <a:pt x="17" y="134"/>
                    </a:cubicBezTo>
                    <a:cubicBezTo>
                      <a:pt x="17" y="178"/>
                      <a:pt x="53" y="222"/>
                      <a:pt x="98" y="231"/>
                    </a:cubicBezTo>
                    <a:cubicBezTo>
                      <a:pt x="89" y="231"/>
                      <a:pt x="79" y="231"/>
                      <a:pt x="70" y="231"/>
                    </a:cubicBezTo>
                    <a:cubicBezTo>
                      <a:pt x="61" y="231"/>
                      <a:pt x="61" y="231"/>
                      <a:pt x="53" y="231"/>
                    </a:cubicBezTo>
                    <a:cubicBezTo>
                      <a:pt x="61" y="266"/>
                      <a:pt x="98" y="294"/>
                      <a:pt x="142" y="294"/>
                    </a:cubicBezTo>
                    <a:cubicBezTo>
                      <a:pt x="106" y="319"/>
                      <a:pt x="70" y="338"/>
                      <a:pt x="26" y="338"/>
                    </a:cubicBezTo>
                    <a:cubicBezTo>
                      <a:pt x="17" y="338"/>
                      <a:pt x="8" y="338"/>
                      <a:pt x="0" y="338"/>
                    </a:cubicBezTo>
                    <a:cubicBezTo>
                      <a:pt x="44" y="364"/>
                      <a:pt x="89" y="373"/>
                      <a:pt x="142" y="373"/>
                    </a:cubicBezTo>
                    <a:cubicBezTo>
                      <a:pt x="319" y="373"/>
                      <a:pt x="408" y="231"/>
                      <a:pt x="408" y="107"/>
                    </a:cubicBezTo>
                    <a:lnTo>
                      <a:pt x="408" y="98"/>
                    </a:lnTo>
                    <a:cubicBezTo>
                      <a:pt x="434" y="81"/>
                      <a:pt x="443" y="72"/>
                      <a:pt x="461" y="45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lIns="21431" tIns="10716" rIns="21431" bIns="10716" anchor="ctr"/>
              <a:lstStyle/>
              <a:p>
                <a:endParaRPr lang="en-US" sz="125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ll dir="u"/>
      </p:transition>
    </mc:Choice>
    <mc:Fallback xmlns="">
      <p:transition spd="slow" advClick="0" advTm="0">
        <p:pull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2773</Words>
  <Application>Microsoft Office PowerPoint</Application>
  <PresentationFormat>宽屏</PresentationFormat>
  <Paragraphs>255</Paragraphs>
  <Slides>26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2" baseType="lpstr">
      <vt:lpstr>Bebas Neue</vt:lpstr>
      <vt:lpstr>Gill Sans</vt:lpstr>
      <vt:lpstr>Lato Heavy</vt:lpstr>
      <vt:lpstr>Liberation Sans</vt:lpstr>
      <vt:lpstr>Montserrat Bold</vt:lpstr>
      <vt:lpstr>Open Sans</vt:lpstr>
      <vt:lpstr>Walkway Black</vt:lpstr>
      <vt:lpstr>Walkway Bold</vt:lpstr>
      <vt:lpstr>等线</vt:lpstr>
      <vt:lpstr>等线 Light</vt:lpstr>
      <vt:lpstr>Arial</vt:lpstr>
      <vt:lpstr>Calibri</vt:lpstr>
      <vt:lpstr>Roboto Condensed</vt:lpstr>
      <vt:lpstr>Segoe UI</vt:lpstr>
      <vt:lpstr>Segoe UI Light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2021-07-09T00:32:24Z</dcterms:created>
  <dcterms:modified xsi:type="dcterms:W3CDTF">2023-01-10T06:13:18Z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D050DF04A02E4D7B8127F7D1017C7B96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