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58" r:id="rId4"/>
    <p:sldId id="263" r:id="rId5"/>
    <p:sldId id="264" r:id="rId6"/>
    <p:sldId id="265" r:id="rId7"/>
    <p:sldId id="266" r:id="rId8"/>
    <p:sldId id="259" r:id="rId9"/>
    <p:sldId id="267" r:id="rId10"/>
    <p:sldId id="268" r:id="rId11"/>
    <p:sldId id="269" r:id="rId12"/>
    <p:sldId id="270" r:id="rId13"/>
    <p:sldId id="260" r:id="rId14"/>
    <p:sldId id="271" r:id="rId15"/>
    <p:sldId id="272" r:id="rId16"/>
    <p:sldId id="273" r:id="rId17"/>
    <p:sldId id="274" r:id="rId18"/>
    <p:sldId id="275" r:id="rId19"/>
    <p:sldId id="276" r:id="rId20"/>
    <p:sldId id="261" r:id="rId21"/>
    <p:sldId id="277" r:id="rId22"/>
    <p:sldId id="279" r:id="rId23"/>
    <p:sldId id="280"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2E4"/>
    <a:srgbClr val="F81131"/>
    <a:srgbClr val="FFFF46"/>
    <a:srgbClr val="FF3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1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rgbClr val="E022E4"/>
              </a:solidFill>
              <a:ln w="19050">
                <a:noFill/>
              </a:ln>
              <a:effectLst/>
            </c:spPr>
            <c:extLst>
              <c:ext xmlns:c16="http://schemas.microsoft.com/office/drawing/2014/chart" uri="{C3380CC4-5D6E-409C-BE32-E72D297353CC}">
                <c16:uniqueId val="{00000001-1563-482F-BFD2-4305001B392B}"/>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1563-482F-BFD2-4305001B392B}"/>
              </c:ext>
            </c:extLst>
          </c:dPt>
          <c:dPt>
            <c:idx val="2"/>
            <c:bubble3D val="0"/>
            <c:spPr>
              <a:solidFill>
                <a:srgbClr val="E022E4"/>
              </a:solidFill>
              <a:ln w="19050">
                <a:noFill/>
              </a:ln>
              <a:effectLst/>
            </c:spPr>
            <c:extLst>
              <c:ext xmlns:c16="http://schemas.microsoft.com/office/drawing/2014/chart" uri="{C3380CC4-5D6E-409C-BE32-E72D297353CC}">
                <c16:uniqueId val="{00000005-1563-482F-BFD2-4305001B392B}"/>
              </c:ext>
            </c:extLst>
          </c:dPt>
          <c:dPt>
            <c:idx val="3"/>
            <c:bubble3D val="0"/>
            <c:spPr>
              <a:solidFill>
                <a:srgbClr val="FFC000"/>
              </a:solidFill>
              <a:ln w="19050">
                <a:noFill/>
              </a:ln>
              <a:effectLst/>
            </c:spPr>
            <c:extLst>
              <c:ext xmlns:c16="http://schemas.microsoft.com/office/drawing/2014/chart" uri="{C3380CC4-5D6E-409C-BE32-E72D297353CC}">
                <c16:uniqueId val="{00000007-1563-482F-BFD2-4305001B392B}"/>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563-482F-BFD2-4305001B39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9050">
              <a:noFill/>
            </a:ln>
          </c:spPr>
          <c:explosion val="19"/>
          <c:dPt>
            <c:idx val="0"/>
            <c:bubble3D val="0"/>
            <c:spPr>
              <a:solidFill>
                <a:srgbClr val="E022E4"/>
              </a:solidFill>
              <a:ln w="19050">
                <a:noFill/>
              </a:ln>
              <a:effectLst/>
            </c:spPr>
            <c:extLst>
              <c:ext xmlns:c16="http://schemas.microsoft.com/office/drawing/2014/chart" uri="{C3380CC4-5D6E-409C-BE32-E72D297353CC}">
                <c16:uniqueId val="{00000001-50A7-4AEA-83F6-6C2D5A071967}"/>
              </c:ext>
            </c:extLst>
          </c:dPt>
          <c:dPt>
            <c:idx val="1"/>
            <c:bubble3D val="0"/>
            <c:spPr>
              <a:solidFill>
                <a:srgbClr val="F81131">
                  <a:alpha val="90000"/>
                </a:srgbClr>
              </a:solidFill>
              <a:ln w="19050">
                <a:noFill/>
              </a:ln>
              <a:effectLst/>
            </c:spPr>
            <c:extLst>
              <c:ext xmlns:c16="http://schemas.microsoft.com/office/drawing/2014/chart" uri="{C3380CC4-5D6E-409C-BE32-E72D297353CC}">
                <c16:uniqueId val="{00000003-50A7-4AEA-83F6-6C2D5A071967}"/>
              </c:ext>
            </c:extLst>
          </c:dPt>
          <c:dPt>
            <c:idx val="2"/>
            <c:bubble3D val="0"/>
            <c:spPr>
              <a:solidFill>
                <a:schemeClr val="bg1">
                  <a:alpha val="70000"/>
                </a:schemeClr>
              </a:solidFill>
              <a:ln w="19050">
                <a:noFill/>
              </a:ln>
              <a:effectLst/>
            </c:spPr>
            <c:extLst>
              <c:ext xmlns:c16="http://schemas.microsoft.com/office/drawing/2014/chart" uri="{C3380CC4-5D6E-409C-BE32-E72D297353CC}">
                <c16:uniqueId val="{00000005-50A7-4AEA-83F6-6C2D5A071967}"/>
              </c:ext>
            </c:extLst>
          </c:dPt>
          <c:dPt>
            <c:idx val="3"/>
            <c:bubble3D val="0"/>
            <c:spPr>
              <a:solidFill>
                <a:srgbClr val="FFFF46">
                  <a:alpha val="80000"/>
                </a:srgbClr>
              </a:solidFill>
              <a:ln w="19050">
                <a:noFill/>
              </a:ln>
              <a:effectLst/>
            </c:spPr>
            <c:extLst>
              <c:ext xmlns:c16="http://schemas.microsoft.com/office/drawing/2014/chart" uri="{C3380CC4-5D6E-409C-BE32-E72D297353CC}">
                <c16:uniqueId val="{00000007-50A7-4AEA-83F6-6C2D5A07196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50A7-4AEA-83F6-6C2D5A0719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系列 1</c:v>
                </c:pt>
              </c:strCache>
            </c:strRef>
          </c:tx>
          <c:spPr>
            <a:solidFill>
              <a:schemeClr val="bg1"/>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2</c:v>
                </c:pt>
                <c:pt idx="1">
                  <c:v>3</c:v>
                </c:pt>
                <c:pt idx="2">
                  <c:v>5</c:v>
                </c:pt>
                <c:pt idx="3">
                  <c:v>15</c:v>
                </c:pt>
                <c:pt idx="4">
                  <c:v>22</c:v>
                </c:pt>
              </c:numCache>
            </c:numRef>
          </c:val>
          <c:extLst>
            <c:ext xmlns:c16="http://schemas.microsoft.com/office/drawing/2014/chart" uri="{C3380CC4-5D6E-409C-BE32-E72D297353CC}">
              <c16:uniqueId val="{00000000-F9B8-4866-8047-67ADF7161155}"/>
            </c:ext>
          </c:extLst>
        </c:ser>
        <c:ser>
          <c:idx val="1"/>
          <c:order val="1"/>
          <c:tx>
            <c:strRef>
              <c:f>Sheet1!$C$1</c:f>
              <c:strCache>
                <c:ptCount val="1"/>
                <c:pt idx="0">
                  <c:v>系列 2</c:v>
                </c:pt>
              </c:strCache>
            </c:strRef>
          </c:tx>
          <c:spPr>
            <a:solidFill>
              <a:srgbClr val="E022E4"/>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4</c:v>
                </c:pt>
                <c:pt idx="1">
                  <c:v>5</c:v>
                </c:pt>
                <c:pt idx="2">
                  <c:v>8</c:v>
                </c:pt>
                <c:pt idx="3">
                  <c:v>15</c:v>
                </c:pt>
                <c:pt idx="4">
                  <c:v>28</c:v>
                </c:pt>
              </c:numCache>
            </c:numRef>
          </c:val>
          <c:extLst>
            <c:ext xmlns:c16="http://schemas.microsoft.com/office/drawing/2014/chart" uri="{C3380CC4-5D6E-409C-BE32-E72D297353CC}">
              <c16:uniqueId val="{00000001-F9B8-4866-8047-67ADF7161155}"/>
            </c:ext>
          </c:extLst>
        </c:ser>
        <c:ser>
          <c:idx val="2"/>
          <c:order val="2"/>
          <c:tx>
            <c:strRef>
              <c:f>Sheet1!$D$1</c:f>
              <c:strCache>
                <c:ptCount val="1"/>
                <c:pt idx="0">
                  <c:v>列1</c:v>
                </c:pt>
              </c:strCache>
            </c:strRef>
          </c:tx>
          <c:spPr>
            <a:solidFill>
              <a:srgbClr val="525657"/>
            </a:solidFill>
            <a:ln w="25400">
              <a:noFill/>
            </a:ln>
            <a:effectLst/>
          </c:spPr>
          <c:cat>
            <c:numRef>
              <c:f>Sheet1!$A$2:$A$6</c:f>
              <c:numCache>
                <c:formatCode>yyyy/m/d</c:formatCode>
                <c:ptCount val="5"/>
                <c:pt idx="0">
                  <c:v>37261</c:v>
                </c:pt>
                <c:pt idx="1">
                  <c:v>37262</c:v>
                </c:pt>
                <c:pt idx="2">
                  <c:v>37263</c:v>
                </c:pt>
                <c:pt idx="3">
                  <c:v>37264</c:v>
                </c:pt>
                <c:pt idx="4">
                  <c:v>37265</c:v>
                </c:pt>
              </c:numCache>
            </c:numRef>
          </c:cat>
          <c:val>
            <c:numRef>
              <c:f>Sheet1!$D$2:$D$6</c:f>
              <c:numCache>
                <c:formatCode>General</c:formatCode>
                <c:ptCount val="5"/>
              </c:numCache>
            </c:numRef>
          </c:val>
          <c:extLst>
            <c:ext xmlns:c16="http://schemas.microsoft.com/office/drawing/2014/chart" uri="{C3380CC4-5D6E-409C-BE32-E72D297353CC}">
              <c16:uniqueId val="{00000002-F9B8-4866-8047-67ADF7161155}"/>
            </c:ext>
          </c:extLst>
        </c:ser>
        <c:dLbls>
          <c:showLegendKey val="0"/>
          <c:showVal val="0"/>
          <c:showCatName val="0"/>
          <c:showSerName val="0"/>
          <c:showPercent val="0"/>
          <c:showBubbleSize val="0"/>
        </c:dLbls>
        <c:axId val="91262976"/>
        <c:axId val="91264512"/>
      </c:areaChart>
      <c:dateAx>
        <c:axId val="91262976"/>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91264512"/>
        <c:crosses val="autoZero"/>
        <c:auto val="1"/>
        <c:lblOffset val="100"/>
        <c:baseTimeUnit val="days"/>
      </c:dateAx>
      <c:valAx>
        <c:axId val="91264512"/>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91262976"/>
        <c:crosses val="autoZero"/>
        <c:crossBetween val="midCat"/>
      </c:valAx>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仓耳今楷05-6763 W05" panose="02020400000000000000" pitchFamily="18" charset="-122"/>
                <a:ea typeface="仓耳今楷05-6763 W05"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仓耳今楷05-6763 W05" panose="02020400000000000000" pitchFamily="18" charset="-122"/>
                <a:ea typeface="仓耳今楷05-6763 W05" panose="02020400000000000000" pitchFamily="18" charset="-122"/>
              </a:defRPr>
            </a:lvl1pPr>
          </a:lstStyle>
          <a:p>
            <a:fld id="{390F3E7E-C07B-4FFB-B96F-6DACDB45B895}"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仓耳今楷05-6763 W05" panose="02020400000000000000" pitchFamily="18" charset="-122"/>
                <a:ea typeface="仓耳今楷05-6763 W05"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仓耳今楷05-6763 W05" panose="02020400000000000000" pitchFamily="18" charset="-122"/>
                <a:ea typeface="仓耳今楷05-6763 W05" panose="02020400000000000000" pitchFamily="18" charset="-122"/>
              </a:defRPr>
            </a:lvl1pPr>
          </a:lstStyle>
          <a:p>
            <a:fld id="{437DC1C3-8924-427C-8914-3AAA6FEBE5B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仓耳今楷05-6763 W05" panose="02020400000000000000" pitchFamily="18" charset="-122"/>
        <a:ea typeface="仓耳今楷05-6763 W05" panose="02020400000000000000" pitchFamily="18" charset="-122"/>
        <a:cs typeface="+mn-cs"/>
      </a:defRPr>
    </a:lvl1pPr>
    <a:lvl2pPr marL="457200" algn="l" defTabSz="914400" rtl="0" eaLnBrk="1" latinLnBrk="0" hangingPunct="1">
      <a:defRPr sz="1200" kern="1200">
        <a:solidFill>
          <a:schemeClr val="tx1"/>
        </a:solidFill>
        <a:latin typeface="仓耳今楷05-6763 W05" panose="02020400000000000000" pitchFamily="18" charset="-122"/>
        <a:ea typeface="仓耳今楷05-6763 W05" panose="02020400000000000000" pitchFamily="18" charset="-122"/>
        <a:cs typeface="+mn-cs"/>
      </a:defRPr>
    </a:lvl2pPr>
    <a:lvl3pPr marL="914400" algn="l" defTabSz="914400" rtl="0" eaLnBrk="1" latinLnBrk="0" hangingPunct="1">
      <a:defRPr sz="1200" kern="1200">
        <a:solidFill>
          <a:schemeClr val="tx1"/>
        </a:solidFill>
        <a:latin typeface="仓耳今楷05-6763 W05" panose="02020400000000000000" pitchFamily="18" charset="-122"/>
        <a:ea typeface="仓耳今楷05-6763 W05" panose="02020400000000000000" pitchFamily="18" charset="-122"/>
        <a:cs typeface="+mn-cs"/>
      </a:defRPr>
    </a:lvl3pPr>
    <a:lvl4pPr marL="1371600" algn="l" defTabSz="914400" rtl="0" eaLnBrk="1" latinLnBrk="0" hangingPunct="1">
      <a:defRPr sz="1200" kern="1200">
        <a:solidFill>
          <a:schemeClr val="tx1"/>
        </a:solidFill>
        <a:latin typeface="仓耳今楷05-6763 W05" panose="02020400000000000000" pitchFamily="18" charset="-122"/>
        <a:ea typeface="仓耳今楷05-6763 W05" panose="02020400000000000000" pitchFamily="18" charset="-122"/>
        <a:cs typeface="+mn-cs"/>
      </a:defRPr>
    </a:lvl4pPr>
    <a:lvl5pPr marL="1828800" algn="l" defTabSz="914400" rtl="0" eaLnBrk="1" latinLnBrk="0" hangingPunct="1">
      <a:defRPr sz="1200" kern="1200">
        <a:solidFill>
          <a:schemeClr val="tx1"/>
        </a:solidFill>
        <a:latin typeface="仓耳今楷05-6763 W05" panose="02020400000000000000" pitchFamily="18" charset="-122"/>
        <a:ea typeface="仓耳今楷05-6763 W05"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7DC1C3-8924-427C-8914-3AAA6FEBE5B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2FEB5F-8CEA-4819-B94F-DDF031E31288}" type="slidenum">
              <a:rPr lang="zh-CN" altLang="en-US" smtClean="0"/>
              <a:t>‹#›</a:t>
            </a:fld>
            <a:endParaRPr lang="zh-CN" altLang="en-US"/>
          </a:p>
        </p:txBody>
      </p:sp>
      <p:sp>
        <p:nvSpPr>
          <p:cNvPr id="11" name="矩形 10"/>
          <p:cNvSpPr/>
          <p:nvPr userDrawn="1"/>
        </p:nvSpPr>
        <p:spPr>
          <a:xfrm>
            <a:off x="8885244" y="6414793"/>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F4BFC37-72D1-423E-90B9-9F756572BC3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FEB5F-8CEA-4819-B94F-DDF031E3128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仓耳今楷05-6763 W05" panose="02020400000000000000" pitchFamily="18" charset="-122"/>
                <a:ea typeface="仓耳今楷05-6763 W05" panose="02020400000000000000" pitchFamily="18" charset="-122"/>
              </a:defRPr>
            </a:lvl1pPr>
          </a:lstStyle>
          <a:p>
            <a:fld id="{4F4BFC37-72D1-423E-90B9-9F756572BC3B}"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仓耳今楷05-6763 W05" panose="02020400000000000000" pitchFamily="18" charset="-122"/>
                <a:ea typeface="仓耳今楷05-6763 W05"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仓耳今楷05-6763 W05" panose="02020400000000000000" pitchFamily="18" charset="-122"/>
                <a:ea typeface="仓耳今楷05-6763 W05" panose="02020400000000000000" pitchFamily="18" charset="-122"/>
              </a:defRPr>
            </a:lvl1pPr>
          </a:lstStyle>
          <a:p>
            <a:fld id="{712FEB5F-8CEA-4819-B94F-DDF031E3128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仓耳今楷05-6763 W05" panose="02020400000000000000" pitchFamily="18" charset="-122"/>
          <a:ea typeface="仓耳今楷05-6763 W05"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仓耳今楷05-6763 W05" panose="02020400000000000000" pitchFamily="18" charset="-122"/>
          <a:ea typeface="仓耳今楷05-6763 W05"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仓耳今楷05-6763 W05" panose="02020400000000000000" pitchFamily="18" charset="-122"/>
          <a:ea typeface="仓耳今楷05-6763 W05"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仓耳今楷05-6763 W05" panose="02020400000000000000" pitchFamily="18" charset="-122"/>
          <a:ea typeface="仓耳今楷05-6763 W05"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仓耳今楷05-6763 W05" panose="02020400000000000000" pitchFamily="18" charset="-122"/>
          <a:ea typeface="仓耳今楷05-6763 W05"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仓耳今楷05-6763 W05" panose="02020400000000000000" pitchFamily="18" charset="-122"/>
          <a:ea typeface="仓耳今楷05-6763 W05"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6.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2284413"/>
            <a:ext cx="12192000" cy="11426825"/>
            <a:chOff x="0" y="-2284413"/>
            <a:chExt cx="12192000" cy="11426825"/>
          </a:xfrm>
        </p:grpSpPr>
        <p:pic>
          <p:nvPicPr>
            <p:cNvPr id="5" name="图片 4"/>
            <p:cNvPicPr>
              <a:picLocks noChangeAspect="1"/>
            </p:cNvPicPr>
            <p:nvPr/>
          </p:nvPicPr>
          <p:blipFill rotWithShape="1">
            <a:blip r:embed="rId7" cstate="screen"/>
            <a:srcRect l="22656" r="21788"/>
            <a:stretch>
              <a:fillRect/>
            </a:stretch>
          </p:blipFill>
          <p:spPr>
            <a:xfrm>
              <a:off x="0" y="0"/>
              <a:ext cx="12192000" cy="6858000"/>
            </a:xfrm>
            <a:prstGeom prst="rect">
              <a:avLst/>
            </a:prstGeom>
          </p:spPr>
        </p:pic>
        <p:sp>
          <p:nvSpPr>
            <p:cNvPr id="7" name="同心圆 6"/>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 name="同心圆 7"/>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9" name="椭圆 8"/>
          <p:cNvSpPr/>
          <p:nvPr/>
        </p:nvSpPr>
        <p:spPr>
          <a:xfrm>
            <a:off x="3419474" y="628649"/>
            <a:ext cx="5600700" cy="5600700"/>
          </a:xfrm>
          <a:prstGeom prst="ellipse">
            <a:avLst/>
          </a:prstGeom>
          <a:gradFill flip="none" rotWithShape="1">
            <a:gsLst>
              <a:gs pos="72000">
                <a:srgbClr val="E022E4">
                  <a:alpha val="67000"/>
                </a:srgbClr>
              </a:gs>
              <a:gs pos="29000">
                <a:srgbClr val="E022E4"/>
              </a:gs>
              <a:gs pos="100000">
                <a:srgbClr val="E022E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任意多边形 14"/>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sp>
        <p:nvSpPr>
          <p:cNvPr id="17" name="文本框 16"/>
          <p:cNvSpPr txBox="1"/>
          <p:nvPr/>
        </p:nvSpPr>
        <p:spPr>
          <a:xfrm>
            <a:off x="1504950" y="2559427"/>
            <a:ext cx="9182100" cy="1569660"/>
          </a:xfrm>
          <a:prstGeom prst="rect">
            <a:avLst/>
          </a:prstGeom>
          <a:noFill/>
        </p:spPr>
        <p:txBody>
          <a:bodyPr wrap="square" rtlCol="0">
            <a:spAutoFit/>
          </a:bodyPr>
          <a:lstStyle/>
          <a:p>
            <a:pPr algn="ctr"/>
            <a:r>
              <a:rPr lang="zh-CN" altLang="en-US" sz="9600" dirty="0">
                <a:solidFill>
                  <a:schemeClr val="bg1"/>
                </a:solidFill>
                <a:cs typeface="+mn-ea"/>
                <a:sym typeface="+mn-lt"/>
              </a:rPr>
              <a:t>双</a:t>
            </a:r>
            <a:r>
              <a:rPr lang="en-US" altLang="zh-CN" sz="9600" dirty="0">
                <a:solidFill>
                  <a:schemeClr val="bg1"/>
                </a:solidFill>
                <a:cs typeface="+mn-ea"/>
                <a:sym typeface="+mn-lt"/>
              </a:rPr>
              <a:t>11</a:t>
            </a:r>
            <a:r>
              <a:rPr lang="zh-CN" altLang="en-US" sz="9600" dirty="0">
                <a:solidFill>
                  <a:schemeClr val="bg1"/>
                </a:solidFill>
                <a:cs typeface="+mn-ea"/>
                <a:sym typeface="+mn-lt"/>
              </a:rPr>
              <a:t>狂欢节</a:t>
            </a:r>
          </a:p>
        </p:txBody>
      </p:sp>
      <p:sp>
        <p:nvSpPr>
          <p:cNvPr id="18" name="文本框 17"/>
          <p:cNvSpPr txBox="1"/>
          <p:nvPr/>
        </p:nvSpPr>
        <p:spPr>
          <a:xfrm>
            <a:off x="3121396" y="4135814"/>
            <a:ext cx="6292108" cy="461665"/>
          </a:xfrm>
          <a:prstGeom prst="rect">
            <a:avLst/>
          </a:prstGeom>
          <a:noFill/>
        </p:spPr>
        <p:txBody>
          <a:bodyPr wrap="none" rtlCol="0">
            <a:spAutoFit/>
          </a:bodyPr>
          <a:lstStyle/>
          <a:p>
            <a:pPr algn="ctr"/>
            <a:r>
              <a:rPr lang="zh-CN" altLang="en-US" sz="2400" spc="1200" dirty="0">
                <a:ln w="76200">
                  <a:noFill/>
                </a:ln>
                <a:solidFill>
                  <a:schemeClr val="bg1"/>
                </a:solidFill>
                <a:cs typeface="+mn-ea"/>
                <a:sym typeface="+mn-lt"/>
              </a:rPr>
              <a:t>双十一电商活动策划</a:t>
            </a:r>
            <a:r>
              <a:rPr lang="en-US" altLang="zh-CN" sz="2400" spc="1200" dirty="0">
                <a:ln w="76200">
                  <a:noFill/>
                </a:ln>
                <a:solidFill>
                  <a:schemeClr val="bg1"/>
                </a:solidFill>
                <a:cs typeface="+mn-ea"/>
                <a:sym typeface="+mn-lt"/>
              </a:rPr>
              <a:t>PPT</a:t>
            </a:r>
            <a:r>
              <a:rPr lang="zh-CN" altLang="en-US" sz="2400" spc="1200" dirty="0">
                <a:ln w="76200">
                  <a:noFill/>
                </a:ln>
                <a:solidFill>
                  <a:schemeClr val="bg1"/>
                </a:solidFill>
                <a:cs typeface="+mn-ea"/>
                <a:sym typeface="+mn-lt"/>
              </a:rPr>
              <a:t>模版</a:t>
            </a:r>
          </a:p>
        </p:txBody>
      </p:sp>
      <p:sp>
        <p:nvSpPr>
          <p:cNvPr id="20" name="PA_任意多边形 30"/>
          <p:cNvSpPr/>
          <p:nvPr>
            <p:custDataLst>
              <p:tags r:id="rId1"/>
            </p:custDataLst>
          </p:nvPr>
        </p:nvSpPr>
        <p:spPr>
          <a:xfrm rot="19800000">
            <a:off x="9670803" y="311321"/>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PA_任意多边形 30"/>
          <p:cNvSpPr/>
          <p:nvPr>
            <p:custDataLst>
              <p:tags r:id="rId2"/>
            </p:custDataLst>
          </p:nvPr>
        </p:nvSpPr>
        <p:spPr>
          <a:xfrm rot="19800000">
            <a:off x="210008" y="5231420"/>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PA_任意多边形 30"/>
          <p:cNvSpPr/>
          <p:nvPr>
            <p:custDataLst>
              <p:tags r:id="rId3"/>
            </p:custDataLst>
          </p:nvPr>
        </p:nvSpPr>
        <p:spPr>
          <a:xfrm rot="19800000">
            <a:off x="9902179" y="2820198"/>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PA_任意多边形 30"/>
          <p:cNvSpPr/>
          <p:nvPr>
            <p:custDataLst>
              <p:tags r:id="rId4"/>
            </p:custDataLst>
          </p:nvPr>
        </p:nvSpPr>
        <p:spPr>
          <a:xfrm rot="19800000">
            <a:off x="624893" y="3660610"/>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14:presetBounceEnd="1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10000">
                                          <p:cBhvr additive="base">
                                            <p:cTn id="7" dur="500" fill="hold"/>
                                            <p:tgtEl>
                                              <p:spTgt spid="20"/>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10000">
                                      <p:stCondLst>
                                        <p:cond delay="200"/>
                                      </p:stCondLst>
                                      <p:childTnLst>
                                        <p:set>
                                          <p:cBhvr>
                                            <p:cTn id="10" dur="1" fill="hold">
                                              <p:stCondLst>
                                                <p:cond delay="0"/>
                                              </p:stCondLst>
                                            </p:cTn>
                                            <p:tgtEl>
                                              <p:spTgt spid="21"/>
                                            </p:tgtEl>
                                            <p:attrNameLst>
                                              <p:attrName>style.visibility</p:attrName>
                                            </p:attrNameLst>
                                          </p:cBhvr>
                                          <p:to>
                                            <p:strVal val="visible"/>
                                          </p:to>
                                        </p:set>
                                        <p:anim calcmode="lin" valueType="num" p14:bounceEnd="10000">
                                          <p:cBhvr additive="base">
                                            <p:cTn id="11" dur="500" fill="hold"/>
                                            <p:tgtEl>
                                              <p:spTgt spid="21"/>
                                            </p:tgtEl>
                                            <p:attrNameLst>
                                              <p:attrName>ppt_x</p:attrName>
                                            </p:attrNameLst>
                                          </p:cBhvr>
                                          <p:tavLst>
                                            <p:tav tm="0">
                                              <p:val>
                                                <p:strVal val="1+#ppt_w/2"/>
                                              </p:val>
                                            </p:tav>
                                            <p:tav tm="100000">
                                              <p:val>
                                                <p:strVal val="#ppt_x"/>
                                              </p:val>
                                            </p:tav>
                                          </p:tavLst>
                                        </p:anim>
                                        <p:anim calcmode="lin" valueType="num" p14:bounceEnd="10000">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10000">
                                      <p:stCondLst>
                                        <p:cond delay="200"/>
                                      </p:stCondLst>
                                      <p:childTnLst>
                                        <p:set>
                                          <p:cBhvr>
                                            <p:cTn id="14" dur="1" fill="hold">
                                              <p:stCondLst>
                                                <p:cond delay="0"/>
                                              </p:stCondLst>
                                            </p:cTn>
                                            <p:tgtEl>
                                              <p:spTgt spid="22"/>
                                            </p:tgtEl>
                                            <p:attrNameLst>
                                              <p:attrName>style.visibility</p:attrName>
                                            </p:attrNameLst>
                                          </p:cBhvr>
                                          <p:to>
                                            <p:strVal val="visible"/>
                                          </p:to>
                                        </p:set>
                                        <p:anim calcmode="lin" valueType="num" p14:bounceEnd="10000">
                                          <p:cBhvr additive="base">
                                            <p:cTn id="15" dur="500" fill="hold"/>
                                            <p:tgtEl>
                                              <p:spTgt spid="22"/>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10000">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14:bounceEnd="10000">
                                          <p:cBhvr additive="base">
                                            <p:cTn id="19" dur="500" fill="hold"/>
                                            <p:tgtEl>
                                              <p:spTgt spid="23"/>
                                            </p:tgtEl>
                                            <p:attrNameLst>
                                              <p:attrName>ppt_x</p:attrName>
                                            </p:attrNameLst>
                                          </p:cBhvr>
                                          <p:tavLst>
                                            <p:tav tm="0">
                                              <p:val>
                                                <p:strVal val="1+#ppt_w/2"/>
                                              </p:val>
                                            </p:tav>
                                            <p:tav tm="100000">
                                              <p:val>
                                                <p:strVal val="#ppt_x"/>
                                              </p:val>
                                            </p:tav>
                                          </p:tavLst>
                                        </p:anim>
                                        <p:anim calcmode="lin" valueType="num" p14:bounceEnd="10000">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p:bldP spid="20" grpId="0" animBg="1"/>
          <p:bldP spid="21" grpId="0" animBg="1"/>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p:bldP spid="20" grpId="0" animBg="1"/>
          <p:bldP spid="21" grpId="0" animBg="1"/>
          <p:bldP spid="22" grpId="0" animBg="1"/>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1" name="Teardrop 28"/>
          <p:cNvSpPr/>
          <p:nvPr/>
        </p:nvSpPr>
        <p:spPr>
          <a:xfrm>
            <a:off x="1582736" y="1973737"/>
            <a:ext cx="3251200" cy="3251200"/>
          </a:xfrm>
          <a:prstGeom prst="teardrop">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12" name="Group 7"/>
          <p:cNvGrpSpPr/>
          <p:nvPr/>
        </p:nvGrpSpPr>
        <p:grpSpPr>
          <a:xfrm>
            <a:off x="5975224" y="2164854"/>
            <a:ext cx="4215415" cy="1357539"/>
            <a:chOff x="5493109" y="1973061"/>
            <a:chExt cx="4215415" cy="1357539"/>
          </a:xfrm>
        </p:grpSpPr>
        <p:sp>
          <p:nvSpPr>
            <p:cNvPr id="13" name="Rectangle 8"/>
            <p:cNvSpPr/>
            <p:nvPr/>
          </p:nvSpPr>
          <p:spPr>
            <a:xfrm>
              <a:off x="5493110" y="1973061"/>
              <a:ext cx="2984229" cy="307777"/>
            </a:xfrm>
            <a:prstGeom prst="rect">
              <a:avLst/>
            </a:prstGeom>
          </p:spPr>
          <p:txBody>
            <a:bodyPr wrap="square" lIns="0" tIns="0" rIns="0" bIns="0">
              <a:spAutoFit/>
            </a:bodyPr>
            <a:lstStyle/>
            <a:p>
              <a:pPr lvl="0"/>
              <a:r>
                <a:rPr lang="zh-CN" altLang="en-US" sz="2000" dirty="0">
                  <a:solidFill>
                    <a:schemeClr val="bg1"/>
                  </a:solidFill>
                  <a:cs typeface="+mn-ea"/>
                  <a:sym typeface="+mn-lt"/>
                </a:rPr>
                <a:t>请插入您的标题</a:t>
              </a:r>
            </a:p>
          </p:txBody>
        </p:sp>
        <p:sp>
          <p:nvSpPr>
            <p:cNvPr id="14" name="Rectangle 11"/>
            <p:cNvSpPr/>
            <p:nvPr/>
          </p:nvSpPr>
          <p:spPr>
            <a:xfrm>
              <a:off x="5493110" y="2729435"/>
              <a:ext cx="2327888" cy="246221"/>
            </a:xfrm>
            <a:prstGeom prst="rect">
              <a:avLst/>
            </a:prstGeom>
          </p:spPr>
          <p:txBody>
            <a:bodyPr wrap="square" lIns="0" tIns="0" rIns="0" bIns="0">
              <a:spAutoFit/>
            </a:bodyPr>
            <a:lstStyle/>
            <a:p>
              <a:pPr>
                <a:defRPr/>
              </a:pPr>
              <a:r>
                <a:rPr lang="zh-CN" altLang="en-US" sz="1600" b="1" dirty="0">
                  <a:solidFill>
                    <a:schemeClr val="bg1"/>
                  </a:solidFill>
                  <a:cs typeface="+mn-ea"/>
                  <a:sym typeface="+mn-lt"/>
                </a:rPr>
                <a:t>请插入您 的文本内容</a:t>
              </a:r>
              <a:endParaRPr lang="en-US" sz="1600" b="1" dirty="0">
                <a:solidFill>
                  <a:schemeClr val="bg1"/>
                </a:solidFill>
                <a:cs typeface="+mn-ea"/>
                <a:sym typeface="+mn-lt"/>
              </a:endParaRPr>
            </a:p>
          </p:txBody>
        </p:sp>
        <p:sp>
          <p:nvSpPr>
            <p:cNvPr id="15" name="Rectangle 12"/>
            <p:cNvSpPr/>
            <p:nvPr/>
          </p:nvSpPr>
          <p:spPr>
            <a:xfrm>
              <a:off x="5493109" y="3084379"/>
              <a:ext cx="4215415" cy="246221"/>
            </a:xfrm>
            <a:prstGeom prst="rect">
              <a:avLst/>
            </a:prstGeom>
          </p:spPr>
          <p:txBody>
            <a:bodyPr wrap="square" lIns="0" tIns="0" rIns="0" bIns="0">
              <a:spAutoFit/>
            </a:bodyPr>
            <a:lstStyle/>
            <a:p>
              <a:pPr>
                <a:defRPr/>
              </a:pPr>
              <a:r>
                <a:rPr lang="zh-CN" altLang="en-US" sz="800" dirty="0">
                  <a:solidFill>
                    <a:schemeClr val="bg1"/>
                  </a:solidFill>
                  <a:cs typeface="+mn-ea"/>
                  <a:sym typeface="+mn-lt"/>
                </a:rPr>
                <a:t>请插入您 的文本内容，请写入您的文本内容，请写入与题目相适应的文本内容请插入您 的文本内容，请写入您的文本内容</a:t>
              </a:r>
              <a:endParaRPr lang="en-US" sz="400" dirty="0">
                <a:solidFill>
                  <a:schemeClr val="bg1"/>
                </a:solidFill>
                <a:cs typeface="+mn-ea"/>
                <a:sym typeface="+mn-lt"/>
              </a:endParaRPr>
            </a:p>
          </p:txBody>
        </p:sp>
      </p:grpSp>
      <p:grpSp>
        <p:nvGrpSpPr>
          <p:cNvPr id="2" name="组合 1"/>
          <p:cNvGrpSpPr/>
          <p:nvPr/>
        </p:nvGrpSpPr>
        <p:grpSpPr>
          <a:xfrm>
            <a:off x="5969859" y="4423495"/>
            <a:ext cx="4379027" cy="838919"/>
            <a:chOff x="5442563" y="4823545"/>
            <a:chExt cx="4379027" cy="838919"/>
          </a:xfrm>
        </p:grpSpPr>
        <p:grpSp>
          <p:nvGrpSpPr>
            <p:cNvPr id="16" name="Group 10"/>
            <p:cNvGrpSpPr/>
            <p:nvPr/>
          </p:nvGrpSpPr>
          <p:grpSpPr>
            <a:xfrm>
              <a:off x="5442563" y="4823545"/>
              <a:ext cx="875600" cy="838919"/>
              <a:chOff x="5487744" y="4231702"/>
              <a:chExt cx="875600" cy="838919"/>
            </a:xfrm>
          </p:grpSpPr>
          <p:sp>
            <p:nvSpPr>
              <p:cNvPr id="17" name="Oval 14"/>
              <p:cNvSpPr/>
              <p:nvPr/>
            </p:nvSpPr>
            <p:spPr>
              <a:xfrm>
                <a:off x="5723075" y="4231702"/>
                <a:ext cx="401392" cy="401392"/>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8" name="Rectangle 18"/>
              <p:cNvSpPr/>
              <p:nvPr/>
            </p:nvSpPr>
            <p:spPr>
              <a:xfrm>
                <a:off x="5487744" y="4701289"/>
                <a:ext cx="875600" cy="369332"/>
              </a:xfrm>
              <a:prstGeom prst="rect">
                <a:avLst/>
              </a:prstGeom>
            </p:spPr>
            <p:txBody>
              <a:bodyPr wrap="square" lIns="0" tIns="0" rIns="0" bIns="0">
                <a:spAutoFit/>
              </a:bodyPr>
              <a:lstStyle/>
              <a:p>
                <a:pPr algn="ctr">
                  <a:defRPr/>
                </a:pPr>
                <a:r>
                  <a:rPr lang="en-US" sz="1200" dirty="0">
                    <a:solidFill>
                      <a:schemeClr val="bg1"/>
                    </a:solidFill>
                    <a:cs typeface="+mn-ea"/>
                    <a:sym typeface="+mn-lt"/>
                  </a:rPr>
                  <a:t>PHP Coding</a:t>
                </a:r>
              </a:p>
            </p:txBody>
          </p:sp>
          <p:sp>
            <p:nvSpPr>
              <p:cNvPr id="19" name="Rectangle 22"/>
              <p:cNvSpPr/>
              <p:nvPr/>
            </p:nvSpPr>
            <p:spPr>
              <a:xfrm>
                <a:off x="5705230" y="4297860"/>
                <a:ext cx="437082" cy="246221"/>
              </a:xfrm>
              <a:prstGeom prst="rect">
                <a:avLst/>
              </a:prstGeom>
            </p:spPr>
            <p:txBody>
              <a:bodyPr wrap="square" lIns="0" tIns="0" rIns="0" bIns="0">
                <a:spAutoFit/>
              </a:bodyPr>
              <a:lstStyle/>
              <a:p>
                <a:pPr algn="ctr">
                  <a:defRPr/>
                </a:pPr>
                <a:r>
                  <a:rPr lang="en-US" sz="1600" b="1" dirty="0">
                    <a:solidFill>
                      <a:schemeClr val="bg1"/>
                    </a:solidFill>
                    <a:cs typeface="+mn-ea"/>
                    <a:sym typeface="+mn-lt"/>
                  </a:rPr>
                  <a:t>60</a:t>
                </a:r>
                <a:r>
                  <a:rPr lang="en-US" sz="1050" b="1" dirty="0">
                    <a:solidFill>
                      <a:schemeClr val="bg1"/>
                    </a:solidFill>
                    <a:cs typeface="+mn-ea"/>
                    <a:sym typeface="+mn-lt"/>
                  </a:rPr>
                  <a:t>%</a:t>
                </a:r>
                <a:endParaRPr lang="en-US" sz="1600" b="1" dirty="0">
                  <a:solidFill>
                    <a:schemeClr val="bg1"/>
                  </a:solidFill>
                  <a:cs typeface="+mn-ea"/>
                  <a:sym typeface="+mn-lt"/>
                </a:endParaRPr>
              </a:p>
            </p:txBody>
          </p:sp>
        </p:grpSp>
        <p:grpSp>
          <p:nvGrpSpPr>
            <p:cNvPr id="20" name="Group 13"/>
            <p:cNvGrpSpPr/>
            <p:nvPr/>
          </p:nvGrpSpPr>
          <p:grpSpPr>
            <a:xfrm>
              <a:off x="6609190" y="4823545"/>
              <a:ext cx="875600" cy="654253"/>
              <a:chOff x="6654371" y="4231702"/>
              <a:chExt cx="875600" cy="654253"/>
            </a:xfrm>
          </p:grpSpPr>
          <p:sp>
            <p:nvSpPr>
              <p:cNvPr id="21" name="Oval 15"/>
              <p:cNvSpPr/>
              <p:nvPr/>
            </p:nvSpPr>
            <p:spPr>
              <a:xfrm>
                <a:off x="6891475" y="4231702"/>
                <a:ext cx="401392" cy="401392"/>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2" name="Rectangle 19"/>
              <p:cNvSpPr/>
              <p:nvPr/>
            </p:nvSpPr>
            <p:spPr>
              <a:xfrm>
                <a:off x="6654371" y="4701289"/>
                <a:ext cx="875600" cy="184666"/>
              </a:xfrm>
              <a:prstGeom prst="rect">
                <a:avLst/>
              </a:prstGeom>
            </p:spPr>
            <p:txBody>
              <a:bodyPr wrap="square" lIns="0" tIns="0" rIns="0" bIns="0">
                <a:spAutoFit/>
              </a:bodyPr>
              <a:lstStyle/>
              <a:p>
                <a:pPr algn="ctr">
                  <a:defRPr/>
                </a:pPr>
                <a:r>
                  <a:rPr lang="en-US" sz="1200" dirty="0">
                    <a:solidFill>
                      <a:schemeClr val="bg1"/>
                    </a:solidFill>
                    <a:cs typeface="+mn-ea"/>
                    <a:sym typeface="+mn-lt"/>
                  </a:rPr>
                  <a:t>Photoshop</a:t>
                </a:r>
              </a:p>
            </p:txBody>
          </p:sp>
          <p:sp>
            <p:nvSpPr>
              <p:cNvPr id="23" name="Rectangle 23"/>
              <p:cNvSpPr/>
              <p:nvPr/>
            </p:nvSpPr>
            <p:spPr>
              <a:xfrm>
                <a:off x="6873630" y="4297860"/>
                <a:ext cx="437082" cy="246221"/>
              </a:xfrm>
              <a:prstGeom prst="rect">
                <a:avLst/>
              </a:prstGeom>
            </p:spPr>
            <p:txBody>
              <a:bodyPr wrap="square" lIns="0" tIns="0" rIns="0" bIns="0">
                <a:spAutoFit/>
              </a:bodyPr>
              <a:lstStyle/>
              <a:p>
                <a:pPr algn="ctr">
                  <a:defRPr/>
                </a:pPr>
                <a:r>
                  <a:rPr lang="en-US" sz="1600" b="1" dirty="0">
                    <a:solidFill>
                      <a:schemeClr val="bg1"/>
                    </a:solidFill>
                    <a:cs typeface="+mn-ea"/>
                    <a:sym typeface="+mn-lt"/>
                  </a:rPr>
                  <a:t>75</a:t>
                </a:r>
                <a:r>
                  <a:rPr lang="en-US" sz="1050" b="1" dirty="0">
                    <a:solidFill>
                      <a:schemeClr val="bg1"/>
                    </a:solidFill>
                    <a:cs typeface="+mn-ea"/>
                    <a:sym typeface="+mn-lt"/>
                  </a:rPr>
                  <a:t>%</a:t>
                </a:r>
                <a:endParaRPr lang="en-US" sz="1600" b="1" dirty="0">
                  <a:solidFill>
                    <a:schemeClr val="bg1"/>
                  </a:solidFill>
                  <a:cs typeface="+mn-ea"/>
                  <a:sym typeface="+mn-lt"/>
                </a:endParaRPr>
              </a:p>
            </p:txBody>
          </p:sp>
        </p:grpSp>
        <p:grpSp>
          <p:nvGrpSpPr>
            <p:cNvPr id="24" name="Group 26"/>
            <p:cNvGrpSpPr/>
            <p:nvPr/>
          </p:nvGrpSpPr>
          <p:grpSpPr>
            <a:xfrm>
              <a:off x="7775817" y="4823545"/>
              <a:ext cx="875600" cy="654253"/>
              <a:chOff x="7820998" y="4231702"/>
              <a:chExt cx="875600" cy="654253"/>
            </a:xfrm>
          </p:grpSpPr>
          <p:sp>
            <p:nvSpPr>
              <p:cNvPr id="25" name="Oval 16"/>
              <p:cNvSpPr/>
              <p:nvPr/>
            </p:nvSpPr>
            <p:spPr>
              <a:xfrm>
                <a:off x="8059875" y="4231702"/>
                <a:ext cx="401392" cy="401392"/>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6" name="Rectangle 20"/>
              <p:cNvSpPr/>
              <p:nvPr/>
            </p:nvSpPr>
            <p:spPr>
              <a:xfrm>
                <a:off x="7820998" y="4701289"/>
                <a:ext cx="875600" cy="184666"/>
              </a:xfrm>
              <a:prstGeom prst="rect">
                <a:avLst/>
              </a:prstGeom>
            </p:spPr>
            <p:txBody>
              <a:bodyPr wrap="square" lIns="0" tIns="0" rIns="0" bIns="0">
                <a:spAutoFit/>
              </a:bodyPr>
              <a:lstStyle/>
              <a:p>
                <a:pPr algn="ctr">
                  <a:defRPr/>
                </a:pPr>
                <a:r>
                  <a:rPr lang="en-US" sz="1200" dirty="0">
                    <a:solidFill>
                      <a:schemeClr val="bg1"/>
                    </a:solidFill>
                    <a:cs typeface="+mn-ea"/>
                    <a:sym typeface="+mn-lt"/>
                  </a:rPr>
                  <a:t>Illustrator</a:t>
                </a:r>
              </a:p>
            </p:txBody>
          </p:sp>
          <p:sp>
            <p:nvSpPr>
              <p:cNvPr id="27" name="Rectangle 24"/>
              <p:cNvSpPr/>
              <p:nvPr/>
            </p:nvSpPr>
            <p:spPr>
              <a:xfrm>
                <a:off x="8040257" y="4297860"/>
                <a:ext cx="437082" cy="246221"/>
              </a:xfrm>
              <a:prstGeom prst="rect">
                <a:avLst/>
              </a:prstGeom>
            </p:spPr>
            <p:txBody>
              <a:bodyPr wrap="square" lIns="0" tIns="0" rIns="0" bIns="0">
                <a:spAutoFit/>
              </a:bodyPr>
              <a:lstStyle/>
              <a:p>
                <a:pPr algn="ctr">
                  <a:defRPr/>
                </a:pPr>
                <a:r>
                  <a:rPr lang="en-US" sz="1600" b="1" dirty="0">
                    <a:solidFill>
                      <a:schemeClr val="bg1"/>
                    </a:solidFill>
                    <a:cs typeface="+mn-ea"/>
                    <a:sym typeface="+mn-lt"/>
                  </a:rPr>
                  <a:t>62</a:t>
                </a:r>
                <a:r>
                  <a:rPr lang="en-US" sz="1050" b="1" dirty="0">
                    <a:solidFill>
                      <a:schemeClr val="bg1"/>
                    </a:solidFill>
                    <a:cs typeface="+mn-ea"/>
                    <a:sym typeface="+mn-lt"/>
                  </a:rPr>
                  <a:t>%</a:t>
                </a:r>
                <a:endParaRPr lang="en-US" sz="1600" b="1" dirty="0">
                  <a:solidFill>
                    <a:schemeClr val="bg1"/>
                  </a:solidFill>
                  <a:cs typeface="+mn-ea"/>
                  <a:sym typeface="+mn-lt"/>
                </a:endParaRPr>
              </a:p>
            </p:txBody>
          </p:sp>
        </p:grpSp>
        <p:grpSp>
          <p:nvGrpSpPr>
            <p:cNvPr id="28" name="Group 29"/>
            <p:cNvGrpSpPr/>
            <p:nvPr/>
          </p:nvGrpSpPr>
          <p:grpSpPr>
            <a:xfrm>
              <a:off x="8945990" y="4823545"/>
              <a:ext cx="875600" cy="654253"/>
              <a:chOff x="8991171" y="4231702"/>
              <a:chExt cx="875600" cy="654253"/>
            </a:xfrm>
          </p:grpSpPr>
          <p:sp>
            <p:nvSpPr>
              <p:cNvPr id="29" name="Oval 17"/>
              <p:cNvSpPr/>
              <p:nvPr/>
            </p:nvSpPr>
            <p:spPr>
              <a:xfrm>
                <a:off x="9228275" y="4231702"/>
                <a:ext cx="401392" cy="401392"/>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30" name="Rectangle 21"/>
              <p:cNvSpPr/>
              <p:nvPr/>
            </p:nvSpPr>
            <p:spPr>
              <a:xfrm>
                <a:off x="8991171" y="4701289"/>
                <a:ext cx="875600" cy="184666"/>
              </a:xfrm>
              <a:prstGeom prst="rect">
                <a:avLst/>
              </a:prstGeom>
            </p:spPr>
            <p:txBody>
              <a:bodyPr wrap="square" lIns="0" tIns="0" rIns="0" bIns="0">
                <a:spAutoFit/>
              </a:bodyPr>
              <a:lstStyle/>
              <a:p>
                <a:pPr algn="ctr">
                  <a:defRPr/>
                </a:pPr>
                <a:r>
                  <a:rPr lang="en-US" sz="1200" dirty="0">
                    <a:solidFill>
                      <a:schemeClr val="bg1"/>
                    </a:solidFill>
                    <a:cs typeface="+mn-ea"/>
                    <a:sym typeface="+mn-lt"/>
                  </a:rPr>
                  <a:t>HTML5</a:t>
                </a:r>
              </a:p>
            </p:txBody>
          </p:sp>
          <p:sp>
            <p:nvSpPr>
              <p:cNvPr id="31" name="Rectangle 25"/>
              <p:cNvSpPr/>
              <p:nvPr/>
            </p:nvSpPr>
            <p:spPr>
              <a:xfrm>
                <a:off x="9210430" y="4297860"/>
                <a:ext cx="437082" cy="246221"/>
              </a:xfrm>
              <a:prstGeom prst="rect">
                <a:avLst/>
              </a:prstGeom>
            </p:spPr>
            <p:txBody>
              <a:bodyPr wrap="square" lIns="0" tIns="0" rIns="0" bIns="0">
                <a:spAutoFit/>
              </a:bodyPr>
              <a:lstStyle/>
              <a:p>
                <a:pPr algn="ctr">
                  <a:defRPr/>
                </a:pPr>
                <a:r>
                  <a:rPr lang="en-US" sz="1600" b="1" dirty="0">
                    <a:solidFill>
                      <a:schemeClr val="bg1"/>
                    </a:solidFill>
                    <a:cs typeface="+mn-ea"/>
                    <a:sym typeface="+mn-lt"/>
                  </a:rPr>
                  <a:t>55</a:t>
                </a:r>
                <a:r>
                  <a:rPr lang="en-US" sz="1050" b="1" dirty="0">
                    <a:solidFill>
                      <a:schemeClr val="bg1"/>
                    </a:solidFill>
                    <a:cs typeface="+mn-ea"/>
                    <a:sym typeface="+mn-lt"/>
                  </a:rPr>
                  <a:t>%</a:t>
                </a:r>
                <a:endParaRPr lang="en-US" sz="1600" b="1" dirty="0">
                  <a:solidFill>
                    <a:schemeClr val="bg1"/>
                  </a:solidFill>
                  <a:cs typeface="+mn-ea"/>
                  <a:sym typeface="+mn-lt"/>
                </a:endParaRPr>
              </a:p>
            </p:txBody>
          </p:sp>
        </p:grpSp>
      </p:grpSp>
      <p:sp>
        <p:nvSpPr>
          <p:cNvPr id="32" name="Rectangle 12"/>
          <p:cNvSpPr/>
          <p:nvPr/>
        </p:nvSpPr>
        <p:spPr>
          <a:xfrm>
            <a:off x="5975223" y="3660934"/>
            <a:ext cx="4215415" cy="246221"/>
          </a:xfrm>
          <a:prstGeom prst="rect">
            <a:avLst/>
          </a:prstGeom>
        </p:spPr>
        <p:txBody>
          <a:bodyPr wrap="square" lIns="0" tIns="0" rIns="0" bIns="0">
            <a:spAutoFit/>
          </a:bodyPr>
          <a:lstStyle/>
          <a:p>
            <a:pPr>
              <a:defRPr/>
            </a:pPr>
            <a:r>
              <a:rPr lang="zh-CN" altLang="en-US" sz="800" dirty="0">
                <a:solidFill>
                  <a:schemeClr val="bg1"/>
                </a:solidFill>
                <a:cs typeface="+mn-ea"/>
                <a:sym typeface="+mn-lt"/>
              </a:rPr>
              <a:t>请插入您 的文本内容，请写入您的文本内容，请写入与题目相适应的文本内容请插入您 的文本内容，请写入您的文本内容</a:t>
            </a:r>
            <a:endParaRPr lang="en-US" sz="400" dirty="0">
              <a:solidFill>
                <a:schemeClr val="bg1"/>
              </a:solidFill>
              <a:cs typeface="+mn-ea"/>
              <a:sym typeface="+mn-lt"/>
            </a:endParaRPr>
          </a:p>
        </p:txBody>
      </p:sp>
      <p:sp>
        <p:nvSpPr>
          <p:cNvPr id="33" name="矩形 32"/>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活动流程执行</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3" presetClass="entr" presetSubtype="32"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strVal val="4*#ppt_w"/>
                                          </p:val>
                                        </p:tav>
                                        <p:tav tm="100000">
                                          <p:val>
                                            <p:strVal val="#ppt_w"/>
                                          </p:val>
                                        </p:tav>
                                      </p:tavLst>
                                    </p:anim>
                                    <p:anim calcmode="lin" valueType="num">
                                      <p:cBhvr>
                                        <p:cTn id="16" dur="5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aphicFrame>
        <p:nvGraphicFramePr>
          <p:cNvPr id="11" name="Chart 11"/>
          <p:cNvGraphicFramePr/>
          <p:nvPr/>
        </p:nvGraphicFramePr>
        <p:xfrm>
          <a:off x="3588931" y="1971310"/>
          <a:ext cx="5014138" cy="345863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7"/>
          <p:cNvGrpSpPr/>
          <p:nvPr/>
        </p:nvGrpSpPr>
        <p:grpSpPr>
          <a:xfrm>
            <a:off x="7970877" y="3943829"/>
            <a:ext cx="2162873" cy="1177261"/>
            <a:chOff x="8413447" y="2353550"/>
            <a:chExt cx="2162873" cy="1177261"/>
          </a:xfrm>
        </p:grpSpPr>
        <p:sp>
          <p:nvSpPr>
            <p:cNvPr id="13" name="Rectangle 13"/>
            <p:cNvSpPr/>
            <p:nvPr/>
          </p:nvSpPr>
          <p:spPr>
            <a:xfrm>
              <a:off x="8413447" y="2353550"/>
              <a:ext cx="866606" cy="369332"/>
            </a:xfrm>
            <a:prstGeom prst="rect">
              <a:avLst/>
            </a:prstGeom>
          </p:spPr>
          <p:txBody>
            <a:bodyPr wrap="square" lIns="0" tIns="0" rIns="0" bIns="0">
              <a:spAutoFit/>
            </a:bodyPr>
            <a:lstStyle/>
            <a:p>
              <a:pPr>
                <a:defRPr/>
              </a:pPr>
              <a:r>
                <a:rPr lang="en-US" sz="2400" dirty="0">
                  <a:solidFill>
                    <a:schemeClr val="bg1"/>
                  </a:solidFill>
                  <a:cs typeface="+mn-ea"/>
                  <a:sym typeface="+mn-lt"/>
                </a:rPr>
                <a:t>82%</a:t>
              </a:r>
            </a:p>
          </p:txBody>
        </p:sp>
        <p:sp>
          <p:nvSpPr>
            <p:cNvPr id="14" name="Rectangle 15"/>
            <p:cNvSpPr/>
            <p:nvPr/>
          </p:nvSpPr>
          <p:spPr>
            <a:xfrm>
              <a:off x="8413447" y="3161479"/>
              <a:ext cx="2162873" cy="369332"/>
            </a:xfrm>
            <a:prstGeom prst="rect">
              <a:avLst/>
            </a:prstGeom>
          </p:spPr>
          <p:txBody>
            <a:bodyPr wrap="square" lIns="0" tIns="0" rIns="0" bIns="0">
              <a:spAutoFit/>
            </a:bodyPr>
            <a:lstStyle/>
            <a:p>
              <a:pPr lvl="0">
                <a:defRPr/>
              </a:pPr>
              <a:r>
                <a:rPr lang="zh-CN" altLang="en-US" sz="1200" dirty="0">
                  <a:solidFill>
                    <a:schemeClr val="bg1"/>
                  </a:solidFill>
                  <a:cs typeface="+mn-ea"/>
                  <a:sym typeface="+mn-lt"/>
                </a:rPr>
                <a:t>请插入您 的文本内容，请写入您的文本内容</a:t>
              </a:r>
              <a:endParaRPr lang="en-US" altLang="zh-CN" sz="900" dirty="0">
                <a:solidFill>
                  <a:schemeClr val="bg1"/>
                </a:solidFill>
                <a:cs typeface="+mn-ea"/>
                <a:sym typeface="+mn-lt"/>
              </a:endParaRPr>
            </a:p>
          </p:txBody>
        </p:sp>
        <p:sp>
          <p:nvSpPr>
            <p:cNvPr id="15" name="Rectangle 16"/>
            <p:cNvSpPr/>
            <p:nvPr/>
          </p:nvSpPr>
          <p:spPr>
            <a:xfrm>
              <a:off x="8413447" y="2785129"/>
              <a:ext cx="1889376" cy="276999"/>
            </a:xfrm>
            <a:prstGeom prst="rect">
              <a:avLst/>
            </a:prstGeom>
          </p:spPr>
          <p:txBody>
            <a:bodyPr wrap="square" lIns="0" tIns="0" rIns="0" bIns="0">
              <a:spAutoFit/>
            </a:bodyPr>
            <a:lstStyle/>
            <a:p>
              <a:pPr lvl="0"/>
              <a:r>
                <a:rPr lang="zh-CN" altLang="en-US" dirty="0">
                  <a:solidFill>
                    <a:schemeClr val="bg1"/>
                  </a:solidFill>
                  <a:cs typeface="+mn-ea"/>
                  <a:sym typeface="+mn-lt"/>
                </a:rPr>
                <a:t>请插入您的标题</a:t>
              </a:r>
            </a:p>
          </p:txBody>
        </p:sp>
      </p:grpSp>
      <p:grpSp>
        <p:nvGrpSpPr>
          <p:cNvPr id="16" name="Group 18"/>
          <p:cNvGrpSpPr/>
          <p:nvPr/>
        </p:nvGrpSpPr>
        <p:grpSpPr>
          <a:xfrm>
            <a:off x="3933127" y="4962320"/>
            <a:ext cx="2721673" cy="1141429"/>
            <a:chOff x="8413447" y="2353550"/>
            <a:chExt cx="2721673" cy="1141429"/>
          </a:xfrm>
        </p:grpSpPr>
        <p:sp>
          <p:nvSpPr>
            <p:cNvPr id="17" name="Rectangle 19"/>
            <p:cNvSpPr/>
            <p:nvPr/>
          </p:nvSpPr>
          <p:spPr>
            <a:xfrm>
              <a:off x="8413447" y="2353550"/>
              <a:ext cx="866606" cy="369332"/>
            </a:xfrm>
            <a:prstGeom prst="rect">
              <a:avLst/>
            </a:prstGeom>
          </p:spPr>
          <p:txBody>
            <a:bodyPr wrap="square" lIns="0" tIns="0" rIns="0" bIns="0">
              <a:spAutoFit/>
            </a:bodyPr>
            <a:lstStyle/>
            <a:p>
              <a:pPr>
                <a:defRPr/>
              </a:pPr>
              <a:r>
                <a:rPr lang="en-US" sz="2400" dirty="0">
                  <a:solidFill>
                    <a:schemeClr val="bg1"/>
                  </a:solidFill>
                  <a:cs typeface="+mn-ea"/>
                  <a:sym typeface="+mn-lt"/>
                </a:rPr>
                <a:t>32%</a:t>
              </a:r>
            </a:p>
          </p:txBody>
        </p:sp>
        <p:sp>
          <p:nvSpPr>
            <p:cNvPr id="18" name="Rectangle 20"/>
            <p:cNvSpPr/>
            <p:nvPr/>
          </p:nvSpPr>
          <p:spPr>
            <a:xfrm>
              <a:off x="8413447" y="3125647"/>
              <a:ext cx="2721673" cy="369332"/>
            </a:xfrm>
            <a:prstGeom prst="rect">
              <a:avLst/>
            </a:prstGeom>
          </p:spPr>
          <p:txBody>
            <a:bodyPr wrap="square" lIns="0" tIns="0" rIns="0" bIns="0">
              <a:spAutoFit/>
            </a:bodyPr>
            <a:lstStyle/>
            <a:p>
              <a:pPr lvl="0">
                <a:defRPr/>
              </a:pPr>
              <a:r>
                <a:rPr lang="zh-CN" altLang="en-US" sz="1200" dirty="0">
                  <a:solidFill>
                    <a:schemeClr val="bg1"/>
                  </a:solidFill>
                  <a:cs typeface="+mn-ea"/>
                  <a:sym typeface="+mn-lt"/>
                </a:rPr>
                <a:t>请插入您 的文本内容，请写入您的文本内容</a:t>
              </a:r>
              <a:endParaRPr lang="en-US" altLang="zh-CN" sz="900" dirty="0">
                <a:solidFill>
                  <a:schemeClr val="bg1"/>
                </a:solidFill>
                <a:cs typeface="+mn-ea"/>
                <a:sym typeface="+mn-lt"/>
              </a:endParaRPr>
            </a:p>
          </p:txBody>
        </p:sp>
        <p:sp>
          <p:nvSpPr>
            <p:cNvPr id="19" name="Rectangle 21"/>
            <p:cNvSpPr/>
            <p:nvPr/>
          </p:nvSpPr>
          <p:spPr>
            <a:xfrm>
              <a:off x="8413447" y="2785129"/>
              <a:ext cx="1889376" cy="276999"/>
            </a:xfrm>
            <a:prstGeom prst="rect">
              <a:avLst/>
            </a:prstGeom>
          </p:spPr>
          <p:txBody>
            <a:bodyPr wrap="square" lIns="0" tIns="0" rIns="0" bIns="0">
              <a:spAutoFit/>
            </a:bodyPr>
            <a:lstStyle/>
            <a:p>
              <a:pPr lvl="0"/>
              <a:r>
                <a:rPr lang="zh-CN" altLang="en-US" dirty="0">
                  <a:solidFill>
                    <a:schemeClr val="bg1"/>
                  </a:solidFill>
                  <a:cs typeface="+mn-ea"/>
                  <a:sym typeface="+mn-lt"/>
                </a:rPr>
                <a:t>请插入您的标题</a:t>
              </a:r>
            </a:p>
          </p:txBody>
        </p:sp>
      </p:grpSp>
      <p:grpSp>
        <p:nvGrpSpPr>
          <p:cNvPr id="20" name="Group 22"/>
          <p:cNvGrpSpPr/>
          <p:nvPr/>
        </p:nvGrpSpPr>
        <p:grpSpPr>
          <a:xfrm>
            <a:off x="1620877" y="2843759"/>
            <a:ext cx="2162873" cy="1160181"/>
            <a:chOff x="8413447" y="2353550"/>
            <a:chExt cx="2162873" cy="1160181"/>
          </a:xfrm>
        </p:grpSpPr>
        <p:sp>
          <p:nvSpPr>
            <p:cNvPr id="21" name="Rectangle 23"/>
            <p:cNvSpPr/>
            <p:nvPr/>
          </p:nvSpPr>
          <p:spPr>
            <a:xfrm>
              <a:off x="8413447" y="2353550"/>
              <a:ext cx="866606" cy="369332"/>
            </a:xfrm>
            <a:prstGeom prst="rect">
              <a:avLst/>
            </a:prstGeom>
          </p:spPr>
          <p:txBody>
            <a:bodyPr wrap="square" lIns="0" tIns="0" rIns="0" bIns="0">
              <a:spAutoFit/>
            </a:bodyPr>
            <a:lstStyle/>
            <a:p>
              <a:pPr>
                <a:defRPr/>
              </a:pPr>
              <a:r>
                <a:rPr lang="en-US" sz="2400" dirty="0">
                  <a:solidFill>
                    <a:schemeClr val="bg1"/>
                  </a:solidFill>
                  <a:cs typeface="+mn-ea"/>
                  <a:sym typeface="+mn-lt"/>
                </a:rPr>
                <a:t>14%</a:t>
              </a:r>
            </a:p>
          </p:txBody>
        </p:sp>
        <p:sp>
          <p:nvSpPr>
            <p:cNvPr id="22" name="Rectangle 24"/>
            <p:cNvSpPr/>
            <p:nvPr/>
          </p:nvSpPr>
          <p:spPr>
            <a:xfrm>
              <a:off x="8413447" y="3144399"/>
              <a:ext cx="2162873" cy="369332"/>
            </a:xfrm>
            <a:prstGeom prst="rect">
              <a:avLst/>
            </a:prstGeom>
          </p:spPr>
          <p:txBody>
            <a:bodyPr wrap="square" lIns="0" tIns="0" rIns="0" bIns="0">
              <a:spAutoFit/>
            </a:bodyPr>
            <a:lstStyle/>
            <a:p>
              <a:pPr>
                <a:defRPr/>
              </a:pPr>
              <a:r>
                <a:rPr lang="zh-CN" altLang="en-US" sz="1200" dirty="0">
                  <a:solidFill>
                    <a:schemeClr val="bg1"/>
                  </a:solidFill>
                  <a:cs typeface="+mn-ea"/>
                  <a:sym typeface="+mn-lt"/>
                </a:rPr>
                <a:t>请插入您 的文本内容，请写入您的文本内容</a:t>
              </a:r>
              <a:endParaRPr lang="en-US" sz="900" dirty="0">
                <a:solidFill>
                  <a:schemeClr val="bg1"/>
                </a:solidFill>
                <a:cs typeface="+mn-ea"/>
                <a:sym typeface="+mn-lt"/>
              </a:endParaRPr>
            </a:p>
          </p:txBody>
        </p:sp>
        <p:sp>
          <p:nvSpPr>
            <p:cNvPr id="23" name="Rectangle 25"/>
            <p:cNvSpPr/>
            <p:nvPr/>
          </p:nvSpPr>
          <p:spPr>
            <a:xfrm>
              <a:off x="8413447" y="2785129"/>
              <a:ext cx="1889376" cy="276999"/>
            </a:xfrm>
            <a:prstGeom prst="rect">
              <a:avLst/>
            </a:prstGeom>
          </p:spPr>
          <p:txBody>
            <a:bodyPr wrap="square" lIns="0" tIns="0" rIns="0" bIns="0">
              <a:spAutoFit/>
            </a:bodyPr>
            <a:lstStyle/>
            <a:p>
              <a:pPr lvl="0"/>
              <a:r>
                <a:rPr lang="zh-CN" altLang="en-US" dirty="0">
                  <a:solidFill>
                    <a:schemeClr val="bg1"/>
                  </a:solidFill>
                  <a:cs typeface="+mn-ea"/>
                  <a:sym typeface="+mn-lt"/>
                </a:rPr>
                <a:t>请插入您的标题</a:t>
              </a:r>
            </a:p>
          </p:txBody>
        </p:sp>
      </p:grpSp>
      <p:grpSp>
        <p:nvGrpSpPr>
          <p:cNvPr id="24" name="Group 26"/>
          <p:cNvGrpSpPr/>
          <p:nvPr/>
        </p:nvGrpSpPr>
        <p:grpSpPr>
          <a:xfrm>
            <a:off x="9052313" y="2008637"/>
            <a:ext cx="2162873" cy="1177261"/>
            <a:chOff x="8413447" y="2353550"/>
            <a:chExt cx="2162873" cy="1177261"/>
          </a:xfrm>
        </p:grpSpPr>
        <p:sp>
          <p:nvSpPr>
            <p:cNvPr id="25" name="Rectangle 27"/>
            <p:cNvSpPr/>
            <p:nvPr/>
          </p:nvSpPr>
          <p:spPr>
            <a:xfrm>
              <a:off x="8413447" y="2353550"/>
              <a:ext cx="866606" cy="369332"/>
            </a:xfrm>
            <a:prstGeom prst="rect">
              <a:avLst/>
            </a:prstGeom>
          </p:spPr>
          <p:txBody>
            <a:bodyPr wrap="square" lIns="0" tIns="0" rIns="0" bIns="0">
              <a:spAutoFit/>
            </a:bodyPr>
            <a:lstStyle/>
            <a:p>
              <a:pPr>
                <a:defRPr/>
              </a:pPr>
              <a:r>
                <a:rPr lang="en-US" sz="2400" dirty="0">
                  <a:solidFill>
                    <a:schemeClr val="bg1"/>
                  </a:solidFill>
                  <a:cs typeface="+mn-ea"/>
                  <a:sym typeface="+mn-lt"/>
                </a:rPr>
                <a:t>12%</a:t>
              </a:r>
            </a:p>
          </p:txBody>
        </p:sp>
        <p:sp>
          <p:nvSpPr>
            <p:cNvPr id="26" name="Rectangle 28"/>
            <p:cNvSpPr/>
            <p:nvPr/>
          </p:nvSpPr>
          <p:spPr>
            <a:xfrm>
              <a:off x="8413447" y="3161479"/>
              <a:ext cx="2162873" cy="369332"/>
            </a:xfrm>
            <a:prstGeom prst="rect">
              <a:avLst/>
            </a:prstGeom>
          </p:spPr>
          <p:txBody>
            <a:bodyPr wrap="square" lIns="0" tIns="0" rIns="0" bIns="0">
              <a:spAutoFit/>
            </a:bodyPr>
            <a:lstStyle/>
            <a:p>
              <a:pPr lvl="0">
                <a:defRPr/>
              </a:pPr>
              <a:r>
                <a:rPr lang="zh-CN" altLang="en-US" sz="1200" dirty="0">
                  <a:solidFill>
                    <a:schemeClr val="bg1"/>
                  </a:solidFill>
                  <a:cs typeface="+mn-ea"/>
                  <a:sym typeface="+mn-lt"/>
                </a:rPr>
                <a:t>请插入您 的文本内容，请写入您的文本内容</a:t>
              </a:r>
              <a:endParaRPr lang="en-US" altLang="zh-CN" sz="900" dirty="0">
                <a:solidFill>
                  <a:schemeClr val="bg1"/>
                </a:solidFill>
                <a:cs typeface="+mn-ea"/>
                <a:sym typeface="+mn-lt"/>
              </a:endParaRPr>
            </a:p>
          </p:txBody>
        </p:sp>
        <p:sp>
          <p:nvSpPr>
            <p:cNvPr id="27" name="Rectangle 29"/>
            <p:cNvSpPr/>
            <p:nvPr/>
          </p:nvSpPr>
          <p:spPr>
            <a:xfrm>
              <a:off x="8413447" y="2785129"/>
              <a:ext cx="1889376" cy="276999"/>
            </a:xfrm>
            <a:prstGeom prst="rect">
              <a:avLst/>
            </a:prstGeom>
          </p:spPr>
          <p:txBody>
            <a:bodyPr wrap="square" lIns="0" tIns="0" rIns="0" bIns="0">
              <a:spAutoFit/>
            </a:bodyPr>
            <a:lstStyle/>
            <a:p>
              <a:pPr lvl="0"/>
              <a:r>
                <a:rPr lang="zh-CN" altLang="en-US" dirty="0">
                  <a:solidFill>
                    <a:schemeClr val="bg1"/>
                  </a:solidFill>
                  <a:cs typeface="+mn-ea"/>
                  <a:sym typeface="+mn-lt"/>
                </a:rPr>
                <a:t>请插入您的标题</a:t>
              </a:r>
            </a:p>
          </p:txBody>
        </p:sp>
      </p:grpSp>
      <p:sp>
        <p:nvSpPr>
          <p:cNvPr id="41" name="矩形 40"/>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活动流程执行</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par>
                                <p:cTn id="30" presetID="23" presetClass="entr" presetSubtype="32"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strVal val="4*#ppt_w"/>
                                          </p:val>
                                        </p:tav>
                                        <p:tav tm="100000">
                                          <p:val>
                                            <p:strVal val="#ppt_w"/>
                                          </p:val>
                                        </p:tav>
                                      </p:tavLst>
                                    </p:anim>
                                    <p:anim calcmode="lin" valueType="num">
                                      <p:cBhvr>
                                        <p:cTn id="33" dur="500" fill="hold"/>
                                        <p:tgtEl>
                                          <p:spTgt spid="4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2" name="组合 1"/>
          <p:cNvGrpSpPr/>
          <p:nvPr/>
        </p:nvGrpSpPr>
        <p:grpSpPr>
          <a:xfrm>
            <a:off x="1254070" y="2482853"/>
            <a:ext cx="9683861" cy="2802989"/>
            <a:chOff x="1254070" y="3625853"/>
            <a:chExt cx="9683861" cy="2802989"/>
          </a:xfrm>
        </p:grpSpPr>
        <p:sp>
          <p:nvSpPr>
            <p:cNvPr id="11" name="图文框 10"/>
            <p:cNvSpPr/>
            <p:nvPr/>
          </p:nvSpPr>
          <p:spPr>
            <a:xfrm>
              <a:off x="2172138" y="3625853"/>
              <a:ext cx="972457" cy="958950"/>
            </a:xfrm>
            <a:prstGeom prst="frame">
              <a:avLst/>
            </a:prstGeom>
            <a:solidFill>
              <a:srgbClr val="E022E4"/>
            </a:solidFill>
            <a:ln>
              <a:solidFill>
                <a:srgbClr val="E02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12" name="Group 8"/>
            <p:cNvGrpSpPr>
              <a:grpSpLocks noChangeAspect="1"/>
            </p:cNvGrpSpPr>
            <p:nvPr/>
          </p:nvGrpSpPr>
          <p:grpSpPr bwMode="auto">
            <a:xfrm>
              <a:off x="2467023" y="3915620"/>
              <a:ext cx="382686" cy="379415"/>
              <a:chOff x="3722" y="2045"/>
              <a:chExt cx="234" cy="232"/>
            </a:xfrm>
          </p:grpSpPr>
          <p:sp>
            <p:nvSpPr>
              <p:cNvPr id="13" name="Oval 9"/>
              <p:cNvSpPr>
                <a:spLocks noChangeArrowheads="1"/>
              </p:cNvSpPr>
              <p:nvPr/>
            </p:nvSpPr>
            <p:spPr bwMode="auto">
              <a:xfrm>
                <a:off x="3722" y="2045"/>
                <a:ext cx="234" cy="232"/>
              </a:xfrm>
              <a:prstGeom prst="ellipse">
                <a:avLst/>
              </a:prstGeom>
              <a:noFill/>
              <a:ln w="25400" cap="rnd">
                <a:solidFill>
                  <a:schemeClr val="bg2">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14" name="Freeform 10"/>
              <p:cNvSpPr/>
              <p:nvPr/>
            </p:nvSpPr>
            <p:spPr bwMode="auto">
              <a:xfrm>
                <a:off x="3839" y="2074"/>
                <a:ext cx="49" cy="133"/>
              </a:xfrm>
              <a:custGeom>
                <a:avLst/>
                <a:gdLst>
                  <a:gd name="T0" fmla="*/ 0 w 49"/>
                  <a:gd name="T1" fmla="*/ 0 h 133"/>
                  <a:gd name="T2" fmla="*/ 0 w 49"/>
                  <a:gd name="T3" fmla="*/ 87 h 133"/>
                  <a:gd name="T4" fmla="*/ 49 w 49"/>
                  <a:gd name="T5" fmla="*/ 133 h 133"/>
                </a:gdLst>
                <a:ahLst/>
                <a:cxnLst>
                  <a:cxn ang="0">
                    <a:pos x="T0" y="T1"/>
                  </a:cxn>
                  <a:cxn ang="0">
                    <a:pos x="T2" y="T3"/>
                  </a:cxn>
                  <a:cxn ang="0">
                    <a:pos x="T4" y="T5"/>
                  </a:cxn>
                </a:cxnLst>
                <a:rect l="0" t="0" r="r" b="b"/>
                <a:pathLst>
                  <a:path w="49" h="133">
                    <a:moveTo>
                      <a:pt x="0" y="0"/>
                    </a:moveTo>
                    <a:lnTo>
                      <a:pt x="0" y="87"/>
                    </a:lnTo>
                    <a:lnTo>
                      <a:pt x="49" y="133"/>
                    </a:lnTo>
                  </a:path>
                </a:pathLst>
              </a:custGeom>
              <a:noFill/>
              <a:ln w="25400" cap="rnd">
                <a:solidFill>
                  <a:schemeClr val="bg2">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grpSp>
        <p:sp>
          <p:nvSpPr>
            <p:cNvPr id="15" name="文本框 14"/>
            <p:cNvSpPr txBox="1"/>
            <p:nvPr/>
          </p:nvSpPr>
          <p:spPr>
            <a:xfrm>
              <a:off x="1913148" y="4705293"/>
              <a:ext cx="1490436" cy="338554"/>
            </a:xfrm>
            <a:prstGeom prst="rect">
              <a:avLst/>
            </a:prstGeom>
            <a:noFill/>
          </p:spPr>
          <p:txBody>
            <a:bodyPr wrap="square" rtlCol="0">
              <a:spAutoFit/>
            </a:bodyPr>
            <a:lstStyle/>
            <a:p>
              <a:pPr algn="ctr"/>
              <a:r>
                <a:rPr lang="zh-CN" altLang="en-US" sz="1600" spc="300" dirty="0">
                  <a:solidFill>
                    <a:schemeClr val="bg1"/>
                  </a:solidFill>
                  <a:cs typeface="+mn-ea"/>
                  <a:sym typeface="+mn-lt"/>
                </a:rPr>
                <a:t>输入内容</a:t>
              </a:r>
            </a:p>
          </p:txBody>
        </p:sp>
        <p:sp>
          <p:nvSpPr>
            <p:cNvPr id="16" name="文本框 15"/>
            <p:cNvSpPr txBox="1"/>
            <p:nvPr/>
          </p:nvSpPr>
          <p:spPr>
            <a:xfrm>
              <a:off x="1254070" y="5043847"/>
              <a:ext cx="2808592" cy="138499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您的内容打在这里，或者通过复制您的文本后，在此框中选择粘贴，并选择只保留文字您的内容打在这里</a:t>
              </a:r>
            </a:p>
          </p:txBody>
        </p:sp>
        <p:sp>
          <p:nvSpPr>
            <p:cNvPr id="17" name="图文框 16"/>
            <p:cNvSpPr/>
            <p:nvPr/>
          </p:nvSpPr>
          <p:spPr>
            <a:xfrm>
              <a:off x="5609773" y="3625853"/>
              <a:ext cx="972457" cy="958950"/>
            </a:xfrm>
            <a:prstGeom prst="frame">
              <a:avLst/>
            </a:prstGeom>
            <a:solidFill>
              <a:srgbClr val="E022E4"/>
            </a:solidFill>
            <a:ln>
              <a:solidFill>
                <a:srgbClr val="E02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8" name="文本框 17"/>
            <p:cNvSpPr txBox="1"/>
            <p:nvPr/>
          </p:nvSpPr>
          <p:spPr>
            <a:xfrm>
              <a:off x="5350783" y="4705293"/>
              <a:ext cx="1490436" cy="338554"/>
            </a:xfrm>
            <a:prstGeom prst="rect">
              <a:avLst/>
            </a:prstGeom>
            <a:noFill/>
          </p:spPr>
          <p:txBody>
            <a:bodyPr wrap="square" rtlCol="0">
              <a:spAutoFit/>
            </a:bodyPr>
            <a:lstStyle/>
            <a:p>
              <a:pPr algn="ctr"/>
              <a:r>
                <a:rPr lang="zh-CN" altLang="en-US" sz="1600" spc="300" dirty="0">
                  <a:solidFill>
                    <a:schemeClr val="bg1"/>
                  </a:solidFill>
                  <a:cs typeface="+mn-ea"/>
                  <a:sym typeface="+mn-lt"/>
                </a:rPr>
                <a:t>输入内容</a:t>
              </a:r>
            </a:p>
          </p:txBody>
        </p:sp>
        <p:sp>
          <p:nvSpPr>
            <p:cNvPr id="19" name="文本框 18"/>
            <p:cNvSpPr txBox="1"/>
            <p:nvPr/>
          </p:nvSpPr>
          <p:spPr>
            <a:xfrm>
              <a:off x="4691705" y="5043847"/>
              <a:ext cx="2808592" cy="138499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您的内容打在这里，或者通过复制您的文本后，在此框中选择粘贴，并选择只保留文字您的内容打在这里</a:t>
              </a:r>
            </a:p>
          </p:txBody>
        </p:sp>
        <p:sp>
          <p:nvSpPr>
            <p:cNvPr id="20" name="图文框 19"/>
            <p:cNvSpPr/>
            <p:nvPr/>
          </p:nvSpPr>
          <p:spPr>
            <a:xfrm>
              <a:off x="9047407" y="3625853"/>
              <a:ext cx="972457" cy="958950"/>
            </a:xfrm>
            <a:prstGeom prst="frame">
              <a:avLst/>
            </a:prstGeom>
            <a:solidFill>
              <a:srgbClr val="E022E4"/>
            </a:solidFill>
            <a:ln>
              <a:solidFill>
                <a:srgbClr val="E02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20"/>
            <p:cNvSpPr txBox="1"/>
            <p:nvPr/>
          </p:nvSpPr>
          <p:spPr>
            <a:xfrm>
              <a:off x="8788417" y="4705293"/>
              <a:ext cx="1490436" cy="338554"/>
            </a:xfrm>
            <a:prstGeom prst="rect">
              <a:avLst/>
            </a:prstGeom>
            <a:noFill/>
          </p:spPr>
          <p:txBody>
            <a:bodyPr wrap="square" rtlCol="0">
              <a:spAutoFit/>
            </a:bodyPr>
            <a:lstStyle/>
            <a:p>
              <a:pPr algn="ctr"/>
              <a:r>
                <a:rPr lang="zh-CN" altLang="en-US" sz="1600" spc="300" dirty="0">
                  <a:solidFill>
                    <a:schemeClr val="bg1"/>
                  </a:solidFill>
                  <a:cs typeface="+mn-ea"/>
                  <a:sym typeface="+mn-lt"/>
                </a:rPr>
                <a:t>输入内容</a:t>
              </a:r>
            </a:p>
          </p:txBody>
        </p:sp>
        <p:sp>
          <p:nvSpPr>
            <p:cNvPr id="22" name="文本框 21"/>
            <p:cNvSpPr txBox="1"/>
            <p:nvPr/>
          </p:nvSpPr>
          <p:spPr>
            <a:xfrm>
              <a:off x="8129339" y="5043847"/>
              <a:ext cx="2808592" cy="138499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您的内容打在这里，或者通过复制您的文本后，在此框中选择粘贴，并选择只保留文字您的内容打在这里</a:t>
              </a:r>
            </a:p>
          </p:txBody>
        </p:sp>
        <p:grpSp>
          <p:nvGrpSpPr>
            <p:cNvPr id="23" name="Group 13"/>
            <p:cNvGrpSpPr>
              <a:grpSpLocks noChangeAspect="1"/>
            </p:cNvGrpSpPr>
            <p:nvPr/>
          </p:nvGrpSpPr>
          <p:grpSpPr bwMode="auto">
            <a:xfrm>
              <a:off x="5938781" y="3885565"/>
              <a:ext cx="314437" cy="427780"/>
              <a:chOff x="3756" y="2043"/>
              <a:chExt cx="172" cy="234"/>
            </a:xfrm>
          </p:grpSpPr>
          <p:sp>
            <p:nvSpPr>
              <p:cNvPr id="24" name="Freeform 14"/>
              <p:cNvSpPr/>
              <p:nvPr/>
            </p:nvSpPr>
            <p:spPr bwMode="auto">
              <a:xfrm>
                <a:off x="3756" y="2043"/>
                <a:ext cx="172" cy="234"/>
              </a:xfrm>
              <a:custGeom>
                <a:avLst/>
                <a:gdLst>
                  <a:gd name="T0" fmla="*/ 88 w 88"/>
                  <a:gd name="T1" fmla="*/ 43 h 120"/>
                  <a:gd name="T2" fmla="*/ 44 w 88"/>
                  <a:gd name="T3" fmla="*/ 0 h 120"/>
                  <a:gd name="T4" fmla="*/ 0 w 88"/>
                  <a:gd name="T5" fmla="*/ 43 h 120"/>
                  <a:gd name="T6" fmla="*/ 6 w 88"/>
                  <a:gd name="T7" fmla="*/ 64 h 120"/>
                  <a:gd name="T8" fmla="*/ 44 w 88"/>
                  <a:gd name="T9" fmla="*/ 120 h 120"/>
                  <a:gd name="T10" fmla="*/ 82 w 88"/>
                  <a:gd name="T11" fmla="*/ 64 h 120"/>
                  <a:gd name="T12" fmla="*/ 88 w 88"/>
                  <a:gd name="T13" fmla="*/ 43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88" y="43"/>
                    </a:moveTo>
                    <a:cubicBezTo>
                      <a:pt x="88" y="19"/>
                      <a:pt x="68" y="0"/>
                      <a:pt x="44" y="0"/>
                    </a:cubicBezTo>
                    <a:cubicBezTo>
                      <a:pt x="20" y="0"/>
                      <a:pt x="0" y="19"/>
                      <a:pt x="0" y="43"/>
                    </a:cubicBezTo>
                    <a:cubicBezTo>
                      <a:pt x="0" y="51"/>
                      <a:pt x="2" y="58"/>
                      <a:pt x="6" y="64"/>
                    </a:cubicBezTo>
                    <a:cubicBezTo>
                      <a:pt x="44" y="120"/>
                      <a:pt x="44" y="120"/>
                      <a:pt x="44" y="120"/>
                    </a:cubicBezTo>
                    <a:cubicBezTo>
                      <a:pt x="82" y="64"/>
                      <a:pt x="82" y="64"/>
                      <a:pt x="82" y="64"/>
                    </a:cubicBezTo>
                    <a:cubicBezTo>
                      <a:pt x="86" y="58"/>
                      <a:pt x="88" y="51"/>
                      <a:pt x="88" y="43"/>
                    </a:cubicBezTo>
                    <a:close/>
                  </a:path>
                </a:pathLst>
              </a:custGeom>
              <a:noFill/>
              <a:ln w="23813" cap="rnd">
                <a:solidFill>
                  <a:schemeClr val="bg2">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25" name="Oval 15"/>
              <p:cNvSpPr>
                <a:spLocks noChangeArrowheads="1"/>
              </p:cNvSpPr>
              <p:nvPr/>
            </p:nvSpPr>
            <p:spPr bwMode="auto">
              <a:xfrm>
                <a:off x="3805" y="2090"/>
                <a:ext cx="74" cy="70"/>
              </a:xfrm>
              <a:prstGeom prst="ellipse">
                <a:avLst/>
              </a:prstGeom>
              <a:noFill/>
              <a:ln w="23813" cap="rnd">
                <a:solidFill>
                  <a:schemeClr val="bg2">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grpSp>
        <p:sp>
          <p:nvSpPr>
            <p:cNvPr id="26" name="Freeform 19"/>
            <p:cNvSpPr/>
            <p:nvPr/>
          </p:nvSpPr>
          <p:spPr bwMode="auto">
            <a:xfrm>
              <a:off x="9348691" y="3937965"/>
              <a:ext cx="369887" cy="369888"/>
            </a:xfrm>
            <a:custGeom>
              <a:avLst/>
              <a:gdLst>
                <a:gd name="T0" fmla="*/ 130 w 233"/>
                <a:gd name="T1" fmla="*/ 233 h 233"/>
                <a:gd name="T2" fmla="*/ 233 w 233"/>
                <a:gd name="T3" fmla="*/ 0 h 233"/>
                <a:gd name="T4" fmla="*/ 0 w 233"/>
                <a:gd name="T5" fmla="*/ 105 h 233"/>
                <a:gd name="T6" fmla="*/ 0 w 233"/>
                <a:gd name="T7" fmla="*/ 105 h 233"/>
                <a:gd name="T8" fmla="*/ 115 w 233"/>
                <a:gd name="T9" fmla="*/ 120 h 233"/>
                <a:gd name="T10" fmla="*/ 130 w 233"/>
                <a:gd name="T11" fmla="*/ 233 h 233"/>
              </a:gdLst>
              <a:ahLst/>
              <a:cxnLst>
                <a:cxn ang="0">
                  <a:pos x="T0" y="T1"/>
                </a:cxn>
                <a:cxn ang="0">
                  <a:pos x="T2" y="T3"/>
                </a:cxn>
                <a:cxn ang="0">
                  <a:pos x="T4" y="T5"/>
                </a:cxn>
                <a:cxn ang="0">
                  <a:pos x="T6" y="T7"/>
                </a:cxn>
                <a:cxn ang="0">
                  <a:pos x="T8" y="T9"/>
                </a:cxn>
                <a:cxn ang="0">
                  <a:pos x="T10" y="T11"/>
                </a:cxn>
              </a:cxnLst>
              <a:rect l="0" t="0" r="r" b="b"/>
              <a:pathLst>
                <a:path w="233" h="233">
                  <a:moveTo>
                    <a:pt x="130" y="233"/>
                  </a:moveTo>
                  <a:lnTo>
                    <a:pt x="233" y="0"/>
                  </a:lnTo>
                  <a:lnTo>
                    <a:pt x="0" y="105"/>
                  </a:lnTo>
                  <a:lnTo>
                    <a:pt x="0" y="105"/>
                  </a:lnTo>
                  <a:lnTo>
                    <a:pt x="115" y="120"/>
                  </a:lnTo>
                  <a:lnTo>
                    <a:pt x="130" y="233"/>
                  </a:lnTo>
                  <a:close/>
                </a:path>
              </a:pathLst>
            </a:custGeom>
            <a:noFill/>
            <a:ln w="23813" cap="rnd">
              <a:solidFill>
                <a:schemeClr val="bg2">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grpSp>
      <p:sp>
        <p:nvSpPr>
          <p:cNvPr id="27" name="矩形 26"/>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活动流程执行</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4*#ppt_w"/>
                                          </p:val>
                                        </p:tav>
                                        <p:tav tm="100000">
                                          <p:val>
                                            <p:strVal val="#ppt_w"/>
                                          </p:val>
                                        </p:tav>
                                      </p:tavLst>
                                    </p:anim>
                                    <p:anim calcmode="lin" valueType="num">
                                      <p:cBhvr>
                                        <p:cTn id="8" dur="500" fill="hold"/>
                                        <p:tgtEl>
                                          <p:spTgt spid="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7"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1" name="椭圆 10"/>
          <p:cNvSpPr/>
          <p:nvPr/>
        </p:nvSpPr>
        <p:spPr>
          <a:xfrm>
            <a:off x="3419474" y="628649"/>
            <a:ext cx="5600700" cy="5600700"/>
          </a:xfrm>
          <a:prstGeom prst="ellipse">
            <a:avLst/>
          </a:prstGeom>
          <a:gradFill flip="none" rotWithShape="1">
            <a:gsLst>
              <a:gs pos="72000">
                <a:srgbClr val="E022E4">
                  <a:alpha val="67000"/>
                </a:srgbClr>
              </a:gs>
              <a:gs pos="29000">
                <a:srgbClr val="E022E4"/>
              </a:gs>
              <a:gs pos="100000">
                <a:srgbClr val="E022E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PA_任意多边形 30"/>
          <p:cNvSpPr/>
          <p:nvPr>
            <p:custDataLst>
              <p:tags r:id="rId1"/>
            </p:custDataLst>
          </p:nvPr>
        </p:nvSpPr>
        <p:spPr>
          <a:xfrm rot="19800000">
            <a:off x="9670803" y="311321"/>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PA_任意多边形 30"/>
          <p:cNvSpPr/>
          <p:nvPr>
            <p:custDataLst>
              <p:tags r:id="rId2"/>
            </p:custDataLst>
          </p:nvPr>
        </p:nvSpPr>
        <p:spPr>
          <a:xfrm rot="19800000">
            <a:off x="210008" y="5231420"/>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_任意多边形 30"/>
          <p:cNvSpPr/>
          <p:nvPr>
            <p:custDataLst>
              <p:tags r:id="rId3"/>
            </p:custDataLst>
          </p:nvPr>
        </p:nvSpPr>
        <p:spPr>
          <a:xfrm rot="19800000">
            <a:off x="9902179" y="2820198"/>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PA_任意多边形 30"/>
          <p:cNvSpPr/>
          <p:nvPr>
            <p:custDataLst>
              <p:tags r:id="rId4"/>
            </p:custDataLst>
          </p:nvPr>
        </p:nvSpPr>
        <p:spPr>
          <a:xfrm rot="19800000">
            <a:off x="624893" y="3660610"/>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3200400" y="1516858"/>
            <a:ext cx="5791200" cy="3824285"/>
            <a:chOff x="3200400" y="2107159"/>
            <a:chExt cx="5791200" cy="3824285"/>
          </a:xfrm>
        </p:grpSpPr>
        <p:grpSp>
          <p:nvGrpSpPr>
            <p:cNvPr id="17" name="组合 16"/>
            <p:cNvGrpSpPr/>
            <p:nvPr/>
          </p:nvGrpSpPr>
          <p:grpSpPr>
            <a:xfrm>
              <a:off x="3200400" y="2107159"/>
              <a:ext cx="5791200" cy="2643682"/>
              <a:chOff x="3276403" y="2637971"/>
              <a:chExt cx="5791200" cy="2643682"/>
            </a:xfrm>
          </p:grpSpPr>
          <p:sp>
            <p:nvSpPr>
              <p:cNvPr id="25" name="文本框 24"/>
              <p:cNvSpPr txBox="1"/>
              <p:nvPr/>
            </p:nvSpPr>
            <p:spPr>
              <a:xfrm>
                <a:off x="4724967" y="2637971"/>
                <a:ext cx="2894073" cy="1862048"/>
              </a:xfrm>
              <a:prstGeom prst="rect">
                <a:avLst/>
              </a:prstGeom>
              <a:noFill/>
            </p:spPr>
            <p:txBody>
              <a:bodyPr wrap="square" rtlCol="0">
                <a:spAutoFit/>
              </a:bodyPr>
              <a:lstStyle/>
              <a:p>
                <a:pPr algn="ctr"/>
                <a:r>
                  <a:rPr lang="en-US" altLang="zh-CN" sz="11500" b="1" dirty="0">
                    <a:solidFill>
                      <a:schemeClr val="bg1"/>
                    </a:solidFill>
                    <a:cs typeface="+mn-ea"/>
                    <a:sym typeface="+mn-lt"/>
                  </a:rPr>
                  <a:t>03</a:t>
                </a:r>
                <a:endParaRPr lang="zh-CN" altLang="en-US" sz="11500" b="1" dirty="0">
                  <a:solidFill>
                    <a:schemeClr val="bg1"/>
                  </a:solidFill>
                  <a:cs typeface="+mn-ea"/>
                  <a:sym typeface="+mn-lt"/>
                </a:endParaRPr>
              </a:p>
            </p:txBody>
          </p:sp>
          <p:sp>
            <p:nvSpPr>
              <p:cNvPr id="24" name="文本框 23"/>
              <p:cNvSpPr txBox="1"/>
              <p:nvPr/>
            </p:nvSpPr>
            <p:spPr>
              <a:xfrm>
                <a:off x="3276403" y="4573767"/>
                <a:ext cx="5791200" cy="707886"/>
              </a:xfrm>
              <a:prstGeom prst="rect">
                <a:avLst/>
              </a:prstGeom>
              <a:noFill/>
            </p:spPr>
            <p:txBody>
              <a:bodyPr wrap="square" rtlCol="0">
                <a:spAutoFit/>
              </a:bodyPr>
              <a:lstStyle/>
              <a:p>
                <a:pPr algn="dist"/>
                <a:r>
                  <a:rPr lang="zh-CN" altLang="en-US" sz="4000" b="1" dirty="0">
                    <a:solidFill>
                      <a:schemeClr val="bg1"/>
                    </a:solidFill>
                    <a:cs typeface="+mn-ea"/>
                    <a:sym typeface="+mn-lt"/>
                  </a:rPr>
                  <a:t>活动后勤保障</a:t>
                </a:r>
              </a:p>
            </p:txBody>
          </p:sp>
        </p:grpSp>
        <p:grpSp>
          <p:nvGrpSpPr>
            <p:cNvPr id="18" name="组合 17"/>
            <p:cNvGrpSpPr/>
            <p:nvPr/>
          </p:nvGrpSpPr>
          <p:grpSpPr>
            <a:xfrm>
              <a:off x="4331679" y="5039396"/>
              <a:ext cx="3275778" cy="892048"/>
              <a:chOff x="3512853" y="5618867"/>
              <a:chExt cx="4328235" cy="892048"/>
            </a:xfrm>
          </p:grpSpPr>
          <p:sp>
            <p:nvSpPr>
              <p:cNvPr id="19" name="文本框 18"/>
              <p:cNvSpPr txBox="1"/>
              <p:nvPr/>
            </p:nvSpPr>
            <p:spPr>
              <a:xfrm>
                <a:off x="351285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0" name="文本框 19"/>
              <p:cNvSpPr txBox="1"/>
              <p:nvPr/>
            </p:nvSpPr>
            <p:spPr>
              <a:xfrm>
                <a:off x="590267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1" name="文本框 20"/>
              <p:cNvSpPr txBox="1"/>
              <p:nvPr/>
            </p:nvSpPr>
            <p:spPr>
              <a:xfrm>
                <a:off x="3512853"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2" name="文本框 21"/>
              <p:cNvSpPr txBox="1"/>
              <p:nvPr/>
            </p:nvSpPr>
            <p:spPr>
              <a:xfrm>
                <a:off x="5902672"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grpSp>
      </p:gr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14:bounceEnd="10000">
                                          <p:cBhvr additive="base">
                                            <p:cTn id="7" dur="500" fill="hold"/>
                                            <p:tgtEl>
                                              <p:spTgt spid="12"/>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10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10000">
                                          <p:cBhvr additive="base">
                                            <p:cTn id="11" dur="500" fill="hold"/>
                                            <p:tgtEl>
                                              <p:spTgt spid="13"/>
                                            </p:tgtEl>
                                            <p:attrNameLst>
                                              <p:attrName>ppt_x</p:attrName>
                                            </p:attrNameLst>
                                          </p:cBhvr>
                                          <p:tavLst>
                                            <p:tav tm="0">
                                              <p:val>
                                                <p:strVal val="1+#ppt_w/2"/>
                                              </p:val>
                                            </p:tav>
                                            <p:tav tm="100000">
                                              <p:val>
                                                <p:strVal val="#ppt_x"/>
                                              </p:val>
                                            </p:tav>
                                          </p:tavLst>
                                        </p:anim>
                                        <p:anim calcmode="lin" valueType="num" p14:bounceEnd="10000">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10000">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14:bounceEnd="10000">
                                          <p:cBhvr additive="base">
                                            <p:cTn id="15" dur="500" fill="hold"/>
                                            <p:tgtEl>
                                              <p:spTgt spid="14"/>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10000">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14:bounceEnd="1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10000">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2" name="组合 1"/>
          <p:cNvGrpSpPr/>
          <p:nvPr/>
        </p:nvGrpSpPr>
        <p:grpSpPr>
          <a:xfrm>
            <a:off x="1790700" y="2123994"/>
            <a:ext cx="8610600" cy="3762456"/>
            <a:chOff x="1828800" y="2276394"/>
            <a:chExt cx="8610600" cy="3762456"/>
          </a:xfrm>
        </p:grpSpPr>
        <p:sp>
          <p:nvSpPr>
            <p:cNvPr id="11" name="矩形 10"/>
            <p:cNvSpPr/>
            <p:nvPr/>
          </p:nvSpPr>
          <p:spPr>
            <a:xfrm>
              <a:off x="1828800" y="2381250"/>
              <a:ext cx="2438400" cy="3390900"/>
            </a:xfrm>
            <a:prstGeom prst="rect">
              <a:avLst/>
            </a:pr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a:off x="4572000" y="2276394"/>
              <a:ext cx="3124200" cy="3762456"/>
            </a:xfrm>
            <a:prstGeom prst="rect">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12"/>
            <p:cNvSpPr/>
            <p:nvPr/>
          </p:nvSpPr>
          <p:spPr>
            <a:xfrm>
              <a:off x="8001000" y="2381250"/>
              <a:ext cx="2438400" cy="33909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p:cNvSpPr/>
            <p:nvPr/>
          </p:nvSpPr>
          <p:spPr>
            <a:xfrm>
              <a:off x="1828800" y="3507921"/>
              <a:ext cx="2438400" cy="226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a:off x="4572000" y="3507921"/>
              <a:ext cx="3124200" cy="2530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a:off x="8001000" y="3507921"/>
              <a:ext cx="2438400" cy="226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2305050" y="2559865"/>
              <a:ext cx="1352550" cy="1446550"/>
            </a:xfrm>
            <a:prstGeom prst="rect">
              <a:avLst/>
            </a:prstGeom>
            <a:noFill/>
          </p:spPr>
          <p:txBody>
            <a:bodyPr wrap="square" rtlCol="0">
              <a:spAutoFit/>
            </a:bodyPr>
            <a:lstStyle/>
            <a:p>
              <a:pPr algn="ctr"/>
              <a:r>
                <a:rPr lang="zh-CN" altLang="en-US" dirty="0">
                  <a:solidFill>
                    <a:schemeClr val="bg1"/>
                  </a:solidFill>
                  <a:cs typeface="+mn-ea"/>
                  <a:sym typeface="+mn-lt"/>
                </a:rPr>
                <a:t>￥</a:t>
              </a:r>
              <a:r>
                <a:rPr lang="en-US" altLang="zh-CN" sz="4400" dirty="0">
                  <a:solidFill>
                    <a:schemeClr val="bg1"/>
                  </a:solidFill>
                  <a:cs typeface="+mn-ea"/>
                  <a:sym typeface="+mn-lt"/>
                </a:rPr>
                <a:t>300</a:t>
              </a:r>
              <a:endParaRPr lang="zh-CN" altLang="en-US" sz="4400" dirty="0">
                <a:solidFill>
                  <a:schemeClr val="bg1"/>
                </a:solidFill>
                <a:cs typeface="+mn-ea"/>
                <a:sym typeface="+mn-lt"/>
              </a:endParaRPr>
            </a:p>
          </p:txBody>
        </p:sp>
        <p:sp>
          <p:nvSpPr>
            <p:cNvPr id="18" name="文本框 17"/>
            <p:cNvSpPr txBox="1"/>
            <p:nvPr/>
          </p:nvSpPr>
          <p:spPr>
            <a:xfrm>
              <a:off x="4891358" y="2430493"/>
              <a:ext cx="2264721" cy="923330"/>
            </a:xfrm>
            <a:prstGeom prst="rect">
              <a:avLst/>
            </a:prstGeom>
            <a:noFill/>
          </p:spPr>
          <p:txBody>
            <a:bodyPr wrap="square" rtlCol="0">
              <a:spAutoFit/>
            </a:bodyPr>
            <a:lstStyle/>
            <a:p>
              <a:pPr algn="ctr"/>
              <a:r>
                <a:rPr lang="zh-CN" altLang="en-US" dirty="0">
                  <a:solidFill>
                    <a:schemeClr val="bg1"/>
                  </a:solidFill>
                  <a:cs typeface="+mn-ea"/>
                  <a:sym typeface="+mn-lt"/>
                </a:rPr>
                <a:t>￥</a:t>
              </a:r>
              <a:r>
                <a:rPr lang="en-US" altLang="zh-CN" sz="5400" dirty="0">
                  <a:solidFill>
                    <a:schemeClr val="bg1"/>
                  </a:solidFill>
                  <a:cs typeface="+mn-ea"/>
                  <a:sym typeface="+mn-lt"/>
                </a:rPr>
                <a:t>600</a:t>
              </a:r>
              <a:endParaRPr lang="zh-CN" altLang="en-US" sz="4400" dirty="0">
                <a:solidFill>
                  <a:schemeClr val="bg1"/>
                </a:solidFill>
                <a:cs typeface="+mn-ea"/>
                <a:sym typeface="+mn-lt"/>
              </a:endParaRPr>
            </a:p>
          </p:txBody>
        </p:sp>
        <p:sp>
          <p:nvSpPr>
            <p:cNvPr id="19" name="文本框 18"/>
            <p:cNvSpPr txBox="1"/>
            <p:nvPr/>
          </p:nvSpPr>
          <p:spPr>
            <a:xfrm>
              <a:off x="8477250" y="2559865"/>
              <a:ext cx="1352550" cy="1446550"/>
            </a:xfrm>
            <a:prstGeom prst="rect">
              <a:avLst/>
            </a:prstGeom>
            <a:noFill/>
          </p:spPr>
          <p:txBody>
            <a:bodyPr wrap="square" rtlCol="0">
              <a:spAutoFit/>
            </a:bodyPr>
            <a:lstStyle/>
            <a:p>
              <a:pPr algn="ctr"/>
              <a:r>
                <a:rPr lang="zh-CN" altLang="en-US" dirty="0">
                  <a:solidFill>
                    <a:schemeClr val="bg1"/>
                  </a:solidFill>
                  <a:cs typeface="+mn-ea"/>
                  <a:sym typeface="+mn-lt"/>
                </a:rPr>
                <a:t>￥</a:t>
              </a:r>
              <a:r>
                <a:rPr lang="en-US" altLang="zh-CN" sz="4400" dirty="0">
                  <a:solidFill>
                    <a:schemeClr val="bg1"/>
                  </a:solidFill>
                  <a:cs typeface="+mn-ea"/>
                  <a:sym typeface="+mn-lt"/>
                </a:rPr>
                <a:t>300</a:t>
              </a:r>
              <a:endParaRPr lang="zh-CN" altLang="en-US" sz="4400" dirty="0">
                <a:solidFill>
                  <a:schemeClr val="bg1"/>
                </a:solidFill>
                <a:cs typeface="+mn-ea"/>
                <a:sym typeface="+mn-lt"/>
              </a:endParaRPr>
            </a:p>
          </p:txBody>
        </p:sp>
        <p:grpSp>
          <p:nvGrpSpPr>
            <p:cNvPr id="20" name="组合 19"/>
            <p:cNvGrpSpPr/>
            <p:nvPr/>
          </p:nvGrpSpPr>
          <p:grpSpPr>
            <a:xfrm>
              <a:off x="2165345" y="3707852"/>
              <a:ext cx="1711326" cy="1567501"/>
              <a:chOff x="2165345" y="3707852"/>
              <a:chExt cx="1711326" cy="1567501"/>
            </a:xfrm>
          </p:grpSpPr>
          <p:sp>
            <p:nvSpPr>
              <p:cNvPr id="21" name="文本框 20"/>
              <p:cNvSpPr txBox="1"/>
              <p:nvPr/>
            </p:nvSpPr>
            <p:spPr>
              <a:xfrm>
                <a:off x="2289175" y="3707852"/>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01</a:t>
                </a:r>
                <a:endParaRPr lang="zh-CN" altLang="en-US" sz="1400" dirty="0">
                  <a:cs typeface="+mn-ea"/>
                  <a:sym typeface="+mn-lt"/>
                </a:endParaRPr>
              </a:p>
            </p:txBody>
          </p:sp>
          <p:cxnSp>
            <p:nvCxnSpPr>
              <p:cNvPr id="22" name="直接连接符 21"/>
              <p:cNvCxnSpPr/>
              <p:nvPr/>
            </p:nvCxnSpPr>
            <p:spPr>
              <a:xfrm>
                <a:off x="2165345" y="4038596"/>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289175" y="4120602"/>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02</a:t>
                </a:r>
                <a:endParaRPr lang="zh-CN" altLang="en-US" sz="1400" dirty="0">
                  <a:cs typeface="+mn-ea"/>
                  <a:sym typeface="+mn-lt"/>
                </a:endParaRPr>
              </a:p>
            </p:txBody>
          </p:sp>
          <p:cxnSp>
            <p:nvCxnSpPr>
              <p:cNvPr id="24" name="直接连接符 23"/>
              <p:cNvCxnSpPr/>
              <p:nvPr/>
            </p:nvCxnSpPr>
            <p:spPr>
              <a:xfrm>
                <a:off x="2165345" y="4451346"/>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289175" y="4532606"/>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03</a:t>
                </a:r>
                <a:endParaRPr lang="zh-CN" altLang="en-US" sz="1400" dirty="0">
                  <a:cs typeface="+mn-ea"/>
                  <a:sym typeface="+mn-lt"/>
                </a:endParaRPr>
              </a:p>
            </p:txBody>
          </p:sp>
          <p:cxnSp>
            <p:nvCxnSpPr>
              <p:cNvPr id="26" name="直接连接符 25"/>
              <p:cNvCxnSpPr/>
              <p:nvPr/>
            </p:nvCxnSpPr>
            <p:spPr>
              <a:xfrm>
                <a:off x="2165345" y="4863350"/>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289175" y="4944609"/>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04</a:t>
                </a:r>
                <a:endParaRPr lang="zh-CN" altLang="en-US" sz="1400" dirty="0">
                  <a:cs typeface="+mn-ea"/>
                  <a:sym typeface="+mn-lt"/>
                </a:endParaRPr>
              </a:p>
            </p:txBody>
          </p:sp>
          <p:cxnSp>
            <p:nvCxnSpPr>
              <p:cNvPr id="28" name="直接连接符 27"/>
              <p:cNvCxnSpPr/>
              <p:nvPr/>
            </p:nvCxnSpPr>
            <p:spPr>
              <a:xfrm>
                <a:off x="2165345" y="5275353"/>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339133" y="3707852"/>
              <a:ext cx="1711326" cy="1567501"/>
              <a:chOff x="2165345" y="3707852"/>
              <a:chExt cx="1711326" cy="1567501"/>
            </a:xfrm>
          </p:grpSpPr>
          <p:sp>
            <p:nvSpPr>
              <p:cNvPr id="30" name="文本框 29"/>
              <p:cNvSpPr txBox="1"/>
              <p:nvPr/>
            </p:nvSpPr>
            <p:spPr>
              <a:xfrm>
                <a:off x="2289175" y="3707852"/>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01</a:t>
                </a:r>
                <a:endParaRPr lang="zh-CN" altLang="en-US" sz="1400" dirty="0">
                  <a:cs typeface="+mn-ea"/>
                  <a:sym typeface="+mn-lt"/>
                </a:endParaRPr>
              </a:p>
            </p:txBody>
          </p:sp>
          <p:cxnSp>
            <p:nvCxnSpPr>
              <p:cNvPr id="31" name="直接连接符 30"/>
              <p:cNvCxnSpPr/>
              <p:nvPr/>
            </p:nvCxnSpPr>
            <p:spPr>
              <a:xfrm>
                <a:off x="2165345" y="4038596"/>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2289175" y="4120602"/>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02</a:t>
                </a:r>
                <a:endParaRPr lang="zh-CN" altLang="en-US" sz="1400" dirty="0">
                  <a:cs typeface="+mn-ea"/>
                  <a:sym typeface="+mn-lt"/>
                </a:endParaRPr>
              </a:p>
            </p:txBody>
          </p:sp>
          <p:cxnSp>
            <p:nvCxnSpPr>
              <p:cNvPr id="33" name="直接连接符 32"/>
              <p:cNvCxnSpPr/>
              <p:nvPr/>
            </p:nvCxnSpPr>
            <p:spPr>
              <a:xfrm>
                <a:off x="2165345" y="4451346"/>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289175" y="4532606"/>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03</a:t>
                </a:r>
                <a:endParaRPr lang="zh-CN" altLang="en-US" sz="1400" dirty="0">
                  <a:cs typeface="+mn-ea"/>
                  <a:sym typeface="+mn-lt"/>
                </a:endParaRPr>
              </a:p>
            </p:txBody>
          </p:sp>
          <p:cxnSp>
            <p:nvCxnSpPr>
              <p:cNvPr id="35" name="直接连接符 34"/>
              <p:cNvCxnSpPr/>
              <p:nvPr/>
            </p:nvCxnSpPr>
            <p:spPr>
              <a:xfrm>
                <a:off x="2165345" y="4863350"/>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289175" y="4944609"/>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04</a:t>
                </a:r>
                <a:endParaRPr lang="zh-CN" altLang="en-US" sz="1400" dirty="0">
                  <a:cs typeface="+mn-ea"/>
                  <a:sym typeface="+mn-lt"/>
                </a:endParaRPr>
              </a:p>
            </p:txBody>
          </p:sp>
          <p:cxnSp>
            <p:nvCxnSpPr>
              <p:cNvPr id="37" name="直接连接符 36"/>
              <p:cNvCxnSpPr/>
              <p:nvPr/>
            </p:nvCxnSpPr>
            <p:spPr>
              <a:xfrm>
                <a:off x="2165345" y="5275353"/>
                <a:ext cx="171132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5405441" y="3748855"/>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01</a:t>
              </a:r>
              <a:endParaRPr lang="zh-CN" altLang="en-US" sz="1400" dirty="0">
                <a:cs typeface="+mn-ea"/>
                <a:sym typeface="+mn-lt"/>
              </a:endParaRPr>
            </a:p>
          </p:txBody>
        </p:sp>
        <p:cxnSp>
          <p:nvCxnSpPr>
            <p:cNvPr id="39" name="直接连接符 38"/>
            <p:cNvCxnSpPr/>
            <p:nvPr/>
          </p:nvCxnSpPr>
          <p:spPr>
            <a:xfrm>
              <a:off x="4945061" y="4079599"/>
              <a:ext cx="2304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405441" y="4245425"/>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02</a:t>
              </a:r>
              <a:endParaRPr lang="zh-CN" altLang="en-US" sz="1400" dirty="0">
                <a:cs typeface="+mn-ea"/>
                <a:sym typeface="+mn-lt"/>
              </a:endParaRPr>
            </a:p>
          </p:txBody>
        </p:sp>
        <p:cxnSp>
          <p:nvCxnSpPr>
            <p:cNvPr id="41" name="直接连接符 40"/>
            <p:cNvCxnSpPr/>
            <p:nvPr/>
          </p:nvCxnSpPr>
          <p:spPr>
            <a:xfrm>
              <a:off x="4945061" y="4576169"/>
              <a:ext cx="2304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405441" y="4741789"/>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03</a:t>
              </a:r>
              <a:endParaRPr lang="zh-CN" altLang="en-US" sz="1400" dirty="0">
                <a:cs typeface="+mn-ea"/>
                <a:sym typeface="+mn-lt"/>
              </a:endParaRPr>
            </a:p>
          </p:txBody>
        </p:sp>
        <p:cxnSp>
          <p:nvCxnSpPr>
            <p:cNvPr id="43" name="直接连接符 42"/>
            <p:cNvCxnSpPr/>
            <p:nvPr/>
          </p:nvCxnSpPr>
          <p:spPr>
            <a:xfrm>
              <a:off x="4945061" y="5072533"/>
              <a:ext cx="2304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403850" y="5230269"/>
              <a:ext cx="1384300" cy="307777"/>
            </a:xfrm>
            <a:prstGeom prst="rect">
              <a:avLst/>
            </a:prstGeom>
            <a:noFill/>
          </p:spPr>
          <p:txBody>
            <a:bodyPr wrap="square" rtlCol="0">
              <a:spAutoFit/>
            </a:bodyPr>
            <a:lstStyle/>
            <a:p>
              <a:pPr algn="ctr"/>
              <a:r>
                <a:rPr lang="zh-CN" altLang="en-US" sz="1400" dirty="0">
                  <a:cs typeface="+mn-ea"/>
                  <a:sym typeface="+mn-lt"/>
                </a:rPr>
                <a:t>数据</a:t>
              </a:r>
              <a:r>
                <a:rPr lang="en-US" altLang="zh-CN" sz="1400" dirty="0">
                  <a:cs typeface="+mn-ea"/>
                  <a:sym typeface="+mn-lt"/>
                </a:rPr>
                <a:t>04</a:t>
              </a:r>
              <a:endParaRPr lang="zh-CN" altLang="en-US" sz="1400" dirty="0">
                <a:cs typeface="+mn-ea"/>
                <a:sym typeface="+mn-lt"/>
              </a:endParaRPr>
            </a:p>
          </p:txBody>
        </p:sp>
        <p:cxnSp>
          <p:nvCxnSpPr>
            <p:cNvPr id="45" name="直接连接符 44"/>
            <p:cNvCxnSpPr/>
            <p:nvPr/>
          </p:nvCxnSpPr>
          <p:spPr>
            <a:xfrm>
              <a:off x="4943470" y="5561013"/>
              <a:ext cx="2304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活动后勤保障</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2" name="组合 1"/>
          <p:cNvGrpSpPr/>
          <p:nvPr/>
        </p:nvGrpSpPr>
        <p:grpSpPr>
          <a:xfrm>
            <a:off x="394340" y="1638300"/>
            <a:ext cx="4204646" cy="3680012"/>
            <a:chOff x="394340" y="1619250"/>
            <a:chExt cx="4204646" cy="3680012"/>
          </a:xfrm>
        </p:grpSpPr>
        <p:sp>
          <p:nvSpPr>
            <p:cNvPr id="14" name="文本框 13"/>
            <p:cNvSpPr txBox="1"/>
            <p:nvPr/>
          </p:nvSpPr>
          <p:spPr>
            <a:xfrm>
              <a:off x="1352017" y="1619250"/>
              <a:ext cx="3246969" cy="769441"/>
            </a:xfrm>
            <a:prstGeom prst="rect">
              <a:avLst/>
            </a:prstGeom>
            <a:noFill/>
          </p:spPr>
          <p:txBody>
            <a:bodyPr wrap="square" rtlCol="0">
              <a:spAutoFit/>
            </a:bodyPr>
            <a:lstStyle/>
            <a:p>
              <a:pPr algn="ctr"/>
              <a:r>
                <a:rPr lang="zh-CN" altLang="en-US" sz="4400" spc="300" dirty="0">
                  <a:solidFill>
                    <a:schemeClr val="bg1"/>
                  </a:solidFill>
                  <a:cs typeface="+mn-ea"/>
                  <a:sym typeface="+mn-lt"/>
                </a:rPr>
                <a:t>输入你的</a:t>
              </a:r>
            </a:p>
          </p:txBody>
        </p:sp>
        <p:sp>
          <p:nvSpPr>
            <p:cNvPr id="15" name="文本框 14"/>
            <p:cNvSpPr txBox="1"/>
            <p:nvPr/>
          </p:nvSpPr>
          <p:spPr>
            <a:xfrm>
              <a:off x="1177925" y="2327820"/>
              <a:ext cx="2914650" cy="769441"/>
            </a:xfrm>
            <a:prstGeom prst="rect">
              <a:avLst/>
            </a:prstGeom>
            <a:noFill/>
          </p:spPr>
          <p:txBody>
            <a:bodyPr wrap="square" rtlCol="0">
              <a:spAutoFit/>
            </a:bodyPr>
            <a:lstStyle/>
            <a:p>
              <a:pPr algn="r"/>
              <a:r>
                <a:rPr lang="zh-CN" altLang="en-US" sz="4400" spc="300" dirty="0">
                  <a:solidFill>
                    <a:schemeClr val="bg1"/>
                  </a:solidFill>
                  <a:cs typeface="+mn-ea"/>
                  <a:sym typeface="+mn-lt"/>
                </a:rPr>
                <a:t>标题</a:t>
              </a:r>
            </a:p>
          </p:txBody>
        </p:sp>
        <p:sp>
          <p:nvSpPr>
            <p:cNvPr id="16" name="文本框 15"/>
            <p:cNvSpPr txBox="1"/>
            <p:nvPr/>
          </p:nvSpPr>
          <p:spPr>
            <a:xfrm>
              <a:off x="394340" y="3544936"/>
              <a:ext cx="3637116" cy="1754326"/>
            </a:xfrm>
            <a:prstGeom prst="rect">
              <a:avLst/>
            </a:prstGeom>
            <a:noFill/>
          </p:spPr>
          <p:txBody>
            <a:bodyPr wrap="square" rtlCol="0">
              <a:spAutoFit/>
            </a:bodyPr>
            <a:lstStyle/>
            <a:p>
              <a:pPr algn="r">
                <a:lnSpc>
                  <a:spcPct val="150000"/>
                </a:lnSpc>
              </a:pPr>
              <a:r>
                <a:rPr lang="zh-CN" altLang="en-US" sz="1200" dirty="0">
                  <a:solidFill>
                    <a:schemeClr val="bg1"/>
                  </a:solidFill>
                  <a:cs typeface="+mn-ea"/>
                  <a:sym typeface="+mn-lt"/>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r">
                <a:lnSpc>
                  <a:spcPct val="150000"/>
                </a:lnSpc>
              </a:pPr>
              <a:endParaRPr lang="zh-CN" altLang="en-US" sz="1200" dirty="0">
                <a:solidFill>
                  <a:schemeClr val="bg1"/>
                </a:solidFill>
                <a:cs typeface="+mn-ea"/>
                <a:sym typeface="+mn-lt"/>
              </a:endParaRPr>
            </a:p>
          </p:txBody>
        </p:sp>
      </p:grpSp>
      <p:grpSp>
        <p:nvGrpSpPr>
          <p:cNvPr id="18" name="组合 17"/>
          <p:cNvGrpSpPr/>
          <p:nvPr/>
        </p:nvGrpSpPr>
        <p:grpSpPr>
          <a:xfrm>
            <a:off x="5083707" y="969814"/>
            <a:ext cx="8999427" cy="5619894"/>
            <a:chOff x="4987925" y="352353"/>
            <a:chExt cx="8999427" cy="5619894"/>
          </a:xfrm>
        </p:grpSpPr>
        <p:pic>
          <p:nvPicPr>
            <p:cNvPr id="12" name="图片 11"/>
            <p:cNvPicPr>
              <a:picLocks noChangeAspect="1"/>
            </p:cNvPicPr>
            <p:nvPr/>
          </p:nvPicPr>
          <p:blipFill>
            <a:blip r:embed="rId5"/>
            <a:stretch>
              <a:fillRect/>
            </a:stretch>
          </p:blipFill>
          <p:spPr>
            <a:xfrm>
              <a:off x="4987925" y="352353"/>
              <a:ext cx="8999427" cy="5619894"/>
            </a:xfrm>
            <a:prstGeom prst="rect">
              <a:avLst/>
            </a:prstGeom>
          </p:spPr>
        </p:pic>
        <p:sp>
          <p:nvSpPr>
            <p:cNvPr id="3" name="矩形 2"/>
            <p:cNvSpPr/>
            <p:nvPr/>
          </p:nvSpPr>
          <p:spPr>
            <a:xfrm>
              <a:off x="6219824" y="952500"/>
              <a:ext cx="6429376" cy="40386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矩形 16"/>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活动后勤保障</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ppt_w"/>
                                          </p:val>
                                        </p:tav>
                                        <p:tav tm="100000">
                                          <p:val>
                                            <p:strVal val="#ppt_w"/>
                                          </p:val>
                                        </p:tav>
                                      </p:tavLst>
                                    </p:anim>
                                    <p:anim calcmode="lin" valueType="num">
                                      <p:cBhvr>
                                        <p:cTn id="8" dur="5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1" name="任意多边形 10"/>
          <p:cNvSpPr/>
          <p:nvPr/>
        </p:nvSpPr>
        <p:spPr>
          <a:xfrm>
            <a:off x="5253268" y="1"/>
            <a:ext cx="1685464" cy="714145"/>
          </a:xfrm>
          <a:custGeom>
            <a:avLst/>
            <a:gdLst>
              <a:gd name="connsiteX0" fmla="*/ 0 w 1685464"/>
              <a:gd name="connsiteY0" fmla="*/ 0 h 714145"/>
              <a:gd name="connsiteX1" fmla="*/ 113806 w 1685464"/>
              <a:gd name="connsiteY1" fmla="*/ 0 h 714145"/>
              <a:gd name="connsiteX2" fmla="*/ 113806 w 1685464"/>
              <a:gd name="connsiteY2" fmla="*/ 600339 h 714145"/>
              <a:gd name="connsiteX3" fmla="*/ 1571658 w 1685464"/>
              <a:gd name="connsiteY3" fmla="*/ 600339 h 714145"/>
              <a:gd name="connsiteX4" fmla="*/ 1571658 w 1685464"/>
              <a:gd name="connsiteY4" fmla="*/ 0 h 714145"/>
              <a:gd name="connsiteX5" fmla="*/ 1685464 w 1685464"/>
              <a:gd name="connsiteY5" fmla="*/ 0 h 714145"/>
              <a:gd name="connsiteX6" fmla="*/ 1685464 w 1685464"/>
              <a:gd name="connsiteY6" fmla="*/ 714145 h 714145"/>
              <a:gd name="connsiteX7" fmla="*/ 0 w 1685464"/>
              <a:gd name="connsiteY7" fmla="*/ 714145 h 71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464" h="714145">
                <a:moveTo>
                  <a:pt x="0" y="0"/>
                </a:moveTo>
                <a:lnTo>
                  <a:pt x="113806" y="0"/>
                </a:lnTo>
                <a:lnTo>
                  <a:pt x="113806" y="600339"/>
                </a:lnTo>
                <a:lnTo>
                  <a:pt x="1571658" y="600339"/>
                </a:lnTo>
                <a:lnTo>
                  <a:pt x="1571658" y="0"/>
                </a:lnTo>
                <a:lnTo>
                  <a:pt x="1685464" y="0"/>
                </a:lnTo>
                <a:lnTo>
                  <a:pt x="1685464" y="714145"/>
                </a:lnTo>
                <a:lnTo>
                  <a:pt x="0" y="714145"/>
                </a:lnTo>
                <a:close/>
              </a:path>
            </a:pathLst>
          </a:cu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2" name="文本框 11"/>
          <p:cNvSpPr txBox="1"/>
          <p:nvPr/>
        </p:nvSpPr>
        <p:spPr>
          <a:xfrm>
            <a:off x="3657600" y="1325715"/>
            <a:ext cx="4876800" cy="830997"/>
          </a:xfrm>
          <a:prstGeom prst="rect">
            <a:avLst/>
          </a:prstGeom>
          <a:noFill/>
        </p:spPr>
        <p:txBody>
          <a:bodyPr wrap="square" rtlCol="0">
            <a:spAutoFit/>
          </a:bodyPr>
          <a:lstStyle/>
          <a:p>
            <a:pPr algn="ctr"/>
            <a:r>
              <a:rPr lang="zh-CN" altLang="en-US" sz="4800" spc="600" dirty="0">
                <a:solidFill>
                  <a:schemeClr val="bg1"/>
                </a:solidFill>
                <a:cs typeface="+mn-ea"/>
                <a:sym typeface="+mn-lt"/>
              </a:rPr>
              <a:t>时间轴展示</a:t>
            </a:r>
          </a:p>
        </p:txBody>
      </p:sp>
      <p:grpSp>
        <p:nvGrpSpPr>
          <p:cNvPr id="13" name="组合 12"/>
          <p:cNvGrpSpPr/>
          <p:nvPr/>
        </p:nvGrpSpPr>
        <p:grpSpPr>
          <a:xfrm>
            <a:off x="4250955" y="3886200"/>
            <a:ext cx="3690091" cy="1846660"/>
            <a:chOff x="4680857" y="3886200"/>
            <a:chExt cx="3690091" cy="1846660"/>
          </a:xfrm>
        </p:grpSpPr>
        <p:sp>
          <p:nvSpPr>
            <p:cNvPr id="14" name="文本框 13"/>
            <p:cNvSpPr txBox="1"/>
            <p:nvPr/>
          </p:nvSpPr>
          <p:spPr>
            <a:xfrm>
              <a:off x="4724400" y="3886200"/>
              <a:ext cx="3524250" cy="461665"/>
            </a:xfrm>
            <a:prstGeom prst="rect">
              <a:avLst/>
            </a:prstGeom>
            <a:noFill/>
          </p:spPr>
          <p:txBody>
            <a:bodyPr wrap="square" rtlCol="0">
              <a:spAutoFit/>
            </a:bodyPr>
            <a:lstStyle/>
            <a:p>
              <a:pPr algn="ctr"/>
              <a:r>
                <a:rPr lang="zh-CN" altLang="en-US" sz="2400" dirty="0">
                  <a:solidFill>
                    <a:schemeClr val="bg1"/>
                  </a:solidFill>
                  <a:cs typeface="+mn-ea"/>
                  <a:sym typeface="+mn-lt"/>
                </a:rPr>
                <a:t>输入内容</a:t>
              </a:r>
            </a:p>
          </p:txBody>
        </p:sp>
        <p:sp>
          <p:nvSpPr>
            <p:cNvPr id="15" name="文本框 14"/>
            <p:cNvSpPr txBox="1"/>
            <p:nvPr/>
          </p:nvSpPr>
          <p:spPr>
            <a:xfrm>
              <a:off x="4680857" y="4347865"/>
              <a:ext cx="3690091" cy="1384995"/>
            </a:xfrm>
            <a:prstGeom prst="rect">
              <a:avLst/>
            </a:prstGeom>
            <a:noFill/>
          </p:spPr>
          <p:txBody>
            <a:bodyPr wrap="square" rtlCol="0">
              <a:spAutoFit/>
            </a:bodyPr>
            <a:lstStyle/>
            <a:p>
              <a:pPr algn="ctr">
                <a:lnSpc>
                  <a:spcPct val="150000"/>
                </a:lnSpc>
              </a:pPr>
              <a:r>
                <a:rPr lang="zh-CN" altLang="en-US" sz="1400" spc="300" dirty="0">
                  <a:solidFill>
                    <a:schemeClr val="bg1"/>
                  </a:solidFill>
                  <a:cs typeface="+mn-ea"/>
                  <a:sym typeface="+mn-lt"/>
                </a:rPr>
                <a:t>的内容打在这里，或者通过复制您的文本后，在此框中选择粘贴，并选择只保留文字您的内容打在这里您的内容打在这里。</a:t>
              </a:r>
            </a:p>
          </p:txBody>
        </p:sp>
      </p:grpSp>
      <p:sp>
        <p:nvSpPr>
          <p:cNvPr id="16" name="图文框 15"/>
          <p:cNvSpPr/>
          <p:nvPr/>
        </p:nvSpPr>
        <p:spPr>
          <a:xfrm>
            <a:off x="5934075" y="5764530"/>
            <a:ext cx="323850" cy="323850"/>
          </a:xfrm>
          <a:prstGeom prst="frame">
            <a:avLst>
              <a:gd name="adj1" fmla="val 24265"/>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cxnSp>
        <p:nvCxnSpPr>
          <p:cNvPr id="17" name="直接连接符 16"/>
          <p:cNvCxnSpPr/>
          <p:nvPr/>
        </p:nvCxnSpPr>
        <p:spPr>
          <a:xfrm>
            <a:off x="6096000" y="6088380"/>
            <a:ext cx="0" cy="769620"/>
          </a:xfrm>
          <a:prstGeom prst="line">
            <a:avLst/>
          </a:prstGeom>
          <a:ln w="19050">
            <a:solidFill>
              <a:srgbClr val="E022E4"/>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活动后勤保障</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cxnSp>
        <p:nvCxnSpPr>
          <p:cNvPr id="12" name="直接连接符 11"/>
          <p:cNvCxnSpPr/>
          <p:nvPr/>
        </p:nvCxnSpPr>
        <p:spPr>
          <a:xfrm>
            <a:off x="6096000" y="-83820"/>
            <a:ext cx="0" cy="769620"/>
          </a:xfrm>
          <a:prstGeom prst="line">
            <a:avLst/>
          </a:prstGeom>
          <a:ln w="19050">
            <a:solidFill>
              <a:srgbClr val="E022E4"/>
            </a:solidFill>
          </a:ln>
        </p:spPr>
        <p:style>
          <a:lnRef idx="1">
            <a:schemeClr val="accent1"/>
          </a:lnRef>
          <a:fillRef idx="0">
            <a:schemeClr val="accent1"/>
          </a:fillRef>
          <a:effectRef idx="0">
            <a:schemeClr val="accent1"/>
          </a:effectRef>
          <a:fontRef idx="minor">
            <a:schemeClr val="tx1"/>
          </a:fontRef>
        </p:style>
      </p:cxnSp>
      <p:sp>
        <p:nvSpPr>
          <p:cNvPr id="13" name="图文框 12"/>
          <p:cNvSpPr/>
          <p:nvPr/>
        </p:nvSpPr>
        <p:spPr>
          <a:xfrm>
            <a:off x="5934075" y="685800"/>
            <a:ext cx="323850" cy="323850"/>
          </a:xfrm>
          <a:prstGeom prst="frame">
            <a:avLst>
              <a:gd name="adj1" fmla="val 24265"/>
            </a:avLst>
          </a:prstGeom>
          <a:solidFill>
            <a:srgbClr val="E022E4"/>
          </a:solidFill>
          <a:ln>
            <a:solidFill>
              <a:srgbClr val="E02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14" name="直接连接符 13"/>
          <p:cNvCxnSpPr/>
          <p:nvPr/>
        </p:nvCxnSpPr>
        <p:spPr>
          <a:xfrm>
            <a:off x="6096000" y="1009650"/>
            <a:ext cx="0" cy="904875"/>
          </a:xfrm>
          <a:prstGeom prst="line">
            <a:avLst/>
          </a:prstGeom>
          <a:ln w="19050">
            <a:solidFill>
              <a:srgbClr val="E022E4"/>
            </a:solidFill>
          </a:ln>
        </p:spPr>
        <p:style>
          <a:lnRef idx="1">
            <a:schemeClr val="accent1"/>
          </a:lnRef>
          <a:fillRef idx="0">
            <a:schemeClr val="accent1"/>
          </a:fillRef>
          <a:effectRef idx="0">
            <a:schemeClr val="accent1"/>
          </a:effectRef>
          <a:fontRef idx="minor">
            <a:schemeClr val="tx1"/>
          </a:fontRef>
        </p:style>
      </p:cxnSp>
      <p:sp>
        <p:nvSpPr>
          <p:cNvPr id="15" name="图文框 14"/>
          <p:cNvSpPr/>
          <p:nvPr/>
        </p:nvSpPr>
        <p:spPr>
          <a:xfrm>
            <a:off x="5934075" y="1836420"/>
            <a:ext cx="323850" cy="323850"/>
          </a:xfrm>
          <a:prstGeom prst="frame">
            <a:avLst>
              <a:gd name="adj1" fmla="val 24265"/>
            </a:avLst>
          </a:prstGeom>
          <a:solidFill>
            <a:srgbClr val="E022E4"/>
          </a:solidFill>
          <a:ln>
            <a:solidFill>
              <a:srgbClr val="E02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16" name="直接连接符 15"/>
          <p:cNvCxnSpPr/>
          <p:nvPr/>
        </p:nvCxnSpPr>
        <p:spPr>
          <a:xfrm>
            <a:off x="6096000" y="2160270"/>
            <a:ext cx="0" cy="2154555"/>
          </a:xfrm>
          <a:prstGeom prst="line">
            <a:avLst/>
          </a:prstGeom>
          <a:ln w="19050">
            <a:solidFill>
              <a:srgbClr val="E022E4"/>
            </a:solidFill>
          </a:ln>
        </p:spPr>
        <p:style>
          <a:lnRef idx="1">
            <a:schemeClr val="accent1"/>
          </a:lnRef>
          <a:fillRef idx="0">
            <a:schemeClr val="accent1"/>
          </a:fillRef>
          <a:effectRef idx="0">
            <a:schemeClr val="accent1"/>
          </a:effectRef>
          <a:fontRef idx="minor">
            <a:schemeClr val="tx1"/>
          </a:fontRef>
        </p:style>
      </p:cxnSp>
      <p:sp>
        <p:nvSpPr>
          <p:cNvPr id="17" name="图文框 16"/>
          <p:cNvSpPr/>
          <p:nvPr/>
        </p:nvSpPr>
        <p:spPr>
          <a:xfrm>
            <a:off x="5948362" y="4281487"/>
            <a:ext cx="323850" cy="323850"/>
          </a:xfrm>
          <a:prstGeom prst="frame">
            <a:avLst>
              <a:gd name="adj1" fmla="val 24265"/>
            </a:avLst>
          </a:prstGeom>
          <a:solidFill>
            <a:srgbClr val="E022E4"/>
          </a:solidFill>
          <a:ln>
            <a:solidFill>
              <a:srgbClr val="E02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18" name="直接连接符 17"/>
          <p:cNvCxnSpPr/>
          <p:nvPr/>
        </p:nvCxnSpPr>
        <p:spPr>
          <a:xfrm>
            <a:off x="6096000" y="4605337"/>
            <a:ext cx="0" cy="2252663"/>
          </a:xfrm>
          <a:prstGeom prst="line">
            <a:avLst/>
          </a:prstGeom>
          <a:ln w="19050">
            <a:solidFill>
              <a:srgbClr val="E022E4"/>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713848" y="321434"/>
            <a:ext cx="3690091" cy="1846660"/>
            <a:chOff x="4680857" y="3886200"/>
            <a:chExt cx="3690091" cy="1846660"/>
          </a:xfrm>
        </p:grpSpPr>
        <p:sp>
          <p:nvSpPr>
            <p:cNvPr id="20" name="文本框 19"/>
            <p:cNvSpPr txBox="1"/>
            <p:nvPr/>
          </p:nvSpPr>
          <p:spPr>
            <a:xfrm>
              <a:off x="4846698" y="3886200"/>
              <a:ext cx="3524250" cy="461665"/>
            </a:xfrm>
            <a:prstGeom prst="rect">
              <a:avLst/>
            </a:prstGeom>
            <a:noFill/>
          </p:spPr>
          <p:txBody>
            <a:bodyPr wrap="square" rtlCol="0">
              <a:spAutoFit/>
            </a:bodyPr>
            <a:lstStyle/>
            <a:p>
              <a:pPr algn="r"/>
              <a:r>
                <a:rPr lang="zh-CN" altLang="en-US" sz="2400" dirty="0">
                  <a:solidFill>
                    <a:schemeClr val="bg1"/>
                  </a:solidFill>
                  <a:cs typeface="+mn-ea"/>
                  <a:sym typeface="+mn-lt"/>
                </a:rPr>
                <a:t>输入内容</a:t>
              </a:r>
            </a:p>
          </p:txBody>
        </p:sp>
        <p:sp>
          <p:nvSpPr>
            <p:cNvPr id="21" name="文本框 20"/>
            <p:cNvSpPr txBox="1"/>
            <p:nvPr/>
          </p:nvSpPr>
          <p:spPr>
            <a:xfrm>
              <a:off x="4680857" y="4347865"/>
              <a:ext cx="3690091" cy="1384995"/>
            </a:xfrm>
            <a:prstGeom prst="rect">
              <a:avLst/>
            </a:prstGeom>
            <a:noFill/>
          </p:spPr>
          <p:txBody>
            <a:bodyPr wrap="square" rtlCol="0">
              <a:spAutoFit/>
            </a:bodyPr>
            <a:lstStyle/>
            <a:p>
              <a:pPr algn="r">
                <a:lnSpc>
                  <a:spcPct val="150000"/>
                </a:lnSpc>
              </a:pPr>
              <a:r>
                <a:rPr lang="zh-CN" altLang="en-US" sz="1400" spc="300" dirty="0">
                  <a:solidFill>
                    <a:schemeClr val="bg1"/>
                  </a:solidFill>
                  <a:cs typeface="+mn-ea"/>
                  <a:sym typeface="+mn-lt"/>
                </a:rPr>
                <a:t>内容打在这里，或者通过复制您的文本后，在此框中选择粘贴，并选择只保留文字您的内容打在这里您的内容打在这里。</a:t>
              </a:r>
            </a:p>
          </p:txBody>
        </p:sp>
      </p:grpSp>
      <p:grpSp>
        <p:nvGrpSpPr>
          <p:cNvPr id="22" name="组合 21"/>
          <p:cNvGrpSpPr/>
          <p:nvPr/>
        </p:nvGrpSpPr>
        <p:grpSpPr>
          <a:xfrm>
            <a:off x="6765632" y="1319257"/>
            <a:ext cx="4413645" cy="2224069"/>
            <a:chOff x="4680857" y="3303612"/>
            <a:chExt cx="4413645" cy="2224069"/>
          </a:xfrm>
        </p:grpSpPr>
        <p:sp>
          <p:nvSpPr>
            <p:cNvPr id="23" name="文本框 22"/>
            <p:cNvSpPr txBox="1"/>
            <p:nvPr/>
          </p:nvSpPr>
          <p:spPr>
            <a:xfrm>
              <a:off x="4680857" y="3303612"/>
              <a:ext cx="3524250" cy="461665"/>
            </a:xfrm>
            <a:prstGeom prst="rect">
              <a:avLst/>
            </a:prstGeom>
            <a:noFill/>
          </p:spPr>
          <p:txBody>
            <a:bodyPr wrap="square" rtlCol="0">
              <a:spAutoFit/>
            </a:bodyPr>
            <a:lstStyle/>
            <a:p>
              <a:r>
                <a:rPr lang="zh-CN" altLang="en-US" sz="2400" dirty="0">
                  <a:solidFill>
                    <a:schemeClr val="bg1"/>
                  </a:solidFill>
                  <a:cs typeface="+mn-ea"/>
                  <a:sym typeface="+mn-lt"/>
                </a:rPr>
                <a:t>输入内容</a:t>
              </a:r>
            </a:p>
          </p:txBody>
        </p:sp>
        <p:sp>
          <p:nvSpPr>
            <p:cNvPr id="24" name="文本框 23"/>
            <p:cNvSpPr txBox="1"/>
            <p:nvPr/>
          </p:nvSpPr>
          <p:spPr>
            <a:xfrm>
              <a:off x="4680857" y="4465852"/>
              <a:ext cx="4413645" cy="1061829"/>
            </a:xfrm>
            <a:prstGeom prst="rect">
              <a:avLst/>
            </a:prstGeom>
            <a:noFill/>
          </p:spPr>
          <p:txBody>
            <a:bodyPr wrap="square" rtlCol="0">
              <a:spAutoFit/>
            </a:bodyPr>
            <a:lstStyle/>
            <a:p>
              <a:pPr>
                <a:lnSpc>
                  <a:spcPct val="150000"/>
                </a:lnSpc>
              </a:pPr>
              <a:r>
                <a:rPr lang="zh-CN" altLang="en-US" sz="1400" spc="300" dirty="0">
                  <a:solidFill>
                    <a:schemeClr val="bg1"/>
                  </a:solidFill>
                  <a:cs typeface="+mn-ea"/>
                  <a:sym typeface="+mn-lt"/>
                </a:rPr>
                <a:t>内容打在这里，或者通过复制您的文本后，在此框中选择粘贴，并选择只保留文字您的内容打在这里您的内容打在这里。</a:t>
              </a:r>
            </a:p>
          </p:txBody>
        </p:sp>
      </p:grpSp>
      <p:sp>
        <p:nvSpPr>
          <p:cNvPr id="25" name="文本框 24"/>
          <p:cNvSpPr txBox="1"/>
          <p:nvPr/>
        </p:nvSpPr>
        <p:spPr>
          <a:xfrm>
            <a:off x="6765632" y="1780922"/>
            <a:ext cx="3453581" cy="769441"/>
          </a:xfrm>
          <a:prstGeom prst="rect">
            <a:avLst/>
          </a:prstGeom>
          <a:noFill/>
        </p:spPr>
        <p:txBody>
          <a:bodyPr wrap="square" rtlCol="0">
            <a:spAutoFit/>
          </a:bodyPr>
          <a:lstStyle/>
          <a:p>
            <a:r>
              <a:rPr lang="en-US" altLang="zh-CN" sz="4400" dirty="0">
                <a:solidFill>
                  <a:schemeClr val="bg1"/>
                </a:solidFill>
                <a:cs typeface="+mn-ea"/>
                <a:sym typeface="+mn-lt"/>
              </a:rPr>
              <a:t>85%</a:t>
            </a:r>
            <a:endParaRPr lang="zh-CN" altLang="en-US" sz="4400" dirty="0">
              <a:solidFill>
                <a:schemeClr val="bg1"/>
              </a:solidFill>
              <a:cs typeface="+mn-ea"/>
              <a:sym typeface="+mn-lt"/>
            </a:endParaRPr>
          </a:p>
        </p:txBody>
      </p:sp>
      <p:grpSp>
        <p:nvGrpSpPr>
          <p:cNvPr id="26" name="组合 25"/>
          <p:cNvGrpSpPr/>
          <p:nvPr/>
        </p:nvGrpSpPr>
        <p:grpSpPr>
          <a:xfrm>
            <a:off x="1548007" y="4129340"/>
            <a:ext cx="3690091" cy="1846660"/>
            <a:chOff x="4680857" y="3886200"/>
            <a:chExt cx="3690091" cy="1846660"/>
          </a:xfrm>
        </p:grpSpPr>
        <p:sp>
          <p:nvSpPr>
            <p:cNvPr id="27" name="文本框 26"/>
            <p:cNvSpPr txBox="1"/>
            <p:nvPr/>
          </p:nvSpPr>
          <p:spPr>
            <a:xfrm>
              <a:off x="4846698" y="3886200"/>
              <a:ext cx="3524250" cy="461665"/>
            </a:xfrm>
            <a:prstGeom prst="rect">
              <a:avLst/>
            </a:prstGeom>
            <a:noFill/>
          </p:spPr>
          <p:txBody>
            <a:bodyPr wrap="square" rtlCol="0">
              <a:spAutoFit/>
            </a:bodyPr>
            <a:lstStyle/>
            <a:p>
              <a:pPr algn="r"/>
              <a:r>
                <a:rPr lang="zh-CN" altLang="en-US" sz="2400" dirty="0">
                  <a:solidFill>
                    <a:schemeClr val="bg1"/>
                  </a:solidFill>
                  <a:cs typeface="+mn-ea"/>
                  <a:sym typeface="+mn-lt"/>
                </a:rPr>
                <a:t>输入内容</a:t>
              </a:r>
            </a:p>
          </p:txBody>
        </p:sp>
        <p:sp>
          <p:nvSpPr>
            <p:cNvPr id="28" name="文本框 27"/>
            <p:cNvSpPr txBox="1"/>
            <p:nvPr/>
          </p:nvSpPr>
          <p:spPr>
            <a:xfrm>
              <a:off x="4680857" y="4347865"/>
              <a:ext cx="3690091" cy="1384995"/>
            </a:xfrm>
            <a:prstGeom prst="rect">
              <a:avLst/>
            </a:prstGeom>
            <a:noFill/>
          </p:spPr>
          <p:txBody>
            <a:bodyPr wrap="square" rtlCol="0">
              <a:spAutoFit/>
            </a:bodyPr>
            <a:lstStyle/>
            <a:p>
              <a:pPr algn="r">
                <a:lnSpc>
                  <a:spcPct val="150000"/>
                </a:lnSpc>
              </a:pPr>
              <a:r>
                <a:rPr lang="zh-CN" altLang="en-US" sz="1400" spc="300" dirty="0">
                  <a:solidFill>
                    <a:schemeClr val="bg1"/>
                  </a:solidFill>
                  <a:cs typeface="+mn-ea"/>
                  <a:sym typeface="+mn-lt"/>
                </a:rPr>
                <a:t>内容打在这里，或者通过复制您的文本后，在此框中选择粘贴，并选择只保留文字您的内容打在这里您的内容打在这里。</a:t>
              </a:r>
            </a:p>
          </p:txBody>
        </p:sp>
      </p:grpSp>
      <p:sp>
        <p:nvSpPr>
          <p:cNvPr id="29" name="十字形 28"/>
          <p:cNvSpPr/>
          <p:nvPr/>
        </p:nvSpPr>
        <p:spPr>
          <a:xfrm rot="18900000">
            <a:off x="10654958" y="5382487"/>
            <a:ext cx="903653" cy="903653"/>
          </a:xfrm>
          <a:prstGeom prst="plus">
            <a:avLst>
              <a:gd name="adj" fmla="val 45452"/>
            </a:avLst>
          </a:prstGeom>
          <a:solidFill>
            <a:srgbClr val="E022E4"/>
          </a:solidFill>
          <a:ln>
            <a:solidFill>
              <a:srgbClr val="E02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活动后勤保障</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4*#ppt_w"/>
                                          </p:val>
                                        </p:tav>
                                        <p:tav tm="100000">
                                          <p:val>
                                            <p:strVal val="#ppt_w"/>
                                          </p:val>
                                        </p:tav>
                                      </p:tavLst>
                                    </p:anim>
                                    <p:anim calcmode="lin" valueType="num">
                                      <p:cBhvr>
                                        <p:cTn id="8" dur="500" fill="hold"/>
                                        <p:tgtEl>
                                          <p:spTgt spid="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11" name="组合 10"/>
          <p:cNvGrpSpPr/>
          <p:nvPr/>
        </p:nvGrpSpPr>
        <p:grpSpPr>
          <a:xfrm>
            <a:off x="861721" y="1400174"/>
            <a:ext cx="10354259" cy="4814209"/>
            <a:chOff x="2762250" y="1035048"/>
            <a:chExt cx="9860642" cy="4584702"/>
          </a:xfrm>
          <a:effectLst>
            <a:outerShdw blurRad="50800" dist="38100" dir="2700000" algn="tl" rotWithShape="0">
              <a:prstClr val="black">
                <a:alpha val="40000"/>
              </a:prstClr>
            </a:outerShdw>
          </a:effectLst>
        </p:grpSpPr>
        <p:sp>
          <p:nvSpPr>
            <p:cNvPr id="12" name="圆角矩形 11"/>
            <p:cNvSpPr/>
            <p:nvPr/>
          </p:nvSpPr>
          <p:spPr>
            <a:xfrm>
              <a:off x="2762250" y="1035049"/>
              <a:ext cx="9860642" cy="4584701"/>
            </a:xfrm>
            <a:prstGeom prst="roundRect">
              <a:avLst>
                <a:gd name="adj" fmla="val 46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3" name="图片 12"/>
            <p:cNvPicPr>
              <a:picLocks noChangeAspect="1"/>
            </p:cNvPicPr>
            <p:nvPr/>
          </p:nvPicPr>
          <p:blipFill>
            <a:blip r:embed="rId5" cstate="screen"/>
            <a:srcRect/>
            <a:stretch>
              <a:fillRect/>
            </a:stretch>
          </p:blipFill>
          <p:spPr>
            <a:xfrm>
              <a:off x="2762250" y="1035048"/>
              <a:ext cx="4930321" cy="4584692"/>
            </a:xfrm>
            <a:custGeom>
              <a:avLst/>
              <a:gdLst>
                <a:gd name="connsiteX0" fmla="*/ 212593 w 5496379"/>
                <a:gd name="connsiteY0" fmla="*/ 0 h 4584701"/>
                <a:gd name="connsiteX1" fmla="*/ 5496379 w 5496379"/>
                <a:gd name="connsiteY1" fmla="*/ 0 h 4584701"/>
                <a:gd name="connsiteX2" fmla="*/ 5496379 w 5496379"/>
                <a:gd name="connsiteY2" fmla="*/ 4584701 h 4584701"/>
                <a:gd name="connsiteX3" fmla="*/ 212593 w 5496379"/>
                <a:gd name="connsiteY3" fmla="*/ 4584701 h 4584701"/>
                <a:gd name="connsiteX4" fmla="*/ 0 w 5496379"/>
                <a:gd name="connsiteY4" fmla="*/ 4372108 h 4584701"/>
                <a:gd name="connsiteX5" fmla="*/ 0 w 5496379"/>
                <a:gd name="connsiteY5" fmla="*/ 212593 h 4584701"/>
                <a:gd name="connsiteX6" fmla="*/ 212593 w 5496379"/>
                <a:gd name="connsiteY6" fmla="*/ 0 h 45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379" h="4584701">
                  <a:moveTo>
                    <a:pt x="212593" y="0"/>
                  </a:moveTo>
                  <a:lnTo>
                    <a:pt x="5496379" y="0"/>
                  </a:lnTo>
                  <a:lnTo>
                    <a:pt x="5496379" y="4584701"/>
                  </a:lnTo>
                  <a:lnTo>
                    <a:pt x="212593" y="4584701"/>
                  </a:lnTo>
                  <a:cubicBezTo>
                    <a:pt x="95181" y="4584701"/>
                    <a:pt x="0" y="4489520"/>
                    <a:pt x="0" y="4372108"/>
                  </a:cubicBezTo>
                  <a:lnTo>
                    <a:pt x="0" y="212593"/>
                  </a:lnTo>
                  <a:cubicBezTo>
                    <a:pt x="0" y="95181"/>
                    <a:pt x="95181" y="0"/>
                    <a:pt x="212593" y="0"/>
                  </a:cubicBezTo>
                  <a:close/>
                </a:path>
              </a:pathLst>
            </a:custGeom>
          </p:spPr>
        </p:pic>
      </p:grpSp>
      <p:cxnSp>
        <p:nvCxnSpPr>
          <p:cNvPr id="14" name="直接连接符 13"/>
          <p:cNvCxnSpPr/>
          <p:nvPr/>
        </p:nvCxnSpPr>
        <p:spPr>
          <a:xfrm>
            <a:off x="6781848" y="3247893"/>
            <a:ext cx="32575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616305" y="2476712"/>
            <a:ext cx="4488031" cy="2093132"/>
            <a:chOff x="6673455" y="2098433"/>
            <a:chExt cx="4488031" cy="2093132"/>
          </a:xfrm>
        </p:grpSpPr>
        <p:sp>
          <p:nvSpPr>
            <p:cNvPr id="16" name="文本框 15"/>
            <p:cNvSpPr txBox="1"/>
            <p:nvPr/>
          </p:nvSpPr>
          <p:spPr>
            <a:xfrm>
              <a:off x="6673455" y="2098433"/>
              <a:ext cx="3916018" cy="707886"/>
            </a:xfrm>
            <a:prstGeom prst="rect">
              <a:avLst/>
            </a:prstGeom>
            <a:noFill/>
          </p:spPr>
          <p:txBody>
            <a:bodyPr wrap="square" rtlCol="0">
              <a:spAutoFit/>
            </a:bodyPr>
            <a:lstStyle/>
            <a:p>
              <a:r>
                <a:rPr lang="zh-CN" altLang="en-US" sz="4000" dirty="0">
                  <a:cs typeface="+mn-ea"/>
                  <a:sym typeface="+mn-lt"/>
                </a:rPr>
                <a:t>输入标题</a:t>
              </a:r>
              <a:endParaRPr lang="en-US" altLang="zh-CN" sz="4000" dirty="0">
                <a:cs typeface="+mn-ea"/>
                <a:sym typeface="+mn-lt"/>
              </a:endParaRPr>
            </a:p>
          </p:txBody>
        </p:sp>
        <p:sp>
          <p:nvSpPr>
            <p:cNvPr id="17" name="矩形 16"/>
            <p:cNvSpPr/>
            <p:nvPr/>
          </p:nvSpPr>
          <p:spPr>
            <a:xfrm>
              <a:off x="6730605" y="3022014"/>
              <a:ext cx="4430881" cy="1169551"/>
            </a:xfrm>
            <a:prstGeom prst="rect">
              <a:avLst/>
            </a:prstGeom>
          </p:spPr>
          <p:txBody>
            <a:bodyPr wrap="square">
              <a:spAutoFit/>
            </a:bodyPr>
            <a:lstStyle/>
            <a:p>
              <a:r>
                <a:rPr lang="en-US" altLang="zh-CN" sz="1400" noProof="1">
                  <a:cs typeface="+mn-ea"/>
                  <a:sym typeface="+mn-lt"/>
                </a:rPr>
                <a:t>Lorem ipsum dolor sit er elit lamet, consectetaur cillium adipisicing pecu, sed do eiusmod tempor incididunt ut labore et dolore magna aliqua. Ut enim ad minim veniam, quis nostrud exercitation ullamco laboris nisi</a:t>
              </a:r>
              <a:endParaRPr lang="zh-CN" altLang="en-US" sz="1400" dirty="0">
                <a:cs typeface="+mn-ea"/>
                <a:sym typeface="+mn-lt"/>
              </a:endParaRPr>
            </a:p>
          </p:txBody>
        </p:sp>
        <p:cxnSp>
          <p:nvCxnSpPr>
            <p:cNvPr id="18" name="直接连接符 17"/>
            <p:cNvCxnSpPr/>
            <p:nvPr/>
          </p:nvCxnSpPr>
          <p:spPr>
            <a:xfrm>
              <a:off x="6838998" y="2872657"/>
              <a:ext cx="32575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616305" y="4552298"/>
            <a:ext cx="3423045" cy="707886"/>
            <a:chOff x="6673455" y="4290131"/>
            <a:chExt cx="3423045" cy="707886"/>
          </a:xfrm>
        </p:grpSpPr>
        <p:sp>
          <p:nvSpPr>
            <p:cNvPr id="20" name="文本框 19"/>
            <p:cNvSpPr txBox="1"/>
            <p:nvPr/>
          </p:nvSpPr>
          <p:spPr>
            <a:xfrm>
              <a:off x="6673455" y="4290131"/>
              <a:ext cx="1759345" cy="707886"/>
            </a:xfrm>
            <a:prstGeom prst="rect">
              <a:avLst/>
            </a:prstGeom>
            <a:noFill/>
          </p:spPr>
          <p:txBody>
            <a:bodyPr wrap="square" rtlCol="0">
              <a:spAutoFit/>
            </a:bodyPr>
            <a:lstStyle/>
            <a:p>
              <a:r>
                <a:rPr lang="zh-CN" altLang="en-US" sz="4000" dirty="0">
                  <a:solidFill>
                    <a:schemeClr val="bg2">
                      <a:lumMod val="50000"/>
                    </a:schemeClr>
                  </a:solidFill>
                  <a:cs typeface="+mn-ea"/>
                  <a:sym typeface="+mn-lt"/>
                </a:rPr>
                <a:t>￥</a:t>
              </a:r>
              <a:r>
                <a:rPr lang="en-US" altLang="zh-CN" sz="4000" dirty="0">
                  <a:solidFill>
                    <a:schemeClr val="bg2">
                      <a:lumMod val="50000"/>
                    </a:schemeClr>
                  </a:solidFill>
                  <a:cs typeface="+mn-ea"/>
                  <a:sym typeface="+mn-lt"/>
                </a:rPr>
                <a:t>799</a:t>
              </a:r>
              <a:endParaRPr lang="zh-CN" altLang="en-US" sz="4000" dirty="0">
                <a:solidFill>
                  <a:schemeClr val="bg2">
                    <a:lumMod val="50000"/>
                  </a:schemeClr>
                </a:solidFill>
                <a:cs typeface="+mn-ea"/>
                <a:sym typeface="+mn-lt"/>
              </a:endParaRPr>
            </a:p>
          </p:txBody>
        </p:sp>
        <p:sp>
          <p:nvSpPr>
            <p:cNvPr id="21" name="文本框 20"/>
            <p:cNvSpPr txBox="1"/>
            <p:nvPr/>
          </p:nvSpPr>
          <p:spPr>
            <a:xfrm>
              <a:off x="8337155" y="4290131"/>
              <a:ext cx="1759345" cy="707886"/>
            </a:xfrm>
            <a:prstGeom prst="rect">
              <a:avLst/>
            </a:prstGeom>
            <a:noFill/>
          </p:spPr>
          <p:txBody>
            <a:bodyPr wrap="square" rtlCol="0">
              <a:spAutoFit/>
            </a:bodyPr>
            <a:lstStyle/>
            <a:p>
              <a:r>
                <a:rPr lang="zh-CN" altLang="en-US" sz="4000" dirty="0">
                  <a:cs typeface="+mn-ea"/>
                  <a:sym typeface="+mn-lt"/>
                </a:rPr>
                <a:t>￥</a:t>
              </a:r>
              <a:r>
                <a:rPr lang="en-US" altLang="zh-CN" sz="4000" dirty="0">
                  <a:cs typeface="+mn-ea"/>
                  <a:sym typeface="+mn-lt"/>
                </a:rPr>
                <a:t>499</a:t>
              </a:r>
              <a:endParaRPr lang="zh-CN" altLang="en-US" sz="4000" dirty="0">
                <a:cs typeface="+mn-ea"/>
                <a:sym typeface="+mn-lt"/>
              </a:endParaRPr>
            </a:p>
          </p:txBody>
        </p:sp>
        <p:cxnSp>
          <p:nvCxnSpPr>
            <p:cNvPr id="22" name="直接连接符 21"/>
            <p:cNvCxnSpPr/>
            <p:nvPr/>
          </p:nvCxnSpPr>
          <p:spPr>
            <a:xfrm>
              <a:off x="7228114" y="4644074"/>
              <a:ext cx="1001486" cy="0"/>
            </a:xfrm>
            <a:prstGeom prst="line">
              <a:avLst/>
            </a:prstGeom>
            <a:ln w="28575">
              <a:solidFill>
                <a:srgbClr val="837E7E"/>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781848" y="5380281"/>
            <a:ext cx="1619250" cy="457200"/>
            <a:chOff x="6826298" y="4838147"/>
            <a:chExt cx="1619250" cy="457200"/>
          </a:xfrm>
        </p:grpSpPr>
        <p:sp>
          <p:nvSpPr>
            <p:cNvPr id="24" name="圆角矩形 23"/>
            <p:cNvSpPr/>
            <p:nvPr/>
          </p:nvSpPr>
          <p:spPr>
            <a:xfrm>
              <a:off x="6826298" y="4838147"/>
              <a:ext cx="1619250" cy="457200"/>
            </a:xfrm>
            <a:prstGeom prst="roundRect">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p:cNvSpPr txBox="1"/>
            <p:nvPr/>
          </p:nvSpPr>
          <p:spPr>
            <a:xfrm>
              <a:off x="6989233" y="4882081"/>
              <a:ext cx="1293379" cy="369332"/>
            </a:xfrm>
            <a:prstGeom prst="rect">
              <a:avLst/>
            </a:prstGeom>
            <a:noFill/>
          </p:spPr>
          <p:txBody>
            <a:bodyPr wrap="square" rtlCol="0">
              <a:spAutoFit/>
            </a:bodyPr>
            <a:lstStyle/>
            <a:p>
              <a:pPr algn="ctr"/>
              <a:r>
                <a:rPr lang="en-US" altLang="zh-CN" dirty="0">
                  <a:solidFill>
                    <a:schemeClr val="bg1"/>
                  </a:solidFill>
                  <a:cs typeface="+mn-ea"/>
                  <a:sym typeface="+mn-lt"/>
                </a:rPr>
                <a:t>OR MORE</a:t>
              </a:r>
              <a:endParaRPr lang="zh-CN" altLang="en-US" dirty="0">
                <a:solidFill>
                  <a:schemeClr val="bg1"/>
                </a:solidFill>
                <a:cs typeface="+mn-ea"/>
                <a:sym typeface="+mn-lt"/>
              </a:endParaRPr>
            </a:p>
          </p:txBody>
        </p:sp>
      </p:grpSp>
      <p:sp>
        <p:nvSpPr>
          <p:cNvPr id="26" name="矩形 25"/>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活动后勤保障</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ppt_w"/>
                                          </p:val>
                                        </p:tav>
                                        <p:tav tm="100000">
                                          <p:val>
                                            <p:strVal val="#ppt_w"/>
                                          </p:val>
                                        </p:tav>
                                      </p:tavLst>
                                    </p:anim>
                                    <p:anim calcmode="lin" valueType="num">
                                      <p:cBhvr>
                                        <p:cTn id="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11" name="组合 10"/>
          <p:cNvGrpSpPr/>
          <p:nvPr/>
        </p:nvGrpSpPr>
        <p:grpSpPr>
          <a:xfrm>
            <a:off x="1330161" y="1927564"/>
            <a:ext cx="4488031" cy="2093132"/>
            <a:chOff x="6673455" y="2098433"/>
            <a:chExt cx="4488031" cy="2093132"/>
          </a:xfrm>
        </p:grpSpPr>
        <p:sp>
          <p:nvSpPr>
            <p:cNvPr id="12" name="文本框 11"/>
            <p:cNvSpPr txBox="1"/>
            <p:nvPr/>
          </p:nvSpPr>
          <p:spPr>
            <a:xfrm>
              <a:off x="6673455" y="2098433"/>
              <a:ext cx="3916018" cy="707886"/>
            </a:xfrm>
            <a:prstGeom prst="rect">
              <a:avLst/>
            </a:prstGeom>
            <a:noFill/>
          </p:spPr>
          <p:txBody>
            <a:bodyPr wrap="square" rtlCol="0">
              <a:spAutoFit/>
            </a:bodyPr>
            <a:lstStyle/>
            <a:p>
              <a:r>
                <a:rPr lang="en-US" altLang="zh-CN" sz="4000" dirty="0">
                  <a:solidFill>
                    <a:schemeClr val="bg1"/>
                  </a:solidFill>
                  <a:cs typeface="+mn-ea"/>
                  <a:sym typeface="+mn-lt"/>
                </a:rPr>
                <a:t>Lorem ipsum </a:t>
              </a:r>
            </a:p>
          </p:txBody>
        </p:sp>
        <p:sp>
          <p:nvSpPr>
            <p:cNvPr id="13" name="矩形 12"/>
            <p:cNvSpPr/>
            <p:nvPr/>
          </p:nvSpPr>
          <p:spPr>
            <a:xfrm>
              <a:off x="6730605" y="3022014"/>
              <a:ext cx="4430881" cy="1169551"/>
            </a:xfrm>
            <a:prstGeom prst="rect">
              <a:avLst/>
            </a:prstGeom>
          </p:spPr>
          <p:txBody>
            <a:bodyPr wrap="square">
              <a:spAutoFit/>
            </a:bodyPr>
            <a:lstStyle/>
            <a:p>
              <a:r>
                <a:rPr lang="en-US" altLang="zh-CN" sz="1400" noProof="1">
                  <a:solidFill>
                    <a:schemeClr val="bg1"/>
                  </a:solidFill>
                  <a:cs typeface="+mn-ea"/>
                  <a:sym typeface="+mn-lt"/>
                </a:rPr>
                <a:t>Lorem ipsum dolor sit er elit lamet, consectetaur cillium adipisicing pecu, sed do eiusmod tempor incididunt ut labore et dolore magna aliqua. Ut enim ad minim veniam, quis nostrud exercitation ullamco laboris nisi</a:t>
              </a:r>
              <a:endParaRPr lang="zh-CN" altLang="en-US" sz="1400" dirty="0">
                <a:solidFill>
                  <a:schemeClr val="bg1"/>
                </a:solidFill>
                <a:cs typeface="+mn-ea"/>
                <a:sym typeface="+mn-lt"/>
              </a:endParaRPr>
            </a:p>
          </p:txBody>
        </p:sp>
        <p:cxnSp>
          <p:nvCxnSpPr>
            <p:cNvPr id="14" name="直接连接符 13"/>
            <p:cNvCxnSpPr/>
            <p:nvPr/>
          </p:nvCxnSpPr>
          <p:spPr>
            <a:xfrm>
              <a:off x="6838998" y="2872657"/>
              <a:ext cx="3257502" cy="0"/>
            </a:xfrm>
            <a:prstGeom prst="line">
              <a:avLst/>
            </a:prstGeom>
            <a:ln>
              <a:solidFill>
                <a:srgbClr val="E022E4"/>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8000527" y="1400176"/>
            <a:ext cx="2933158" cy="5614144"/>
            <a:chOff x="7353843" y="936399"/>
            <a:chExt cx="2933158" cy="5614144"/>
          </a:xfrm>
          <a:effectLst>
            <a:outerShdw blurRad="50800" dist="38100" dir="2700000" algn="tl" rotWithShape="0">
              <a:prstClr val="black">
                <a:alpha val="40000"/>
              </a:prstClr>
            </a:outerShdw>
          </a:effectLst>
        </p:grpSpPr>
        <p:pic>
          <p:nvPicPr>
            <p:cNvPr id="16" name="图片 15"/>
            <p:cNvPicPr>
              <a:picLocks noChangeAspect="1"/>
            </p:cNvPicPr>
            <p:nvPr/>
          </p:nvPicPr>
          <p:blipFill>
            <a:blip r:embed="rId5"/>
            <a:stretch>
              <a:fillRect/>
            </a:stretch>
          </p:blipFill>
          <p:spPr>
            <a:xfrm>
              <a:off x="7353843" y="936399"/>
              <a:ext cx="2933158" cy="5614144"/>
            </a:xfrm>
            <a:prstGeom prst="rect">
              <a:avLst/>
            </a:prstGeom>
          </p:spPr>
        </p:pic>
        <p:pic>
          <p:nvPicPr>
            <p:cNvPr id="17" name="图片 16"/>
            <p:cNvPicPr>
              <a:picLocks noChangeAspect="1"/>
            </p:cNvPicPr>
            <p:nvPr/>
          </p:nvPicPr>
          <p:blipFill>
            <a:blip r:embed="rId6" cstate="screen"/>
            <a:srcRect/>
            <a:stretch>
              <a:fillRect/>
            </a:stretch>
          </p:blipFill>
          <p:spPr>
            <a:xfrm>
              <a:off x="7696744" y="1713366"/>
              <a:ext cx="2242730" cy="4020457"/>
            </a:xfrm>
            <a:prstGeom prst="rect">
              <a:avLst/>
            </a:prstGeom>
          </p:spPr>
        </p:pic>
      </p:grpSp>
      <p:grpSp>
        <p:nvGrpSpPr>
          <p:cNvPr id="18" name="组合 17"/>
          <p:cNvGrpSpPr/>
          <p:nvPr/>
        </p:nvGrpSpPr>
        <p:grpSpPr>
          <a:xfrm>
            <a:off x="1478475" y="4495865"/>
            <a:ext cx="4276352" cy="523220"/>
            <a:chOff x="1442168" y="4210959"/>
            <a:chExt cx="4276352" cy="523220"/>
          </a:xfrm>
        </p:grpSpPr>
        <p:grpSp>
          <p:nvGrpSpPr>
            <p:cNvPr id="19" name="Group 4"/>
            <p:cNvGrpSpPr>
              <a:grpSpLocks noChangeAspect="1"/>
            </p:cNvGrpSpPr>
            <p:nvPr/>
          </p:nvGrpSpPr>
          <p:grpSpPr bwMode="auto">
            <a:xfrm>
              <a:off x="1442168" y="4259844"/>
              <a:ext cx="273050" cy="368300"/>
              <a:chOff x="3756" y="2043"/>
              <a:chExt cx="172" cy="232"/>
            </a:xfrm>
          </p:grpSpPr>
          <p:sp>
            <p:nvSpPr>
              <p:cNvPr id="21" name="Freeform 5"/>
              <p:cNvSpPr/>
              <p:nvPr/>
            </p:nvSpPr>
            <p:spPr bwMode="auto">
              <a:xfrm>
                <a:off x="3756" y="2116"/>
                <a:ext cx="172" cy="122"/>
              </a:xfrm>
              <a:custGeom>
                <a:avLst/>
                <a:gdLst>
                  <a:gd name="T0" fmla="*/ 88 w 88"/>
                  <a:gd name="T1" fmla="*/ 0 h 63"/>
                  <a:gd name="T2" fmla="*/ 88 w 88"/>
                  <a:gd name="T3" fmla="*/ 20 h 63"/>
                  <a:gd name="T4" fmla="*/ 44 w 88"/>
                  <a:gd name="T5" fmla="*/ 63 h 63"/>
                  <a:gd name="T6" fmla="*/ 0 w 88"/>
                  <a:gd name="T7" fmla="*/ 20 h 63"/>
                  <a:gd name="T8" fmla="*/ 0 w 88"/>
                  <a:gd name="T9" fmla="*/ 0 h 63"/>
                </a:gdLst>
                <a:ahLst/>
                <a:cxnLst>
                  <a:cxn ang="0">
                    <a:pos x="T0" y="T1"/>
                  </a:cxn>
                  <a:cxn ang="0">
                    <a:pos x="T2" y="T3"/>
                  </a:cxn>
                  <a:cxn ang="0">
                    <a:pos x="T4" y="T5"/>
                  </a:cxn>
                  <a:cxn ang="0">
                    <a:pos x="T6" y="T7"/>
                  </a:cxn>
                  <a:cxn ang="0">
                    <a:pos x="T8" y="T9"/>
                  </a:cxn>
                </a:cxnLst>
                <a:rect l="0" t="0" r="r" b="b"/>
                <a:pathLst>
                  <a:path w="88" h="63">
                    <a:moveTo>
                      <a:pt x="88" y="0"/>
                    </a:moveTo>
                    <a:cubicBezTo>
                      <a:pt x="88" y="0"/>
                      <a:pt x="88" y="20"/>
                      <a:pt x="88" y="20"/>
                    </a:cubicBezTo>
                    <a:cubicBezTo>
                      <a:pt x="88" y="44"/>
                      <a:pt x="68" y="63"/>
                      <a:pt x="44" y="63"/>
                    </a:cubicBezTo>
                    <a:cubicBezTo>
                      <a:pt x="20" y="63"/>
                      <a:pt x="0" y="44"/>
                      <a:pt x="0" y="20"/>
                    </a:cubicBezTo>
                    <a:cubicBezTo>
                      <a:pt x="0" y="20"/>
                      <a:pt x="0" y="0"/>
                      <a:pt x="0" y="0"/>
                    </a:cubicBez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22" name="Line 6"/>
              <p:cNvSpPr>
                <a:spLocks noChangeShapeType="1"/>
              </p:cNvSpPr>
              <p:nvPr/>
            </p:nvSpPr>
            <p:spPr bwMode="auto">
              <a:xfrm>
                <a:off x="3842" y="2246"/>
                <a:ext cx="0" cy="23"/>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23" name="Line 7"/>
              <p:cNvSpPr>
                <a:spLocks noChangeShapeType="1"/>
              </p:cNvSpPr>
              <p:nvPr/>
            </p:nvSpPr>
            <p:spPr bwMode="auto">
              <a:xfrm>
                <a:off x="3799" y="2275"/>
                <a:ext cx="86" cy="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24" name="Freeform 8"/>
              <p:cNvSpPr/>
              <p:nvPr/>
            </p:nvSpPr>
            <p:spPr bwMode="auto">
              <a:xfrm>
                <a:off x="3795" y="2043"/>
                <a:ext cx="94" cy="157"/>
              </a:xfrm>
              <a:custGeom>
                <a:avLst/>
                <a:gdLst>
                  <a:gd name="T0" fmla="*/ 48 w 48"/>
                  <a:gd name="T1" fmla="*/ 58 h 81"/>
                  <a:gd name="T2" fmla="*/ 24 w 48"/>
                  <a:gd name="T3" fmla="*/ 81 h 81"/>
                  <a:gd name="T4" fmla="*/ 24 w 48"/>
                  <a:gd name="T5" fmla="*/ 81 h 81"/>
                  <a:gd name="T6" fmla="*/ 0 w 48"/>
                  <a:gd name="T7" fmla="*/ 58 h 81"/>
                  <a:gd name="T8" fmla="*/ 0 w 48"/>
                  <a:gd name="T9" fmla="*/ 23 h 81"/>
                  <a:gd name="T10" fmla="*/ 24 w 48"/>
                  <a:gd name="T11" fmla="*/ 0 h 81"/>
                  <a:gd name="T12" fmla="*/ 24 w 48"/>
                  <a:gd name="T13" fmla="*/ 0 h 81"/>
                  <a:gd name="T14" fmla="*/ 48 w 48"/>
                  <a:gd name="T15" fmla="*/ 23 h 81"/>
                  <a:gd name="T16" fmla="*/ 48 w 48"/>
                  <a:gd name="T17" fmla="*/ 5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1">
                    <a:moveTo>
                      <a:pt x="48" y="58"/>
                    </a:moveTo>
                    <a:cubicBezTo>
                      <a:pt x="48" y="71"/>
                      <a:pt x="37" y="81"/>
                      <a:pt x="24" y="81"/>
                    </a:cubicBezTo>
                    <a:cubicBezTo>
                      <a:pt x="24" y="81"/>
                      <a:pt x="24" y="81"/>
                      <a:pt x="24" y="81"/>
                    </a:cubicBezTo>
                    <a:cubicBezTo>
                      <a:pt x="11" y="81"/>
                      <a:pt x="0" y="71"/>
                      <a:pt x="0" y="58"/>
                    </a:cubicBezTo>
                    <a:cubicBezTo>
                      <a:pt x="0" y="23"/>
                      <a:pt x="0" y="23"/>
                      <a:pt x="0" y="23"/>
                    </a:cubicBezTo>
                    <a:cubicBezTo>
                      <a:pt x="0" y="10"/>
                      <a:pt x="11" y="0"/>
                      <a:pt x="24" y="0"/>
                    </a:cubicBezTo>
                    <a:cubicBezTo>
                      <a:pt x="24" y="0"/>
                      <a:pt x="24" y="0"/>
                      <a:pt x="24" y="0"/>
                    </a:cubicBezTo>
                    <a:cubicBezTo>
                      <a:pt x="37" y="0"/>
                      <a:pt x="48" y="10"/>
                      <a:pt x="48" y="23"/>
                    </a:cubicBezTo>
                    <a:lnTo>
                      <a:pt x="48" y="58"/>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grpSp>
        <p:sp>
          <p:nvSpPr>
            <p:cNvPr id="20" name="矩形 19"/>
            <p:cNvSpPr/>
            <p:nvPr/>
          </p:nvSpPr>
          <p:spPr>
            <a:xfrm>
              <a:off x="1897792" y="4210959"/>
              <a:ext cx="3820728" cy="523220"/>
            </a:xfrm>
            <a:prstGeom prst="rect">
              <a:avLst/>
            </a:prstGeom>
          </p:spPr>
          <p:txBody>
            <a:bodyPr wrap="square">
              <a:spAutoFit/>
            </a:bodyPr>
            <a:lstStyle/>
            <a:p>
              <a:r>
                <a:rPr lang="en-US" altLang="zh-CN" sz="1400" noProof="1">
                  <a:solidFill>
                    <a:schemeClr val="bg1"/>
                  </a:solidFill>
                  <a:cs typeface="+mn-ea"/>
                  <a:sym typeface="+mn-lt"/>
                </a:rPr>
                <a:t>Lorem ipsum dolor sit er elit lamet, consectetaur cillium adipisicing pecu, </a:t>
              </a:r>
              <a:endParaRPr lang="zh-CN" altLang="en-US" sz="1400" dirty="0">
                <a:solidFill>
                  <a:schemeClr val="bg1"/>
                </a:solidFill>
                <a:cs typeface="+mn-ea"/>
                <a:sym typeface="+mn-lt"/>
              </a:endParaRPr>
            </a:p>
          </p:txBody>
        </p:sp>
      </p:grpSp>
      <p:sp>
        <p:nvSpPr>
          <p:cNvPr id="25" name="矩形 24"/>
          <p:cNvSpPr/>
          <p:nvPr/>
        </p:nvSpPr>
        <p:spPr>
          <a:xfrm>
            <a:off x="1934099" y="5256830"/>
            <a:ext cx="3820728" cy="523220"/>
          </a:xfrm>
          <a:prstGeom prst="rect">
            <a:avLst/>
          </a:prstGeom>
        </p:spPr>
        <p:txBody>
          <a:bodyPr wrap="square">
            <a:spAutoFit/>
          </a:bodyPr>
          <a:lstStyle/>
          <a:p>
            <a:r>
              <a:rPr lang="en-US" altLang="zh-CN" sz="1400" noProof="1">
                <a:solidFill>
                  <a:schemeClr val="bg1"/>
                </a:solidFill>
                <a:cs typeface="+mn-ea"/>
                <a:sym typeface="+mn-lt"/>
              </a:rPr>
              <a:t>Lorem ipsum dolor sit er elit lamet, consectetaur cillium adipisicing pecu, </a:t>
            </a:r>
            <a:endParaRPr lang="zh-CN" altLang="en-US" sz="1400" dirty="0">
              <a:solidFill>
                <a:schemeClr val="bg1"/>
              </a:solidFill>
              <a:cs typeface="+mn-ea"/>
              <a:sym typeface="+mn-lt"/>
            </a:endParaRPr>
          </a:p>
        </p:txBody>
      </p:sp>
      <p:grpSp>
        <p:nvGrpSpPr>
          <p:cNvPr id="26" name="Group 11"/>
          <p:cNvGrpSpPr>
            <a:grpSpLocks noChangeAspect="1"/>
          </p:cNvGrpSpPr>
          <p:nvPr/>
        </p:nvGrpSpPr>
        <p:grpSpPr bwMode="auto">
          <a:xfrm>
            <a:off x="1478475" y="5332702"/>
            <a:ext cx="273050" cy="371475"/>
            <a:chOff x="3756" y="2043"/>
            <a:chExt cx="172" cy="234"/>
          </a:xfrm>
        </p:grpSpPr>
        <p:sp>
          <p:nvSpPr>
            <p:cNvPr id="27" name="Freeform 12"/>
            <p:cNvSpPr/>
            <p:nvPr/>
          </p:nvSpPr>
          <p:spPr bwMode="auto">
            <a:xfrm>
              <a:off x="3756" y="2043"/>
              <a:ext cx="172" cy="234"/>
            </a:xfrm>
            <a:custGeom>
              <a:avLst/>
              <a:gdLst>
                <a:gd name="T0" fmla="*/ 88 w 88"/>
                <a:gd name="T1" fmla="*/ 43 h 120"/>
                <a:gd name="T2" fmla="*/ 44 w 88"/>
                <a:gd name="T3" fmla="*/ 0 h 120"/>
                <a:gd name="T4" fmla="*/ 0 w 88"/>
                <a:gd name="T5" fmla="*/ 43 h 120"/>
                <a:gd name="T6" fmla="*/ 6 w 88"/>
                <a:gd name="T7" fmla="*/ 64 h 120"/>
                <a:gd name="T8" fmla="*/ 44 w 88"/>
                <a:gd name="T9" fmla="*/ 120 h 120"/>
                <a:gd name="T10" fmla="*/ 82 w 88"/>
                <a:gd name="T11" fmla="*/ 64 h 120"/>
                <a:gd name="T12" fmla="*/ 88 w 88"/>
                <a:gd name="T13" fmla="*/ 43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88" y="43"/>
                  </a:moveTo>
                  <a:cubicBezTo>
                    <a:pt x="88" y="19"/>
                    <a:pt x="68" y="0"/>
                    <a:pt x="44" y="0"/>
                  </a:cubicBezTo>
                  <a:cubicBezTo>
                    <a:pt x="20" y="0"/>
                    <a:pt x="0" y="19"/>
                    <a:pt x="0" y="43"/>
                  </a:cubicBezTo>
                  <a:cubicBezTo>
                    <a:pt x="0" y="51"/>
                    <a:pt x="2" y="58"/>
                    <a:pt x="6" y="64"/>
                  </a:cubicBezTo>
                  <a:cubicBezTo>
                    <a:pt x="44" y="120"/>
                    <a:pt x="44" y="120"/>
                    <a:pt x="44" y="120"/>
                  </a:cubicBezTo>
                  <a:cubicBezTo>
                    <a:pt x="82" y="64"/>
                    <a:pt x="82" y="64"/>
                    <a:pt x="82" y="64"/>
                  </a:cubicBezTo>
                  <a:cubicBezTo>
                    <a:pt x="86" y="58"/>
                    <a:pt x="88" y="51"/>
                    <a:pt x="88" y="43"/>
                  </a:cubicBezTo>
                  <a:close/>
                </a:path>
              </a:pathLst>
            </a:custGeom>
            <a:noFill/>
            <a:ln w="2381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28" name="Oval 13"/>
            <p:cNvSpPr>
              <a:spLocks noChangeArrowheads="1"/>
            </p:cNvSpPr>
            <p:nvPr/>
          </p:nvSpPr>
          <p:spPr bwMode="auto">
            <a:xfrm>
              <a:off x="3805" y="2090"/>
              <a:ext cx="74" cy="70"/>
            </a:xfrm>
            <a:prstGeom prst="ellipse">
              <a:avLst/>
            </a:prstGeom>
            <a:noFill/>
            <a:ln w="2381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cs typeface="+mn-ea"/>
                <a:sym typeface="+mn-lt"/>
              </a:endParaRPr>
            </a:p>
          </p:txBody>
        </p:sp>
      </p:grpSp>
      <p:sp>
        <p:nvSpPr>
          <p:cNvPr id="33" name="矩形 32"/>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活动后勤保障</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strVal val="4*#ppt_w"/>
                                          </p:val>
                                        </p:tav>
                                        <p:tav tm="100000">
                                          <p:val>
                                            <p:strVal val="#ppt_w"/>
                                          </p:val>
                                        </p:tav>
                                      </p:tavLst>
                                    </p:anim>
                                    <p:anim calcmode="lin" valueType="num">
                                      <p:cBhvr>
                                        <p:cTn id="8" dur="5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2284413"/>
            <a:ext cx="12192000" cy="11426825"/>
            <a:chOff x="0" y="-2284413"/>
            <a:chExt cx="12192000" cy="11426825"/>
          </a:xfrm>
        </p:grpSpPr>
        <p:grpSp>
          <p:nvGrpSpPr>
            <p:cNvPr id="4" name="组合 3"/>
            <p:cNvGrpSpPr/>
            <p:nvPr/>
          </p:nvGrpSpPr>
          <p:grpSpPr>
            <a:xfrm>
              <a:off x="0" y="-2284413"/>
              <a:ext cx="12192000" cy="11426825"/>
              <a:chOff x="0" y="-2284413"/>
              <a:chExt cx="12192000" cy="11426825"/>
            </a:xfrm>
          </p:grpSpPr>
          <p:pic>
            <p:nvPicPr>
              <p:cNvPr id="5" name="图片 4"/>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6" name="同心圆 5"/>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 name="同心圆 6"/>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8" name="任意多边形 7"/>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0" name="文本框 9"/>
          <p:cNvSpPr txBox="1"/>
          <p:nvPr/>
        </p:nvSpPr>
        <p:spPr>
          <a:xfrm>
            <a:off x="1263551" y="3501528"/>
            <a:ext cx="1423472" cy="1163395"/>
          </a:xfrm>
          <a:prstGeom prst="rect">
            <a:avLst/>
          </a:prstGeom>
          <a:noFill/>
        </p:spPr>
        <p:txBody>
          <a:bodyPr wrap="square" rtlCol="0">
            <a:spAutoFit/>
          </a:bodyPr>
          <a:lstStyle/>
          <a:p>
            <a:pPr algn="ctr"/>
            <a:r>
              <a:rPr lang="en-US" altLang="zh-CN" sz="6960" dirty="0">
                <a:solidFill>
                  <a:schemeClr val="bg1"/>
                </a:solidFill>
                <a:cs typeface="+mn-ea"/>
                <a:sym typeface="+mn-lt"/>
              </a:rPr>
              <a:t>01</a:t>
            </a:r>
            <a:endParaRPr lang="zh-CN" altLang="en-US" sz="6960" dirty="0">
              <a:solidFill>
                <a:schemeClr val="bg1"/>
              </a:solidFill>
              <a:cs typeface="+mn-ea"/>
              <a:sym typeface="+mn-lt"/>
            </a:endParaRPr>
          </a:p>
        </p:txBody>
      </p:sp>
      <p:sp>
        <p:nvSpPr>
          <p:cNvPr id="11" name="文本框 10"/>
          <p:cNvSpPr txBox="1"/>
          <p:nvPr/>
        </p:nvSpPr>
        <p:spPr>
          <a:xfrm>
            <a:off x="4072230" y="3501528"/>
            <a:ext cx="1423472" cy="1163395"/>
          </a:xfrm>
          <a:prstGeom prst="rect">
            <a:avLst/>
          </a:prstGeom>
          <a:noFill/>
        </p:spPr>
        <p:txBody>
          <a:bodyPr wrap="square" rtlCol="0">
            <a:spAutoFit/>
          </a:bodyPr>
          <a:lstStyle/>
          <a:p>
            <a:pPr algn="ctr"/>
            <a:r>
              <a:rPr lang="en-US" altLang="zh-CN" sz="6960" dirty="0">
                <a:solidFill>
                  <a:schemeClr val="bg1"/>
                </a:solidFill>
                <a:cs typeface="+mn-ea"/>
                <a:sym typeface="+mn-lt"/>
              </a:rPr>
              <a:t>02</a:t>
            </a:r>
            <a:endParaRPr lang="zh-CN" altLang="en-US" sz="6960" dirty="0">
              <a:solidFill>
                <a:schemeClr val="bg1"/>
              </a:solidFill>
              <a:cs typeface="+mn-ea"/>
              <a:sym typeface="+mn-lt"/>
            </a:endParaRPr>
          </a:p>
        </p:txBody>
      </p:sp>
      <p:sp>
        <p:nvSpPr>
          <p:cNvPr id="12" name="文本框 11"/>
          <p:cNvSpPr txBox="1"/>
          <p:nvPr/>
        </p:nvSpPr>
        <p:spPr>
          <a:xfrm>
            <a:off x="6880910" y="3501528"/>
            <a:ext cx="1423472" cy="1163395"/>
          </a:xfrm>
          <a:prstGeom prst="rect">
            <a:avLst/>
          </a:prstGeom>
          <a:noFill/>
        </p:spPr>
        <p:txBody>
          <a:bodyPr wrap="square" rtlCol="0">
            <a:spAutoFit/>
          </a:bodyPr>
          <a:lstStyle/>
          <a:p>
            <a:pPr algn="ctr"/>
            <a:r>
              <a:rPr lang="en-US" altLang="zh-CN" sz="6960" dirty="0">
                <a:solidFill>
                  <a:schemeClr val="bg1"/>
                </a:solidFill>
                <a:cs typeface="+mn-ea"/>
                <a:sym typeface="+mn-lt"/>
              </a:rPr>
              <a:t>03</a:t>
            </a:r>
            <a:endParaRPr lang="zh-CN" altLang="en-US" sz="6960" dirty="0">
              <a:solidFill>
                <a:schemeClr val="bg1"/>
              </a:solidFill>
              <a:cs typeface="+mn-ea"/>
              <a:sym typeface="+mn-lt"/>
            </a:endParaRPr>
          </a:p>
        </p:txBody>
      </p:sp>
      <p:sp>
        <p:nvSpPr>
          <p:cNvPr id="13" name="文本框 12"/>
          <p:cNvSpPr txBox="1"/>
          <p:nvPr/>
        </p:nvSpPr>
        <p:spPr>
          <a:xfrm>
            <a:off x="9689588" y="3501528"/>
            <a:ext cx="1423472" cy="1163395"/>
          </a:xfrm>
          <a:prstGeom prst="rect">
            <a:avLst/>
          </a:prstGeom>
          <a:noFill/>
        </p:spPr>
        <p:txBody>
          <a:bodyPr wrap="square" rtlCol="0">
            <a:spAutoFit/>
          </a:bodyPr>
          <a:lstStyle/>
          <a:p>
            <a:pPr algn="ctr"/>
            <a:r>
              <a:rPr lang="en-US" altLang="zh-CN" sz="6960" dirty="0">
                <a:solidFill>
                  <a:schemeClr val="bg1"/>
                </a:solidFill>
                <a:cs typeface="+mn-ea"/>
                <a:sym typeface="+mn-lt"/>
              </a:rPr>
              <a:t>04</a:t>
            </a:r>
            <a:endParaRPr lang="zh-CN" altLang="en-US" sz="6960" dirty="0">
              <a:solidFill>
                <a:schemeClr val="bg1"/>
              </a:solidFill>
              <a:cs typeface="+mn-ea"/>
              <a:sym typeface="+mn-lt"/>
            </a:endParaRPr>
          </a:p>
        </p:txBody>
      </p:sp>
      <p:cxnSp>
        <p:nvCxnSpPr>
          <p:cNvPr id="14" name="直接连接符 13"/>
          <p:cNvCxnSpPr/>
          <p:nvPr/>
        </p:nvCxnSpPr>
        <p:spPr>
          <a:xfrm flipH="1">
            <a:off x="3214141" y="3593366"/>
            <a:ext cx="12424" cy="906891"/>
          </a:xfrm>
          <a:prstGeom prst="line">
            <a:avLst/>
          </a:prstGeom>
          <a:ln w="9525">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24008" y="3593366"/>
            <a:ext cx="12424" cy="906891"/>
          </a:xfrm>
          <a:prstGeom prst="line">
            <a:avLst/>
          </a:prstGeom>
          <a:ln w="9525">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6182093" y="3593366"/>
            <a:ext cx="12424" cy="906891"/>
          </a:xfrm>
          <a:prstGeom prst="line">
            <a:avLst/>
          </a:prstGeom>
          <a:ln w="9525">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150773" y="3593366"/>
            <a:ext cx="12424" cy="906891"/>
          </a:xfrm>
          <a:prstGeom prst="line">
            <a:avLst/>
          </a:prstGeom>
          <a:ln w="9525">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1768124" y="3593366"/>
            <a:ext cx="12424" cy="9068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40728" y="4984477"/>
            <a:ext cx="1676847" cy="369332"/>
          </a:xfrm>
          <a:prstGeom prst="rect">
            <a:avLst/>
          </a:prstGeom>
        </p:spPr>
        <p:txBody>
          <a:bodyPr wrap="square">
            <a:spAutoFit/>
          </a:bodyPr>
          <a:lstStyle/>
          <a:p>
            <a:pPr algn="ctr"/>
            <a:r>
              <a:rPr lang="zh-CN" altLang="en-US" dirty="0">
                <a:solidFill>
                  <a:schemeClr val="bg1"/>
                </a:solidFill>
                <a:cs typeface="+mn-ea"/>
                <a:sym typeface="+mn-lt"/>
              </a:rPr>
              <a:t>整体活动概括</a:t>
            </a:r>
          </a:p>
        </p:txBody>
      </p:sp>
      <p:sp>
        <p:nvSpPr>
          <p:cNvPr id="20" name="文本框 19"/>
          <p:cNvSpPr txBox="1"/>
          <p:nvPr/>
        </p:nvSpPr>
        <p:spPr>
          <a:xfrm>
            <a:off x="506713" y="5353809"/>
            <a:ext cx="2744876" cy="1078116"/>
          </a:xfrm>
          <a:prstGeom prst="rect">
            <a:avLst/>
          </a:prstGeom>
          <a:noFill/>
        </p:spPr>
        <p:txBody>
          <a:bodyPr wrap="square" rtlCol="0">
            <a:spAutoFit/>
          </a:bodyPr>
          <a:lstStyle/>
          <a:p>
            <a:pPr algn="ctr">
              <a:lnSpc>
                <a:spcPct val="150000"/>
              </a:lnSpc>
            </a:pPr>
            <a:r>
              <a:rPr lang="en-US" altLang="zh-CN" sz="1100" dirty="0">
                <a:solidFill>
                  <a:schemeClr val="bg1"/>
                </a:solidFill>
                <a:cs typeface="+mn-ea"/>
                <a:sym typeface="+mn-lt"/>
              </a:rPr>
              <a:t>Click add related title text, and click add related title text, click add related title text, click on add related title words.</a:t>
            </a:r>
            <a:endParaRPr lang="zh-CN" altLang="en-US" sz="1100" dirty="0">
              <a:solidFill>
                <a:schemeClr val="bg1"/>
              </a:solidFill>
              <a:cs typeface="+mn-ea"/>
              <a:sym typeface="+mn-lt"/>
            </a:endParaRPr>
          </a:p>
        </p:txBody>
      </p:sp>
      <p:sp>
        <p:nvSpPr>
          <p:cNvPr id="21" name="矩形 20"/>
          <p:cNvSpPr/>
          <p:nvPr/>
        </p:nvSpPr>
        <p:spPr>
          <a:xfrm>
            <a:off x="3968656" y="4984477"/>
            <a:ext cx="1676847" cy="369332"/>
          </a:xfrm>
          <a:prstGeom prst="rect">
            <a:avLst/>
          </a:prstGeom>
        </p:spPr>
        <p:txBody>
          <a:bodyPr wrap="square">
            <a:spAutoFit/>
          </a:bodyPr>
          <a:lstStyle/>
          <a:p>
            <a:pPr algn="ctr"/>
            <a:r>
              <a:rPr lang="zh-CN" altLang="en-US" dirty="0">
                <a:solidFill>
                  <a:schemeClr val="bg1"/>
                </a:solidFill>
                <a:cs typeface="+mn-ea"/>
                <a:sym typeface="+mn-lt"/>
              </a:rPr>
              <a:t>活动流程执行</a:t>
            </a:r>
          </a:p>
        </p:txBody>
      </p:sp>
      <p:sp>
        <p:nvSpPr>
          <p:cNvPr id="22" name="文本框 21"/>
          <p:cNvSpPr txBox="1"/>
          <p:nvPr/>
        </p:nvSpPr>
        <p:spPr>
          <a:xfrm>
            <a:off x="3434641" y="5353809"/>
            <a:ext cx="2744876" cy="1078116"/>
          </a:xfrm>
          <a:prstGeom prst="rect">
            <a:avLst/>
          </a:prstGeom>
          <a:noFill/>
        </p:spPr>
        <p:txBody>
          <a:bodyPr wrap="square" rtlCol="0">
            <a:spAutoFit/>
          </a:bodyPr>
          <a:lstStyle/>
          <a:p>
            <a:pPr algn="ctr">
              <a:lnSpc>
                <a:spcPct val="150000"/>
              </a:lnSpc>
            </a:pPr>
            <a:r>
              <a:rPr lang="en-US" altLang="zh-CN" sz="1100" dirty="0">
                <a:solidFill>
                  <a:schemeClr val="bg1"/>
                </a:solidFill>
                <a:cs typeface="+mn-ea"/>
                <a:sym typeface="+mn-lt"/>
              </a:rPr>
              <a:t>Click add related title text, and click add related title text, click add related title text, click on add related title words.</a:t>
            </a:r>
            <a:endParaRPr lang="zh-CN" altLang="en-US" sz="1100" dirty="0">
              <a:solidFill>
                <a:schemeClr val="bg1"/>
              </a:solidFill>
              <a:cs typeface="+mn-ea"/>
              <a:sym typeface="+mn-lt"/>
            </a:endParaRPr>
          </a:p>
        </p:txBody>
      </p:sp>
      <p:sp>
        <p:nvSpPr>
          <p:cNvPr id="23" name="矩形 22"/>
          <p:cNvSpPr/>
          <p:nvPr/>
        </p:nvSpPr>
        <p:spPr>
          <a:xfrm>
            <a:off x="6868874" y="4984477"/>
            <a:ext cx="1676847" cy="369332"/>
          </a:xfrm>
          <a:prstGeom prst="rect">
            <a:avLst/>
          </a:prstGeom>
        </p:spPr>
        <p:txBody>
          <a:bodyPr wrap="square">
            <a:spAutoFit/>
          </a:bodyPr>
          <a:lstStyle/>
          <a:p>
            <a:pPr algn="ctr"/>
            <a:r>
              <a:rPr lang="zh-CN" altLang="en-US" dirty="0">
                <a:solidFill>
                  <a:schemeClr val="bg1"/>
                </a:solidFill>
                <a:cs typeface="+mn-ea"/>
                <a:sym typeface="+mn-lt"/>
              </a:rPr>
              <a:t>活动后勤保障</a:t>
            </a:r>
          </a:p>
        </p:txBody>
      </p:sp>
      <p:sp>
        <p:nvSpPr>
          <p:cNvPr id="24" name="文本框 23"/>
          <p:cNvSpPr txBox="1"/>
          <p:nvPr/>
        </p:nvSpPr>
        <p:spPr>
          <a:xfrm>
            <a:off x="6334859" y="5353809"/>
            <a:ext cx="2744876" cy="1078116"/>
          </a:xfrm>
          <a:prstGeom prst="rect">
            <a:avLst/>
          </a:prstGeom>
          <a:noFill/>
        </p:spPr>
        <p:txBody>
          <a:bodyPr wrap="square" rtlCol="0">
            <a:spAutoFit/>
          </a:bodyPr>
          <a:lstStyle/>
          <a:p>
            <a:pPr algn="ctr">
              <a:lnSpc>
                <a:spcPct val="150000"/>
              </a:lnSpc>
            </a:pPr>
            <a:r>
              <a:rPr lang="en-US" altLang="zh-CN" sz="1100" dirty="0">
                <a:solidFill>
                  <a:schemeClr val="bg1"/>
                </a:solidFill>
                <a:cs typeface="+mn-ea"/>
                <a:sym typeface="+mn-lt"/>
              </a:rPr>
              <a:t>Click add related title text, and click add related title text, click add related title text, click on add related title words.</a:t>
            </a:r>
            <a:endParaRPr lang="zh-CN" altLang="en-US" sz="1100" dirty="0">
              <a:solidFill>
                <a:schemeClr val="bg1"/>
              </a:solidFill>
              <a:cs typeface="+mn-ea"/>
              <a:sym typeface="+mn-lt"/>
            </a:endParaRPr>
          </a:p>
        </p:txBody>
      </p:sp>
      <p:sp>
        <p:nvSpPr>
          <p:cNvPr id="25" name="矩形 24"/>
          <p:cNvSpPr/>
          <p:nvPr/>
        </p:nvSpPr>
        <p:spPr>
          <a:xfrm>
            <a:off x="9722911" y="4984477"/>
            <a:ext cx="1676847" cy="369332"/>
          </a:xfrm>
          <a:prstGeom prst="rect">
            <a:avLst/>
          </a:prstGeom>
        </p:spPr>
        <p:txBody>
          <a:bodyPr wrap="square">
            <a:spAutoFit/>
          </a:bodyPr>
          <a:lstStyle/>
          <a:p>
            <a:pPr algn="ctr"/>
            <a:r>
              <a:rPr lang="zh-CN" altLang="en-US" dirty="0">
                <a:solidFill>
                  <a:schemeClr val="bg1"/>
                </a:solidFill>
                <a:cs typeface="+mn-ea"/>
                <a:sym typeface="+mn-lt"/>
              </a:rPr>
              <a:t>整体活动预期</a:t>
            </a:r>
          </a:p>
        </p:txBody>
      </p:sp>
      <p:sp>
        <p:nvSpPr>
          <p:cNvPr id="26" name="文本框 25"/>
          <p:cNvSpPr txBox="1"/>
          <p:nvPr/>
        </p:nvSpPr>
        <p:spPr>
          <a:xfrm>
            <a:off x="9188896" y="5353809"/>
            <a:ext cx="2744876" cy="1078116"/>
          </a:xfrm>
          <a:prstGeom prst="rect">
            <a:avLst/>
          </a:prstGeom>
          <a:noFill/>
        </p:spPr>
        <p:txBody>
          <a:bodyPr wrap="square" rtlCol="0">
            <a:spAutoFit/>
          </a:bodyPr>
          <a:lstStyle/>
          <a:p>
            <a:pPr algn="ctr">
              <a:lnSpc>
                <a:spcPct val="150000"/>
              </a:lnSpc>
            </a:pPr>
            <a:r>
              <a:rPr lang="en-US" altLang="zh-CN" sz="1100" dirty="0">
                <a:solidFill>
                  <a:schemeClr val="bg1"/>
                </a:solidFill>
                <a:cs typeface="+mn-ea"/>
                <a:sym typeface="+mn-lt"/>
              </a:rPr>
              <a:t>Click add related title text, and click add related title text, click add related title text, click on add related title words.</a:t>
            </a:r>
            <a:endParaRPr lang="zh-CN" altLang="en-US" sz="1100" dirty="0">
              <a:solidFill>
                <a:schemeClr val="bg1"/>
              </a:solidFill>
              <a:cs typeface="+mn-ea"/>
              <a:sym typeface="+mn-lt"/>
            </a:endParaRPr>
          </a:p>
        </p:txBody>
      </p:sp>
      <p:pic>
        <p:nvPicPr>
          <p:cNvPr id="27" name="图片 26"/>
          <p:cNvPicPr>
            <a:picLocks noChangeAspect="1"/>
          </p:cNvPicPr>
          <p:nvPr/>
        </p:nvPicPr>
        <p:blipFill>
          <a:blip r:embed="rId5"/>
          <a:stretch>
            <a:fillRect/>
          </a:stretch>
        </p:blipFill>
        <p:spPr>
          <a:xfrm>
            <a:off x="1718011" y="1507234"/>
            <a:ext cx="8755978" cy="1380252"/>
          </a:xfrm>
          <a:prstGeom prst="rect">
            <a:avLst/>
          </a:prstGeom>
        </p:spPr>
      </p:pic>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5"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ppt_w</p:attrName>
                                        </p:attrNameLst>
                                      </p:cBhvr>
                                      <p:tavLst>
                                        <p:tav tm="0" fmla="#ppt_w*sin(2.5*pi*$)">
                                          <p:val>
                                            <p:fltVal val="0"/>
                                          </p:val>
                                        </p:tav>
                                        <p:tav tm="100000">
                                          <p:val>
                                            <p:fltVal val="1"/>
                                          </p:val>
                                        </p:tav>
                                      </p:tavLst>
                                    </p:anim>
                                    <p:anim calcmode="lin" valueType="num">
                                      <p:cBhvr>
                                        <p:cTn id="40" dur="2000" fill="hold"/>
                                        <p:tgtEl>
                                          <p:spTgt spid="11"/>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anim calcmode="lin" valueType="num">
                                      <p:cBhvr>
                                        <p:cTn id="49" dur="2000" fill="hold"/>
                                        <p:tgtEl>
                                          <p:spTgt spid="13"/>
                                        </p:tgtEl>
                                        <p:attrNameLst>
                                          <p:attrName>ppt_w</p:attrName>
                                        </p:attrNameLst>
                                      </p:cBhvr>
                                      <p:tavLst>
                                        <p:tav tm="0" fmla="#ppt_w*sin(2.5*pi*$)">
                                          <p:val>
                                            <p:fltVal val="0"/>
                                          </p:val>
                                        </p:tav>
                                        <p:tav tm="100000">
                                          <p:val>
                                            <p:fltVal val="1"/>
                                          </p:val>
                                        </p:tav>
                                      </p:tavLst>
                                    </p:anim>
                                    <p:anim calcmode="lin" valueType="num">
                                      <p:cBhvr>
                                        <p:cTn id="50" dur="2000" fill="hold"/>
                                        <p:tgtEl>
                                          <p:spTgt spid="13"/>
                                        </p:tgtEl>
                                        <p:attrNameLst>
                                          <p:attrName>ppt_h</p:attrName>
                                        </p:attrNameLst>
                                      </p:cBhvr>
                                      <p:tavLst>
                                        <p:tav tm="0">
                                          <p:val>
                                            <p:strVal val="#ppt_h"/>
                                          </p:val>
                                        </p:tav>
                                        <p:tav tm="100000">
                                          <p:val>
                                            <p:strVal val="#ppt_h"/>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3" presetClass="entr" presetSubtype="32" fill="hold" grpId="0" nodeType="withEffect">
                                  <p:stCondLst>
                                    <p:cond delay="50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strVal val="4*#ppt_w"/>
                                          </p:val>
                                        </p:tav>
                                        <p:tav tm="100000">
                                          <p:val>
                                            <p:strVal val="#ppt_w"/>
                                          </p:val>
                                        </p:tav>
                                      </p:tavLst>
                                    </p:anim>
                                    <p:anim calcmode="lin" valueType="num">
                                      <p:cBhvr>
                                        <p:cTn id="58" dur="500" fill="hold"/>
                                        <p:tgtEl>
                                          <p:spTgt spid="19"/>
                                        </p:tgtEl>
                                        <p:attrNameLst>
                                          <p:attrName>ppt_h</p:attrName>
                                        </p:attrNameLst>
                                      </p:cBhvr>
                                      <p:tavLst>
                                        <p:tav tm="0">
                                          <p:val>
                                            <p:strVal val="4*#ppt_h"/>
                                          </p:val>
                                        </p:tav>
                                        <p:tav tm="100000">
                                          <p:val>
                                            <p:strVal val="#ppt_h"/>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3" presetClass="entr" presetSubtype="32" fill="hold" grpId="0" nodeType="withEffect">
                                  <p:stCondLst>
                                    <p:cond delay="5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strVal val="4*#ppt_w"/>
                                          </p:val>
                                        </p:tav>
                                        <p:tav tm="100000">
                                          <p:val>
                                            <p:strVal val="#ppt_w"/>
                                          </p:val>
                                        </p:tav>
                                      </p:tavLst>
                                    </p:anim>
                                    <p:anim calcmode="lin" valueType="num">
                                      <p:cBhvr>
                                        <p:cTn id="66" dur="500" fill="hold"/>
                                        <p:tgtEl>
                                          <p:spTgt spid="21"/>
                                        </p:tgtEl>
                                        <p:attrNameLst>
                                          <p:attrName>ppt_h</p:attrName>
                                        </p:attrNameLst>
                                      </p:cBhvr>
                                      <p:tavLst>
                                        <p:tav tm="0">
                                          <p:val>
                                            <p:strVal val="4*#ppt_h"/>
                                          </p:val>
                                        </p:tav>
                                        <p:tav tm="100000">
                                          <p:val>
                                            <p:strVal val="#ppt_h"/>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23" presetClass="entr" presetSubtype="32" fill="hold" grpId="0" nodeType="withEffect">
                                  <p:stCondLst>
                                    <p:cond delay="50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strVal val="4*#ppt_w"/>
                                          </p:val>
                                        </p:tav>
                                        <p:tav tm="100000">
                                          <p:val>
                                            <p:strVal val="#ppt_w"/>
                                          </p:val>
                                        </p:tav>
                                      </p:tavLst>
                                    </p:anim>
                                    <p:anim calcmode="lin" valueType="num">
                                      <p:cBhvr>
                                        <p:cTn id="74" dur="500" fill="hold"/>
                                        <p:tgtEl>
                                          <p:spTgt spid="23"/>
                                        </p:tgtEl>
                                        <p:attrNameLst>
                                          <p:attrName>ppt_h</p:attrName>
                                        </p:attrNameLst>
                                      </p:cBhvr>
                                      <p:tavLst>
                                        <p:tav tm="0">
                                          <p:val>
                                            <p:strVal val="4*#ppt_h"/>
                                          </p:val>
                                        </p:tav>
                                        <p:tav tm="100000">
                                          <p:val>
                                            <p:strVal val="#ppt_h"/>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3" presetClass="entr" presetSubtype="32" fill="hold" grpId="0" nodeType="withEffect">
                                  <p:stCondLst>
                                    <p:cond delay="50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strVal val="4*#ppt_w"/>
                                          </p:val>
                                        </p:tav>
                                        <p:tav tm="100000">
                                          <p:val>
                                            <p:strVal val="#ppt_w"/>
                                          </p:val>
                                        </p:tav>
                                      </p:tavLst>
                                    </p:anim>
                                    <p:anim calcmode="lin" valueType="num">
                                      <p:cBhvr>
                                        <p:cTn id="82" dur="500" fill="hold"/>
                                        <p:tgtEl>
                                          <p:spTgt spid="2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9" grpId="0"/>
      <p:bldP spid="20" grpId="0"/>
      <p:bldP spid="21" grpId="0"/>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7"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1" name="椭圆 10"/>
          <p:cNvSpPr/>
          <p:nvPr/>
        </p:nvSpPr>
        <p:spPr>
          <a:xfrm>
            <a:off x="3419474" y="628649"/>
            <a:ext cx="5600700" cy="5600700"/>
          </a:xfrm>
          <a:prstGeom prst="ellipse">
            <a:avLst/>
          </a:prstGeom>
          <a:gradFill flip="none" rotWithShape="1">
            <a:gsLst>
              <a:gs pos="72000">
                <a:srgbClr val="E022E4">
                  <a:alpha val="67000"/>
                </a:srgbClr>
              </a:gs>
              <a:gs pos="29000">
                <a:srgbClr val="E022E4"/>
              </a:gs>
              <a:gs pos="100000">
                <a:srgbClr val="E022E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PA_任意多边形 30"/>
          <p:cNvSpPr/>
          <p:nvPr>
            <p:custDataLst>
              <p:tags r:id="rId1"/>
            </p:custDataLst>
          </p:nvPr>
        </p:nvSpPr>
        <p:spPr>
          <a:xfrm rot="19800000">
            <a:off x="9670803" y="311321"/>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PA_任意多边形 30"/>
          <p:cNvSpPr/>
          <p:nvPr>
            <p:custDataLst>
              <p:tags r:id="rId2"/>
            </p:custDataLst>
          </p:nvPr>
        </p:nvSpPr>
        <p:spPr>
          <a:xfrm rot="19800000">
            <a:off x="210008" y="5231420"/>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_任意多边形 30"/>
          <p:cNvSpPr/>
          <p:nvPr>
            <p:custDataLst>
              <p:tags r:id="rId3"/>
            </p:custDataLst>
          </p:nvPr>
        </p:nvSpPr>
        <p:spPr>
          <a:xfrm rot="19800000">
            <a:off x="9902179" y="2820198"/>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PA_任意多边形 30"/>
          <p:cNvSpPr/>
          <p:nvPr>
            <p:custDataLst>
              <p:tags r:id="rId4"/>
            </p:custDataLst>
          </p:nvPr>
        </p:nvSpPr>
        <p:spPr>
          <a:xfrm rot="19800000">
            <a:off x="624893" y="3660610"/>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3200400" y="1516858"/>
            <a:ext cx="5791200" cy="3824285"/>
            <a:chOff x="3200400" y="2107159"/>
            <a:chExt cx="5791200" cy="3824285"/>
          </a:xfrm>
        </p:grpSpPr>
        <p:grpSp>
          <p:nvGrpSpPr>
            <p:cNvPr id="17" name="组合 16"/>
            <p:cNvGrpSpPr/>
            <p:nvPr/>
          </p:nvGrpSpPr>
          <p:grpSpPr>
            <a:xfrm>
              <a:off x="3200400" y="2107159"/>
              <a:ext cx="5791200" cy="2643682"/>
              <a:chOff x="3276403" y="2637971"/>
              <a:chExt cx="5791200" cy="2643682"/>
            </a:xfrm>
          </p:grpSpPr>
          <p:sp>
            <p:nvSpPr>
              <p:cNvPr id="25" name="文本框 24"/>
              <p:cNvSpPr txBox="1"/>
              <p:nvPr/>
            </p:nvSpPr>
            <p:spPr>
              <a:xfrm>
                <a:off x="4724967" y="2637971"/>
                <a:ext cx="2894073" cy="1862048"/>
              </a:xfrm>
              <a:prstGeom prst="rect">
                <a:avLst/>
              </a:prstGeom>
              <a:noFill/>
            </p:spPr>
            <p:txBody>
              <a:bodyPr wrap="square" rtlCol="0">
                <a:spAutoFit/>
              </a:bodyPr>
              <a:lstStyle/>
              <a:p>
                <a:pPr algn="ctr"/>
                <a:r>
                  <a:rPr lang="en-US" altLang="zh-CN" sz="11500" b="1" dirty="0">
                    <a:solidFill>
                      <a:schemeClr val="bg1"/>
                    </a:solidFill>
                    <a:cs typeface="+mn-ea"/>
                    <a:sym typeface="+mn-lt"/>
                  </a:rPr>
                  <a:t>04</a:t>
                </a:r>
                <a:endParaRPr lang="zh-CN" altLang="en-US" sz="11500" b="1" dirty="0">
                  <a:solidFill>
                    <a:schemeClr val="bg1"/>
                  </a:solidFill>
                  <a:cs typeface="+mn-ea"/>
                  <a:sym typeface="+mn-lt"/>
                </a:endParaRPr>
              </a:p>
            </p:txBody>
          </p:sp>
          <p:sp>
            <p:nvSpPr>
              <p:cNvPr id="24" name="文本框 23"/>
              <p:cNvSpPr txBox="1"/>
              <p:nvPr/>
            </p:nvSpPr>
            <p:spPr>
              <a:xfrm>
                <a:off x="3276403" y="4573767"/>
                <a:ext cx="5791200" cy="707886"/>
              </a:xfrm>
              <a:prstGeom prst="rect">
                <a:avLst/>
              </a:prstGeom>
              <a:noFill/>
            </p:spPr>
            <p:txBody>
              <a:bodyPr wrap="square" rtlCol="0">
                <a:spAutoFit/>
              </a:bodyPr>
              <a:lstStyle/>
              <a:p>
                <a:pPr algn="dist"/>
                <a:r>
                  <a:rPr lang="zh-CN" altLang="en-US" sz="4000" b="1" dirty="0">
                    <a:solidFill>
                      <a:schemeClr val="bg1"/>
                    </a:solidFill>
                    <a:cs typeface="+mn-ea"/>
                    <a:sym typeface="+mn-lt"/>
                  </a:rPr>
                  <a:t>整体活动预期</a:t>
                </a:r>
              </a:p>
            </p:txBody>
          </p:sp>
        </p:grpSp>
        <p:grpSp>
          <p:nvGrpSpPr>
            <p:cNvPr id="18" name="组合 17"/>
            <p:cNvGrpSpPr/>
            <p:nvPr/>
          </p:nvGrpSpPr>
          <p:grpSpPr>
            <a:xfrm>
              <a:off x="4331679" y="5039396"/>
              <a:ext cx="3275778" cy="892048"/>
              <a:chOff x="3512853" y="5618867"/>
              <a:chExt cx="4328235" cy="892048"/>
            </a:xfrm>
          </p:grpSpPr>
          <p:sp>
            <p:nvSpPr>
              <p:cNvPr id="19" name="文本框 18"/>
              <p:cNvSpPr txBox="1"/>
              <p:nvPr/>
            </p:nvSpPr>
            <p:spPr>
              <a:xfrm>
                <a:off x="351285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0" name="文本框 19"/>
              <p:cNvSpPr txBox="1"/>
              <p:nvPr/>
            </p:nvSpPr>
            <p:spPr>
              <a:xfrm>
                <a:off x="590267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1" name="文本框 20"/>
              <p:cNvSpPr txBox="1"/>
              <p:nvPr/>
            </p:nvSpPr>
            <p:spPr>
              <a:xfrm>
                <a:off x="3512853"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2" name="文本框 21"/>
              <p:cNvSpPr txBox="1"/>
              <p:nvPr/>
            </p:nvSpPr>
            <p:spPr>
              <a:xfrm>
                <a:off x="5902672"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grpSp>
      </p:gr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14:bounceEnd="10000">
                                          <p:cBhvr additive="base">
                                            <p:cTn id="7" dur="500" fill="hold"/>
                                            <p:tgtEl>
                                              <p:spTgt spid="12"/>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10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10000">
                                          <p:cBhvr additive="base">
                                            <p:cTn id="11" dur="500" fill="hold"/>
                                            <p:tgtEl>
                                              <p:spTgt spid="13"/>
                                            </p:tgtEl>
                                            <p:attrNameLst>
                                              <p:attrName>ppt_x</p:attrName>
                                            </p:attrNameLst>
                                          </p:cBhvr>
                                          <p:tavLst>
                                            <p:tav tm="0">
                                              <p:val>
                                                <p:strVal val="1+#ppt_w/2"/>
                                              </p:val>
                                            </p:tav>
                                            <p:tav tm="100000">
                                              <p:val>
                                                <p:strVal val="#ppt_x"/>
                                              </p:val>
                                            </p:tav>
                                          </p:tavLst>
                                        </p:anim>
                                        <p:anim calcmode="lin" valueType="num" p14:bounceEnd="10000">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10000">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14:bounceEnd="10000">
                                          <p:cBhvr additive="base">
                                            <p:cTn id="15" dur="500" fill="hold"/>
                                            <p:tgtEl>
                                              <p:spTgt spid="14"/>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10000">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14:bounceEnd="1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10000">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11" name="组合 10"/>
          <p:cNvGrpSpPr/>
          <p:nvPr/>
        </p:nvGrpSpPr>
        <p:grpSpPr>
          <a:xfrm>
            <a:off x="1082779" y="2241655"/>
            <a:ext cx="2336695" cy="2374691"/>
            <a:chOff x="1075462" y="1777488"/>
            <a:chExt cx="2336695" cy="2374691"/>
          </a:xfrm>
        </p:grpSpPr>
        <p:sp>
          <p:nvSpPr>
            <p:cNvPr id="12" name="直角三角形 11"/>
            <p:cNvSpPr/>
            <p:nvPr/>
          </p:nvSpPr>
          <p:spPr>
            <a:xfrm rot="5400000">
              <a:off x="1215612" y="3882151"/>
              <a:ext cx="270028" cy="270028"/>
            </a:xfrm>
            <a:prstGeom prst="rtTriangl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文本框 12"/>
            <p:cNvSpPr txBox="1"/>
            <p:nvPr/>
          </p:nvSpPr>
          <p:spPr>
            <a:xfrm>
              <a:off x="1075462" y="1777488"/>
              <a:ext cx="2336695" cy="2123658"/>
            </a:xfrm>
            <a:prstGeom prst="rect">
              <a:avLst/>
            </a:prstGeom>
            <a:noFill/>
          </p:spPr>
          <p:txBody>
            <a:bodyPr wrap="square" rtlCol="0">
              <a:spAutoFit/>
            </a:bodyPr>
            <a:lstStyle/>
            <a:p>
              <a:r>
                <a:rPr lang="zh-CN" altLang="en-US" sz="6600" b="1" dirty="0">
                  <a:solidFill>
                    <a:schemeClr val="bg1"/>
                  </a:solidFill>
                  <a:cs typeface="+mn-ea"/>
                  <a:sym typeface="+mn-lt"/>
                </a:rPr>
                <a:t>输入标题</a:t>
              </a:r>
            </a:p>
          </p:txBody>
        </p:sp>
      </p:grpSp>
      <p:sp>
        <p:nvSpPr>
          <p:cNvPr id="14" name="矩形 13"/>
          <p:cNvSpPr/>
          <p:nvPr/>
        </p:nvSpPr>
        <p:spPr>
          <a:xfrm>
            <a:off x="1082779" y="4842387"/>
            <a:ext cx="2765321" cy="830997"/>
          </a:xfrm>
          <a:prstGeom prst="rect">
            <a:avLst/>
          </a:prstGeom>
        </p:spPr>
        <p:txBody>
          <a:bodyPr wrap="square">
            <a:spAutoFit/>
          </a:bodyPr>
          <a:lstStyle/>
          <a:p>
            <a:r>
              <a:rPr lang="en-US" altLang="zh-CN" sz="1600" b="1" noProof="1">
                <a:solidFill>
                  <a:schemeClr val="bg1"/>
                </a:solidFill>
                <a:cs typeface="+mn-ea"/>
                <a:sym typeface="+mn-lt"/>
              </a:rPr>
              <a:t>Lorem ipsum </a:t>
            </a:r>
            <a:r>
              <a:rPr lang="en-US" altLang="zh-CN" sz="1600" noProof="1">
                <a:solidFill>
                  <a:schemeClr val="bg1"/>
                </a:solidFill>
                <a:cs typeface="+mn-ea"/>
                <a:sym typeface="+mn-lt"/>
              </a:rPr>
              <a:t>dolor sit er elit lamet, consectetaur cillium adipisicing pecu. </a:t>
            </a:r>
            <a:endParaRPr lang="zh-CN" altLang="en-US" sz="1600" dirty="0">
              <a:solidFill>
                <a:schemeClr val="bg1"/>
              </a:solidFill>
              <a:cs typeface="+mn-ea"/>
              <a:sym typeface="+mn-lt"/>
            </a:endParaRPr>
          </a:p>
        </p:txBody>
      </p:sp>
      <p:graphicFrame>
        <p:nvGraphicFramePr>
          <p:cNvPr id="15" name="图表 14"/>
          <p:cNvGraphicFramePr/>
          <p:nvPr/>
        </p:nvGraphicFramePr>
        <p:xfrm>
          <a:off x="4790165" y="2902982"/>
          <a:ext cx="6096000" cy="2886672"/>
        </p:xfrm>
        <a:graphic>
          <a:graphicData uri="http://schemas.openxmlformats.org/drawingml/2006/chart">
            <c:chart xmlns:c="http://schemas.openxmlformats.org/drawingml/2006/chart" xmlns:r="http://schemas.openxmlformats.org/officeDocument/2006/relationships" r:id="rId5"/>
          </a:graphicData>
        </a:graphic>
      </p:graphicFrame>
      <p:sp>
        <p:nvSpPr>
          <p:cNvPr id="16" name="文本框 15"/>
          <p:cNvSpPr txBox="1"/>
          <p:nvPr/>
        </p:nvSpPr>
        <p:spPr>
          <a:xfrm>
            <a:off x="5098279" y="1774865"/>
            <a:ext cx="5497608" cy="830997"/>
          </a:xfrm>
          <a:prstGeom prst="rect">
            <a:avLst/>
          </a:prstGeom>
          <a:noFill/>
        </p:spPr>
        <p:txBody>
          <a:bodyPr wrap="square" rtlCol="0">
            <a:spAutoFit/>
          </a:bodyPr>
          <a:lstStyle/>
          <a:p>
            <a:pPr algn="ctr"/>
            <a:r>
              <a:rPr lang="en-US" altLang="zh-CN" sz="1600" noProof="1">
                <a:solidFill>
                  <a:schemeClr val="bg1"/>
                </a:solidFill>
                <a:cs typeface="+mn-ea"/>
                <a:sym typeface="+mn-lt"/>
              </a:rPr>
              <a:t>Lorem ipsum dolor sit er elit lamet, consectetaur cillium adipisicing pecu, sed do eiusmod tempor incididunt ut labore et dolore magna aliqua</a:t>
            </a:r>
          </a:p>
        </p:txBody>
      </p:sp>
      <p:sp>
        <p:nvSpPr>
          <p:cNvPr id="17" name="文本框 16"/>
          <p:cNvSpPr txBox="1"/>
          <p:nvPr/>
        </p:nvSpPr>
        <p:spPr>
          <a:xfrm>
            <a:off x="6880680" y="1094750"/>
            <a:ext cx="3406319" cy="646331"/>
          </a:xfrm>
          <a:prstGeom prst="rect">
            <a:avLst/>
          </a:prstGeom>
          <a:noFill/>
        </p:spPr>
        <p:txBody>
          <a:bodyPr wrap="square" rtlCol="0">
            <a:spAutoFit/>
          </a:bodyPr>
          <a:lstStyle/>
          <a:p>
            <a:r>
              <a:rPr lang="zh-CN" altLang="en-US" sz="3600" dirty="0">
                <a:solidFill>
                  <a:schemeClr val="bg1"/>
                </a:solidFill>
                <a:cs typeface="+mn-ea"/>
                <a:sym typeface="+mn-lt"/>
              </a:rPr>
              <a:t>输入标题</a:t>
            </a:r>
          </a:p>
        </p:txBody>
      </p:sp>
      <p:sp>
        <p:nvSpPr>
          <p:cNvPr id="18" name="矩形 17"/>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整体活动预期</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cxnSp>
        <p:nvCxnSpPr>
          <p:cNvPr id="37" name="Straight Connector 32"/>
          <p:cNvCxnSpPr/>
          <p:nvPr/>
        </p:nvCxnSpPr>
        <p:spPr>
          <a:xfrm>
            <a:off x="2141538" y="3298825"/>
            <a:ext cx="7915275" cy="0"/>
          </a:xfrm>
          <a:prstGeom prst="line">
            <a:avLst/>
          </a:prstGeom>
          <a:ln>
            <a:solidFill>
              <a:srgbClr val="242E49"/>
            </a:solidFill>
            <a:prstDash val="sys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100138" y="2697163"/>
            <a:ext cx="9991725" cy="1204912"/>
            <a:chOff x="1100138" y="2697163"/>
            <a:chExt cx="9991725" cy="1204912"/>
          </a:xfrm>
        </p:grpSpPr>
        <p:grpSp>
          <p:nvGrpSpPr>
            <p:cNvPr id="54" name="Group 22"/>
            <p:cNvGrpSpPr/>
            <p:nvPr/>
          </p:nvGrpSpPr>
          <p:grpSpPr bwMode="auto">
            <a:xfrm>
              <a:off x="1100138" y="2697163"/>
              <a:ext cx="1206500" cy="1204912"/>
              <a:chOff x="3513075" y="4445876"/>
              <a:chExt cx="1000800" cy="1000800"/>
            </a:xfrm>
          </p:grpSpPr>
          <p:sp>
            <p:nvSpPr>
              <p:cNvPr id="55" name="Oval 23"/>
              <p:cNvSpPr/>
              <p:nvPr/>
            </p:nvSpPr>
            <p:spPr>
              <a:xfrm>
                <a:off x="3513075" y="4445876"/>
                <a:ext cx="1000800" cy="10008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latinLnBrk="1">
                  <a:spcBef>
                    <a:spcPts val="0"/>
                  </a:spcBef>
                  <a:spcAft>
                    <a:spcPts val="0"/>
                  </a:spcAft>
                  <a:defRPr/>
                </a:pPr>
                <a:endParaRPr lang="ko-KR" altLang="en-US" sz="2000" dirty="0">
                  <a:solidFill>
                    <a:schemeClr val="bg1"/>
                  </a:solidFill>
                  <a:cs typeface="+mn-ea"/>
                  <a:sym typeface="+mn-lt"/>
                </a:endParaRPr>
              </a:p>
            </p:txBody>
          </p:sp>
          <p:grpSp>
            <p:nvGrpSpPr>
              <p:cNvPr id="56" name="Group 24"/>
              <p:cNvGrpSpPr/>
              <p:nvPr/>
            </p:nvGrpSpPr>
            <p:grpSpPr>
              <a:xfrm>
                <a:off x="3743514" y="4677499"/>
                <a:ext cx="539923" cy="537554"/>
                <a:chOff x="2840038" y="4406900"/>
                <a:chExt cx="723900" cy="720725"/>
              </a:xfrm>
              <a:solidFill>
                <a:schemeClr val="bg1"/>
              </a:solidFill>
            </p:grpSpPr>
            <p:sp>
              <p:nvSpPr>
                <p:cNvPr id="57" name="Freeform 25"/>
                <p:cNvSpPr>
                  <a:spLocks noEditPoints="1"/>
                </p:cNvSpPr>
                <p:nvPr/>
              </p:nvSpPr>
              <p:spPr bwMode="auto">
                <a:xfrm>
                  <a:off x="2840038" y="4406900"/>
                  <a:ext cx="723900" cy="720725"/>
                </a:xfrm>
                <a:custGeom>
                  <a:avLst/>
                  <a:gdLst>
                    <a:gd name="T0" fmla="*/ 440 w 456"/>
                    <a:gd name="T1" fmla="*/ 141 h 454"/>
                    <a:gd name="T2" fmla="*/ 404 w 456"/>
                    <a:gd name="T3" fmla="*/ 82 h 454"/>
                    <a:gd name="T4" fmla="*/ 287 w 456"/>
                    <a:gd name="T5" fmla="*/ 7 h 454"/>
                    <a:gd name="T6" fmla="*/ 192 w 456"/>
                    <a:gd name="T7" fmla="*/ 2 h 454"/>
                    <a:gd name="T8" fmla="*/ 146 w 456"/>
                    <a:gd name="T9" fmla="*/ 15 h 454"/>
                    <a:gd name="T10" fmla="*/ 63 w 456"/>
                    <a:gd name="T11" fmla="*/ 70 h 454"/>
                    <a:gd name="T12" fmla="*/ 8 w 456"/>
                    <a:gd name="T13" fmla="*/ 168 h 454"/>
                    <a:gd name="T14" fmla="*/ 0 w 456"/>
                    <a:gd name="T15" fmla="*/ 227 h 454"/>
                    <a:gd name="T16" fmla="*/ 1 w 456"/>
                    <a:gd name="T17" fmla="*/ 246 h 454"/>
                    <a:gd name="T18" fmla="*/ 2 w 456"/>
                    <a:gd name="T19" fmla="*/ 256 h 454"/>
                    <a:gd name="T20" fmla="*/ 20 w 456"/>
                    <a:gd name="T21" fmla="*/ 319 h 454"/>
                    <a:gd name="T22" fmla="*/ 45 w 456"/>
                    <a:gd name="T23" fmla="*/ 364 h 454"/>
                    <a:gd name="T24" fmla="*/ 122 w 456"/>
                    <a:gd name="T25" fmla="*/ 428 h 454"/>
                    <a:gd name="T26" fmla="*/ 204 w 456"/>
                    <a:gd name="T27" fmla="*/ 453 h 454"/>
                    <a:gd name="T28" fmla="*/ 218 w 456"/>
                    <a:gd name="T29" fmla="*/ 454 h 454"/>
                    <a:gd name="T30" fmla="*/ 264 w 456"/>
                    <a:gd name="T31" fmla="*/ 452 h 454"/>
                    <a:gd name="T32" fmla="*/ 362 w 456"/>
                    <a:gd name="T33" fmla="*/ 411 h 454"/>
                    <a:gd name="T34" fmla="*/ 418 w 456"/>
                    <a:gd name="T35" fmla="*/ 354 h 454"/>
                    <a:gd name="T36" fmla="*/ 455 w 456"/>
                    <a:gd name="T37" fmla="*/ 249 h 454"/>
                    <a:gd name="T38" fmla="*/ 313 w 456"/>
                    <a:gd name="T39" fmla="*/ 344 h 454"/>
                    <a:gd name="T40" fmla="*/ 240 w 456"/>
                    <a:gd name="T41" fmla="*/ 372 h 454"/>
                    <a:gd name="T42" fmla="*/ 159 w 456"/>
                    <a:gd name="T43" fmla="*/ 355 h 454"/>
                    <a:gd name="T44" fmla="*/ 94 w 456"/>
                    <a:gd name="T45" fmla="*/ 284 h 454"/>
                    <a:gd name="T46" fmla="*/ 84 w 456"/>
                    <a:gd name="T47" fmla="*/ 204 h 454"/>
                    <a:gd name="T48" fmla="*/ 118 w 456"/>
                    <a:gd name="T49" fmla="*/ 132 h 454"/>
                    <a:gd name="T50" fmla="*/ 184 w 456"/>
                    <a:gd name="T51" fmla="*/ 88 h 454"/>
                    <a:gd name="T52" fmla="*/ 228 w 456"/>
                    <a:gd name="T53" fmla="*/ 82 h 454"/>
                    <a:gd name="T54" fmla="*/ 323 w 456"/>
                    <a:gd name="T55" fmla="*/ 116 h 454"/>
                    <a:gd name="T56" fmla="*/ 363 w 456"/>
                    <a:gd name="T57" fmla="*/ 171 h 454"/>
                    <a:gd name="T58" fmla="*/ 374 w 456"/>
                    <a:gd name="T59" fmla="*/ 227 h 454"/>
                    <a:gd name="T60" fmla="*/ 339 w 456"/>
                    <a:gd name="T61" fmla="*/ 321 h 454"/>
                    <a:gd name="T62" fmla="*/ 387 w 456"/>
                    <a:gd name="T63" fmla="*/ 209 h 454"/>
                    <a:gd name="T64" fmla="*/ 362 w 456"/>
                    <a:gd name="T65" fmla="*/ 139 h 454"/>
                    <a:gd name="T66" fmla="*/ 435 w 456"/>
                    <a:gd name="T67" fmla="*/ 176 h 454"/>
                    <a:gd name="T68" fmla="*/ 240 w 456"/>
                    <a:gd name="T69" fmla="*/ 14 h 454"/>
                    <a:gd name="T70" fmla="*/ 362 w 456"/>
                    <a:gd name="T71" fmla="*/ 59 h 454"/>
                    <a:gd name="T72" fmla="*/ 341 w 456"/>
                    <a:gd name="T73" fmla="*/ 114 h 454"/>
                    <a:gd name="T74" fmla="*/ 228 w 456"/>
                    <a:gd name="T75" fmla="*/ 68 h 454"/>
                    <a:gd name="T76" fmla="*/ 169 w 456"/>
                    <a:gd name="T77" fmla="*/ 22 h 454"/>
                    <a:gd name="T78" fmla="*/ 228 w 456"/>
                    <a:gd name="T79" fmla="*/ 440 h 454"/>
                    <a:gd name="T80" fmla="*/ 215 w 456"/>
                    <a:gd name="T81" fmla="*/ 440 h 454"/>
                    <a:gd name="T82" fmla="*/ 165 w 456"/>
                    <a:gd name="T83" fmla="*/ 432 h 454"/>
                    <a:gd name="T84" fmla="*/ 84 w 456"/>
                    <a:gd name="T85" fmla="*/ 384 h 454"/>
                    <a:gd name="T86" fmla="*/ 36 w 456"/>
                    <a:gd name="T87" fmla="*/ 319 h 454"/>
                    <a:gd name="T88" fmla="*/ 17 w 456"/>
                    <a:gd name="T89" fmla="*/ 262 h 454"/>
                    <a:gd name="T90" fmla="*/ 16 w 456"/>
                    <a:gd name="T91" fmla="*/ 250 h 454"/>
                    <a:gd name="T92" fmla="*/ 15 w 456"/>
                    <a:gd name="T93" fmla="*/ 227 h 454"/>
                    <a:gd name="T94" fmla="*/ 18 w 456"/>
                    <a:gd name="T95" fmla="*/ 186 h 454"/>
                    <a:gd name="T96" fmla="*/ 63 w 456"/>
                    <a:gd name="T97" fmla="*/ 90 h 454"/>
                    <a:gd name="T98" fmla="*/ 150 w 456"/>
                    <a:gd name="T99" fmla="*/ 28 h 454"/>
                    <a:gd name="T100" fmla="*/ 150 w 456"/>
                    <a:gd name="T101" fmla="*/ 88 h 454"/>
                    <a:gd name="T102" fmla="*/ 91 w 456"/>
                    <a:gd name="T103" fmla="*/ 145 h 454"/>
                    <a:gd name="T104" fmla="*/ 68 w 456"/>
                    <a:gd name="T105" fmla="*/ 227 h 454"/>
                    <a:gd name="T106" fmla="*/ 96 w 456"/>
                    <a:gd name="T107" fmla="*/ 316 h 454"/>
                    <a:gd name="T108" fmla="*/ 180 w 456"/>
                    <a:gd name="T109" fmla="*/ 380 h 454"/>
                    <a:gd name="T110" fmla="*/ 264 w 456"/>
                    <a:gd name="T111" fmla="*/ 383 h 454"/>
                    <a:gd name="T112" fmla="*/ 348 w 456"/>
                    <a:gd name="T113" fmla="*/ 404 h 454"/>
                    <a:gd name="T114" fmla="*/ 244 w 456"/>
                    <a:gd name="T115" fmla="*/ 440 h 454"/>
                    <a:gd name="T116" fmla="*/ 441 w 456"/>
                    <a:gd name="T117" fmla="*/ 249 h 454"/>
                    <a:gd name="T118" fmla="*/ 379 w 456"/>
                    <a:gd name="T119" fmla="*/ 378 h 454"/>
                    <a:gd name="T120" fmla="*/ 340 w 456"/>
                    <a:gd name="T121" fmla="*/ 341 h 454"/>
                    <a:gd name="T122" fmla="*/ 388 w 456"/>
                    <a:gd name="T123"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6" h="454">
                      <a:moveTo>
                        <a:pt x="456" y="226"/>
                      </a:moveTo>
                      <a:lnTo>
                        <a:pt x="456" y="226"/>
                      </a:lnTo>
                      <a:lnTo>
                        <a:pt x="456" y="209"/>
                      </a:lnTo>
                      <a:lnTo>
                        <a:pt x="454" y="192"/>
                      </a:lnTo>
                      <a:lnTo>
                        <a:pt x="450" y="175"/>
                      </a:lnTo>
                      <a:lnTo>
                        <a:pt x="445" y="157"/>
                      </a:lnTo>
                      <a:lnTo>
                        <a:pt x="440" y="141"/>
                      </a:lnTo>
                      <a:lnTo>
                        <a:pt x="432" y="126"/>
                      </a:lnTo>
                      <a:lnTo>
                        <a:pt x="423" y="110"/>
                      </a:lnTo>
                      <a:lnTo>
                        <a:pt x="414" y="96"/>
                      </a:lnTo>
                      <a:lnTo>
                        <a:pt x="414" y="96"/>
                      </a:lnTo>
                      <a:lnTo>
                        <a:pt x="410" y="90"/>
                      </a:lnTo>
                      <a:lnTo>
                        <a:pt x="410" y="90"/>
                      </a:lnTo>
                      <a:lnTo>
                        <a:pt x="404" y="82"/>
                      </a:lnTo>
                      <a:lnTo>
                        <a:pt x="404" y="82"/>
                      </a:lnTo>
                      <a:lnTo>
                        <a:pt x="388" y="64"/>
                      </a:lnTo>
                      <a:lnTo>
                        <a:pt x="371" y="48"/>
                      </a:lnTo>
                      <a:lnTo>
                        <a:pt x="351" y="34"/>
                      </a:lnTo>
                      <a:lnTo>
                        <a:pt x="332" y="23"/>
                      </a:lnTo>
                      <a:lnTo>
                        <a:pt x="310" y="14"/>
                      </a:lnTo>
                      <a:lnTo>
                        <a:pt x="287" y="7"/>
                      </a:lnTo>
                      <a:lnTo>
                        <a:pt x="265" y="2"/>
                      </a:lnTo>
                      <a:lnTo>
                        <a:pt x="241" y="0"/>
                      </a:lnTo>
                      <a:lnTo>
                        <a:pt x="241" y="0"/>
                      </a:lnTo>
                      <a:lnTo>
                        <a:pt x="228" y="0"/>
                      </a:lnTo>
                      <a:lnTo>
                        <a:pt x="228" y="0"/>
                      </a:lnTo>
                      <a:lnTo>
                        <a:pt x="210" y="0"/>
                      </a:lnTo>
                      <a:lnTo>
                        <a:pt x="192" y="2"/>
                      </a:lnTo>
                      <a:lnTo>
                        <a:pt x="175" y="5"/>
                      </a:lnTo>
                      <a:lnTo>
                        <a:pt x="158" y="10"/>
                      </a:lnTo>
                      <a:lnTo>
                        <a:pt x="157" y="10"/>
                      </a:lnTo>
                      <a:lnTo>
                        <a:pt x="156" y="11"/>
                      </a:lnTo>
                      <a:lnTo>
                        <a:pt x="156" y="11"/>
                      </a:lnTo>
                      <a:lnTo>
                        <a:pt x="148" y="14"/>
                      </a:lnTo>
                      <a:lnTo>
                        <a:pt x="146" y="15"/>
                      </a:lnTo>
                      <a:lnTo>
                        <a:pt x="146" y="15"/>
                      </a:lnTo>
                      <a:lnTo>
                        <a:pt x="130" y="21"/>
                      </a:lnTo>
                      <a:lnTo>
                        <a:pt x="115" y="30"/>
                      </a:lnTo>
                      <a:lnTo>
                        <a:pt x="101" y="38"/>
                      </a:lnTo>
                      <a:lnTo>
                        <a:pt x="88" y="47"/>
                      </a:lnTo>
                      <a:lnTo>
                        <a:pt x="75" y="58"/>
                      </a:lnTo>
                      <a:lnTo>
                        <a:pt x="63" y="70"/>
                      </a:lnTo>
                      <a:lnTo>
                        <a:pt x="52" y="82"/>
                      </a:lnTo>
                      <a:lnTo>
                        <a:pt x="42" y="95"/>
                      </a:lnTo>
                      <a:lnTo>
                        <a:pt x="34" y="108"/>
                      </a:lnTo>
                      <a:lnTo>
                        <a:pt x="25" y="122"/>
                      </a:lnTo>
                      <a:lnTo>
                        <a:pt x="18" y="137"/>
                      </a:lnTo>
                      <a:lnTo>
                        <a:pt x="13" y="152"/>
                      </a:lnTo>
                      <a:lnTo>
                        <a:pt x="8" y="168"/>
                      </a:lnTo>
                      <a:lnTo>
                        <a:pt x="4" y="184"/>
                      </a:lnTo>
                      <a:lnTo>
                        <a:pt x="2" y="200"/>
                      </a:lnTo>
                      <a:lnTo>
                        <a:pt x="1" y="218"/>
                      </a:lnTo>
                      <a:lnTo>
                        <a:pt x="1" y="218"/>
                      </a:lnTo>
                      <a:lnTo>
                        <a:pt x="0" y="223"/>
                      </a:lnTo>
                      <a:lnTo>
                        <a:pt x="0" y="227"/>
                      </a:lnTo>
                      <a:lnTo>
                        <a:pt x="0" y="227"/>
                      </a:lnTo>
                      <a:lnTo>
                        <a:pt x="0" y="227"/>
                      </a:lnTo>
                      <a:lnTo>
                        <a:pt x="1" y="236"/>
                      </a:lnTo>
                      <a:lnTo>
                        <a:pt x="1" y="237"/>
                      </a:lnTo>
                      <a:lnTo>
                        <a:pt x="1" y="237"/>
                      </a:lnTo>
                      <a:lnTo>
                        <a:pt x="1" y="239"/>
                      </a:lnTo>
                      <a:lnTo>
                        <a:pt x="1" y="239"/>
                      </a:lnTo>
                      <a:lnTo>
                        <a:pt x="1" y="246"/>
                      </a:lnTo>
                      <a:lnTo>
                        <a:pt x="1" y="248"/>
                      </a:lnTo>
                      <a:lnTo>
                        <a:pt x="1" y="248"/>
                      </a:lnTo>
                      <a:lnTo>
                        <a:pt x="2" y="251"/>
                      </a:lnTo>
                      <a:lnTo>
                        <a:pt x="2" y="251"/>
                      </a:lnTo>
                      <a:lnTo>
                        <a:pt x="2" y="254"/>
                      </a:lnTo>
                      <a:lnTo>
                        <a:pt x="2" y="256"/>
                      </a:lnTo>
                      <a:lnTo>
                        <a:pt x="2" y="256"/>
                      </a:lnTo>
                      <a:lnTo>
                        <a:pt x="3" y="263"/>
                      </a:lnTo>
                      <a:lnTo>
                        <a:pt x="3" y="264"/>
                      </a:lnTo>
                      <a:lnTo>
                        <a:pt x="3" y="264"/>
                      </a:lnTo>
                      <a:lnTo>
                        <a:pt x="7" y="278"/>
                      </a:lnTo>
                      <a:lnTo>
                        <a:pt x="10" y="292"/>
                      </a:lnTo>
                      <a:lnTo>
                        <a:pt x="14" y="305"/>
                      </a:lnTo>
                      <a:lnTo>
                        <a:pt x="20" y="319"/>
                      </a:lnTo>
                      <a:lnTo>
                        <a:pt x="21" y="320"/>
                      </a:lnTo>
                      <a:lnTo>
                        <a:pt x="21" y="320"/>
                      </a:lnTo>
                      <a:lnTo>
                        <a:pt x="23" y="326"/>
                      </a:lnTo>
                      <a:lnTo>
                        <a:pt x="23" y="326"/>
                      </a:lnTo>
                      <a:lnTo>
                        <a:pt x="30" y="339"/>
                      </a:lnTo>
                      <a:lnTo>
                        <a:pt x="38" y="352"/>
                      </a:lnTo>
                      <a:lnTo>
                        <a:pt x="45" y="364"/>
                      </a:lnTo>
                      <a:lnTo>
                        <a:pt x="55" y="374"/>
                      </a:lnTo>
                      <a:lnTo>
                        <a:pt x="65" y="385"/>
                      </a:lnTo>
                      <a:lnTo>
                        <a:pt x="75" y="395"/>
                      </a:lnTo>
                      <a:lnTo>
                        <a:pt x="85" y="405"/>
                      </a:lnTo>
                      <a:lnTo>
                        <a:pt x="97" y="413"/>
                      </a:lnTo>
                      <a:lnTo>
                        <a:pt x="109" y="421"/>
                      </a:lnTo>
                      <a:lnTo>
                        <a:pt x="122" y="428"/>
                      </a:lnTo>
                      <a:lnTo>
                        <a:pt x="135" y="435"/>
                      </a:lnTo>
                      <a:lnTo>
                        <a:pt x="148" y="440"/>
                      </a:lnTo>
                      <a:lnTo>
                        <a:pt x="162" y="445"/>
                      </a:lnTo>
                      <a:lnTo>
                        <a:pt x="176" y="449"/>
                      </a:lnTo>
                      <a:lnTo>
                        <a:pt x="190" y="451"/>
                      </a:lnTo>
                      <a:lnTo>
                        <a:pt x="204" y="453"/>
                      </a:lnTo>
                      <a:lnTo>
                        <a:pt x="204" y="453"/>
                      </a:lnTo>
                      <a:lnTo>
                        <a:pt x="205" y="453"/>
                      </a:lnTo>
                      <a:lnTo>
                        <a:pt x="205" y="453"/>
                      </a:lnTo>
                      <a:lnTo>
                        <a:pt x="214" y="454"/>
                      </a:lnTo>
                      <a:lnTo>
                        <a:pt x="215" y="454"/>
                      </a:lnTo>
                      <a:lnTo>
                        <a:pt x="215" y="454"/>
                      </a:lnTo>
                      <a:lnTo>
                        <a:pt x="218" y="454"/>
                      </a:lnTo>
                      <a:lnTo>
                        <a:pt x="218" y="454"/>
                      </a:lnTo>
                      <a:lnTo>
                        <a:pt x="223" y="454"/>
                      </a:lnTo>
                      <a:lnTo>
                        <a:pt x="226" y="454"/>
                      </a:lnTo>
                      <a:lnTo>
                        <a:pt x="226" y="454"/>
                      </a:lnTo>
                      <a:lnTo>
                        <a:pt x="228" y="454"/>
                      </a:lnTo>
                      <a:lnTo>
                        <a:pt x="228" y="454"/>
                      </a:lnTo>
                      <a:lnTo>
                        <a:pt x="246" y="454"/>
                      </a:lnTo>
                      <a:lnTo>
                        <a:pt x="264" y="452"/>
                      </a:lnTo>
                      <a:lnTo>
                        <a:pt x="282" y="449"/>
                      </a:lnTo>
                      <a:lnTo>
                        <a:pt x="298" y="443"/>
                      </a:lnTo>
                      <a:lnTo>
                        <a:pt x="315" y="437"/>
                      </a:lnTo>
                      <a:lnTo>
                        <a:pt x="332" y="429"/>
                      </a:lnTo>
                      <a:lnTo>
                        <a:pt x="347" y="421"/>
                      </a:lnTo>
                      <a:lnTo>
                        <a:pt x="362" y="411"/>
                      </a:lnTo>
                      <a:lnTo>
                        <a:pt x="362" y="411"/>
                      </a:lnTo>
                      <a:lnTo>
                        <a:pt x="362" y="411"/>
                      </a:lnTo>
                      <a:lnTo>
                        <a:pt x="362" y="411"/>
                      </a:lnTo>
                      <a:lnTo>
                        <a:pt x="373" y="404"/>
                      </a:lnTo>
                      <a:lnTo>
                        <a:pt x="373" y="404"/>
                      </a:lnTo>
                      <a:lnTo>
                        <a:pt x="390" y="388"/>
                      </a:lnTo>
                      <a:lnTo>
                        <a:pt x="405" y="371"/>
                      </a:lnTo>
                      <a:lnTo>
                        <a:pt x="418" y="354"/>
                      </a:lnTo>
                      <a:lnTo>
                        <a:pt x="430" y="335"/>
                      </a:lnTo>
                      <a:lnTo>
                        <a:pt x="439" y="315"/>
                      </a:lnTo>
                      <a:lnTo>
                        <a:pt x="446" y="294"/>
                      </a:lnTo>
                      <a:lnTo>
                        <a:pt x="452" y="273"/>
                      </a:lnTo>
                      <a:lnTo>
                        <a:pt x="455" y="250"/>
                      </a:lnTo>
                      <a:lnTo>
                        <a:pt x="455" y="249"/>
                      </a:lnTo>
                      <a:lnTo>
                        <a:pt x="455" y="249"/>
                      </a:lnTo>
                      <a:lnTo>
                        <a:pt x="456" y="239"/>
                      </a:lnTo>
                      <a:lnTo>
                        <a:pt x="456" y="239"/>
                      </a:lnTo>
                      <a:lnTo>
                        <a:pt x="456" y="239"/>
                      </a:lnTo>
                      <a:lnTo>
                        <a:pt x="456" y="226"/>
                      </a:lnTo>
                      <a:lnTo>
                        <a:pt x="456" y="226"/>
                      </a:lnTo>
                      <a:close/>
                      <a:moveTo>
                        <a:pt x="313" y="344"/>
                      </a:moveTo>
                      <a:lnTo>
                        <a:pt x="313" y="344"/>
                      </a:lnTo>
                      <a:lnTo>
                        <a:pt x="305" y="351"/>
                      </a:lnTo>
                      <a:lnTo>
                        <a:pt x="294" y="357"/>
                      </a:lnTo>
                      <a:lnTo>
                        <a:pt x="284" y="361"/>
                      </a:lnTo>
                      <a:lnTo>
                        <a:pt x="273" y="366"/>
                      </a:lnTo>
                      <a:lnTo>
                        <a:pt x="263" y="369"/>
                      </a:lnTo>
                      <a:lnTo>
                        <a:pt x="251" y="371"/>
                      </a:lnTo>
                      <a:lnTo>
                        <a:pt x="240" y="372"/>
                      </a:lnTo>
                      <a:lnTo>
                        <a:pt x="228" y="372"/>
                      </a:lnTo>
                      <a:lnTo>
                        <a:pt x="228" y="372"/>
                      </a:lnTo>
                      <a:lnTo>
                        <a:pt x="214" y="372"/>
                      </a:lnTo>
                      <a:lnTo>
                        <a:pt x="199" y="369"/>
                      </a:lnTo>
                      <a:lnTo>
                        <a:pt x="185" y="366"/>
                      </a:lnTo>
                      <a:lnTo>
                        <a:pt x="172" y="361"/>
                      </a:lnTo>
                      <a:lnTo>
                        <a:pt x="159" y="355"/>
                      </a:lnTo>
                      <a:lnTo>
                        <a:pt x="147" y="347"/>
                      </a:lnTo>
                      <a:lnTo>
                        <a:pt x="136" y="339"/>
                      </a:lnTo>
                      <a:lnTo>
                        <a:pt x="125" y="330"/>
                      </a:lnTo>
                      <a:lnTo>
                        <a:pt x="116" y="319"/>
                      </a:lnTo>
                      <a:lnTo>
                        <a:pt x="108" y="308"/>
                      </a:lnTo>
                      <a:lnTo>
                        <a:pt x="101" y="297"/>
                      </a:lnTo>
                      <a:lnTo>
                        <a:pt x="94" y="284"/>
                      </a:lnTo>
                      <a:lnTo>
                        <a:pt x="90" y="271"/>
                      </a:lnTo>
                      <a:lnTo>
                        <a:pt x="85" y="257"/>
                      </a:lnTo>
                      <a:lnTo>
                        <a:pt x="83" y="242"/>
                      </a:lnTo>
                      <a:lnTo>
                        <a:pt x="83" y="227"/>
                      </a:lnTo>
                      <a:lnTo>
                        <a:pt x="83" y="227"/>
                      </a:lnTo>
                      <a:lnTo>
                        <a:pt x="83" y="216"/>
                      </a:lnTo>
                      <a:lnTo>
                        <a:pt x="84" y="204"/>
                      </a:lnTo>
                      <a:lnTo>
                        <a:pt x="86" y="192"/>
                      </a:lnTo>
                      <a:lnTo>
                        <a:pt x="90" y="181"/>
                      </a:lnTo>
                      <a:lnTo>
                        <a:pt x="94" y="170"/>
                      </a:lnTo>
                      <a:lnTo>
                        <a:pt x="98" y="161"/>
                      </a:lnTo>
                      <a:lnTo>
                        <a:pt x="104" y="151"/>
                      </a:lnTo>
                      <a:lnTo>
                        <a:pt x="110" y="141"/>
                      </a:lnTo>
                      <a:lnTo>
                        <a:pt x="118" y="132"/>
                      </a:lnTo>
                      <a:lnTo>
                        <a:pt x="125" y="124"/>
                      </a:lnTo>
                      <a:lnTo>
                        <a:pt x="133" y="116"/>
                      </a:lnTo>
                      <a:lnTo>
                        <a:pt x="143" y="110"/>
                      </a:lnTo>
                      <a:lnTo>
                        <a:pt x="151" y="103"/>
                      </a:lnTo>
                      <a:lnTo>
                        <a:pt x="162" y="98"/>
                      </a:lnTo>
                      <a:lnTo>
                        <a:pt x="172" y="92"/>
                      </a:lnTo>
                      <a:lnTo>
                        <a:pt x="184" y="88"/>
                      </a:lnTo>
                      <a:lnTo>
                        <a:pt x="184" y="88"/>
                      </a:lnTo>
                      <a:lnTo>
                        <a:pt x="184" y="88"/>
                      </a:lnTo>
                      <a:lnTo>
                        <a:pt x="184" y="88"/>
                      </a:lnTo>
                      <a:lnTo>
                        <a:pt x="194" y="85"/>
                      </a:lnTo>
                      <a:lnTo>
                        <a:pt x="205" y="83"/>
                      </a:lnTo>
                      <a:lnTo>
                        <a:pt x="217" y="82"/>
                      </a:lnTo>
                      <a:lnTo>
                        <a:pt x="228" y="82"/>
                      </a:lnTo>
                      <a:lnTo>
                        <a:pt x="228" y="82"/>
                      </a:lnTo>
                      <a:lnTo>
                        <a:pt x="245" y="83"/>
                      </a:lnTo>
                      <a:lnTo>
                        <a:pt x="263" y="86"/>
                      </a:lnTo>
                      <a:lnTo>
                        <a:pt x="279" y="90"/>
                      </a:lnTo>
                      <a:lnTo>
                        <a:pt x="294" y="98"/>
                      </a:lnTo>
                      <a:lnTo>
                        <a:pt x="309" y="105"/>
                      </a:lnTo>
                      <a:lnTo>
                        <a:pt x="323" y="116"/>
                      </a:lnTo>
                      <a:lnTo>
                        <a:pt x="335" y="128"/>
                      </a:lnTo>
                      <a:lnTo>
                        <a:pt x="346" y="141"/>
                      </a:lnTo>
                      <a:lnTo>
                        <a:pt x="346" y="141"/>
                      </a:lnTo>
                      <a:lnTo>
                        <a:pt x="346" y="141"/>
                      </a:lnTo>
                      <a:lnTo>
                        <a:pt x="352" y="151"/>
                      </a:lnTo>
                      <a:lnTo>
                        <a:pt x="358" y="161"/>
                      </a:lnTo>
                      <a:lnTo>
                        <a:pt x="363" y="171"/>
                      </a:lnTo>
                      <a:lnTo>
                        <a:pt x="366" y="182"/>
                      </a:lnTo>
                      <a:lnTo>
                        <a:pt x="369" y="193"/>
                      </a:lnTo>
                      <a:lnTo>
                        <a:pt x="372" y="204"/>
                      </a:lnTo>
                      <a:lnTo>
                        <a:pt x="374" y="216"/>
                      </a:lnTo>
                      <a:lnTo>
                        <a:pt x="374" y="226"/>
                      </a:lnTo>
                      <a:lnTo>
                        <a:pt x="374" y="227"/>
                      </a:lnTo>
                      <a:lnTo>
                        <a:pt x="374" y="227"/>
                      </a:lnTo>
                      <a:lnTo>
                        <a:pt x="374" y="227"/>
                      </a:lnTo>
                      <a:lnTo>
                        <a:pt x="373" y="244"/>
                      </a:lnTo>
                      <a:lnTo>
                        <a:pt x="369" y="261"/>
                      </a:lnTo>
                      <a:lnTo>
                        <a:pt x="365" y="277"/>
                      </a:lnTo>
                      <a:lnTo>
                        <a:pt x="358" y="293"/>
                      </a:lnTo>
                      <a:lnTo>
                        <a:pt x="349" y="307"/>
                      </a:lnTo>
                      <a:lnTo>
                        <a:pt x="339" y="321"/>
                      </a:lnTo>
                      <a:lnTo>
                        <a:pt x="327" y="333"/>
                      </a:lnTo>
                      <a:lnTo>
                        <a:pt x="313" y="344"/>
                      </a:lnTo>
                      <a:lnTo>
                        <a:pt x="313" y="344"/>
                      </a:lnTo>
                      <a:close/>
                      <a:moveTo>
                        <a:pt x="442" y="220"/>
                      </a:moveTo>
                      <a:lnTo>
                        <a:pt x="388" y="220"/>
                      </a:lnTo>
                      <a:lnTo>
                        <a:pt x="388" y="220"/>
                      </a:lnTo>
                      <a:lnTo>
                        <a:pt x="387" y="209"/>
                      </a:lnTo>
                      <a:lnTo>
                        <a:pt x="386" y="198"/>
                      </a:lnTo>
                      <a:lnTo>
                        <a:pt x="383" y="188"/>
                      </a:lnTo>
                      <a:lnTo>
                        <a:pt x="380" y="178"/>
                      </a:lnTo>
                      <a:lnTo>
                        <a:pt x="377" y="167"/>
                      </a:lnTo>
                      <a:lnTo>
                        <a:pt x="373" y="157"/>
                      </a:lnTo>
                      <a:lnTo>
                        <a:pt x="367" y="149"/>
                      </a:lnTo>
                      <a:lnTo>
                        <a:pt x="362" y="139"/>
                      </a:lnTo>
                      <a:lnTo>
                        <a:pt x="405" y="108"/>
                      </a:lnTo>
                      <a:lnTo>
                        <a:pt x="405" y="108"/>
                      </a:lnTo>
                      <a:lnTo>
                        <a:pt x="413" y="119"/>
                      </a:lnTo>
                      <a:lnTo>
                        <a:pt x="420" y="134"/>
                      </a:lnTo>
                      <a:lnTo>
                        <a:pt x="427" y="146"/>
                      </a:lnTo>
                      <a:lnTo>
                        <a:pt x="431" y="161"/>
                      </a:lnTo>
                      <a:lnTo>
                        <a:pt x="435" y="176"/>
                      </a:lnTo>
                      <a:lnTo>
                        <a:pt x="439" y="190"/>
                      </a:lnTo>
                      <a:lnTo>
                        <a:pt x="441" y="205"/>
                      </a:lnTo>
                      <a:lnTo>
                        <a:pt x="442" y="220"/>
                      </a:lnTo>
                      <a:lnTo>
                        <a:pt x="442" y="220"/>
                      </a:lnTo>
                      <a:close/>
                      <a:moveTo>
                        <a:pt x="228" y="14"/>
                      </a:moveTo>
                      <a:lnTo>
                        <a:pt x="228" y="14"/>
                      </a:lnTo>
                      <a:lnTo>
                        <a:pt x="240" y="14"/>
                      </a:lnTo>
                      <a:lnTo>
                        <a:pt x="240" y="14"/>
                      </a:lnTo>
                      <a:lnTo>
                        <a:pt x="263" y="16"/>
                      </a:lnTo>
                      <a:lnTo>
                        <a:pt x="284" y="20"/>
                      </a:lnTo>
                      <a:lnTo>
                        <a:pt x="305" y="27"/>
                      </a:lnTo>
                      <a:lnTo>
                        <a:pt x="325" y="35"/>
                      </a:lnTo>
                      <a:lnTo>
                        <a:pt x="344" y="46"/>
                      </a:lnTo>
                      <a:lnTo>
                        <a:pt x="362" y="59"/>
                      </a:lnTo>
                      <a:lnTo>
                        <a:pt x="378" y="74"/>
                      </a:lnTo>
                      <a:lnTo>
                        <a:pt x="393" y="91"/>
                      </a:lnTo>
                      <a:lnTo>
                        <a:pt x="393" y="91"/>
                      </a:lnTo>
                      <a:lnTo>
                        <a:pt x="396" y="96"/>
                      </a:lnTo>
                      <a:lnTo>
                        <a:pt x="353" y="127"/>
                      </a:lnTo>
                      <a:lnTo>
                        <a:pt x="353" y="127"/>
                      </a:lnTo>
                      <a:lnTo>
                        <a:pt x="341" y="114"/>
                      </a:lnTo>
                      <a:lnTo>
                        <a:pt x="327" y="102"/>
                      </a:lnTo>
                      <a:lnTo>
                        <a:pt x="313" y="91"/>
                      </a:lnTo>
                      <a:lnTo>
                        <a:pt x="297" y="83"/>
                      </a:lnTo>
                      <a:lnTo>
                        <a:pt x="281" y="76"/>
                      </a:lnTo>
                      <a:lnTo>
                        <a:pt x="264" y="71"/>
                      </a:lnTo>
                      <a:lnTo>
                        <a:pt x="246" y="69"/>
                      </a:lnTo>
                      <a:lnTo>
                        <a:pt x="228" y="68"/>
                      </a:lnTo>
                      <a:lnTo>
                        <a:pt x="228" y="68"/>
                      </a:lnTo>
                      <a:lnTo>
                        <a:pt x="217" y="68"/>
                      </a:lnTo>
                      <a:lnTo>
                        <a:pt x="206" y="69"/>
                      </a:lnTo>
                      <a:lnTo>
                        <a:pt x="197" y="71"/>
                      </a:lnTo>
                      <a:lnTo>
                        <a:pt x="186" y="73"/>
                      </a:lnTo>
                      <a:lnTo>
                        <a:pt x="169" y="22"/>
                      </a:lnTo>
                      <a:lnTo>
                        <a:pt x="169" y="22"/>
                      </a:lnTo>
                      <a:lnTo>
                        <a:pt x="184" y="18"/>
                      </a:lnTo>
                      <a:lnTo>
                        <a:pt x="198" y="16"/>
                      </a:lnTo>
                      <a:lnTo>
                        <a:pt x="213" y="14"/>
                      </a:lnTo>
                      <a:lnTo>
                        <a:pt x="228" y="14"/>
                      </a:lnTo>
                      <a:lnTo>
                        <a:pt x="228" y="14"/>
                      </a:lnTo>
                      <a:close/>
                      <a:moveTo>
                        <a:pt x="228" y="440"/>
                      </a:moveTo>
                      <a:lnTo>
                        <a:pt x="228" y="440"/>
                      </a:lnTo>
                      <a:lnTo>
                        <a:pt x="226" y="440"/>
                      </a:lnTo>
                      <a:lnTo>
                        <a:pt x="223" y="440"/>
                      </a:lnTo>
                      <a:lnTo>
                        <a:pt x="223" y="440"/>
                      </a:lnTo>
                      <a:lnTo>
                        <a:pt x="218" y="440"/>
                      </a:lnTo>
                      <a:lnTo>
                        <a:pt x="218" y="440"/>
                      </a:lnTo>
                      <a:lnTo>
                        <a:pt x="216" y="440"/>
                      </a:lnTo>
                      <a:lnTo>
                        <a:pt x="215" y="440"/>
                      </a:lnTo>
                      <a:lnTo>
                        <a:pt x="215" y="440"/>
                      </a:lnTo>
                      <a:lnTo>
                        <a:pt x="207" y="439"/>
                      </a:lnTo>
                      <a:lnTo>
                        <a:pt x="206" y="439"/>
                      </a:lnTo>
                      <a:lnTo>
                        <a:pt x="206" y="439"/>
                      </a:lnTo>
                      <a:lnTo>
                        <a:pt x="192" y="437"/>
                      </a:lnTo>
                      <a:lnTo>
                        <a:pt x="179" y="435"/>
                      </a:lnTo>
                      <a:lnTo>
                        <a:pt x="165" y="432"/>
                      </a:lnTo>
                      <a:lnTo>
                        <a:pt x="153" y="427"/>
                      </a:lnTo>
                      <a:lnTo>
                        <a:pt x="140" y="422"/>
                      </a:lnTo>
                      <a:lnTo>
                        <a:pt x="129" y="415"/>
                      </a:lnTo>
                      <a:lnTo>
                        <a:pt x="117" y="409"/>
                      </a:lnTo>
                      <a:lnTo>
                        <a:pt x="106" y="401"/>
                      </a:lnTo>
                      <a:lnTo>
                        <a:pt x="95" y="394"/>
                      </a:lnTo>
                      <a:lnTo>
                        <a:pt x="84" y="384"/>
                      </a:lnTo>
                      <a:lnTo>
                        <a:pt x="75" y="375"/>
                      </a:lnTo>
                      <a:lnTo>
                        <a:pt x="66" y="365"/>
                      </a:lnTo>
                      <a:lnTo>
                        <a:pt x="57" y="355"/>
                      </a:lnTo>
                      <a:lnTo>
                        <a:pt x="50" y="343"/>
                      </a:lnTo>
                      <a:lnTo>
                        <a:pt x="42" y="331"/>
                      </a:lnTo>
                      <a:lnTo>
                        <a:pt x="36" y="319"/>
                      </a:lnTo>
                      <a:lnTo>
                        <a:pt x="36" y="319"/>
                      </a:lnTo>
                      <a:lnTo>
                        <a:pt x="34" y="315"/>
                      </a:lnTo>
                      <a:lnTo>
                        <a:pt x="32" y="314"/>
                      </a:lnTo>
                      <a:lnTo>
                        <a:pt x="32" y="314"/>
                      </a:lnTo>
                      <a:lnTo>
                        <a:pt x="28" y="301"/>
                      </a:lnTo>
                      <a:lnTo>
                        <a:pt x="24" y="288"/>
                      </a:lnTo>
                      <a:lnTo>
                        <a:pt x="21" y="275"/>
                      </a:lnTo>
                      <a:lnTo>
                        <a:pt x="17" y="262"/>
                      </a:lnTo>
                      <a:lnTo>
                        <a:pt x="17" y="261"/>
                      </a:lnTo>
                      <a:lnTo>
                        <a:pt x="17" y="261"/>
                      </a:lnTo>
                      <a:lnTo>
                        <a:pt x="16" y="253"/>
                      </a:lnTo>
                      <a:lnTo>
                        <a:pt x="16" y="252"/>
                      </a:lnTo>
                      <a:lnTo>
                        <a:pt x="16" y="252"/>
                      </a:lnTo>
                      <a:lnTo>
                        <a:pt x="16" y="250"/>
                      </a:lnTo>
                      <a:lnTo>
                        <a:pt x="16" y="250"/>
                      </a:lnTo>
                      <a:lnTo>
                        <a:pt x="15" y="247"/>
                      </a:lnTo>
                      <a:lnTo>
                        <a:pt x="15" y="244"/>
                      </a:lnTo>
                      <a:lnTo>
                        <a:pt x="15" y="244"/>
                      </a:lnTo>
                      <a:lnTo>
                        <a:pt x="15" y="238"/>
                      </a:lnTo>
                      <a:lnTo>
                        <a:pt x="15" y="236"/>
                      </a:lnTo>
                      <a:lnTo>
                        <a:pt x="15" y="236"/>
                      </a:lnTo>
                      <a:lnTo>
                        <a:pt x="15" y="227"/>
                      </a:lnTo>
                      <a:lnTo>
                        <a:pt x="15" y="227"/>
                      </a:lnTo>
                      <a:lnTo>
                        <a:pt x="15" y="223"/>
                      </a:lnTo>
                      <a:lnTo>
                        <a:pt x="15" y="223"/>
                      </a:lnTo>
                      <a:lnTo>
                        <a:pt x="15" y="218"/>
                      </a:lnTo>
                      <a:lnTo>
                        <a:pt x="15" y="218"/>
                      </a:lnTo>
                      <a:lnTo>
                        <a:pt x="16" y="203"/>
                      </a:lnTo>
                      <a:lnTo>
                        <a:pt x="18" y="186"/>
                      </a:lnTo>
                      <a:lnTo>
                        <a:pt x="22" y="171"/>
                      </a:lnTo>
                      <a:lnTo>
                        <a:pt x="26" y="156"/>
                      </a:lnTo>
                      <a:lnTo>
                        <a:pt x="31" y="142"/>
                      </a:lnTo>
                      <a:lnTo>
                        <a:pt x="38" y="128"/>
                      </a:lnTo>
                      <a:lnTo>
                        <a:pt x="45" y="115"/>
                      </a:lnTo>
                      <a:lnTo>
                        <a:pt x="54" y="102"/>
                      </a:lnTo>
                      <a:lnTo>
                        <a:pt x="63" y="90"/>
                      </a:lnTo>
                      <a:lnTo>
                        <a:pt x="74" y="80"/>
                      </a:lnTo>
                      <a:lnTo>
                        <a:pt x="84" y="69"/>
                      </a:lnTo>
                      <a:lnTo>
                        <a:pt x="96" y="59"/>
                      </a:lnTo>
                      <a:lnTo>
                        <a:pt x="108" y="49"/>
                      </a:lnTo>
                      <a:lnTo>
                        <a:pt x="122" y="42"/>
                      </a:lnTo>
                      <a:lnTo>
                        <a:pt x="136" y="34"/>
                      </a:lnTo>
                      <a:lnTo>
                        <a:pt x="150" y="28"/>
                      </a:lnTo>
                      <a:lnTo>
                        <a:pt x="152" y="28"/>
                      </a:lnTo>
                      <a:lnTo>
                        <a:pt x="152" y="28"/>
                      </a:lnTo>
                      <a:lnTo>
                        <a:pt x="156" y="27"/>
                      </a:lnTo>
                      <a:lnTo>
                        <a:pt x="172" y="77"/>
                      </a:lnTo>
                      <a:lnTo>
                        <a:pt x="172" y="77"/>
                      </a:lnTo>
                      <a:lnTo>
                        <a:pt x="161" y="82"/>
                      </a:lnTo>
                      <a:lnTo>
                        <a:pt x="150" y="88"/>
                      </a:lnTo>
                      <a:lnTo>
                        <a:pt x="139" y="95"/>
                      </a:lnTo>
                      <a:lnTo>
                        <a:pt x="130" y="101"/>
                      </a:lnTo>
                      <a:lnTo>
                        <a:pt x="121" y="109"/>
                      </a:lnTo>
                      <a:lnTo>
                        <a:pt x="112" y="117"/>
                      </a:lnTo>
                      <a:lnTo>
                        <a:pt x="104" y="126"/>
                      </a:lnTo>
                      <a:lnTo>
                        <a:pt x="97" y="136"/>
                      </a:lnTo>
                      <a:lnTo>
                        <a:pt x="91" y="145"/>
                      </a:lnTo>
                      <a:lnTo>
                        <a:pt x="85" y="156"/>
                      </a:lnTo>
                      <a:lnTo>
                        <a:pt x="80" y="167"/>
                      </a:lnTo>
                      <a:lnTo>
                        <a:pt x="76" y="179"/>
                      </a:lnTo>
                      <a:lnTo>
                        <a:pt x="72" y="191"/>
                      </a:lnTo>
                      <a:lnTo>
                        <a:pt x="70" y="203"/>
                      </a:lnTo>
                      <a:lnTo>
                        <a:pt x="69" y="215"/>
                      </a:lnTo>
                      <a:lnTo>
                        <a:pt x="68" y="227"/>
                      </a:lnTo>
                      <a:lnTo>
                        <a:pt x="68" y="227"/>
                      </a:lnTo>
                      <a:lnTo>
                        <a:pt x="69" y="244"/>
                      </a:lnTo>
                      <a:lnTo>
                        <a:pt x="71" y="259"/>
                      </a:lnTo>
                      <a:lnTo>
                        <a:pt x="76" y="274"/>
                      </a:lnTo>
                      <a:lnTo>
                        <a:pt x="81" y="289"/>
                      </a:lnTo>
                      <a:lnTo>
                        <a:pt x="88" y="303"/>
                      </a:lnTo>
                      <a:lnTo>
                        <a:pt x="96" y="316"/>
                      </a:lnTo>
                      <a:lnTo>
                        <a:pt x="105" y="328"/>
                      </a:lnTo>
                      <a:lnTo>
                        <a:pt x="116" y="340"/>
                      </a:lnTo>
                      <a:lnTo>
                        <a:pt x="126" y="351"/>
                      </a:lnTo>
                      <a:lnTo>
                        <a:pt x="139" y="359"/>
                      </a:lnTo>
                      <a:lnTo>
                        <a:pt x="152" y="367"/>
                      </a:lnTo>
                      <a:lnTo>
                        <a:pt x="166" y="374"/>
                      </a:lnTo>
                      <a:lnTo>
                        <a:pt x="180" y="380"/>
                      </a:lnTo>
                      <a:lnTo>
                        <a:pt x="197" y="383"/>
                      </a:lnTo>
                      <a:lnTo>
                        <a:pt x="212" y="386"/>
                      </a:lnTo>
                      <a:lnTo>
                        <a:pt x="228" y="386"/>
                      </a:lnTo>
                      <a:lnTo>
                        <a:pt x="228" y="386"/>
                      </a:lnTo>
                      <a:lnTo>
                        <a:pt x="240" y="386"/>
                      </a:lnTo>
                      <a:lnTo>
                        <a:pt x="252" y="385"/>
                      </a:lnTo>
                      <a:lnTo>
                        <a:pt x="264" y="383"/>
                      </a:lnTo>
                      <a:lnTo>
                        <a:pt x="274" y="380"/>
                      </a:lnTo>
                      <a:lnTo>
                        <a:pt x="285" y="377"/>
                      </a:lnTo>
                      <a:lnTo>
                        <a:pt x="296" y="371"/>
                      </a:lnTo>
                      <a:lnTo>
                        <a:pt x="307" y="367"/>
                      </a:lnTo>
                      <a:lnTo>
                        <a:pt x="317" y="360"/>
                      </a:lnTo>
                      <a:lnTo>
                        <a:pt x="348" y="404"/>
                      </a:lnTo>
                      <a:lnTo>
                        <a:pt x="348" y="404"/>
                      </a:lnTo>
                      <a:lnTo>
                        <a:pt x="335" y="412"/>
                      </a:lnTo>
                      <a:lnTo>
                        <a:pt x="321" y="420"/>
                      </a:lnTo>
                      <a:lnTo>
                        <a:pt x="306" y="426"/>
                      </a:lnTo>
                      <a:lnTo>
                        <a:pt x="291" y="432"/>
                      </a:lnTo>
                      <a:lnTo>
                        <a:pt x="275" y="435"/>
                      </a:lnTo>
                      <a:lnTo>
                        <a:pt x="260" y="438"/>
                      </a:lnTo>
                      <a:lnTo>
                        <a:pt x="244" y="440"/>
                      </a:lnTo>
                      <a:lnTo>
                        <a:pt x="228" y="440"/>
                      </a:lnTo>
                      <a:lnTo>
                        <a:pt x="228" y="440"/>
                      </a:lnTo>
                      <a:close/>
                      <a:moveTo>
                        <a:pt x="442" y="239"/>
                      </a:moveTo>
                      <a:lnTo>
                        <a:pt x="442" y="239"/>
                      </a:lnTo>
                      <a:lnTo>
                        <a:pt x="441" y="248"/>
                      </a:lnTo>
                      <a:lnTo>
                        <a:pt x="441" y="249"/>
                      </a:lnTo>
                      <a:lnTo>
                        <a:pt x="441" y="249"/>
                      </a:lnTo>
                      <a:lnTo>
                        <a:pt x="437" y="270"/>
                      </a:lnTo>
                      <a:lnTo>
                        <a:pt x="433" y="290"/>
                      </a:lnTo>
                      <a:lnTo>
                        <a:pt x="426" y="310"/>
                      </a:lnTo>
                      <a:lnTo>
                        <a:pt x="417" y="328"/>
                      </a:lnTo>
                      <a:lnTo>
                        <a:pt x="406" y="346"/>
                      </a:lnTo>
                      <a:lnTo>
                        <a:pt x="394" y="362"/>
                      </a:lnTo>
                      <a:lnTo>
                        <a:pt x="379" y="378"/>
                      </a:lnTo>
                      <a:lnTo>
                        <a:pt x="364" y="392"/>
                      </a:lnTo>
                      <a:lnTo>
                        <a:pt x="364" y="392"/>
                      </a:lnTo>
                      <a:lnTo>
                        <a:pt x="360" y="396"/>
                      </a:lnTo>
                      <a:lnTo>
                        <a:pt x="354" y="388"/>
                      </a:lnTo>
                      <a:lnTo>
                        <a:pt x="327" y="352"/>
                      </a:lnTo>
                      <a:lnTo>
                        <a:pt x="327" y="352"/>
                      </a:lnTo>
                      <a:lnTo>
                        <a:pt x="340" y="341"/>
                      </a:lnTo>
                      <a:lnTo>
                        <a:pt x="352" y="328"/>
                      </a:lnTo>
                      <a:lnTo>
                        <a:pt x="362" y="314"/>
                      </a:lnTo>
                      <a:lnTo>
                        <a:pt x="371" y="300"/>
                      </a:lnTo>
                      <a:lnTo>
                        <a:pt x="377" y="284"/>
                      </a:lnTo>
                      <a:lnTo>
                        <a:pt x="382" y="267"/>
                      </a:lnTo>
                      <a:lnTo>
                        <a:pt x="386" y="251"/>
                      </a:lnTo>
                      <a:lnTo>
                        <a:pt x="388" y="234"/>
                      </a:lnTo>
                      <a:lnTo>
                        <a:pt x="442" y="234"/>
                      </a:lnTo>
                      <a:lnTo>
                        <a:pt x="442" y="234"/>
                      </a:lnTo>
                      <a:lnTo>
                        <a:pt x="442" y="238"/>
                      </a:lnTo>
                      <a:lnTo>
                        <a:pt x="442" y="239"/>
                      </a:lnTo>
                      <a:lnTo>
                        <a:pt x="442" y="239"/>
                      </a:lnTo>
                      <a:lnTo>
                        <a:pt x="442" y="239"/>
                      </a:lnTo>
                      <a:close/>
                    </a:path>
                  </a:pathLst>
                </a:custGeom>
                <a:grpFill/>
                <a:ln>
                  <a:noFill/>
                </a:ln>
              </p:spPr>
              <p:txBody>
                <a:bodyPr wrap="none"/>
                <a:lstStyle/>
                <a:p>
                  <a:pPr fontAlgn="auto" latinLnBrk="1">
                    <a:spcBef>
                      <a:spcPts val="0"/>
                    </a:spcBef>
                    <a:spcAft>
                      <a:spcPts val="0"/>
                    </a:spcAft>
                    <a:defRPr/>
                  </a:pPr>
                  <a:endParaRPr lang="ko-KR" altLang="en-US" sz="2000" dirty="0">
                    <a:solidFill>
                      <a:schemeClr val="bg1"/>
                    </a:solidFill>
                    <a:cs typeface="+mn-ea"/>
                    <a:sym typeface="+mn-lt"/>
                  </a:endParaRPr>
                </a:p>
              </p:txBody>
            </p:sp>
            <p:sp>
              <p:nvSpPr>
                <p:cNvPr id="58" name="Freeform 26"/>
                <p:cNvSpPr>
                  <a:spLocks noEditPoints="1"/>
                </p:cNvSpPr>
                <p:nvPr/>
              </p:nvSpPr>
              <p:spPr bwMode="auto">
                <a:xfrm>
                  <a:off x="3022600" y="4586288"/>
                  <a:ext cx="360363" cy="361950"/>
                </a:xfrm>
                <a:custGeom>
                  <a:avLst/>
                  <a:gdLst>
                    <a:gd name="T0" fmla="*/ 101 w 227"/>
                    <a:gd name="T1" fmla="*/ 0 h 228"/>
                    <a:gd name="T2" fmla="*/ 69 w 227"/>
                    <a:gd name="T3" fmla="*/ 9 h 228"/>
                    <a:gd name="T4" fmla="*/ 41 w 227"/>
                    <a:gd name="T5" fmla="*/ 26 h 228"/>
                    <a:gd name="T6" fmla="*/ 19 w 227"/>
                    <a:gd name="T7" fmla="*/ 51 h 228"/>
                    <a:gd name="T8" fmla="*/ 4 w 227"/>
                    <a:gd name="T9" fmla="*/ 80 h 228"/>
                    <a:gd name="T10" fmla="*/ 0 w 227"/>
                    <a:gd name="T11" fmla="*/ 113 h 228"/>
                    <a:gd name="T12" fmla="*/ 2 w 227"/>
                    <a:gd name="T13" fmla="*/ 137 h 228"/>
                    <a:gd name="T14" fmla="*/ 13 w 227"/>
                    <a:gd name="T15" fmla="*/ 168 h 228"/>
                    <a:gd name="T16" fmla="*/ 33 w 227"/>
                    <a:gd name="T17" fmla="*/ 194 h 228"/>
                    <a:gd name="T18" fmla="*/ 59 w 227"/>
                    <a:gd name="T19" fmla="*/ 214 h 228"/>
                    <a:gd name="T20" fmla="*/ 90 w 227"/>
                    <a:gd name="T21" fmla="*/ 226 h 228"/>
                    <a:gd name="T22" fmla="*/ 113 w 227"/>
                    <a:gd name="T23" fmla="*/ 228 h 228"/>
                    <a:gd name="T24" fmla="*/ 148 w 227"/>
                    <a:gd name="T25" fmla="*/ 222 h 228"/>
                    <a:gd name="T26" fmla="*/ 177 w 227"/>
                    <a:gd name="T27" fmla="*/ 208 h 228"/>
                    <a:gd name="T28" fmla="*/ 202 w 227"/>
                    <a:gd name="T29" fmla="*/ 187 h 228"/>
                    <a:gd name="T30" fmla="*/ 219 w 227"/>
                    <a:gd name="T31" fmla="*/ 159 h 228"/>
                    <a:gd name="T32" fmla="*/ 226 w 227"/>
                    <a:gd name="T33" fmla="*/ 125 h 228"/>
                    <a:gd name="T34" fmla="*/ 226 w 227"/>
                    <a:gd name="T35" fmla="*/ 103 h 228"/>
                    <a:gd name="T36" fmla="*/ 219 w 227"/>
                    <a:gd name="T37" fmla="*/ 69 h 228"/>
                    <a:gd name="T38" fmla="*/ 202 w 227"/>
                    <a:gd name="T39" fmla="*/ 41 h 228"/>
                    <a:gd name="T40" fmla="*/ 177 w 227"/>
                    <a:gd name="T41" fmla="*/ 19 h 228"/>
                    <a:gd name="T42" fmla="*/ 148 w 227"/>
                    <a:gd name="T43" fmla="*/ 5 h 228"/>
                    <a:gd name="T44" fmla="*/ 113 w 227"/>
                    <a:gd name="T45" fmla="*/ 0 h 228"/>
                    <a:gd name="T46" fmla="*/ 113 w 227"/>
                    <a:gd name="T47" fmla="*/ 214 h 228"/>
                    <a:gd name="T48" fmla="*/ 84 w 227"/>
                    <a:gd name="T49" fmla="*/ 210 h 228"/>
                    <a:gd name="T50" fmla="*/ 58 w 227"/>
                    <a:gd name="T51" fmla="*/ 197 h 228"/>
                    <a:gd name="T52" fmla="*/ 36 w 227"/>
                    <a:gd name="T53" fmla="*/ 177 h 228"/>
                    <a:gd name="T54" fmla="*/ 21 w 227"/>
                    <a:gd name="T55" fmla="*/ 152 h 228"/>
                    <a:gd name="T56" fmla="*/ 14 w 227"/>
                    <a:gd name="T57" fmla="*/ 124 h 228"/>
                    <a:gd name="T58" fmla="*/ 14 w 227"/>
                    <a:gd name="T59" fmla="*/ 104 h 228"/>
                    <a:gd name="T60" fmla="*/ 21 w 227"/>
                    <a:gd name="T61" fmla="*/ 76 h 228"/>
                    <a:gd name="T62" fmla="*/ 36 w 227"/>
                    <a:gd name="T63" fmla="*/ 51 h 228"/>
                    <a:gd name="T64" fmla="*/ 58 w 227"/>
                    <a:gd name="T65" fmla="*/ 31 h 228"/>
                    <a:gd name="T66" fmla="*/ 84 w 227"/>
                    <a:gd name="T67" fmla="*/ 18 h 228"/>
                    <a:gd name="T68" fmla="*/ 113 w 227"/>
                    <a:gd name="T69" fmla="*/ 14 h 228"/>
                    <a:gd name="T70" fmla="*/ 133 w 227"/>
                    <a:gd name="T71" fmla="*/ 16 h 228"/>
                    <a:gd name="T72" fmla="*/ 160 w 227"/>
                    <a:gd name="T73" fmla="*/ 26 h 228"/>
                    <a:gd name="T74" fmla="*/ 184 w 227"/>
                    <a:gd name="T75" fmla="*/ 43 h 228"/>
                    <a:gd name="T76" fmla="*/ 202 w 227"/>
                    <a:gd name="T77" fmla="*/ 66 h 228"/>
                    <a:gd name="T78" fmla="*/ 211 w 227"/>
                    <a:gd name="T79" fmla="*/ 94 h 228"/>
                    <a:gd name="T80" fmla="*/ 213 w 227"/>
                    <a:gd name="T81" fmla="*/ 113 h 228"/>
                    <a:gd name="T82" fmla="*/ 209 w 227"/>
                    <a:gd name="T83" fmla="*/ 144 h 228"/>
                    <a:gd name="T84" fmla="*/ 196 w 227"/>
                    <a:gd name="T85" fmla="*/ 170 h 228"/>
                    <a:gd name="T86" fmla="*/ 177 w 227"/>
                    <a:gd name="T87" fmla="*/ 191 h 228"/>
                    <a:gd name="T88" fmla="*/ 152 w 227"/>
                    <a:gd name="T89" fmla="*/ 206 h 228"/>
                    <a:gd name="T90" fmla="*/ 124 w 227"/>
                    <a:gd name="T91" fmla="*/ 2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228">
                      <a:moveTo>
                        <a:pt x="113" y="0"/>
                      </a:moveTo>
                      <a:lnTo>
                        <a:pt x="113" y="0"/>
                      </a:lnTo>
                      <a:lnTo>
                        <a:pt x="101" y="0"/>
                      </a:lnTo>
                      <a:lnTo>
                        <a:pt x="90" y="2"/>
                      </a:lnTo>
                      <a:lnTo>
                        <a:pt x="79" y="5"/>
                      </a:lnTo>
                      <a:lnTo>
                        <a:pt x="69" y="9"/>
                      </a:lnTo>
                      <a:lnTo>
                        <a:pt x="59" y="14"/>
                      </a:lnTo>
                      <a:lnTo>
                        <a:pt x="49" y="19"/>
                      </a:lnTo>
                      <a:lnTo>
                        <a:pt x="41" y="26"/>
                      </a:lnTo>
                      <a:lnTo>
                        <a:pt x="33" y="33"/>
                      </a:lnTo>
                      <a:lnTo>
                        <a:pt x="25" y="41"/>
                      </a:lnTo>
                      <a:lnTo>
                        <a:pt x="19" y="51"/>
                      </a:lnTo>
                      <a:lnTo>
                        <a:pt x="13" y="59"/>
                      </a:lnTo>
                      <a:lnTo>
                        <a:pt x="8" y="69"/>
                      </a:lnTo>
                      <a:lnTo>
                        <a:pt x="4" y="80"/>
                      </a:lnTo>
                      <a:lnTo>
                        <a:pt x="2" y="91"/>
                      </a:lnTo>
                      <a:lnTo>
                        <a:pt x="0" y="103"/>
                      </a:lnTo>
                      <a:lnTo>
                        <a:pt x="0" y="113"/>
                      </a:lnTo>
                      <a:lnTo>
                        <a:pt x="0" y="113"/>
                      </a:lnTo>
                      <a:lnTo>
                        <a:pt x="0" y="125"/>
                      </a:lnTo>
                      <a:lnTo>
                        <a:pt x="2" y="137"/>
                      </a:lnTo>
                      <a:lnTo>
                        <a:pt x="4" y="148"/>
                      </a:lnTo>
                      <a:lnTo>
                        <a:pt x="8" y="159"/>
                      </a:lnTo>
                      <a:lnTo>
                        <a:pt x="13" y="168"/>
                      </a:lnTo>
                      <a:lnTo>
                        <a:pt x="19" y="177"/>
                      </a:lnTo>
                      <a:lnTo>
                        <a:pt x="25" y="187"/>
                      </a:lnTo>
                      <a:lnTo>
                        <a:pt x="33" y="194"/>
                      </a:lnTo>
                      <a:lnTo>
                        <a:pt x="41" y="202"/>
                      </a:lnTo>
                      <a:lnTo>
                        <a:pt x="49" y="208"/>
                      </a:lnTo>
                      <a:lnTo>
                        <a:pt x="59" y="214"/>
                      </a:lnTo>
                      <a:lnTo>
                        <a:pt x="69" y="219"/>
                      </a:lnTo>
                      <a:lnTo>
                        <a:pt x="79" y="222"/>
                      </a:lnTo>
                      <a:lnTo>
                        <a:pt x="90" y="226"/>
                      </a:lnTo>
                      <a:lnTo>
                        <a:pt x="101" y="228"/>
                      </a:lnTo>
                      <a:lnTo>
                        <a:pt x="113" y="228"/>
                      </a:lnTo>
                      <a:lnTo>
                        <a:pt x="113" y="228"/>
                      </a:lnTo>
                      <a:lnTo>
                        <a:pt x="125" y="228"/>
                      </a:lnTo>
                      <a:lnTo>
                        <a:pt x="137" y="226"/>
                      </a:lnTo>
                      <a:lnTo>
                        <a:pt x="148" y="222"/>
                      </a:lnTo>
                      <a:lnTo>
                        <a:pt x="157" y="219"/>
                      </a:lnTo>
                      <a:lnTo>
                        <a:pt x="168" y="214"/>
                      </a:lnTo>
                      <a:lnTo>
                        <a:pt x="177" y="208"/>
                      </a:lnTo>
                      <a:lnTo>
                        <a:pt x="185" y="202"/>
                      </a:lnTo>
                      <a:lnTo>
                        <a:pt x="194" y="194"/>
                      </a:lnTo>
                      <a:lnTo>
                        <a:pt x="202" y="187"/>
                      </a:lnTo>
                      <a:lnTo>
                        <a:pt x="208" y="177"/>
                      </a:lnTo>
                      <a:lnTo>
                        <a:pt x="213" y="168"/>
                      </a:lnTo>
                      <a:lnTo>
                        <a:pt x="219" y="159"/>
                      </a:lnTo>
                      <a:lnTo>
                        <a:pt x="222" y="148"/>
                      </a:lnTo>
                      <a:lnTo>
                        <a:pt x="225" y="137"/>
                      </a:lnTo>
                      <a:lnTo>
                        <a:pt x="226" y="125"/>
                      </a:lnTo>
                      <a:lnTo>
                        <a:pt x="227" y="113"/>
                      </a:lnTo>
                      <a:lnTo>
                        <a:pt x="227" y="113"/>
                      </a:lnTo>
                      <a:lnTo>
                        <a:pt x="226" y="103"/>
                      </a:lnTo>
                      <a:lnTo>
                        <a:pt x="225" y="91"/>
                      </a:lnTo>
                      <a:lnTo>
                        <a:pt x="222" y="80"/>
                      </a:lnTo>
                      <a:lnTo>
                        <a:pt x="219" y="69"/>
                      </a:lnTo>
                      <a:lnTo>
                        <a:pt x="213" y="59"/>
                      </a:lnTo>
                      <a:lnTo>
                        <a:pt x="208" y="51"/>
                      </a:lnTo>
                      <a:lnTo>
                        <a:pt x="202" y="41"/>
                      </a:lnTo>
                      <a:lnTo>
                        <a:pt x="194" y="33"/>
                      </a:lnTo>
                      <a:lnTo>
                        <a:pt x="185" y="26"/>
                      </a:lnTo>
                      <a:lnTo>
                        <a:pt x="177" y="19"/>
                      </a:lnTo>
                      <a:lnTo>
                        <a:pt x="168" y="14"/>
                      </a:lnTo>
                      <a:lnTo>
                        <a:pt x="157" y="9"/>
                      </a:lnTo>
                      <a:lnTo>
                        <a:pt x="148" y="5"/>
                      </a:lnTo>
                      <a:lnTo>
                        <a:pt x="137" y="2"/>
                      </a:lnTo>
                      <a:lnTo>
                        <a:pt x="125" y="0"/>
                      </a:lnTo>
                      <a:lnTo>
                        <a:pt x="113" y="0"/>
                      </a:lnTo>
                      <a:lnTo>
                        <a:pt x="113" y="0"/>
                      </a:lnTo>
                      <a:close/>
                      <a:moveTo>
                        <a:pt x="113" y="214"/>
                      </a:moveTo>
                      <a:lnTo>
                        <a:pt x="113" y="214"/>
                      </a:lnTo>
                      <a:lnTo>
                        <a:pt x="103" y="213"/>
                      </a:lnTo>
                      <a:lnTo>
                        <a:pt x="94" y="212"/>
                      </a:lnTo>
                      <a:lnTo>
                        <a:pt x="84" y="210"/>
                      </a:lnTo>
                      <a:lnTo>
                        <a:pt x="74" y="206"/>
                      </a:lnTo>
                      <a:lnTo>
                        <a:pt x="65" y="202"/>
                      </a:lnTo>
                      <a:lnTo>
                        <a:pt x="58" y="197"/>
                      </a:lnTo>
                      <a:lnTo>
                        <a:pt x="49" y="191"/>
                      </a:lnTo>
                      <a:lnTo>
                        <a:pt x="43" y="185"/>
                      </a:lnTo>
                      <a:lnTo>
                        <a:pt x="36" y="177"/>
                      </a:lnTo>
                      <a:lnTo>
                        <a:pt x="31" y="170"/>
                      </a:lnTo>
                      <a:lnTo>
                        <a:pt x="25" y="162"/>
                      </a:lnTo>
                      <a:lnTo>
                        <a:pt x="21" y="152"/>
                      </a:lnTo>
                      <a:lnTo>
                        <a:pt x="18" y="144"/>
                      </a:lnTo>
                      <a:lnTo>
                        <a:pt x="16" y="134"/>
                      </a:lnTo>
                      <a:lnTo>
                        <a:pt x="14" y="124"/>
                      </a:lnTo>
                      <a:lnTo>
                        <a:pt x="14" y="113"/>
                      </a:lnTo>
                      <a:lnTo>
                        <a:pt x="14" y="113"/>
                      </a:lnTo>
                      <a:lnTo>
                        <a:pt x="14" y="104"/>
                      </a:lnTo>
                      <a:lnTo>
                        <a:pt x="16" y="94"/>
                      </a:lnTo>
                      <a:lnTo>
                        <a:pt x="18" y="84"/>
                      </a:lnTo>
                      <a:lnTo>
                        <a:pt x="21" y="76"/>
                      </a:lnTo>
                      <a:lnTo>
                        <a:pt x="25" y="66"/>
                      </a:lnTo>
                      <a:lnTo>
                        <a:pt x="31" y="58"/>
                      </a:lnTo>
                      <a:lnTo>
                        <a:pt x="36" y="51"/>
                      </a:lnTo>
                      <a:lnTo>
                        <a:pt x="43" y="43"/>
                      </a:lnTo>
                      <a:lnTo>
                        <a:pt x="49" y="37"/>
                      </a:lnTo>
                      <a:lnTo>
                        <a:pt x="58" y="31"/>
                      </a:lnTo>
                      <a:lnTo>
                        <a:pt x="65" y="26"/>
                      </a:lnTo>
                      <a:lnTo>
                        <a:pt x="74" y="22"/>
                      </a:lnTo>
                      <a:lnTo>
                        <a:pt x="84" y="18"/>
                      </a:lnTo>
                      <a:lnTo>
                        <a:pt x="94" y="16"/>
                      </a:lnTo>
                      <a:lnTo>
                        <a:pt x="103" y="15"/>
                      </a:lnTo>
                      <a:lnTo>
                        <a:pt x="113" y="14"/>
                      </a:lnTo>
                      <a:lnTo>
                        <a:pt x="113" y="14"/>
                      </a:lnTo>
                      <a:lnTo>
                        <a:pt x="124" y="15"/>
                      </a:lnTo>
                      <a:lnTo>
                        <a:pt x="133" y="16"/>
                      </a:lnTo>
                      <a:lnTo>
                        <a:pt x="143" y="18"/>
                      </a:lnTo>
                      <a:lnTo>
                        <a:pt x="152" y="22"/>
                      </a:lnTo>
                      <a:lnTo>
                        <a:pt x="160" y="26"/>
                      </a:lnTo>
                      <a:lnTo>
                        <a:pt x="169" y="31"/>
                      </a:lnTo>
                      <a:lnTo>
                        <a:pt x="177" y="37"/>
                      </a:lnTo>
                      <a:lnTo>
                        <a:pt x="184" y="43"/>
                      </a:lnTo>
                      <a:lnTo>
                        <a:pt x="191" y="51"/>
                      </a:lnTo>
                      <a:lnTo>
                        <a:pt x="196" y="58"/>
                      </a:lnTo>
                      <a:lnTo>
                        <a:pt x="202" y="66"/>
                      </a:lnTo>
                      <a:lnTo>
                        <a:pt x="205" y="76"/>
                      </a:lnTo>
                      <a:lnTo>
                        <a:pt x="209" y="84"/>
                      </a:lnTo>
                      <a:lnTo>
                        <a:pt x="211" y="94"/>
                      </a:lnTo>
                      <a:lnTo>
                        <a:pt x="212" y="104"/>
                      </a:lnTo>
                      <a:lnTo>
                        <a:pt x="213" y="113"/>
                      </a:lnTo>
                      <a:lnTo>
                        <a:pt x="213" y="113"/>
                      </a:lnTo>
                      <a:lnTo>
                        <a:pt x="212" y="124"/>
                      </a:lnTo>
                      <a:lnTo>
                        <a:pt x="211" y="134"/>
                      </a:lnTo>
                      <a:lnTo>
                        <a:pt x="209" y="144"/>
                      </a:lnTo>
                      <a:lnTo>
                        <a:pt x="205" y="152"/>
                      </a:lnTo>
                      <a:lnTo>
                        <a:pt x="202" y="162"/>
                      </a:lnTo>
                      <a:lnTo>
                        <a:pt x="196" y="170"/>
                      </a:lnTo>
                      <a:lnTo>
                        <a:pt x="191" y="177"/>
                      </a:lnTo>
                      <a:lnTo>
                        <a:pt x="184" y="185"/>
                      </a:lnTo>
                      <a:lnTo>
                        <a:pt x="177" y="191"/>
                      </a:lnTo>
                      <a:lnTo>
                        <a:pt x="169" y="197"/>
                      </a:lnTo>
                      <a:lnTo>
                        <a:pt x="160" y="202"/>
                      </a:lnTo>
                      <a:lnTo>
                        <a:pt x="152" y="206"/>
                      </a:lnTo>
                      <a:lnTo>
                        <a:pt x="143" y="210"/>
                      </a:lnTo>
                      <a:lnTo>
                        <a:pt x="133" y="212"/>
                      </a:lnTo>
                      <a:lnTo>
                        <a:pt x="124" y="213"/>
                      </a:lnTo>
                      <a:lnTo>
                        <a:pt x="113" y="214"/>
                      </a:lnTo>
                      <a:lnTo>
                        <a:pt x="113" y="214"/>
                      </a:lnTo>
                      <a:close/>
                    </a:path>
                  </a:pathLst>
                </a:custGeom>
                <a:grpFill/>
                <a:ln>
                  <a:noFill/>
                </a:ln>
              </p:spPr>
              <p:txBody>
                <a:bodyPr wrap="none"/>
                <a:lstStyle/>
                <a:p>
                  <a:pPr fontAlgn="auto" latinLnBrk="1">
                    <a:spcBef>
                      <a:spcPts val="0"/>
                    </a:spcBef>
                    <a:spcAft>
                      <a:spcPts val="0"/>
                    </a:spcAft>
                    <a:defRPr/>
                  </a:pPr>
                  <a:endParaRPr lang="ko-KR" altLang="en-US" sz="2000" dirty="0">
                    <a:solidFill>
                      <a:schemeClr val="bg1"/>
                    </a:solidFill>
                    <a:cs typeface="+mn-ea"/>
                    <a:sym typeface="+mn-lt"/>
                  </a:endParaRPr>
                </a:p>
              </p:txBody>
            </p:sp>
            <p:sp>
              <p:nvSpPr>
                <p:cNvPr id="59" name="Freeform 27"/>
                <p:cNvSpPr>
                  <a:spLocks noEditPoints="1"/>
                </p:cNvSpPr>
                <p:nvPr/>
              </p:nvSpPr>
              <p:spPr bwMode="auto">
                <a:xfrm>
                  <a:off x="3060700" y="4625975"/>
                  <a:ext cx="282575" cy="282575"/>
                </a:xfrm>
                <a:custGeom>
                  <a:avLst/>
                  <a:gdLst>
                    <a:gd name="T0" fmla="*/ 80 w 178"/>
                    <a:gd name="T1" fmla="*/ 1 h 178"/>
                    <a:gd name="T2" fmla="*/ 54 w 178"/>
                    <a:gd name="T3" fmla="*/ 7 h 178"/>
                    <a:gd name="T4" fmla="*/ 33 w 178"/>
                    <a:gd name="T5" fmla="*/ 20 h 178"/>
                    <a:gd name="T6" fmla="*/ 16 w 178"/>
                    <a:gd name="T7" fmla="*/ 40 h 178"/>
                    <a:gd name="T8" fmla="*/ 5 w 178"/>
                    <a:gd name="T9" fmla="*/ 62 h 178"/>
                    <a:gd name="T10" fmla="*/ 0 w 178"/>
                    <a:gd name="T11" fmla="*/ 88 h 178"/>
                    <a:gd name="T12" fmla="*/ 3 w 178"/>
                    <a:gd name="T13" fmla="*/ 107 h 178"/>
                    <a:gd name="T14" fmla="*/ 11 w 178"/>
                    <a:gd name="T15" fmla="*/ 132 h 178"/>
                    <a:gd name="T16" fmla="*/ 26 w 178"/>
                    <a:gd name="T17" fmla="*/ 152 h 178"/>
                    <a:gd name="T18" fmla="*/ 47 w 178"/>
                    <a:gd name="T19" fmla="*/ 167 h 178"/>
                    <a:gd name="T20" fmla="*/ 72 w 178"/>
                    <a:gd name="T21" fmla="*/ 176 h 178"/>
                    <a:gd name="T22" fmla="*/ 89 w 178"/>
                    <a:gd name="T23" fmla="*/ 178 h 178"/>
                    <a:gd name="T24" fmla="*/ 116 w 178"/>
                    <a:gd name="T25" fmla="*/ 174 h 178"/>
                    <a:gd name="T26" fmla="*/ 139 w 178"/>
                    <a:gd name="T27" fmla="*/ 163 h 178"/>
                    <a:gd name="T28" fmla="*/ 158 w 178"/>
                    <a:gd name="T29" fmla="*/ 146 h 178"/>
                    <a:gd name="T30" fmla="*/ 171 w 178"/>
                    <a:gd name="T31" fmla="*/ 123 h 178"/>
                    <a:gd name="T32" fmla="*/ 178 w 178"/>
                    <a:gd name="T33" fmla="*/ 98 h 178"/>
                    <a:gd name="T34" fmla="*/ 178 w 178"/>
                    <a:gd name="T35" fmla="*/ 80 h 178"/>
                    <a:gd name="T36" fmla="*/ 171 w 178"/>
                    <a:gd name="T37" fmla="*/ 55 h 178"/>
                    <a:gd name="T38" fmla="*/ 158 w 178"/>
                    <a:gd name="T39" fmla="*/ 32 h 178"/>
                    <a:gd name="T40" fmla="*/ 139 w 178"/>
                    <a:gd name="T41" fmla="*/ 15 h 178"/>
                    <a:gd name="T42" fmla="*/ 116 w 178"/>
                    <a:gd name="T43" fmla="*/ 4 h 178"/>
                    <a:gd name="T44" fmla="*/ 89 w 178"/>
                    <a:gd name="T45" fmla="*/ 0 h 178"/>
                    <a:gd name="T46" fmla="*/ 89 w 178"/>
                    <a:gd name="T47" fmla="*/ 164 h 178"/>
                    <a:gd name="T48" fmla="*/ 67 w 178"/>
                    <a:gd name="T49" fmla="*/ 160 h 178"/>
                    <a:gd name="T50" fmla="*/ 48 w 178"/>
                    <a:gd name="T51" fmla="*/ 151 h 178"/>
                    <a:gd name="T52" fmla="*/ 32 w 178"/>
                    <a:gd name="T53" fmla="*/ 136 h 178"/>
                    <a:gd name="T54" fmla="*/ 21 w 178"/>
                    <a:gd name="T55" fmla="*/ 118 h 178"/>
                    <a:gd name="T56" fmla="*/ 16 w 178"/>
                    <a:gd name="T57" fmla="*/ 97 h 178"/>
                    <a:gd name="T58" fmla="*/ 16 w 178"/>
                    <a:gd name="T59" fmla="*/ 81 h 178"/>
                    <a:gd name="T60" fmla="*/ 21 w 178"/>
                    <a:gd name="T61" fmla="*/ 60 h 178"/>
                    <a:gd name="T62" fmla="*/ 32 w 178"/>
                    <a:gd name="T63" fmla="*/ 42 h 178"/>
                    <a:gd name="T64" fmla="*/ 48 w 178"/>
                    <a:gd name="T65" fmla="*/ 27 h 178"/>
                    <a:gd name="T66" fmla="*/ 67 w 178"/>
                    <a:gd name="T67" fmla="*/ 18 h 178"/>
                    <a:gd name="T68" fmla="*/ 89 w 178"/>
                    <a:gd name="T69" fmla="*/ 14 h 178"/>
                    <a:gd name="T70" fmla="*/ 104 w 178"/>
                    <a:gd name="T71" fmla="*/ 16 h 178"/>
                    <a:gd name="T72" fmla="*/ 125 w 178"/>
                    <a:gd name="T73" fmla="*/ 24 h 178"/>
                    <a:gd name="T74" fmla="*/ 142 w 178"/>
                    <a:gd name="T75" fmla="*/ 37 h 178"/>
                    <a:gd name="T76" fmla="*/ 155 w 178"/>
                    <a:gd name="T77" fmla="*/ 54 h 178"/>
                    <a:gd name="T78" fmla="*/ 162 w 178"/>
                    <a:gd name="T79" fmla="*/ 74 h 178"/>
                    <a:gd name="T80" fmla="*/ 163 w 178"/>
                    <a:gd name="T81" fmla="*/ 88 h 178"/>
                    <a:gd name="T82" fmla="*/ 160 w 178"/>
                    <a:gd name="T83" fmla="*/ 111 h 178"/>
                    <a:gd name="T84" fmla="*/ 152 w 178"/>
                    <a:gd name="T85" fmla="*/ 131 h 178"/>
                    <a:gd name="T86" fmla="*/ 136 w 178"/>
                    <a:gd name="T87" fmla="*/ 147 h 178"/>
                    <a:gd name="T88" fmla="*/ 118 w 178"/>
                    <a:gd name="T89" fmla="*/ 158 h 178"/>
                    <a:gd name="T90" fmla="*/ 97 w 178"/>
                    <a:gd name="T91" fmla="*/ 1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178">
                      <a:moveTo>
                        <a:pt x="89" y="0"/>
                      </a:moveTo>
                      <a:lnTo>
                        <a:pt x="89" y="0"/>
                      </a:lnTo>
                      <a:lnTo>
                        <a:pt x="80" y="1"/>
                      </a:lnTo>
                      <a:lnTo>
                        <a:pt x="72" y="2"/>
                      </a:lnTo>
                      <a:lnTo>
                        <a:pt x="63" y="4"/>
                      </a:lnTo>
                      <a:lnTo>
                        <a:pt x="54" y="7"/>
                      </a:lnTo>
                      <a:lnTo>
                        <a:pt x="47" y="11"/>
                      </a:lnTo>
                      <a:lnTo>
                        <a:pt x="39" y="15"/>
                      </a:lnTo>
                      <a:lnTo>
                        <a:pt x="33" y="20"/>
                      </a:lnTo>
                      <a:lnTo>
                        <a:pt x="26" y="26"/>
                      </a:lnTo>
                      <a:lnTo>
                        <a:pt x="21" y="32"/>
                      </a:lnTo>
                      <a:lnTo>
                        <a:pt x="16" y="40"/>
                      </a:lnTo>
                      <a:lnTo>
                        <a:pt x="11" y="46"/>
                      </a:lnTo>
                      <a:lnTo>
                        <a:pt x="8" y="55"/>
                      </a:lnTo>
                      <a:lnTo>
                        <a:pt x="5" y="62"/>
                      </a:lnTo>
                      <a:lnTo>
                        <a:pt x="3" y="71"/>
                      </a:lnTo>
                      <a:lnTo>
                        <a:pt x="1" y="80"/>
                      </a:lnTo>
                      <a:lnTo>
                        <a:pt x="0" y="88"/>
                      </a:lnTo>
                      <a:lnTo>
                        <a:pt x="0" y="88"/>
                      </a:lnTo>
                      <a:lnTo>
                        <a:pt x="1" y="98"/>
                      </a:lnTo>
                      <a:lnTo>
                        <a:pt x="3" y="107"/>
                      </a:lnTo>
                      <a:lnTo>
                        <a:pt x="5" y="115"/>
                      </a:lnTo>
                      <a:lnTo>
                        <a:pt x="8" y="123"/>
                      </a:lnTo>
                      <a:lnTo>
                        <a:pt x="11" y="132"/>
                      </a:lnTo>
                      <a:lnTo>
                        <a:pt x="16" y="138"/>
                      </a:lnTo>
                      <a:lnTo>
                        <a:pt x="21" y="146"/>
                      </a:lnTo>
                      <a:lnTo>
                        <a:pt x="26" y="152"/>
                      </a:lnTo>
                      <a:lnTo>
                        <a:pt x="33" y="158"/>
                      </a:lnTo>
                      <a:lnTo>
                        <a:pt x="39" y="163"/>
                      </a:lnTo>
                      <a:lnTo>
                        <a:pt x="47" y="167"/>
                      </a:lnTo>
                      <a:lnTo>
                        <a:pt x="54" y="170"/>
                      </a:lnTo>
                      <a:lnTo>
                        <a:pt x="63" y="174"/>
                      </a:lnTo>
                      <a:lnTo>
                        <a:pt x="72" y="176"/>
                      </a:lnTo>
                      <a:lnTo>
                        <a:pt x="80" y="177"/>
                      </a:lnTo>
                      <a:lnTo>
                        <a:pt x="89" y="178"/>
                      </a:lnTo>
                      <a:lnTo>
                        <a:pt x="89" y="178"/>
                      </a:lnTo>
                      <a:lnTo>
                        <a:pt x="99" y="177"/>
                      </a:lnTo>
                      <a:lnTo>
                        <a:pt x="107" y="176"/>
                      </a:lnTo>
                      <a:lnTo>
                        <a:pt x="116" y="174"/>
                      </a:lnTo>
                      <a:lnTo>
                        <a:pt x="124" y="170"/>
                      </a:lnTo>
                      <a:lnTo>
                        <a:pt x="131" y="167"/>
                      </a:lnTo>
                      <a:lnTo>
                        <a:pt x="139" y="163"/>
                      </a:lnTo>
                      <a:lnTo>
                        <a:pt x="146" y="158"/>
                      </a:lnTo>
                      <a:lnTo>
                        <a:pt x="152" y="152"/>
                      </a:lnTo>
                      <a:lnTo>
                        <a:pt x="158" y="146"/>
                      </a:lnTo>
                      <a:lnTo>
                        <a:pt x="162" y="138"/>
                      </a:lnTo>
                      <a:lnTo>
                        <a:pt x="168" y="132"/>
                      </a:lnTo>
                      <a:lnTo>
                        <a:pt x="171" y="123"/>
                      </a:lnTo>
                      <a:lnTo>
                        <a:pt x="174" y="115"/>
                      </a:lnTo>
                      <a:lnTo>
                        <a:pt x="176" y="107"/>
                      </a:lnTo>
                      <a:lnTo>
                        <a:pt x="178" y="98"/>
                      </a:lnTo>
                      <a:lnTo>
                        <a:pt x="178" y="88"/>
                      </a:lnTo>
                      <a:lnTo>
                        <a:pt x="178" y="88"/>
                      </a:lnTo>
                      <a:lnTo>
                        <a:pt x="178" y="80"/>
                      </a:lnTo>
                      <a:lnTo>
                        <a:pt x="176" y="71"/>
                      </a:lnTo>
                      <a:lnTo>
                        <a:pt x="174" y="62"/>
                      </a:lnTo>
                      <a:lnTo>
                        <a:pt x="171" y="55"/>
                      </a:lnTo>
                      <a:lnTo>
                        <a:pt x="168" y="46"/>
                      </a:lnTo>
                      <a:lnTo>
                        <a:pt x="162" y="40"/>
                      </a:lnTo>
                      <a:lnTo>
                        <a:pt x="158" y="32"/>
                      </a:lnTo>
                      <a:lnTo>
                        <a:pt x="152" y="26"/>
                      </a:lnTo>
                      <a:lnTo>
                        <a:pt x="146" y="20"/>
                      </a:lnTo>
                      <a:lnTo>
                        <a:pt x="139" y="15"/>
                      </a:lnTo>
                      <a:lnTo>
                        <a:pt x="131" y="11"/>
                      </a:lnTo>
                      <a:lnTo>
                        <a:pt x="124" y="7"/>
                      </a:lnTo>
                      <a:lnTo>
                        <a:pt x="116" y="4"/>
                      </a:lnTo>
                      <a:lnTo>
                        <a:pt x="107" y="2"/>
                      </a:lnTo>
                      <a:lnTo>
                        <a:pt x="99" y="1"/>
                      </a:lnTo>
                      <a:lnTo>
                        <a:pt x="89" y="0"/>
                      </a:lnTo>
                      <a:lnTo>
                        <a:pt x="89" y="0"/>
                      </a:lnTo>
                      <a:close/>
                      <a:moveTo>
                        <a:pt x="89" y="164"/>
                      </a:moveTo>
                      <a:lnTo>
                        <a:pt x="89" y="164"/>
                      </a:lnTo>
                      <a:lnTo>
                        <a:pt x="81" y="163"/>
                      </a:lnTo>
                      <a:lnTo>
                        <a:pt x="74" y="162"/>
                      </a:lnTo>
                      <a:lnTo>
                        <a:pt x="67" y="160"/>
                      </a:lnTo>
                      <a:lnTo>
                        <a:pt x="60" y="158"/>
                      </a:lnTo>
                      <a:lnTo>
                        <a:pt x="53" y="154"/>
                      </a:lnTo>
                      <a:lnTo>
                        <a:pt x="48" y="151"/>
                      </a:lnTo>
                      <a:lnTo>
                        <a:pt x="41" y="147"/>
                      </a:lnTo>
                      <a:lnTo>
                        <a:pt x="36" y="141"/>
                      </a:lnTo>
                      <a:lnTo>
                        <a:pt x="32" y="136"/>
                      </a:lnTo>
                      <a:lnTo>
                        <a:pt x="27" y="131"/>
                      </a:lnTo>
                      <a:lnTo>
                        <a:pt x="24" y="124"/>
                      </a:lnTo>
                      <a:lnTo>
                        <a:pt x="21" y="118"/>
                      </a:lnTo>
                      <a:lnTo>
                        <a:pt x="18" y="111"/>
                      </a:lnTo>
                      <a:lnTo>
                        <a:pt x="17" y="104"/>
                      </a:lnTo>
                      <a:lnTo>
                        <a:pt x="16" y="97"/>
                      </a:lnTo>
                      <a:lnTo>
                        <a:pt x="14" y="88"/>
                      </a:lnTo>
                      <a:lnTo>
                        <a:pt x="14" y="88"/>
                      </a:lnTo>
                      <a:lnTo>
                        <a:pt x="16" y="81"/>
                      </a:lnTo>
                      <a:lnTo>
                        <a:pt x="17" y="74"/>
                      </a:lnTo>
                      <a:lnTo>
                        <a:pt x="18" y="67"/>
                      </a:lnTo>
                      <a:lnTo>
                        <a:pt x="21" y="60"/>
                      </a:lnTo>
                      <a:lnTo>
                        <a:pt x="24" y="54"/>
                      </a:lnTo>
                      <a:lnTo>
                        <a:pt x="27" y="47"/>
                      </a:lnTo>
                      <a:lnTo>
                        <a:pt x="32" y="42"/>
                      </a:lnTo>
                      <a:lnTo>
                        <a:pt x="36" y="37"/>
                      </a:lnTo>
                      <a:lnTo>
                        <a:pt x="41" y="31"/>
                      </a:lnTo>
                      <a:lnTo>
                        <a:pt x="48" y="27"/>
                      </a:lnTo>
                      <a:lnTo>
                        <a:pt x="53" y="24"/>
                      </a:lnTo>
                      <a:lnTo>
                        <a:pt x="60" y="20"/>
                      </a:lnTo>
                      <a:lnTo>
                        <a:pt x="67" y="18"/>
                      </a:lnTo>
                      <a:lnTo>
                        <a:pt x="74" y="16"/>
                      </a:lnTo>
                      <a:lnTo>
                        <a:pt x="81" y="15"/>
                      </a:lnTo>
                      <a:lnTo>
                        <a:pt x="89" y="14"/>
                      </a:lnTo>
                      <a:lnTo>
                        <a:pt x="89" y="14"/>
                      </a:lnTo>
                      <a:lnTo>
                        <a:pt x="97" y="15"/>
                      </a:lnTo>
                      <a:lnTo>
                        <a:pt x="104" y="16"/>
                      </a:lnTo>
                      <a:lnTo>
                        <a:pt x="112" y="18"/>
                      </a:lnTo>
                      <a:lnTo>
                        <a:pt x="118" y="20"/>
                      </a:lnTo>
                      <a:lnTo>
                        <a:pt x="125" y="24"/>
                      </a:lnTo>
                      <a:lnTo>
                        <a:pt x="131" y="27"/>
                      </a:lnTo>
                      <a:lnTo>
                        <a:pt x="136" y="31"/>
                      </a:lnTo>
                      <a:lnTo>
                        <a:pt x="142" y="37"/>
                      </a:lnTo>
                      <a:lnTo>
                        <a:pt x="147" y="42"/>
                      </a:lnTo>
                      <a:lnTo>
                        <a:pt x="152" y="47"/>
                      </a:lnTo>
                      <a:lnTo>
                        <a:pt x="155" y="54"/>
                      </a:lnTo>
                      <a:lnTo>
                        <a:pt x="158" y="60"/>
                      </a:lnTo>
                      <a:lnTo>
                        <a:pt x="160" y="67"/>
                      </a:lnTo>
                      <a:lnTo>
                        <a:pt x="162" y="74"/>
                      </a:lnTo>
                      <a:lnTo>
                        <a:pt x="163" y="81"/>
                      </a:lnTo>
                      <a:lnTo>
                        <a:pt x="163" y="88"/>
                      </a:lnTo>
                      <a:lnTo>
                        <a:pt x="163" y="88"/>
                      </a:lnTo>
                      <a:lnTo>
                        <a:pt x="163" y="97"/>
                      </a:lnTo>
                      <a:lnTo>
                        <a:pt x="162" y="104"/>
                      </a:lnTo>
                      <a:lnTo>
                        <a:pt x="160" y="111"/>
                      </a:lnTo>
                      <a:lnTo>
                        <a:pt x="158" y="118"/>
                      </a:lnTo>
                      <a:lnTo>
                        <a:pt x="155" y="124"/>
                      </a:lnTo>
                      <a:lnTo>
                        <a:pt x="152" y="131"/>
                      </a:lnTo>
                      <a:lnTo>
                        <a:pt x="147" y="136"/>
                      </a:lnTo>
                      <a:lnTo>
                        <a:pt x="142" y="141"/>
                      </a:lnTo>
                      <a:lnTo>
                        <a:pt x="136" y="147"/>
                      </a:lnTo>
                      <a:lnTo>
                        <a:pt x="131" y="151"/>
                      </a:lnTo>
                      <a:lnTo>
                        <a:pt x="125" y="154"/>
                      </a:lnTo>
                      <a:lnTo>
                        <a:pt x="118" y="158"/>
                      </a:lnTo>
                      <a:lnTo>
                        <a:pt x="112" y="160"/>
                      </a:lnTo>
                      <a:lnTo>
                        <a:pt x="104" y="162"/>
                      </a:lnTo>
                      <a:lnTo>
                        <a:pt x="97" y="163"/>
                      </a:lnTo>
                      <a:lnTo>
                        <a:pt x="89" y="164"/>
                      </a:lnTo>
                      <a:lnTo>
                        <a:pt x="89" y="164"/>
                      </a:lnTo>
                      <a:close/>
                    </a:path>
                  </a:pathLst>
                </a:custGeom>
                <a:grpFill/>
                <a:ln>
                  <a:noFill/>
                </a:ln>
              </p:spPr>
              <p:txBody>
                <a:bodyPr wrap="none"/>
                <a:lstStyle/>
                <a:p>
                  <a:pPr fontAlgn="auto" latinLnBrk="1">
                    <a:spcBef>
                      <a:spcPts val="0"/>
                    </a:spcBef>
                    <a:spcAft>
                      <a:spcPts val="0"/>
                    </a:spcAft>
                    <a:defRPr/>
                  </a:pPr>
                  <a:endParaRPr lang="ko-KR" altLang="en-US" sz="2000" dirty="0">
                    <a:solidFill>
                      <a:schemeClr val="bg1"/>
                    </a:solidFill>
                    <a:cs typeface="+mn-ea"/>
                    <a:sym typeface="+mn-lt"/>
                  </a:endParaRPr>
                </a:p>
              </p:txBody>
            </p:sp>
            <p:sp>
              <p:nvSpPr>
                <p:cNvPr id="60" name="Freeform 28"/>
                <p:cNvSpPr>
                  <a:spLocks noEditPoints="1"/>
                </p:cNvSpPr>
                <p:nvPr/>
              </p:nvSpPr>
              <p:spPr bwMode="auto">
                <a:xfrm>
                  <a:off x="3152775" y="4668838"/>
                  <a:ext cx="98425" cy="188913"/>
                </a:xfrm>
                <a:custGeom>
                  <a:avLst/>
                  <a:gdLst>
                    <a:gd name="T0" fmla="*/ 39 w 62"/>
                    <a:gd name="T1" fmla="*/ 0 h 119"/>
                    <a:gd name="T2" fmla="*/ 24 w 62"/>
                    <a:gd name="T3" fmla="*/ 3 h 119"/>
                    <a:gd name="T4" fmla="*/ 23 w 62"/>
                    <a:gd name="T5" fmla="*/ 3 h 119"/>
                    <a:gd name="T6" fmla="*/ 15 w 62"/>
                    <a:gd name="T7" fmla="*/ 5 h 119"/>
                    <a:gd name="T8" fmla="*/ 6 w 62"/>
                    <a:gd name="T9" fmla="*/ 11 h 119"/>
                    <a:gd name="T10" fmla="*/ 1 w 62"/>
                    <a:gd name="T11" fmla="*/ 18 h 119"/>
                    <a:gd name="T12" fmla="*/ 0 w 62"/>
                    <a:gd name="T13" fmla="*/ 28 h 119"/>
                    <a:gd name="T14" fmla="*/ 0 w 62"/>
                    <a:gd name="T15" fmla="*/ 40 h 119"/>
                    <a:gd name="T16" fmla="*/ 3 w 62"/>
                    <a:gd name="T17" fmla="*/ 51 h 119"/>
                    <a:gd name="T18" fmla="*/ 13 w 62"/>
                    <a:gd name="T19" fmla="*/ 59 h 119"/>
                    <a:gd name="T20" fmla="*/ 17 w 62"/>
                    <a:gd name="T21" fmla="*/ 61 h 119"/>
                    <a:gd name="T22" fmla="*/ 24 w 62"/>
                    <a:gd name="T23" fmla="*/ 100 h 119"/>
                    <a:gd name="T24" fmla="*/ 23 w 62"/>
                    <a:gd name="T25" fmla="*/ 100 h 119"/>
                    <a:gd name="T26" fmla="*/ 17 w 62"/>
                    <a:gd name="T27" fmla="*/ 98 h 119"/>
                    <a:gd name="T28" fmla="*/ 14 w 62"/>
                    <a:gd name="T29" fmla="*/ 91 h 119"/>
                    <a:gd name="T30" fmla="*/ 0 w 62"/>
                    <a:gd name="T31" fmla="*/ 85 h 119"/>
                    <a:gd name="T32" fmla="*/ 0 w 62"/>
                    <a:gd name="T33" fmla="*/ 91 h 119"/>
                    <a:gd name="T34" fmla="*/ 1 w 62"/>
                    <a:gd name="T35" fmla="*/ 100 h 119"/>
                    <a:gd name="T36" fmla="*/ 6 w 62"/>
                    <a:gd name="T37" fmla="*/ 108 h 119"/>
                    <a:gd name="T38" fmla="*/ 15 w 62"/>
                    <a:gd name="T39" fmla="*/ 113 h 119"/>
                    <a:gd name="T40" fmla="*/ 23 w 62"/>
                    <a:gd name="T41" fmla="*/ 115 h 119"/>
                    <a:gd name="T42" fmla="*/ 24 w 62"/>
                    <a:gd name="T43" fmla="*/ 119 h 119"/>
                    <a:gd name="T44" fmla="*/ 39 w 62"/>
                    <a:gd name="T45" fmla="*/ 114 h 119"/>
                    <a:gd name="T46" fmla="*/ 44 w 62"/>
                    <a:gd name="T47" fmla="*/ 114 h 119"/>
                    <a:gd name="T48" fmla="*/ 51 w 62"/>
                    <a:gd name="T49" fmla="*/ 110 h 119"/>
                    <a:gd name="T50" fmla="*/ 58 w 62"/>
                    <a:gd name="T51" fmla="*/ 104 h 119"/>
                    <a:gd name="T52" fmla="*/ 62 w 62"/>
                    <a:gd name="T53" fmla="*/ 95 h 119"/>
                    <a:gd name="T54" fmla="*/ 62 w 62"/>
                    <a:gd name="T55" fmla="*/ 79 h 119"/>
                    <a:gd name="T56" fmla="*/ 61 w 62"/>
                    <a:gd name="T57" fmla="*/ 73 h 119"/>
                    <a:gd name="T58" fmla="*/ 55 w 62"/>
                    <a:gd name="T59" fmla="*/ 64 h 119"/>
                    <a:gd name="T60" fmla="*/ 45 w 62"/>
                    <a:gd name="T61" fmla="*/ 57 h 119"/>
                    <a:gd name="T62" fmla="*/ 39 w 62"/>
                    <a:gd name="T63" fmla="*/ 55 h 119"/>
                    <a:gd name="T64" fmla="*/ 39 w 62"/>
                    <a:gd name="T65" fmla="*/ 18 h 119"/>
                    <a:gd name="T66" fmla="*/ 45 w 62"/>
                    <a:gd name="T67" fmla="*/ 21 h 119"/>
                    <a:gd name="T68" fmla="*/ 48 w 62"/>
                    <a:gd name="T69" fmla="*/ 28 h 119"/>
                    <a:gd name="T70" fmla="*/ 62 w 62"/>
                    <a:gd name="T71" fmla="*/ 33 h 119"/>
                    <a:gd name="T72" fmla="*/ 62 w 62"/>
                    <a:gd name="T73" fmla="*/ 28 h 119"/>
                    <a:gd name="T74" fmla="*/ 60 w 62"/>
                    <a:gd name="T75" fmla="*/ 19 h 119"/>
                    <a:gd name="T76" fmla="*/ 56 w 62"/>
                    <a:gd name="T77" fmla="*/ 11 h 119"/>
                    <a:gd name="T78" fmla="*/ 48 w 62"/>
                    <a:gd name="T79" fmla="*/ 6 h 119"/>
                    <a:gd name="T80" fmla="*/ 39 w 62"/>
                    <a:gd name="T81" fmla="*/ 4 h 119"/>
                    <a:gd name="T82" fmla="*/ 48 w 62"/>
                    <a:gd name="T83" fmla="*/ 79 h 119"/>
                    <a:gd name="T84" fmla="*/ 48 w 62"/>
                    <a:gd name="T85" fmla="*/ 91 h 119"/>
                    <a:gd name="T86" fmla="*/ 45 w 62"/>
                    <a:gd name="T87" fmla="*/ 97 h 119"/>
                    <a:gd name="T88" fmla="*/ 39 w 62"/>
                    <a:gd name="T89" fmla="*/ 100 h 119"/>
                    <a:gd name="T90" fmla="*/ 42 w 62"/>
                    <a:gd name="T91" fmla="*/ 71 h 119"/>
                    <a:gd name="T92" fmla="*/ 46 w 62"/>
                    <a:gd name="T93" fmla="*/ 75 h 119"/>
                    <a:gd name="T94" fmla="*/ 48 w 62"/>
                    <a:gd name="T95" fmla="*/ 79 h 119"/>
                    <a:gd name="T96" fmla="*/ 22 w 62"/>
                    <a:gd name="T97" fmla="*/ 48 h 119"/>
                    <a:gd name="T98" fmla="*/ 22 w 62"/>
                    <a:gd name="T99" fmla="*/ 48 h 119"/>
                    <a:gd name="T100" fmla="*/ 19 w 62"/>
                    <a:gd name="T101" fmla="*/ 47 h 119"/>
                    <a:gd name="T102" fmla="*/ 14 w 62"/>
                    <a:gd name="T103" fmla="*/ 42 h 119"/>
                    <a:gd name="T104" fmla="*/ 14 w 62"/>
                    <a:gd name="T105" fmla="*/ 28 h 119"/>
                    <a:gd name="T106" fmla="*/ 15 w 62"/>
                    <a:gd name="T107" fmla="*/ 24 h 119"/>
                    <a:gd name="T108" fmla="*/ 20 w 62"/>
                    <a:gd name="T109" fmla="*/ 18 h 119"/>
                    <a:gd name="T110" fmla="*/ 24 w 62"/>
                    <a:gd name="T111" fmla="*/ 18 h 119"/>
                    <a:gd name="T112" fmla="*/ 22 w 62"/>
                    <a:gd name="T11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119">
                      <a:moveTo>
                        <a:pt x="39" y="4"/>
                      </a:moveTo>
                      <a:lnTo>
                        <a:pt x="39" y="0"/>
                      </a:lnTo>
                      <a:lnTo>
                        <a:pt x="24" y="0"/>
                      </a:lnTo>
                      <a:lnTo>
                        <a:pt x="24" y="3"/>
                      </a:lnTo>
                      <a:lnTo>
                        <a:pt x="23" y="3"/>
                      </a:lnTo>
                      <a:lnTo>
                        <a:pt x="23" y="3"/>
                      </a:lnTo>
                      <a:lnTo>
                        <a:pt x="19" y="4"/>
                      </a:lnTo>
                      <a:lnTo>
                        <a:pt x="15" y="5"/>
                      </a:lnTo>
                      <a:lnTo>
                        <a:pt x="10" y="7"/>
                      </a:lnTo>
                      <a:lnTo>
                        <a:pt x="6" y="11"/>
                      </a:lnTo>
                      <a:lnTo>
                        <a:pt x="4" y="14"/>
                      </a:lnTo>
                      <a:lnTo>
                        <a:pt x="1" y="18"/>
                      </a:lnTo>
                      <a:lnTo>
                        <a:pt x="0" y="24"/>
                      </a:lnTo>
                      <a:lnTo>
                        <a:pt x="0" y="28"/>
                      </a:lnTo>
                      <a:lnTo>
                        <a:pt x="0" y="40"/>
                      </a:lnTo>
                      <a:lnTo>
                        <a:pt x="0" y="40"/>
                      </a:lnTo>
                      <a:lnTo>
                        <a:pt x="0" y="45"/>
                      </a:lnTo>
                      <a:lnTo>
                        <a:pt x="3" y="51"/>
                      </a:lnTo>
                      <a:lnTo>
                        <a:pt x="7" y="55"/>
                      </a:lnTo>
                      <a:lnTo>
                        <a:pt x="13" y="59"/>
                      </a:lnTo>
                      <a:lnTo>
                        <a:pt x="17" y="61"/>
                      </a:lnTo>
                      <a:lnTo>
                        <a:pt x="17" y="61"/>
                      </a:lnTo>
                      <a:lnTo>
                        <a:pt x="24" y="65"/>
                      </a:lnTo>
                      <a:lnTo>
                        <a:pt x="24" y="100"/>
                      </a:lnTo>
                      <a:lnTo>
                        <a:pt x="23" y="100"/>
                      </a:lnTo>
                      <a:lnTo>
                        <a:pt x="23" y="100"/>
                      </a:lnTo>
                      <a:lnTo>
                        <a:pt x="20" y="100"/>
                      </a:lnTo>
                      <a:lnTo>
                        <a:pt x="17" y="98"/>
                      </a:lnTo>
                      <a:lnTo>
                        <a:pt x="15" y="95"/>
                      </a:lnTo>
                      <a:lnTo>
                        <a:pt x="14" y="91"/>
                      </a:lnTo>
                      <a:lnTo>
                        <a:pt x="14" y="85"/>
                      </a:lnTo>
                      <a:lnTo>
                        <a:pt x="0" y="85"/>
                      </a:lnTo>
                      <a:lnTo>
                        <a:pt x="0" y="91"/>
                      </a:lnTo>
                      <a:lnTo>
                        <a:pt x="0" y="91"/>
                      </a:lnTo>
                      <a:lnTo>
                        <a:pt x="0" y="95"/>
                      </a:lnTo>
                      <a:lnTo>
                        <a:pt x="1" y="100"/>
                      </a:lnTo>
                      <a:lnTo>
                        <a:pt x="4" y="105"/>
                      </a:lnTo>
                      <a:lnTo>
                        <a:pt x="6" y="108"/>
                      </a:lnTo>
                      <a:lnTo>
                        <a:pt x="10" y="111"/>
                      </a:lnTo>
                      <a:lnTo>
                        <a:pt x="15" y="113"/>
                      </a:lnTo>
                      <a:lnTo>
                        <a:pt x="19" y="114"/>
                      </a:lnTo>
                      <a:lnTo>
                        <a:pt x="23" y="115"/>
                      </a:lnTo>
                      <a:lnTo>
                        <a:pt x="24" y="115"/>
                      </a:lnTo>
                      <a:lnTo>
                        <a:pt x="24" y="119"/>
                      </a:lnTo>
                      <a:lnTo>
                        <a:pt x="39" y="119"/>
                      </a:lnTo>
                      <a:lnTo>
                        <a:pt x="39" y="114"/>
                      </a:lnTo>
                      <a:lnTo>
                        <a:pt x="39" y="114"/>
                      </a:lnTo>
                      <a:lnTo>
                        <a:pt x="44" y="114"/>
                      </a:lnTo>
                      <a:lnTo>
                        <a:pt x="48" y="112"/>
                      </a:lnTo>
                      <a:lnTo>
                        <a:pt x="51" y="110"/>
                      </a:lnTo>
                      <a:lnTo>
                        <a:pt x="56" y="107"/>
                      </a:lnTo>
                      <a:lnTo>
                        <a:pt x="58" y="104"/>
                      </a:lnTo>
                      <a:lnTo>
                        <a:pt x="60" y="99"/>
                      </a:lnTo>
                      <a:lnTo>
                        <a:pt x="62" y="95"/>
                      </a:lnTo>
                      <a:lnTo>
                        <a:pt x="62" y="91"/>
                      </a:lnTo>
                      <a:lnTo>
                        <a:pt x="62" y="79"/>
                      </a:lnTo>
                      <a:lnTo>
                        <a:pt x="62" y="79"/>
                      </a:lnTo>
                      <a:lnTo>
                        <a:pt x="61" y="73"/>
                      </a:lnTo>
                      <a:lnTo>
                        <a:pt x="59" y="68"/>
                      </a:lnTo>
                      <a:lnTo>
                        <a:pt x="55" y="64"/>
                      </a:lnTo>
                      <a:lnTo>
                        <a:pt x="49" y="58"/>
                      </a:lnTo>
                      <a:lnTo>
                        <a:pt x="45" y="57"/>
                      </a:lnTo>
                      <a:lnTo>
                        <a:pt x="45" y="57"/>
                      </a:lnTo>
                      <a:lnTo>
                        <a:pt x="39" y="55"/>
                      </a:lnTo>
                      <a:lnTo>
                        <a:pt x="39" y="18"/>
                      </a:lnTo>
                      <a:lnTo>
                        <a:pt x="39" y="18"/>
                      </a:lnTo>
                      <a:lnTo>
                        <a:pt x="43" y="19"/>
                      </a:lnTo>
                      <a:lnTo>
                        <a:pt x="45" y="21"/>
                      </a:lnTo>
                      <a:lnTo>
                        <a:pt x="47" y="25"/>
                      </a:lnTo>
                      <a:lnTo>
                        <a:pt x="48" y="28"/>
                      </a:lnTo>
                      <a:lnTo>
                        <a:pt x="48" y="33"/>
                      </a:lnTo>
                      <a:lnTo>
                        <a:pt x="62" y="33"/>
                      </a:lnTo>
                      <a:lnTo>
                        <a:pt x="62" y="28"/>
                      </a:lnTo>
                      <a:lnTo>
                        <a:pt x="62" y="28"/>
                      </a:lnTo>
                      <a:lnTo>
                        <a:pt x="62" y="24"/>
                      </a:lnTo>
                      <a:lnTo>
                        <a:pt x="60" y="19"/>
                      </a:lnTo>
                      <a:lnTo>
                        <a:pt x="58" y="15"/>
                      </a:lnTo>
                      <a:lnTo>
                        <a:pt x="56" y="11"/>
                      </a:lnTo>
                      <a:lnTo>
                        <a:pt x="51" y="8"/>
                      </a:lnTo>
                      <a:lnTo>
                        <a:pt x="48" y="6"/>
                      </a:lnTo>
                      <a:lnTo>
                        <a:pt x="44" y="4"/>
                      </a:lnTo>
                      <a:lnTo>
                        <a:pt x="39" y="4"/>
                      </a:lnTo>
                      <a:lnTo>
                        <a:pt x="39" y="4"/>
                      </a:lnTo>
                      <a:close/>
                      <a:moveTo>
                        <a:pt x="48" y="79"/>
                      </a:moveTo>
                      <a:lnTo>
                        <a:pt x="48" y="91"/>
                      </a:lnTo>
                      <a:lnTo>
                        <a:pt x="48" y="91"/>
                      </a:lnTo>
                      <a:lnTo>
                        <a:pt x="47" y="94"/>
                      </a:lnTo>
                      <a:lnTo>
                        <a:pt x="45" y="97"/>
                      </a:lnTo>
                      <a:lnTo>
                        <a:pt x="43" y="99"/>
                      </a:lnTo>
                      <a:lnTo>
                        <a:pt x="39" y="100"/>
                      </a:lnTo>
                      <a:lnTo>
                        <a:pt x="39" y="70"/>
                      </a:lnTo>
                      <a:lnTo>
                        <a:pt x="42" y="71"/>
                      </a:lnTo>
                      <a:lnTo>
                        <a:pt x="42" y="71"/>
                      </a:lnTo>
                      <a:lnTo>
                        <a:pt x="46" y="75"/>
                      </a:lnTo>
                      <a:lnTo>
                        <a:pt x="47" y="77"/>
                      </a:lnTo>
                      <a:lnTo>
                        <a:pt x="48" y="79"/>
                      </a:lnTo>
                      <a:lnTo>
                        <a:pt x="48" y="79"/>
                      </a:lnTo>
                      <a:close/>
                      <a:moveTo>
                        <a:pt x="22" y="48"/>
                      </a:moveTo>
                      <a:lnTo>
                        <a:pt x="22" y="48"/>
                      </a:lnTo>
                      <a:lnTo>
                        <a:pt x="22" y="48"/>
                      </a:lnTo>
                      <a:lnTo>
                        <a:pt x="19" y="47"/>
                      </a:lnTo>
                      <a:lnTo>
                        <a:pt x="19" y="47"/>
                      </a:lnTo>
                      <a:lnTo>
                        <a:pt x="16" y="44"/>
                      </a:lnTo>
                      <a:lnTo>
                        <a:pt x="14" y="42"/>
                      </a:lnTo>
                      <a:lnTo>
                        <a:pt x="14" y="40"/>
                      </a:lnTo>
                      <a:lnTo>
                        <a:pt x="14" y="28"/>
                      </a:lnTo>
                      <a:lnTo>
                        <a:pt x="14" y="28"/>
                      </a:lnTo>
                      <a:lnTo>
                        <a:pt x="15" y="24"/>
                      </a:lnTo>
                      <a:lnTo>
                        <a:pt x="17" y="20"/>
                      </a:lnTo>
                      <a:lnTo>
                        <a:pt x="20" y="18"/>
                      </a:lnTo>
                      <a:lnTo>
                        <a:pt x="23" y="18"/>
                      </a:lnTo>
                      <a:lnTo>
                        <a:pt x="24" y="18"/>
                      </a:lnTo>
                      <a:lnTo>
                        <a:pt x="24" y="50"/>
                      </a:lnTo>
                      <a:lnTo>
                        <a:pt x="22" y="48"/>
                      </a:lnTo>
                      <a:close/>
                    </a:path>
                  </a:pathLst>
                </a:custGeom>
                <a:grpFill/>
                <a:ln>
                  <a:noFill/>
                </a:ln>
              </p:spPr>
              <p:txBody>
                <a:bodyPr wrap="none"/>
                <a:lstStyle/>
                <a:p>
                  <a:pPr fontAlgn="auto" latinLnBrk="1">
                    <a:spcBef>
                      <a:spcPts val="0"/>
                    </a:spcBef>
                    <a:spcAft>
                      <a:spcPts val="0"/>
                    </a:spcAft>
                    <a:defRPr/>
                  </a:pPr>
                  <a:endParaRPr lang="ko-KR" altLang="en-US" sz="2000" dirty="0">
                    <a:solidFill>
                      <a:schemeClr val="bg1"/>
                    </a:solidFill>
                    <a:cs typeface="+mn-ea"/>
                    <a:sym typeface="+mn-lt"/>
                  </a:endParaRPr>
                </a:p>
              </p:txBody>
            </p:sp>
          </p:grpSp>
        </p:grpSp>
        <p:grpSp>
          <p:nvGrpSpPr>
            <p:cNvPr id="61" name="Group 29"/>
            <p:cNvGrpSpPr/>
            <p:nvPr/>
          </p:nvGrpSpPr>
          <p:grpSpPr bwMode="auto">
            <a:xfrm>
              <a:off x="9885363" y="2697163"/>
              <a:ext cx="1206500" cy="1204912"/>
              <a:chOff x="6331147" y="4510530"/>
              <a:chExt cx="1000800" cy="1000800"/>
            </a:xfrm>
          </p:grpSpPr>
          <p:sp>
            <p:nvSpPr>
              <p:cNvPr id="62" name="Oval 30"/>
              <p:cNvSpPr/>
              <p:nvPr/>
            </p:nvSpPr>
            <p:spPr>
              <a:xfrm>
                <a:off x="6331147" y="4510530"/>
                <a:ext cx="1000800" cy="10008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latinLnBrk="1">
                  <a:spcBef>
                    <a:spcPts val="0"/>
                  </a:spcBef>
                  <a:spcAft>
                    <a:spcPts val="0"/>
                  </a:spcAft>
                  <a:defRPr/>
                </a:pPr>
                <a:endParaRPr lang="ko-KR" altLang="en-US" sz="2000" dirty="0">
                  <a:solidFill>
                    <a:schemeClr val="bg1"/>
                  </a:solidFill>
                  <a:cs typeface="+mn-ea"/>
                  <a:sym typeface="+mn-lt"/>
                </a:endParaRPr>
              </a:p>
            </p:txBody>
          </p:sp>
          <p:sp>
            <p:nvSpPr>
              <p:cNvPr id="63" name="Freeform 31"/>
              <p:cNvSpPr>
                <a:spLocks noEditPoints="1"/>
              </p:cNvSpPr>
              <p:nvPr/>
            </p:nvSpPr>
            <p:spPr bwMode="auto">
              <a:xfrm>
                <a:off x="6516821" y="4734688"/>
                <a:ext cx="629451" cy="552484"/>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solidFill>
              <a:ln>
                <a:noFill/>
              </a:ln>
            </p:spPr>
            <p:txBody>
              <a:bodyPr wrap="none"/>
              <a:lstStyle/>
              <a:p>
                <a:pPr fontAlgn="auto" latinLnBrk="1">
                  <a:spcBef>
                    <a:spcPts val="0"/>
                  </a:spcBef>
                  <a:spcAft>
                    <a:spcPts val="0"/>
                  </a:spcAft>
                  <a:defRPr/>
                </a:pPr>
                <a:endParaRPr lang="ko-KR" altLang="en-US" sz="2000" dirty="0">
                  <a:solidFill>
                    <a:schemeClr val="bg1"/>
                  </a:solidFill>
                  <a:cs typeface="+mn-ea"/>
                  <a:sym typeface="+mn-lt"/>
                </a:endParaRPr>
              </a:p>
            </p:txBody>
          </p:sp>
        </p:grpSp>
      </p:grpSp>
      <p:grpSp>
        <p:nvGrpSpPr>
          <p:cNvPr id="3" name="组合 2"/>
          <p:cNvGrpSpPr/>
          <p:nvPr/>
        </p:nvGrpSpPr>
        <p:grpSpPr>
          <a:xfrm>
            <a:off x="1681163" y="4167189"/>
            <a:ext cx="8855075" cy="2010460"/>
            <a:chOff x="1681163" y="4167189"/>
            <a:chExt cx="8855075" cy="2010460"/>
          </a:xfrm>
        </p:grpSpPr>
        <p:grpSp>
          <p:nvGrpSpPr>
            <p:cNvPr id="64" name="Group 53"/>
            <p:cNvGrpSpPr/>
            <p:nvPr/>
          </p:nvGrpSpPr>
          <p:grpSpPr bwMode="auto">
            <a:xfrm>
              <a:off x="1681163" y="4167189"/>
              <a:ext cx="3179762" cy="1096059"/>
              <a:chOff x="1680862" y="3971555"/>
              <a:chExt cx="3179373" cy="1095719"/>
            </a:xfrm>
          </p:grpSpPr>
          <p:sp>
            <p:nvSpPr>
              <p:cNvPr id="65" name="Rectangle 35"/>
              <p:cNvSpPr/>
              <p:nvPr/>
            </p:nvSpPr>
            <p:spPr>
              <a:xfrm>
                <a:off x="1680862" y="3971555"/>
                <a:ext cx="46031" cy="684000"/>
              </a:xfrm>
              <a:prstGeom prst="rect">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dirty="0">
                  <a:solidFill>
                    <a:schemeClr val="bg1"/>
                  </a:solidFill>
                  <a:cs typeface="+mn-ea"/>
                  <a:sym typeface="+mn-lt"/>
                </a:endParaRPr>
              </a:p>
            </p:txBody>
          </p:sp>
          <p:sp>
            <p:nvSpPr>
              <p:cNvPr id="66" name="speed"/>
              <p:cNvSpPr txBox="1">
                <a:spLocks noChangeArrowheads="1"/>
              </p:cNvSpPr>
              <p:nvPr/>
            </p:nvSpPr>
            <p:spPr bwMode="auto">
              <a:xfrm>
                <a:off x="1899723" y="3990390"/>
                <a:ext cx="2960512" cy="1076884"/>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latinLnBrk="0">
                  <a:buClr>
                    <a:prstClr val="white"/>
                  </a:buClr>
                  <a:defRPr/>
                </a:pPr>
                <a:r>
                  <a:rPr lang="en-US" altLang="ko-KR" sz="1400" dirty="0">
                    <a:solidFill>
                      <a:schemeClr val="bg1"/>
                    </a:solidFill>
                    <a:latin typeface="+mn-lt"/>
                    <a:ea typeface="+mn-ea"/>
                    <a:cs typeface="+mn-ea"/>
                    <a:sym typeface="+mn-lt"/>
                  </a:rPr>
                  <a:t>We create </a:t>
                </a:r>
                <a:r>
                  <a:rPr lang="en-US" altLang="ko-KR" sz="1400" dirty="0" err="1">
                    <a:solidFill>
                      <a:schemeClr val="bg1"/>
                    </a:solidFill>
                    <a:latin typeface="+mn-lt"/>
                    <a:ea typeface="+mn-ea"/>
                    <a:cs typeface="+mn-ea"/>
                    <a:sym typeface="+mn-lt"/>
                  </a:rPr>
                  <a:t>powerpoint</a:t>
                </a:r>
                <a:r>
                  <a:rPr lang="en-US" altLang="ko-KR" sz="1400" dirty="0">
                    <a:solidFill>
                      <a:schemeClr val="bg1"/>
                    </a:solidFill>
                    <a:latin typeface="+mn-lt"/>
                    <a:ea typeface="+mn-ea"/>
                    <a:cs typeface="+mn-ea"/>
                    <a:sym typeface="+mn-lt"/>
                  </a:rPr>
                  <a:t> Templates based on new visual trend that’s fresh, </a:t>
                </a:r>
              </a:p>
              <a:p>
                <a:pPr latinLnBrk="0">
                  <a:buClr>
                    <a:prstClr val="white"/>
                  </a:buClr>
                  <a:defRPr/>
                </a:pPr>
                <a:r>
                  <a:rPr lang="en-US" altLang="ko-KR" sz="1400" dirty="0">
                    <a:solidFill>
                      <a:schemeClr val="bg1"/>
                    </a:solidFill>
                    <a:latin typeface="+mn-lt"/>
                    <a:ea typeface="+mn-ea"/>
                    <a:cs typeface="+mn-ea"/>
                    <a:sym typeface="+mn-lt"/>
                  </a:rPr>
                  <a:t>Relevant and always on the cutting edge. </a:t>
                </a:r>
              </a:p>
            </p:txBody>
          </p:sp>
        </p:grpSp>
        <p:grpSp>
          <p:nvGrpSpPr>
            <p:cNvPr id="67" name="Group 52"/>
            <p:cNvGrpSpPr/>
            <p:nvPr/>
          </p:nvGrpSpPr>
          <p:grpSpPr bwMode="auto">
            <a:xfrm>
              <a:off x="1681163" y="5081590"/>
              <a:ext cx="3179762" cy="1096059"/>
              <a:chOff x="1680862" y="4885955"/>
              <a:chExt cx="3179373" cy="1095719"/>
            </a:xfrm>
          </p:grpSpPr>
          <p:sp>
            <p:nvSpPr>
              <p:cNvPr id="68" name="Rectangle 49"/>
              <p:cNvSpPr/>
              <p:nvPr/>
            </p:nvSpPr>
            <p:spPr>
              <a:xfrm>
                <a:off x="1680862" y="4885955"/>
                <a:ext cx="46031" cy="684000"/>
              </a:xfrm>
              <a:prstGeom prst="rect">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dirty="0">
                  <a:solidFill>
                    <a:schemeClr val="bg1"/>
                  </a:solidFill>
                  <a:cs typeface="+mn-ea"/>
                  <a:sym typeface="+mn-lt"/>
                </a:endParaRPr>
              </a:p>
            </p:txBody>
          </p:sp>
          <p:sp>
            <p:nvSpPr>
              <p:cNvPr id="69" name="speed"/>
              <p:cNvSpPr txBox="1">
                <a:spLocks noChangeArrowheads="1"/>
              </p:cNvSpPr>
              <p:nvPr/>
            </p:nvSpPr>
            <p:spPr bwMode="auto">
              <a:xfrm>
                <a:off x="1899723" y="4904790"/>
                <a:ext cx="2960512" cy="1076884"/>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latinLnBrk="0">
                  <a:buClr>
                    <a:prstClr val="white"/>
                  </a:buClr>
                  <a:defRPr/>
                </a:pPr>
                <a:r>
                  <a:rPr lang="en-US" altLang="ko-KR" sz="1400" dirty="0">
                    <a:solidFill>
                      <a:schemeClr val="bg1"/>
                    </a:solidFill>
                    <a:latin typeface="+mn-lt"/>
                    <a:ea typeface="+mn-ea"/>
                    <a:cs typeface="+mn-ea"/>
                    <a:sym typeface="+mn-lt"/>
                  </a:rPr>
                  <a:t>We create </a:t>
                </a:r>
                <a:r>
                  <a:rPr lang="en-US" altLang="ko-KR" sz="1400" dirty="0" err="1">
                    <a:solidFill>
                      <a:schemeClr val="bg1"/>
                    </a:solidFill>
                    <a:latin typeface="+mn-lt"/>
                    <a:ea typeface="+mn-ea"/>
                    <a:cs typeface="+mn-ea"/>
                    <a:sym typeface="+mn-lt"/>
                  </a:rPr>
                  <a:t>powerpoint</a:t>
                </a:r>
                <a:r>
                  <a:rPr lang="en-US" altLang="ko-KR" sz="1400" dirty="0">
                    <a:solidFill>
                      <a:schemeClr val="bg1"/>
                    </a:solidFill>
                    <a:latin typeface="+mn-lt"/>
                    <a:ea typeface="+mn-ea"/>
                    <a:cs typeface="+mn-ea"/>
                    <a:sym typeface="+mn-lt"/>
                  </a:rPr>
                  <a:t> Templates based on new visual trend that’s fresh, </a:t>
                </a:r>
              </a:p>
              <a:p>
                <a:pPr latinLnBrk="0">
                  <a:buClr>
                    <a:prstClr val="white"/>
                  </a:buClr>
                  <a:defRPr/>
                </a:pPr>
                <a:r>
                  <a:rPr lang="en-US" altLang="ko-KR" sz="1400" dirty="0">
                    <a:solidFill>
                      <a:schemeClr val="bg1"/>
                    </a:solidFill>
                    <a:latin typeface="+mn-lt"/>
                    <a:ea typeface="+mn-ea"/>
                    <a:cs typeface="+mn-ea"/>
                    <a:sym typeface="+mn-lt"/>
                  </a:rPr>
                  <a:t>Relevant and always on the cutting edge. </a:t>
                </a:r>
              </a:p>
            </p:txBody>
          </p:sp>
        </p:grpSp>
        <p:grpSp>
          <p:nvGrpSpPr>
            <p:cNvPr id="71" name="Group 54"/>
            <p:cNvGrpSpPr/>
            <p:nvPr/>
          </p:nvGrpSpPr>
          <p:grpSpPr bwMode="auto">
            <a:xfrm flipH="1">
              <a:off x="7356475" y="4167189"/>
              <a:ext cx="3179763" cy="1096059"/>
              <a:chOff x="1680862" y="3971555"/>
              <a:chExt cx="3179373" cy="1095719"/>
            </a:xfrm>
          </p:grpSpPr>
          <p:sp>
            <p:nvSpPr>
              <p:cNvPr id="72" name="Rectangle 55"/>
              <p:cNvSpPr/>
              <p:nvPr/>
            </p:nvSpPr>
            <p:spPr>
              <a:xfrm>
                <a:off x="1680862" y="3971555"/>
                <a:ext cx="46032" cy="684000"/>
              </a:xfrm>
              <a:prstGeom prst="rect">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latinLnBrk="1">
                  <a:spcBef>
                    <a:spcPts val="0"/>
                  </a:spcBef>
                  <a:spcAft>
                    <a:spcPts val="0"/>
                  </a:spcAft>
                  <a:defRPr/>
                </a:pPr>
                <a:endParaRPr lang="ko-KR" altLang="en-US" dirty="0">
                  <a:solidFill>
                    <a:schemeClr val="bg1"/>
                  </a:solidFill>
                  <a:cs typeface="+mn-ea"/>
                  <a:sym typeface="+mn-lt"/>
                </a:endParaRPr>
              </a:p>
            </p:txBody>
          </p:sp>
          <p:sp>
            <p:nvSpPr>
              <p:cNvPr id="73" name="speed"/>
              <p:cNvSpPr txBox="1">
                <a:spLocks noChangeArrowheads="1"/>
              </p:cNvSpPr>
              <p:nvPr/>
            </p:nvSpPr>
            <p:spPr bwMode="auto">
              <a:xfrm>
                <a:off x="1899723" y="3990390"/>
                <a:ext cx="2960512" cy="1076884"/>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latinLnBrk="0">
                  <a:buClr>
                    <a:prstClr val="white"/>
                  </a:buClr>
                  <a:defRPr/>
                </a:pPr>
                <a:r>
                  <a:rPr lang="en-US" altLang="ko-KR" sz="1400" dirty="0">
                    <a:solidFill>
                      <a:schemeClr val="bg1"/>
                    </a:solidFill>
                    <a:latin typeface="+mn-lt"/>
                    <a:ea typeface="+mn-ea"/>
                    <a:cs typeface="+mn-ea"/>
                    <a:sym typeface="+mn-lt"/>
                  </a:rPr>
                  <a:t>We create </a:t>
                </a:r>
                <a:r>
                  <a:rPr lang="en-US" altLang="ko-KR" sz="1400" dirty="0" err="1">
                    <a:solidFill>
                      <a:schemeClr val="bg1"/>
                    </a:solidFill>
                    <a:latin typeface="+mn-lt"/>
                    <a:ea typeface="+mn-ea"/>
                    <a:cs typeface="+mn-ea"/>
                    <a:sym typeface="+mn-lt"/>
                  </a:rPr>
                  <a:t>powerpoint</a:t>
                </a:r>
                <a:r>
                  <a:rPr lang="en-US" altLang="ko-KR" sz="1400" dirty="0">
                    <a:solidFill>
                      <a:schemeClr val="bg1"/>
                    </a:solidFill>
                    <a:latin typeface="+mn-lt"/>
                    <a:ea typeface="+mn-ea"/>
                    <a:cs typeface="+mn-ea"/>
                    <a:sym typeface="+mn-lt"/>
                  </a:rPr>
                  <a:t> Templates based on new visual trend that’s fresh, </a:t>
                </a:r>
              </a:p>
              <a:p>
                <a:pPr algn="r" latinLnBrk="0">
                  <a:buClr>
                    <a:prstClr val="white"/>
                  </a:buClr>
                  <a:defRPr/>
                </a:pPr>
                <a:r>
                  <a:rPr lang="en-US" altLang="ko-KR" sz="1400" dirty="0">
                    <a:solidFill>
                      <a:schemeClr val="bg1"/>
                    </a:solidFill>
                    <a:latin typeface="+mn-lt"/>
                    <a:ea typeface="+mn-ea"/>
                    <a:cs typeface="+mn-ea"/>
                    <a:sym typeface="+mn-lt"/>
                  </a:rPr>
                  <a:t>Relevant and always on the cutting edge. </a:t>
                </a:r>
              </a:p>
            </p:txBody>
          </p:sp>
        </p:grpSp>
        <p:grpSp>
          <p:nvGrpSpPr>
            <p:cNvPr id="74" name="Group 57"/>
            <p:cNvGrpSpPr/>
            <p:nvPr/>
          </p:nvGrpSpPr>
          <p:grpSpPr bwMode="auto">
            <a:xfrm flipH="1">
              <a:off x="7356475" y="5081590"/>
              <a:ext cx="3179763" cy="1096059"/>
              <a:chOff x="1680862" y="4885955"/>
              <a:chExt cx="3179373" cy="1095719"/>
            </a:xfrm>
          </p:grpSpPr>
          <p:sp>
            <p:nvSpPr>
              <p:cNvPr id="75" name="Rectangle 58"/>
              <p:cNvSpPr/>
              <p:nvPr/>
            </p:nvSpPr>
            <p:spPr>
              <a:xfrm>
                <a:off x="1680862" y="4885955"/>
                <a:ext cx="46032" cy="684000"/>
              </a:xfrm>
              <a:prstGeom prst="rect">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latinLnBrk="1">
                  <a:spcBef>
                    <a:spcPts val="0"/>
                  </a:spcBef>
                  <a:spcAft>
                    <a:spcPts val="0"/>
                  </a:spcAft>
                  <a:defRPr/>
                </a:pPr>
                <a:endParaRPr lang="ko-KR" altLang="en-US" dirty="0">
                  <a:solidFill>
                    <a:schemeClr val="bg1"/>
                  </a:solidFill>
                  <a:cs typeface="+mn-ea"/>
                  <a:sym typeface="+mn-lt"/>
                </a:endParaRPr>
              </a:p>
            </p:txBody>
          </p:sp>
          <p:sp>
            <p:nvSpPr>
              <p:cNvPr id="76" name="speed"/>
              <p:cNvSpPr txBox="1">
                <a:spLocks noChangeArrowheads="1"/>
              </p:cNvSpPr>
              <p:nvPr/>
            </p:nvSpPr>
            <p:spPr bwMode="auto">
              <a:xfrm>
                <a:off x="1899723" y="4904790"/>
                <a:ext cx="2960512" cy="1076884"/>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latinLnBrk="0">
                  <a:buClr>
                    <a:prstClr val="white"/>
                  </a:buClr>
                  <a:defRPr/>
                </a:pPr>
                <a:r>
                  <a:rPr lang="en-US" altLang="ko-KR" sz="1400" dirty="0">
                    <a:solidFill>
                      <a:schemeClr val="bg1"/>
                    </a:solidFill>
                    <a:latin typeface="+mn-lt"/>
                    <a:ea typeface="+mn-ea"/>
                    <a:cs typeface="+mn-ea"/>
                    <a:sym typeface="+mn-lt"/>
                  </a:rPr>
                  <a:t>We create </a:t>
                </a:r>
                <a:r>
                  <a:rPr lang="en-US" altLang="ko-KR" sz="1400" dirty="0" err="1">
                    <a:solidFill>
                      <a:schemeClr val="bg1"/>
                    </a:solidFill>
                    <a:latin typeface="+mn-lt"/>
                    <a:ea typeface="+mn-ea"/>
                    <a:cs typeface="+mn-ea"/>
                    <a:sym typeface="+mn-lt"/>
                  </a:rPr>
                  <a:t>powerpoint</a:t>
                </a:r>
                <a:r>
                  <a:rPr lang="en-US" altLang="ko-KR" sz="1400" dirty="0">
                    <a:solidFill>
                      <a:schemeClr val="bg1"/>
                    </a:solidFill>
                    <a:latin typeface="+mn-lt"/>
                    <a:ea typeface="+mn-ea"/>
                    <a:cs typeface="+mn-ea"/>
                    <a:sym typeface="+mn-lt"/>
                  </a:rPr>
                  <a:t> Templates based on new visual trend that’s fresh, </a:t>
                </a:r>
              </a:p>
              <a:p>
                <a:pPr algn="r" latinLnBrk="0">
                  <a:buClr>
                    <a:prstClr val="white"/>
                  </a:buClr>
                  <a:defRPr/>
                </a:pPr>
                <a:r>
                  <a:rPr lang="en-US" altLang="ko-KR" sz="1400" dirty="0">
                    <a:solidFill>
                      <a:schemeClr val="bg1"/>
                    </a:solidFill>
                    <a:latin typeface="+mn-lt"/>
                    <a:ea typeface="+mn-ea"/>
                    <a:cs typeface="+mn-ea"/>
                    <a:sym typeface="+mn-lt"/>
                  </a:rPr>
                  <a:t>Relevant and always on the cutting edge. </a:t>
                </a:r>
              </a:p>
            </p:txBody>
          </p:sp>
        </p:grpSp>
      </p:grpSp>
      <p:grpSp>
        <p:nvGrpSpPr>
          <p:cNvPr id="78" name="组合 77"/>
          <p:cNvGrpSpPr/>
          <p:nvPr/>
        </p:nvGrpSpPr>
        <p:grpSpPr>
          <a:xfrm>
            <a:off x="2324395" y="2091531"/>
            <a:ext cx="7487850" cy="2414588"/>
            <a:chOff x="2369856" y="2092325"/>
            <a:chExt cx="7487850" cy="2414588"/>
          </a:xfrm>
        </p:grpSpPr>
        <p:grpSp>
          <p:nvGrpSpPr>
            <p:cNvPr id="38" name="Group 6"/>
            <p:cNvGrpSpPr/>
            <p:nvPr/>
          </p:nvGrpSpPr>
          <p:grpSpPr bwMode="auto">
            <a:xfrm>
              <a:off x="4887913" y="2092325"/>
              <a:ext cx="2416175" cy="2414588"/>
              <a:chOff x="5090614" y="2979894"/>
              <a:chExt cx="2010773" cy="2010773"/>
            </a:xfrm>
          </p:grpSpPr>
          <p:grpSp>
            <p:nvGrpSpPr>
              <p:cNvPr id="39" name="Group 7"/>
              <p:cNvGrpSpPr/>
              <p:nvPr/>
            </p:nvGrpSpPr>
            <p:grpSpPr bwMode="auto">
              <a:xfrm>
                <a:off x="5090614" y="2979894"/>
                <a:ext cx="2010773" cy="2010773"/>
                <a:chOff x="5090614" y="2979894"/>
                <a:chExt cx="2010773" cy="2010773"/>
              </a:xfrm>
            </p:grpSpPr>
            <p:sp>
              <p:nvSpPr>
                <p:cNvPr id="52" name="Oval 20"/>
                <p:cNvSpPr/>
                <p:nvPr/>
              </p:nvSpPr>
              <p:spPr>
                <a:xfrm>
                  <a:off x="5090614" y="2979894"/>
                  <a:ext cx="2010773" cy="2010773"/>
                </a:xfrm>
                <a:prstGeom prst="ellipse">
                  <a:avLst/>
                </a:prstGeom>
                <a:solidFill>
                  <a:srgbClr val="E022E4"/>
                </a:solidFill>
                <a:ln w="38100">
                  <a:solidFill>
                    <a:srgbClr val="FF8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en-US" sz="2000" dirty="0">
                    <a:solidFill>
                      <a:schemeClr val="bg1"/>
                    </a:solidFill>
                    <a:cs typeface="+mn-ea"/>
                    <a:sym typeface="+mn-lt"/>
                  </a:endParaRPr>
                </a:p>
              </p:txBody>
            </p:sp>
            <p:sp>
              <p:nvSpPr>
                <p:cNvPr id="53" name="Oval 21"/>
                <p:cNvSpPr/>
                <p:nvPr/>
              </p:nvSpPr>
              <p:spPr>
                <a:xfrm>
                  <a:off x="5130248" y="3019554"/>
                  <a:ext cx="1931505" cy="1931453"/>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dirty="0">
                    <a:solidFill>
                      <a:schemeClr val="bg1"/>
                    </a:solidFill>
                    <a:cs typeface="+mn-ea"/>
                    <a:sym typeface="+mn-lt"/>
                  </a:endParaRPr>
                </a:p>
              </p:txBody>
            </p:sp>
          </p:grpSp>
          <p:sp>
            <p:nvSpPr>
              <p:cNvPr id="40" name="speed"/>
              <p:cNvSpPr txBox="1">
                <a:spLocks noChangeArrowheads="1"/>
              </p:cNvSpPr>
              <p:nvPr/>
            </p:nvSpPr>
            <p:spPr bwMode="auto">
              <a:xfrm>
                <a:off x="5341860" y="4166620"/>
                <a:ext cx="1508280" cy="276809"/>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400" b="1" dirty="0">
                    <a:solidFill>
                      <a:schemeClr val="bg1"/>
                    </a:solidFill>
                    <a:latin typeface="+mn-lt"/>
                    <a:ea typeface="+mn-ea"/>
                    <a:cs typeface="+mn-ea"/>
                    <a:sym typeface="+mn-lt"/>
                  </a:rPr>
                  <a:t>输入标题</a:t>
                </a:r>
                <a:endParaRPr lang="en-US" altLang="ko-KR" sz="2400" b="1" dirty="0">
                  <a:solidFill>
                    <a:schemeClr val="bg1"/>
                  </a:solidFill>
                  <a:latin typeface="+mn-lt"/>
                  <a:ea typeface="+mn-ea"/>
                  <a:cs typeface="+mn-ea"/>
                  <a:sym typeface="+mn-lt"/>
                </a:endParaRPr>
              </a:p>
            </p:txBody>
          </p:sp>
          <p:grpSp>
            <p:nvGrpSpPr>
              <p:cNvPr id="41" name="Group 9"/>
              <p:cNvGrpSpPr/>
              <p:nvPr/>
            </p:nvGrpSpPr>
            <p:grpSpPr>
              <a:xfrm>
                <a:off x="5732998" y="3238500"/>
                <a:ext cx="726006" cy="827508"/>
                <a:chOff x="4021138" y="1814513"/>
                <a:chExt cx="669925" cy="763588"/>
              </a:xfrm>
              <a:solidFill>
                <a:schemeClr val="bg1"/>
              </a:solidFill>
            </p:grpSpPr>
            <p:sp>
              <p:nvSpPr>
                <p:cNvPr id="42" name="Freeform 6"/>
                <p:cNvSpPr>
                  <a:spLocks noEditPoints="1"/>
                </p:cNvSpPr>
                <p:nvPr/>
              </p:nvSpPr>
              <p:spPr bwMode="auto">
                <a:xfrm>
                  <a:off x="4140200" y="1938338"/>
                  <a:ext cx="431800" cy="639763"/>
                </a:xfrm>
                <a:custGeom>
                  <a:avLst/>
                  <a:gdLst>
                    <a:gd name="T0" fmla="*/ 96 w 272"/>
                    <a:gd name="T1" fmla="*/ 7 h 403"/>
                    <a:gd name="T2" fmla="*/ 40 w 272"/>
                    <a:gd name="T3" fmla="*/ 40 h 403"/>
                    <a:gd name="T4" fmla="*/ 5 w 272"/>
                    <a:gd name="T5" fmla="*/ 97 h 403"/>
                    <a:gd name="T6" fmla="*/ 1 w 272"/>
                    <a:gd name="T7" fmla="*/ 148 h 403"/>
                    <a:gd name="T8" fmla="*/ 29 w 272"/>
                    <a:gd name="T9" fmla="*/ 232 h 403"/>
                    <a:gd name="T10" fmla="*/ 55 w 272"/>
                    <a:gd name="T11" fmla="*/ 273 h 403"/>
                    <a:gd name="T12" fmla="*/ 63 w 272"/>
                    <a:gd name="T13" fmla="*/ 314 h 403"/>
                    <a:gd name="T14" fmla="*/ 55 w 272"/>
                    <a:gd name="T15" fmla="*/ 329 h 403"/>
                    <a:gd name="T16" fmla="*/ 55 w 272"/>
                    <a:gd name="T17" fmla="*/ 349 h 403"/>
                    <a:gd name="T18" fmla="*/ 55 w 272"/>
                    <a:gd name="T19" fmla="*/ 364 h 403"/>
                    <a:gd name="T20" fmla="*/ 61 w 272"/>
                    <a:gd name="T21" fmla="*/ 384 h 403"/>
                    <a:gd name="T22" fmla="*/ 80 w 272"/>
                    <a:gd name="T23" fmla="*/ 402 h 403"/>
                    <a:gd name="T24" fmla="*/ 189 w 272"/>
                    <a:gd name="T25" fmla="*/ 403 h 403"/>
                    <a:gd name="T26" fmla="*/ 206 w 272"/>
                    <a:gd name="T27" fmla="*/ 387 h 403"/>
                    <a:gd name="T28" fmla="*/ 217 w 272"/>
                    <a:gd name="T29" fmla="*/ 370 h 403"/>
                    <a:gd name="T30" fmla="*/ 217 w 272"/>
                    <a:gd name="T31" fmla="*/ 349 h 403"/>
                    <a:gd name="T32" fmla="*/ 217 w 272"/>
                    <a:gd name="T33" fmla="*/ 334 h 403"/>
                    <a:gd name="T34" fmla="*/ 212 w 272"/>
                    <a:gd name="T35" fmla="*/ 316 h 403"/>
                    <a:gd name="T36" fmla="*/ 214 w 272"/>
                    <a:gd name="T37" fmla="*/ 278 h 403"/>
                    <a:gd name="T38" fmla="*/ 236 w 272"/>
                    <a:gd name="T39" fmla="*/ 243 h 403"/>
                    <a:gd name="T40" fmla="*/ 269 w 272"/>
                    <a:gd name="T41" fmla="*/ 161 h 403"/>
                    <a:gd name="T42" fmla="*/ 270 w 272"/>
                    <a:gd name="T43" fmla="*/ 110 h 403"/>
                    <a:gd name="T44" fmla="*/ 241 w 272"/>
                    <a:gd name="T45" fmla="*/ 50 h 403"/>
                    <a:gd name="T46" fmla="*/ 189 w 272"/>
                    <a:gd name="T47" fmla="*/ 11 h 403"/>
                    <a:gd name="T48" fmla="*/ 136 w 272"/>
                    <a:gd name="T49" fmla="*/ 0 h 403"/>
                    <a:gd name="T50" fmla="*/ 201 w 272"/>
                    <a:gd name="T51" fmla="*/ 367 h 403"/>
                    <a:gd name="T52" fmla="*/ 202 w 272"/>
                    <a:gd name="T53" fmla="*/ 373 h 403"/>
                    <a:gd name="T54" fmla="*/ 192 w 272"/>
                    <a:gd name="T55" fmla="*/ 385 h 403"/>
                    <a:gd name="T56" fmla="*/ 87 w 272"/>
                    <a:gd name="T57" fmla="*/ 389 h 403"/>
                    <a:gd name="T58" fmla="*/ 79 w 272"/>
                    <a:gd name="T59" fmla="*/ 381 h 403"/>
                    <a:gd name="T60" fmla="*/ 69 w 272"/>
                    <a:gd name="T61" fmla="*/ 370 h 403"/>
                    <a:gd name="T62" fmla="*/ 71 w 272"/>
                    <a:gd name="T63" fmla="*/ 353 h 403"/>
                    <a:gd name="T64" fmla="*/ 70 w 272"/>
                    <a:gd name="T65" fmla="*/ 347 h 403"/>
                    <a:gd name="T66" fmla="*/ 70 w 272"/>
                    <a:gd name="T67" fmla="*/ 332 h 403"/>
                    <a:gd name="T68" fmla="*/ 72 w 272"/>
                    <a:gd name="T69" fmla="*/ 324 h 403"/>
                    <a:gd name="T70" fmla="*/ 203 w 272"/>
                    <a:gd name="T71" fmla="*/ 329 h 403"/>
                    <a:gd name="T72" fmla="*/ 203 w 272"/>
                    <a:gd name="T73" fmla="*/ 347 h 403"/>
                    <a:gd name="T74" fmla="*/ 92 w 272"/>
                    <a:gd name="T75" fmla="*/ 196 h 403"/>
                    <a:gd name="T76" fmla="*/ 148 w 272"/>
                    <a:gd name="T77" fmla="*/ 186 h 403"/>
                    <a:gd name="T78" fmla="*/ 109 w 272"/>
                    <a:gd name="T79" fmla="*/ 310 h 403"/>
                    <a:gd name="T80" fmla="*/ 197 w 272"/>
                    <a:gd name="T81" fmla="*/ 285 h 403"/>
                    <a:gd name="T82" fmla="*/ 185 w 272"/>
                    <a:gd name="T83" fmla="*/ 170 h 403"/>
                    <a:gd name="T84" fmla="*/ 148 w 272"/>
                    <a:gd name="T85" fmla="*/ 168 h 403"/>
                    <a:gd name="T86" fmla="*/ 92 w 272"/>
                    <a:gd name="T87" fmla="*/ 178 h 403"/>
                    <a:gd name="T88" fmla="*/ 77 w 272"/>
                    <a:gd name="T89" fmla="*/ 310 h 403"/>
                    <a:gd name="T90" fmla="*/ 68 w 272"/>
                    <a:gd name="T91" fmla="*/ 265 h 403"/>
                    <a:gd name="T92" fmla="*/ 41 w 272"/>
                    <a:gd name="T93" fmla="*/ 225 h 403"/>
                    <a:gd name="T94" fmla="*/ 15 w 272"/>
                    <a:gd name="T95" fmla="*/ 147 h 403"/>
                    <a:gd name="T96" fmla="*/ 19 w 272"/>
                    <a:gd name="T97" fmla="*/ 101 h 403"/>
                    <a:gd name="T98" fmla="*/ 49 w 272"/>
                    <a:gd name="T99" fmla="*/ 51 h 403"/>
                    <a:gd name="T100" fmla="*/ 99 w 272"/>
                    <a:gd name="T101" fmla="*/ 21 h 403"/>
                    <a:gd name="T102" fmla="*/ 149 w 272"/>
                    <a:gd name="T103" fmla="*/ 16 h 403"/>
                    <a:gd name="T104" fmla="*/ 204 w 272"/>
                    <a:gd name="T105" fmla="*/ 36 h 403"/>
                    <a:gd name="T106" fmla="*/ 244 w 272"/>
                    <a:gd name="T107" fmla="*/ 79 h 403"/>
                    <a:gd name="T108" fmla="*/ 258 w 272"/>
                    <a:gd name="T109" fmla="*/ 138 h 403"/>
                    <a:gd name="T110" fmla="*/ 245 w 272"/>
                    <a:gd name="T111" fmla="*/ 194 h 403"/>
                    <a:gd name="T112" fmla="*/ 208 w 272"/>
                    <a:gd name="T113" fmla="*/ 26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403">
                      <a:moveTo>
                        <a:pt x="136" y="0"/>
                      </a:moveTo>
                      <a:lnTo>
                        <a:pt x="136" y="0"/>
                      </a:lnTo>
                      <a:lnTo>
                        <a:pt x="122" y="2"/>
                      </a:lnTo>
                      <a:lnTo>
                        <a:pt x="109" y="4"/>
                      </a:lnTo>
                      <a:lnTo>
                        <a:pt x="96" y="7"/>
                      </a:lnTo>
                      <a:lnTo>
                        <a:pt x="83" y="11"/>
                      </a:lnTo>
                      <a:lnTo>
                        <a:pt x="71" y="18"/>
                      </a:lnTo>
                      <a:lnTo>
                        <a:pt x="59" y="24"/>
                      </a:lnTo>
                      <a:lnTo>
                        <a:pt x="49" y="32"/>
                      </a:lnTo>
                      <a:lnTo>
                        <a:pt x="40" y="40"/>
                      </a:lnTo>
                      <a:lnTo>
                        <a:pt x="31" y="50"/>
                      </a:lnTo>
                      <a:lnTo>
                        <a:pt x="22" y="61"/>
                      </a:lnTo>
                      <a:lnTo>
                        <a:pt x="16" y="73"/>
                      </a:lnTo>
                      <a:lnTo>
                        <a:pt x="11" y="85"/>
                      </a:lnTo>
                      <a:lnTo>
                        <a:pt x="5" y="97"/>
                      </a:lnTo>
                      <a:lnTo>
                        <a:pt x="2" y="110"/>
                      </a:lnTo>
                      <a:lnTo>
                        <a:pt x="0" y="124"/>
                      </a:lnTo>
                      <a:lnTo>
                        <a:pt x="0" y="138"/>
                      </a:lnTo>
                      <a:lnTo>
                        <a:pt x="0" y="138"/>
                      </a:lnTo>
                      <a:lnTo>
                        <a:pt x="1" y="148"/>
                      </a:lnTo>
                      <a:lnTo>
                        <a:pt x="3" y="161"/>
                      </a:lnTo>
                      <a:lnTo>
                        <a:pt x="6" y="178"/>
                      </a:lnTo>
                      <a:lnTo>
                        <a:pt x="13" y="198"/>
                      </a:lnTo>
                      <a:lnTo>
                        <a:pt x="22" y="220"/>
                      </a:lnTo>
                      <a:lnTo>
                        <a:pt x="29" y="232"/>
                      </a:lnTo>
                      <a:lnTo>
                        <a:pt x="35" y="243"/>
                      </a:lnTo>
                      <a:lnTo>
                        <a:pt x="44" y="255"/>
                      </a:lnTo>
                      <a:lnTo>
                        <a:pt x="53" y="268"/>
                      </a:lnTo>
                      <a:lnTo>
                        <a:pt x="53" y="268"/>
                      </a:lnTo>
                      <a:lnTo>
                        <a:pt x="55" y="273"/>
                      </a:lnTo>
                      <a:lnTo>
                        <a:pt x="58" y="277"/>
                      </a:lnTo>
                      <a:lnTo>
                        <a:pt x="60" y="289"/>
                      </a:lnTo>
                      <a:lnTo>
                        <a:pt x="62" y="301"/>
                      </a:lnTo>
                      <a:lnTo>
                        <a:pt x="63" y="314"/>
                      </a:lnTo>
                      <a:lnTo>
                        <a:pt x="63" y="314"/>
                      </a:lnTo>
                      <a:lnTo>
                        <a:pt x="59" y="316"/>
                      </a:lnTo>
                      <a:lnTo>
                        <a:pt x="57" y="319"/>
                      </a:lnTo>
                      <a:lnTo>
                        <a:pt x="55" y="323"/>
                      </a:lnTo>
                      <a:lnTo>
                        <a:pt x="55" y="329"/>
                      </a:lnTo>
                      <a:lnTo>
                        <a:pt x="55" y="329"/>
                      </a:lnTo>
                      <a:lnTo>
                        <a:pt x="55" y="334"/>
                      </a:lnTo>
                      <a:lnTo>
                        <a:pt x="58" y="339"/>
                      </a:lnTo>
                      <a:lnTo>
                        <a:pt x="58" y="339"/>
                      </a:lnTo>
                      <a:lnTo>
                        <a:pt x="55" y="344"/>
                      </a:lnTo>
                      <a:lnTo>
                        <a:pt x="55" y="349"/>
                      </a:lnTo>
                      <a:lnTo>
                        <a:pt x="55" y="349"/>
                      </a:lnTo>
                      <a:lnTo>
                        <a:pt x="55" y="355"/>
                      </a:lnTo>
                      <a:lnTo>
                        <a:pt x="58" y="360"/>
                      </a:lnTo>
                      <a:lnTo>
                        <a:pt x="58" y="360"/>
                      </a:lnTo>
                      <a:lnTo>
                        <a:pt x="55" y="364"/>
                      </a:lnTo>
                      <a:lnTo>
                        <a:pt x="55" y="370"/>
                      </a:lnTo>
                      <a:lnTo>
                        <a:pt x="55" y="370"/>
                      </a:lnTo>
                      <a:lnTo>
                        <a:pt x="55" y="375"/>
                      </a:lnTo>
                      <a:lnTo>
                        <a:pt x="57" y="381"/>
                      </a:lnTo>
                      <a:lnTo>
                        <a:pt x="61" y="384"/>
                      </a:lnTo>
                      <a:lnTo>
                        <a:pt x="66" y="387"/>
                      </a:lnTo>
                      <a:lnTo>
                        <a:pt x="66" y="387"/>
                      </a:lnTo>
                      <a:lnTo>
                        <a:pt x="68" y="394"/>
                      </a:lnTo>
                      <a:lnTo>
                        <a:pt x="73" y="399"/>
                      </a:lnTo>
                      <a:lnTo>
                        <a:pt x="80" y="402"/>
                      </a:lnTo>
                      <a:lnTo>
                        <a:pt x="83" y="403"/>
                      </a:lnTo>
                      <a:lnTo>
                        <a:pt x="87" y="403"/>
                      </a:lnTo>
                      <a:lnTo>
                        <a:pt x="185" y="403"/>
                      </a:lnTo>
                      <a:lnTo>
                        <a:pt x="185" y="403"/>
                      </a:lnTo>
                      <a:lnTo>
                        <a:pt x="189" y="403"/>
                      </a:lnTo>
                      <a:lnTo>
                        <a:pt x="192" y="402"/>
                      </a:lnTo>
                      <a:lnTo>
                        <a:pt x="198" y="399"/>
                      </a:lnTo>
                      <a:lnTo>
                        <a:pt x="204" y="394"/>
                      </a:lnTo>
                      <a:lnTo>
                        <a:pt x="206" y="387"/>
                      </a:lnTo>
                      <a:lnTo>
                        <a:pt x="206" y="387"/>
                      </a:lnTo>
                      <a:lnTo>
                        <a:pt x="210" y="384"/>
                      </a:lnTo>
                      <a:lnTo>
                        <a:pt x="215" y="381"/>
                      </a:lnTo>
                      <a:lnTo>
                        <a:pt x="217" y="375"/>
                      </a:lnTo>
                      <a:lnTo>
                        <a:pt x="217" y="370"/>
                      </a:lnTo>
                      <a:lnTo>
                        <a:pt x="217" y="370"/>
                      </a:lnTo>
                      <a:lnTo>
                        <a:pt x="217" y="364"/>
                      </a:lnTo>
                      <a:lnTo>
                        <a:pt x="214" y="360"/>
                      </a:lnTo>
                      <a:lnTo>
                        <a:pt x="214" y="360"/>
                      </a:lnTo>
                      <a:lnTo>
                        <a:pt x="217" y="355"/>
                      </a:lnTo>
                      <a:lnTo>
                        <a:pt x="217" y="349"/>
                      </a:lnTo>
                      <a:lnTo>
                        <a:pt x="217" y="349"/>
                      </a:lnTo>
                      <a:lnTo>
                        <a:pt x="217" y="344"/>
                      </a:lnTo>
                      <a:lnTo>
                        <a:pt x="214" y="339"/>
                      </a:lnTo>
                      <a:lnTo>
                        <a:pt x="214" y="339"/>
                      </a:lnTo>
                      <a:lnTo>
                        <a:pt x="217" y="334"/>
                      </a:lnTo>
                      <a:lnTo>
                        <a:pt x="217" y="329"/>
                      </a:lnTo>
                      <a:lnTo>
                        <a:pt x="217" y="329"/>
                      </a:lnTo>
                      <a:lnTo>
                        <a:pt x="217" y="323"/>
                      </a:lnTo>
                      <a:lnTo>
                        <a:pt x="215" y="319"/>
                      </a:lnTo>
                      <a:lnTo>
                        <a:pt x="212" y="316"/>
                      </a:lnTo>
                      <a:lnTo>
                        <a:pt x="208" y="313"/>
                      </a:lnTo>
                      <a:lnTo>
                        <a:pt x="208" y="313"/>
                      </a:lnTo>
                      <a:lnTo>
                        <a:pt x="209" y="303"/>
                      </a:lnTo>
                      <a:lnTo>
                        <a:pt x="210" y="290"/>
                      </a:lnTo>
                      <a:lnTo>
                        <a:pt x="214" y="278"/>
                      </a:lnTo>
                      <a:lnTo>
                        <a:pt x="216" y="273"/>
                      </a:lnTo>
                      <a:lnTo>
                        <a:pt x="219" y="268"/>
                      </a:lnTo>
                      <a:lnTo>
                        <a:pt x="219" y="268"/>
                      </a:lnTo>
                      <a:lnTo>
                        <a:pt x="228" y="255"/>
                      </a:lnTo>
                      <a:lnTo>
                        <a:pt x="236" y="243"/>
                      </a:lnTo>
                      <a:lnTo>
                        <a:pt x="243" y="232"/>
                      </a:lnTo>
                      <a:lnTo>
                        <a:pt x="249" y="220"/>
                      </a:lnTo>
                      <a:lnTo>
                        <a:pt x="259" y="198"/>
                      </a:lnTo>
                      <a:lnTo>
                        <a:pt x="265" y="178"/>
                      </a:lnTo>
                      <a:lnTo>
                        <a:pt x="269" y="161"/>
                      </a:lnTo>
                      <a:lnTo>
                        <a:pt x="271" y="148"/>
                      </a:lnTo>
                      <a:lnTo>
                        <a:pt x="272" y="138"/>
                      </a:lnTo>
                      <a:lnTo>
                        <a:pt x="272" y="138"/>
                      </a:lnTo>
                      <a:lnTo>
                        <a:pt x="272" y="124"/>
                      </a:lnTo>
                      <a:lnTo>
                        <a:pt x="270" y="110"/>
                      </a:lnTo>
                      <a:lnTo>
                        <a:pt x="266" y="97"/>
                      </a:lnTo>
                      <a:lnTo>
                        <a:pt x="261" y="85"/>
                      </a:lnTo>
                      <a:lnTo>
                        <a:pt x="256" y="73"/>
                      </a:lnTo>
                      <a:lnTo>
                        <a:pt x="249" y="61"/>
                      </a:lnTo>
                      <a:lnTo>
                        <a:pt x="241" y="50"/>
                      </a:lnTo>
                      <a:lnTo>
                        <a:pt x="232" y="40"/>
                      </a:lnTo>
                      <a:lnTo>
                        <a:pt x="222" y="32"/>
                      </a:lnTo>
                      <a:lnTo>
                        <a:pt x="212" y="24"/>
                      </a:lnTo>
                      <a:lnTo>
                        <a:pt x="201" y="18"/>
                      </a:lnTo>
                      <a:lnTo>
                        <a:pt x="189" y="11"/>
                      </a:lnTo>
                      <a:lnTo>
                        <a:pt x="177" y="7"/>
                      </a:lnTo>
                      <a:lnTo>
                        <a:pt x="163" y="4"/>
                      </a:lnTo>
                      <a:lnTo>
                        <a:pt x="150" y="2"/>
                      </a:lnTo>
                      <a:lnTo>
                        <a:pt x="136" y="0"/>
                      </a:lnTo>
                      <a:lnTo>
                        <a:pt x="136" y="0"/>
                      </a:lnTo>
                      <a:close/>
                      <a:moveTo>
                        <a:pt x="203" y="349"/>
                      </a:moveTo>
                      <a:lnTo>
                        <a:pt x="203" y="349"/>
                      </a:lnTo>
                      <a:lnTo>
                        <a:pt x="203" y="351"/>
                      </a:lnTo>
                      <a:lnTo>
                        <a:pt x="201" y="353"/>
                      </a:lnTo>
                      <a:lnTo>
                        <a:pt x="201" y="367"/>
                      </a:lnTo>
                      <a:lnTo>
                        <a:pt x="201" y="367"/>
                      </a:lnTo>
                      <a:lnTo>
                        <a:pt x="203" y="368"/>
                      </a:lnTo>
                      <a:lnTo>
                        <a:pt x="203" y="370"/>
                      </a:lnTo>
                      <a:lnTo>
                        <a:pt x="203" y="370"/>
                      </a:lnTo>
                      <a:lnTo>
                        <a:pt x="202" y="373"/>
                      </a:lnTo>
                      <a:lnTo>
                        <a:pt x="200" y="374"/>
                      </a:lnTo>
                      <a:lnTo>
                        <a:pt x="193" y="381"/>
                      </a:lnTo>
                      <a:lnTo>
                        <a:pt x="193" y="382"/>
                      </a:lnTo>
                      <a:lnTo>
                        <a:pt x="193" y="382"/>
                      </a:lnTo>
                      <a:lnTo>
                        <a:pt x="192" y="385"/>
                      </a:lnTo>
                      <a:lnTo>
                        <a:pt x="191" y="387"/>
                      </a:lnTo>
                      <a:lnTo>
                        <a:pt x="188" y="389"/>
                      </a:lnTo>
                      <a:lnTo>
                        <a:pt x="185" y="389"/>
                      </a:lnTo>
                      <a:lnTo>
                        <a:pt x="87" y="389"/>
                      </a:lnTo>
                      <a:lnTo>
                        <a:pt x="87" y="389"/>
                      </a:lnTo>
                      <a:lnTo>
                        <a:pt x="84" y="389"/>
                      </a:lnTo>
                      <a:lnTo>
                        <a:pt x="82" y="387"/>
                      </a:lnTo>
                      <a:lnTo>
                        <a:pt x="80" y="385"/>
                      </a:lnTo>
                      <a:lnTo>
                        <a:pt x="79" y="382"/>
                      </a:lnTo>
                      <a:lnTo>
                        <a:pt x="79" y="381"/>
                      </a:lnTo>
                      <a:lnTo>
                        <a:pt x="72" y="374"/>
                      </a:lnTo>
                      <a:lnTo>
                        <a:pt x="72" y="374"/>
                      </a:lnTo>
                      <a:lnTo>
                        <a:pt x="70" y="373"/>
                      </a:lnTo>
                      <a:lnTo>
                        <a:pt x="69" y="370"/>
                      </a:lnTo>
                      <a:lnTo>
                        <a:pt x="69" y="370"/>
                      </a:lnTo>
                      <a:lnTo>
                        <a:pt x="69" y="369"/>
                      </a:lnTo>
                      <a:lnTo>
                        <a:pt x="71" y="367"/>
                      </a:lnTo>
                      <a:lnTo>
                        <a:pt x="176" y="367"/>
                      </a:lnTo>
                      <a:lnTo>
                        <a:pt x="176" y="353"/>
                      </a:lnTo>
                      <a:lnTo>
                        <a:pt x="71" y="353"/>
                      </a:lnTo>
                      <a:lnTo>
                        <a:pt x="71" y="353"/>
                      </a:lnTo>
                      <a:lnTo>
                        <a:pt x="69" y="351"/>
                      </a:lnTo>
                      <a:lnTo>
                        <a:pt x="69" y="349"/>
                      </a:lnTo>
                      <a:lnTo>
                        <a:pt x="69" y="349"/>
                      </a:lnTo>
                      <a:lnTo>
                        <a:pt x="70" y="347"/>
                      </a:lnTo>
                      <a:lnTo>
                        <a:pt x="71" y="346"/>
                      </a:lnTo>
                      <a:lnTo>
                        <a:pt x="176" y="346"/>
                      </a:lnTo>
                      <a:lnTo>
                        <a:pt x="176" y="332"/>
                      </a:lnTo>
                      <a:lnTo>
                        <a:pt x="70" y="332"/>
                      </a:lnTo>
                      <a:lnTo>
                        <a:pt x="70" y="332"/>
                      </a:lnTo>
                      <a:lnTo>
                        <a:pt x="69" y="330"/>
                      </a:lnTo>
                      <a:lnTo>
                        <a:pt x="69" y="329"/>
                      </a:lnTo>
                      <a:lnTo>
                        <a:pt x="69" y="329"/>
                      </a:lnTo>
                      <a:lnTo>
                        <a:pt x="70" y="326"/>
                      </a:lnTo>
                      <a:lnTo>
                        <a:pt x="72" y="324"/>
                      </a:lnTo>
                      <a:lnTo>
                        <a:pt x="200" y="324"/>
                      </a:lnTo>
                      <a:lnTo>
                        <a:pt x="200" y="324"/>
                      </a:lnTo>
                      <a:lnTo>
                        <a:pt x="202" y="326"/>
                      </a:lnTo>
                      <a:lnTo>
                        <a:pt x="203" y="329"/>
                      </a:lnTo>
                      <a:lnTo>
                        <a:pt x="203" y="329"/>
                      </a:lnTo>
                      <a:lnTo>
                        <a:pt x="203" y="331"/>
                      </a:lnTo>
                      <a:lnTo>
                        <a:pt x="201" y="332"/>
                      </a:lnTo>
                      <a:lnTo>
                        <a:pt x="201" y="346"/>
                      </a:lnTo>
                      <a:lnTo>
                        <a:pt x="201" y="346"/>
                      </a:lnTo>
                      <a:lnTo>
                        <a:pt x="203" y="347"/>
                      </a:lnTo>
                      <a:lnTo>
                        <a:pt x="203" y="349"/>
                      </a:lnTo>
                      <a:lnTo>
                        <a:pt x="203" y="349"/>
                      </a:lnTo>
                      <a:close/>
                      <a:moveTo>
                        <a:pt x="109" y="310"/>
                      </a:moveTo>
                      <a:lnTo>
                        <a:pt x="90" y="195"/>
                      </a:lnTo>
                      <a:lnTo>
                        <a:pt x="92" y="196"/>
                      </a:lnTo>
                      <a:lnTo>
                        <a:pt x="103" y="186"/>
                      </a:lnTo>
                      <a:lnTo>
                        <a:pt x="114" y="196"/>
                      </a:lnTo>
                      <a:lnTo>
                        <a:pt x="125" y="186"/>
                      </a:lnTo>
                      <a:lnTo>
                        <a:pt x="137" y="196"/>
                      </a:lnTo>
                      <a:lnTo>
                        <a:pt x="148" y="186"/>
                      </a:lnTo>
                      <a:lnTo>
                        <a:pt x="158" y="196"/>
                      </a:lnTo>
                      <a:lnTo>
                        <a:pt x="170" y="186"/>
                      </a:lnTo>
                      <a:lnTo>
                        <a:pt x="181" y="196"/>
                      </a:lnTo>
                      <a:lnTo>
                        <a:pt x="163" y="310"/>
                      </a:lnTo>
                      <a:lnTo>
                        <a:pt x="109" y="310"/>
                      </a:lnTo>
                      <a:close/>
                      <a:moveTo>
                        <a:pt x="208" y="260"/>
                      </a:moveTo>
                      <a:lnTo>
                        <a:pt x="208" y="260"/>
                      </a:lnTo>
                      <a:lnTo>
                        <a:pt x="204" y="265"/>
                      </a:lnTo>
                      <a:lnTo>
                        <a:pt x="202" y="272"/>
                      </a:lnTo>
                      <a:lnTo>
                        <a:pt x="197" y="285"/>
                      </a:lnTo>
                      <a:lnTo>
                        <a:pt x="195" y="299"/>
                      </a:lnTo>
                      <a:lnTo>
                        <a:pt x="194" y="310"/>
                      </a:lnTo>
                      <a:lnTo>
                        <a:pt x="177" y="310"/>
                      </a:lnTo>
                      <a:lnTo>
                        <a:pt x="200" y="172"/>
                      </a:lnTo>
                      <a:lnTo>
                        <a:pt x="185" y="170"/>
                      </a:lnTo>
                      <a:lnTo>
                        <a:pt x="184" y="174"/>
                      </a:lnTo>
                      <a:lnTo>
                        <a:pt x="181" y="178"/>
                      </a:lnTo>
                      <a:lnTo>
                        <a:pt x="170" y="168"/>
                      </a:lnTo>
                      <a:lnTo>
                        <a:pt x="158" y="178"/>
                      </a:lnTo>
                      <a:lnTo>
                        <a:pt x="148" y="168"/>
                      </a:lnTo>
                      <a:lnTo>
                        <a:pt x="137" y="178"/>
                      </a:lnTo>
                      <a:lnTo>
                        <a:pt x="125" y="168"/>
                      </a:lnTo>
                      <a:lnTo>
                        <a:pt x="114" y="178"/>
                      </a:lnTo>
                      <a:lnTo>
                        <a:pt x="103" y="168"/>
                      </a:lnTo>
                      <a:lnTo>
                        <a:pt x="92" y="178"/>
                      </a:lnTo>
                      <a:lnTo>
                        <a:pt x="86" y="173"/>
                      </a:lnTo>
                      <a:lnTo>
                        <a:pt x="86" y="170"/>
                      </a:lnTo>
                      <a:lnTo>
                        <a:pt x="72" y="172"/>
                      </a:lnTo>
                      <a:lnTo>
                        <a:pt x="95" y="310"/>
                      </a:lnTo>
                      <a:lnTo>
                        <a:pt x="77" y="310"/>
                      </a:lnTo>
                      <a:lnTo>
                        <a:pt x="77" y="310"/>
                      </a:lnTo>
                      <a:lnTo>
                        <a:pt x="76" y="299"/>
                      </a:lnTo>
                      <a:lnTo>
                        <a:pt x="74" y="285"/>
                      </a:lnTo>
                      <a:lnTo>
                        <a:pt x="71" y="272"/>
                      </a:lnTo>
                      <a:lnTo>
                        <a:pt x="68" y="265"/>
                      </a:lnTo>
                      <a:lnTo>
                        <a:pt x="63" y="260"/>
                      </a:lnTo>
                      <a:lnTo>
                        <a:pt x="63" y="260"/>
                      </a:lnTo>
                      <a:lnTo>
                        <a:pt x="55" y="248"/>
                      </a:lnTo>
                      <a:lnTo>
                        <a:pt x="47" y="236"/>
                      </a:lnTo>
                      <a:lnTo>
                        <a:pt x="41" y="225"/>
                      </a:lnTo>
                      <a:lnTo>
                        <a:pt x="35" y="214"/>
                      </a:lnTo>
                      <a:lnTo>
                        <a:pt x="27" y="194"/>
                      </a:lnTo>
                      <a:lnTo>
                        <a:pt x="20" y="175"/>
                      </a:lnTo>
                      <a:lnTo>
                        <a:pt x="17" y="159"/>
                      </a:lnTo>
                      <a:lnTo>
                        <a:pt x="15" y="147"/>
                      </a:lnTo>
                      <a:lnTo>
                        <a:pt x="14" y="138"/>
                      </a:lnTo>
                      <a:lnTo>
                        <a:pt x="14" y="138"/>
                      </a:lnTo>
                      <a:lnTo>
                        <a:pt x="14" y="125"/>
                      </a:lnTo>
                      <a:lnTo>
                        <a:pt x="16" y="113"/>
                      </a:lnTo>
                      <a:lnTo>
                        <a:pt x="19" y="101"/>
                      </a:lnTo>
                      <a:lnTo>
                        <a:pt x="23" y="90"/>
                      </a:lnTo>
                      <a:lnTo>
                        <a:pt x="29" y="79"/>
                      </a:lnTo>
                      <a:lnTo>
                        <a:pt x="34" y="69"/>
                      </a:lnTo>
                      <a:lnTo>
                        <a:pt x="42" y="60"/>
                      </a:lnTo>
                      <a:lnTo>
                        <a:pt x="49" y="51"/>
                      </a:lnTo>
                      <a:lnTo>
                        <a:pt x="58" y="43"/>
                      </a:lnTo>
                      <a:lnTo>
                        <a:pt x="68" y="36"/>
                      </a:lnTo>
                      <a:lnTo>
                        <a:pt x="77" y="30"/>
                      </a:lnTo>
                      <a:lnTo>
                        <a:pt x="88" y="24"/>
                      </a:lnTo>
                      <a:lnTo>
                        <a:pt x="99" y="21"/>
                      </a:lnTo>
                      <a:lnTo>
                        <a:pt x="111" y="18"/>
                      </a:lnTo>
                      <a:lnTo>
                        <a:pt x="123" y="16"/>
                      </a:lnTo>
                      <a:lnTo>
                        <a:pt x="136" y="16"/>
                      </a:lnTo>
                      <a:lnTo>
                        <a:pt x="136" y="16"/>
                      </a:lnTo>
                      <a:lnTo>
                        <a:pt x="149" y="16"/>
                      </a:lnTo>
                      <a:lnTo>
                        <a:pt x="161" y="18"/>
                      </a:lnTo>
                      <a:lnTo>
                        <a:pt x="173" y="21"/>
                      </a:lnTo>
                      <a:lnTo>
                        <a:pt x="183" y="24"/>
                      </a:lnTo>
                      <a:lnTo>
                        <a:pt x="194" y="30"/>
                      </a:lnTo>
                      <a:lnTo>
                        <a:pt x="204" y="36"/>
                      </a:lnTo>
                      <a:lnTo>
                        <a:pt x="214" y="43"/>
                      </a:lnTo>
                      <a:lnTo>
                        <a:pt x="222" y="51"/>
                      </a:lnTo>
                      <a:lnTo>
                        <a:pt x="230" y="60"/>
                      </a:lnTo>
                      <a:lnTo>
                        <a:pt x="237" y="69"/>
                      </a:lnTo>
                      <a:lnTo>
                        <a:pt x="244" y="79"/>
                      </a:lnTo>
                      <a:lnTo>
                        <a:pt x="248" y="90"/>
                      </a:lnTo>
                      <a:lnTo>
                        <a:pt x="252" y="101"/>
                      </a:lnTo>
                      <a:lnTo>
                        <a:pt x="256" y="113"/>
                      </a:lnTo>
                      <a:lnTo>
                        <a:pt x="258" y="125"/>
                      </a:lnTo>
                      <a:lnTo>
                        <a:pt x="258" y="138"/>
                      </a:lnTo>
                      <a:lnTo>
                        <a:pt x="258" y="138"/>
                      </a:lnTo>
                      <a:lnTo>
                        <a:pt x="257" y="147"/>
                      </a:lnTo>
                      <a:lnTo>
                        <a:pt x="255" y="159"/>
                      </a:lnTo>
                      <a:lnTo>
                        <a:pt x="251" y="175"/>
                      </a:lnTo>
                      <a:lnTo>
                        <a:pt x="245" y="194"/>
                      </a:lnTo>
                      <a:lnTo>
                        <a:pt x="236" y="214"/>
                      </a:lnTo>
                      <a:lnTo>
                        <a:pt x="231" y="225"/>
                      </a:lnTo>
                      <a:lnTo>
                        <a:pt x="224" y="236"/>
                      </a:lnTo>
                      <a:lnTo>
                        <a:pt x="217" y="248"/>
                      </a:lnTo>
                      <a:lnTo>
                        <a:pt x="208" y="260"/>
                      </a:lnTo>
                      <a:lnTo>
                        <a:pt x="208" y="260"/>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3" name="Rectangle 7"/>
                <p:cNvSpPr>
                  <a:spLocks noChangeArrowheads="1"/>
                </p:cNvSpPr>
                <p:nvPr/>
              </p:nvSpPr>
              <p:spPr bwMode="auto">
                <a:xfrm>
                  <a:off x="4338638" y="1814513"/>
                  <a:ext cx="23813" cy="68263"/>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4" name="Freeform 8"/>
                <p:cNvSpPr/>
                <p:nvPr/>
              </p:nvSpPr>
              <p:spPr bwMode="auto">
                <a:xfrm>
                  <a:off x="4173538" y="1855788"/>
                  <a:ext cx="55563" cy="71438"/>
                </a:xfrm>
                <a:custGeom>
                  <a:avLst/>
                  <a:gdLst>
                    <a:gd name="T0" fmla="*/ 35 w 35"/>
                    <a:gd name="T1" fmla="*/ 37 h 45"/>
                    <a:gd name="T2" fmla="*/ 12 w 35"/>
                    <a:gd name="T3" fmla="*/ 0 h 45"/>
                    <a:gd name="T4" fmla="*/ 0 w 35"/>
                    <a:gd name="T5" fmla="*/ 7 h 45"/>
                    <a:gd name="T6" fmla="*/ 22 w 35"/>
                    <a:gd name="T7" fmla="*/ 45 h 45"/>
                    <a:gd name="T8" fmla="*/ 35 w 35"/>
                    <a:gd name="T9" fmla="*/ 37 h 45"/>
                  </a:gdLst>
                  <a:ahLst/>
                  <a:cxnLst>
                    <a:cxn ang="0">
                      <a:pos x="T0" y="T1"/>
                    </a:cxn>
                    <a:cxn ang="0">
                      <a:pos x="T2" y="T3"/>
                    </a:cxn>
                    <a:cxn ang="0">
                      <a:pos x="T4" y="T5"/>
                    </a:cxn>
                    <a:cxn ang="0">
                      <a:pos x="T6" y="T7"/>
                    </a:cxn>
                    <a:cxn ang="0">
                      <a:pos x="T8" y="T9"/>
                    </a:cxn>
                  </a:cxnLst>
                  <a:rect l="0" t="0" r="r" b="b"/>
                  <a:pathLst>
                    <a:path w="35" h="45">
                      <a:moveTo>
                        <a:pt x="35" y="37"/>
                      </a:moveTo>
                      <a:lnTo>
                        <a:pt x="12" y="0"/>
                      </a:lnTo>
                      <a:lnTo>
                        <a:pt x="0" y="7"/>
                      </a:lnTo>
                      <a:lnTo>
                        <a:pt x="22" y="45"/>
                      </a:lnTo>
                      <a:lnTo>
                        <a:pt x="35" y="37"/>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5" name="Freeform 9"/>
                <p:cNvSpPr/>
                <p:nvPr/>
              </p:nvSpPr>
              <p:spPr bwMode="auto">
                <a:xfrm>
                  <a:off x="4057650" y="1976438"/>
                  <a:ext cx="69850" cy="53975"/>
                </a:xfrm>
                <a:custGeom>
                  <a:avLst/>
                  <a:gdLst>
                    <a:gd name="T0" fmla="*/ 44 w 44"/>
                    <a:gd name="T1" fmla="*/ 22 h 34"/>
                    <a:gd name="T2" fmla="*/ 7 w 44"/>
                    <a:gd name="T3" fmla="*/ 0 h 34"/>
                    <a:gd name="T4" fmla="*/ 0 w 44"/>
                    <a:gd name="T5" fmla="*/ 12 h 34"/>
                    <a:gd name="T6" fmla="*/ 38 w 44"/>
                    <a:gd name="T7" fmla="*/ 34 h 34"/>
                    <a:gd name="T8" fmla="*/ 44 w 44"/>
                    <a:gd name="T9" fmla="*/ 22 h 34"/>
                  </a:gdLst>
                  <a:ahLst/>
                  <a:cxnLst>
                    <a:cxn ang="0">
                      <a:pos x="T0" y="T1"/>
                    </a:cxn>
                    <a:cxn ang="0">
                      <a:pos x="T2" y="T3"/>
                    </a:cxn>
                    <a:cxn ang="0">
                      <a:pos x="T4" y="T5"/>
                    </a:cxn>
                    <a:cxn ang="0">
                      <a:pos x="T6" y="T7"/>
                    </a:cxn>
                    <a:cxn ang="0">
                      <a:pos x="T8" y="T9"/>
                    </a:cxn>
                  </a:cxnLst>
                  <a:rect l="0" t="0" r="r" b="b"/>
                  <a:pathLst>
                    <a:path w="44" h="34">
                      <a:moveTo>
                        <a:pt x="44" y="22"/>
                      </a:moveTo>
                      <a:lnTo>
                        <a:pt x="7" y="0"/>
                      </a:lnTo>
                      <a:lnTo>
                        <a:pt x="0" y="12"/>
                      </a:lnTo>
                      <a:lnTo>
                        <a:pt x="38" y="34"/>
                      </a:lnTo>
                      <a:lnTo>
                        <a:pt x="44" y="22"/>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6" name="Rectangle 10"/>
                <p:cNvSpPr>
                  <a:spLocks noChangeArrowheads="1"/>
                </p:cNvSpPr>
                <p:nvPr/>
              </p:nvSpPr>
              <p:spPr bwMode="auto">
                <a:xfrm>
                  <a:off x="4021138" y="2143125"/>
                  <a:ext cx="68263" cy="22225"/>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7" name="Rectangle 11"/>
                <p:cNvSpPr>
                  <a:spLocks noChangeArrowheads="1"/>
                </p:cNvSpPr>
                <p:nvPr/>
              </p:nvSpPr>
              <p:spPr bwMode="auto">
                <a:xfrm>
                  <a:off x="4621213" y="2133600"/>
                  <a:ext cx="69850" cy="22225"/>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8" name="Freeform 12"/>
                <p:cNvSpPr/>
                <p:nvPr/>
              </p:nvSpPr>
              <p:spPr bwMode="auto">
                <a:xfrm>
                  <a:off x="4578350" y="1966913"/>
                  <a:ext cx="69850" cy="53975"/>
                </a:xfrm>
                <a:custGeom>
                  <a:avLst/>
                  <a:gdLst>
                    <a:gd name="T0" fmla="*/ 44 w 44"/>
                    <a:gd name="T1" fmla="*/ 13 h 34"/>
                    <a:gd name="T2" fmla="*/ 38 w 44"/>
                    <a:gd name="T3" fmla="*/ 0 h 34"/>
                    <a:gd name="T4" fmla="*/ 0 w 44"/>
                    <a:gd name="T5" fmla="*/ 22 h 34"/>
                    <a:gd name="T6" fmla="*/ 7 w 44"/>
                    <a:gd name="T7" fmla="*/ 34 h 34"/>
                    <a:gd name="T8" fmla="*/ 44 w 44"/>
                    <a:gd name="T9" fmla="*/ 13 h 34"/>
                  </a:gdLst>
                  <a:ahLst/>
                  <a:cxnLst>
                    <a:cxn ang="0">
                      <a:pos x="T0" y="T1"/>
                    </a:cxn>
                    <a:cxn ang="0">
                      <a:pos x="T2" y="T3"/>
                    </a:cxn>
                    <a:cxn ang="0">
                      <a:pos x="T4" y="T5"/>
                    </a:cxn>
                    <a:cxn ang="0">
                      <a:pos x="T6" y="T7"/>
                    </a:cxn>
                    <a:cxn ang="0">
                      <a:pos x="T8" y="T9"/>
                    </a:cxn>
                  </a:cxnLst>
                  <a:rect l="0" t="0" r="r" b="b"/>
                  <a:pathLst>
                    <a:path w="44" h="34">
                      <a:moveTo>
                        <a:pt x="44" y="13"/>
                      </a:moveTo>
                      <a:lnTo>
                        <a:pt x="38" y="0"/>
                      </a:lnTo>
                      <a:lnTo>
                        <a:pt x="0" y="22"/>
                      </a:lnTo>
                      <a:lnTo>
                        <a:pt x="7" y="34"/>
                      </a:lnTo>
                      <a:lnTo>
                        <a:pt x="44" y="13"/>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9" name="Freeform 13"/>
                <p:cNvSpPr/>
                <p:nvPr/>
              </p:nvSpPr>
              <p:spPr bwMode="auto">
                <a:xfrm>
                  <a:off x="4473575" y="1849438"/>
                  <a:ext cx="55563" cy="73025"/>
                </a:xfrm>
                <a:custGeom>
                  <a:avLst/>
                  <a:gdLst>
                    <a:gd name="T0" fmla="*/ 35 w 35"/>
                    <a:gd name="T1" fmla="*/ 8 h 46"/>
                    <a:gd name="T2" fmla="*/ 23 w 35"/>
                    <a:gd name="T3" fmla="*/ 0 h 46"/>
                    <a:gd name="T4" fmla="*/ 0 w 35"/>
                    <a:gd name="T5" fmla="*/ 38 h 46"/>
                    <a:gd name="T6" fmla="*/ 13 w 35"/>
                    <a:gd name="T7" fmla="*/ 46 h 46"/>
                    <a:gd name="T8" fmla="*/ 35 w 35"/>
                    <a:gd name="T9" fmla="*/ 8 h 46"/>
                  </a:gdLst>
                  <a:ahLst/>
                  <a:cxnLst>
                    <a:cxn ang="0">
                      <a:pos x="T0" y="T1"/>
                    </a:cxn>
                    <a:cxn ang="0">
                      <a:pos x="T2" y="T3"/>
                    </a:cxn>
                    <a:cxn ang="0">
                      <a:pos x="T4" y="T5"/>
                    </a:cxn>
                    <a:cxn ang="0">
                      <a:pos x="T6" y="T7"/>
                    </a:cxn>
                    <a:cxn ang="0">
                      <a:pos x="T8" y="T9"/>
                    </a:cxn>
                  </a:cxnLst>
                  <a:rect l="0" t="0" r="r" b="b"/>
                  <a:pathLst>
                    <a:path w="35" h="46">
                      <a:moveTo>
                        <a:pt x="35" y="8"/>
                      </a:moveTo>
                      <a:lnTo>
                        <a:pt x="23" y="0"/>
                      </a:lnTo>
                      <a:lnTo>
                        <a:pt x="0" y="38"/>
                      </a:lnTo>
                      <a:lnTo>
                        <a:pt x="13" y="46"/>
                      </a:lnTo>
                      <a:lnTo>
                        <a:pt x="35" y="8"/>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0" name="Freeform 14"/>
                <p:cNvSpPr/>
                <p:nvPr/>
              </p:nvSpPr>
              <p:spPr bwMode="auto">
                <a:xfrm>
                  <a:off x="4579938" y="2271713"/>
                  <a:ext cx="73025" cy="52388"/>
                </a:xfrm>
                <a:custGeom>
                  <a:avLst/>
                  <a:gdLst>
                    <a:gd name="T0" fmla="*/ 0 w 46"/>
                    <a:gd name="T1" fmla="*/ 12 h 33"/>
                    <a:gd name="T2" fmla="*/ 38 w 46"/>
                    <a:gd name="T3" fmla="*/ 33 h 33"/>
                    <a:gd name="T4" fmla="*/ 46 w 46"/>
                    <a:gd name="T5" fmla="*/ 22 h 33"/>
                    <a:gd name="T6" fmla="*/ 8 w 46"/>
                    <a:gd name="T7" fmla="*/ 0 h 33"/>
                    <a:gd name="T8" fmla="*/ 0 w 46"/>
                    <a:gd name="T9" fmla="*/ 12 h 33"/>
                  </a:gdLst>
                  <a:ahLst/>
                  <a:cxnLst>
                    <a:cxn ang="0">
                      <a:pos x="T0" y="T1"/>
                    </a:cxn>
                    <a:cxn ang="0">
                      <a:pos x="T2" y="T3"/>
                    </a:cxn>
                    <a:cxn ang="0">
                      <a:pos x="T4" y="T5"/>
                    </a:cxn>
                    <a:cxn ang="0">
                      <a:pos x="T6" y="T7"/>
                    </a:cxn>
                    <a:cxn ang="0">
                      <a:pos x="T8" y="T9"/>
                    </a:cxn>
                  </a:cxnLst>
                  <a:rect l="0" t="0" r="r" b="b"/>
                  <a:pathLst>
                    <a:path w="46" h="33">
                      <a:moveTo>
                        <a:pt x="0" y="12"/>
                      </a:moveTo>
                      <a:lnTo>
                        <a:pt x="38" y="33"/>
                      </a:lnTo>
                      <a:lnTo>
                        <a:pt x="46" y="22"/>
                      </a:lnTo>
                      <a:lnTo>
                        <a:pt x="8" y="0"/>
                      </a:lnTo>
                      <a:lnTo>
                        <a:pt x="0" y="12"/>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1" name="Freeform 15"/>
                <p:cNvSpPr/>
                <p:nvPr/>
              </p:nvSpPr>
              <p:spPr bwMode="auto">
                <a:xfrm>
                  <a:off x="4059238" y="2279650"/>
                  <a:ext cx="71438" cy="53975"/>
                </a:xfrm>
                <a:custGeom>
                  <a:avLst/>
                  <a:gdLst>
                    <a:gd name="T0" fmla="*/ 0 w 45"/>
                    <a:gd name="T1" fmla="*/ 22 h 34"/>
                    <a:gd name="T2" fmla="*/ 8 w 45"/>
                    <a:gd name="T3" fmla="*/ 34 h 34"/>
                    <a:gd name="T4" fmla="*/ 45 w 45"/>
                    <a:gd name="T5" fmla="*/ 12 h 34"/>
                    <a:gd name="T6" fmla="*/ 38 w 45"/>
                    <a:gd name="T7" fmla="*/ 0 h 34"/>
                    <a:gd name="T8" fmla="*/ 0 w 45"/>
                    <a:gd name="T9" fmla="*/ 22 h 34"/>
                  </a:gdLst>
                  <a:ahLst/>
                  <a:cxnLst>
                    <a:cxn ang="0">
                      <a:pos x="T0" y="T1"/>
                    </a:cxn>
                    <a:cxn ang="0">
                      <a:pos x="T2" y="T3"/>
                    </a:cxn>
                    <a:cxn ang="0">
                      <a:pos x="T4" y="T5"/>
                    </a:cxn>
                    <a:cxn ang="0">
                      <a:pos x="T6" y="T7"/>
                    </a:cxn>
                    <a:cxn ang="0">
                      <a:pos x="T8" y="T9"/>
                    </a:cxn>
                  </a:cxnLst>
                  <a:rect l="0" t="0" r="r" b="b"/>
                  <a:pathLst>
                    <a:path w="45" h="34">
                      <a:moveTo>
                        <a:pt x="0" y="22"/>
                      </a:moveTo>
                      <a:lnTo>
                        <a:pt x="8" y="34"/>
                      </a:lnTo>
                      <a:lnTo>
                        <a:pt x="45" y="12"/>
                      </a:lnTo>
                      <a:lnTo>
                        <a:pt x="38" y="0"/>
                      </a:lnTo>
                      <a:lnTo>
                        <a:pt x="0" y="22"/>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grpSp>
        </p:grpSp>
        <p:sp>
          <p:nvSpPr>
            <p:cNvPr id="70" name="speed"/>
            <p:cNvSpPr txBox="1">
              <a:spLocks noChangeArrowheads="1"/>
            </p:cNvSpPr>
            <p:nvPr/>
          </p:nvSpPr>
          <p:spPr bwMode="auto">
            <a:xfrm>
              <a:off x="2369856" y="2896886"/>
              <a:ext cx="1231106" cy="332399"/>
            </a:xfrm>
            <a:prstGeom prst="rect">
              <a:avLst/>
            </a:prstGeom>
            <a:noFill/>
            <a:scene3d>
              <a:camera prst="orthographicFront">
                <a:rot lat="0" lon="0" rev="0"/>
              </a:camera>
              <a:lightRig rig="threePt" dir="t"/>
            </a:scene3d>
            <a:sp3d prstMaterial="matte">
              <a:bevelT w="1270" h="1270"/>
            </a:sp3d>
          </p:spPr>
          <p:txBody>
            <a:bodyPr wrap="non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latinLnBrk="0">
                <a:lnSpc>
                  <a:spcPct val="90000"/>
                </a:lnSpc>
                <a:buClr>
                  <a:prstClr val="white"/>
                </a:buClr>
                <a:defRPr/>
              </a:pPr>
              <a:r>
                <a:rPr lang="zh-CN" altLang="en-US" sz="2400" b="1" dirty="0">
                  <a:solidFill>
                    <a:schemeClr val="bg1"/>
                  </a:solidFill>
                  <a:latin typeface="+mn-lt"/>
                  <a:ea typeface="+mn-ea"/>
                  <a:cs typeface="+mn-ea"/>
                  <a:sym typeface="+mn-lt"/>
                </a:rPr>
                <a:t>输入标题</a:t>
              </a:r>
              <a:endParaRPr lang="en-US" altLang="ko-KR" sz="2400" b="1" dirty="0">
                <a:solidFill>
                  <a:schemeClr val="bg1"/>
                </a:solidFill>
                <a:latin typeface="+mn-lt"/>
                <a:ea typeface="+mn-ea"/>
                <a:cs typeface="+mn-ea"/>
                <a:sym typeface="+mn-lt"/>
              </a:endParaRPr>
            </a:p>
          </p:txBody>
        </p:sp>
        <p:sp>
          <p:nvSpPr>
            <p:cNvPr id="77" name="speed"/>
            <p:cNvSpPr txBox="1">
              <a:spLocks noChangeArrowheads="1"/>
            </p:cNvSpPr>
            <p:nvPr/>
          </p:nvSpPr>
          <p:spPr bwMode="auto">
            <a:xfrm flipH="1">
              <a:off x="8626599" y="2896886"/>
              <a:ext cx="1231107" cy="332399"/>
            </a:xfrm>
            <a:prstGeom prst="rect">
              <a:avLst/>
            </a:prstGeom>
            <a:noFill/>
            <a:scene3d>
              <a:camera prst="orthographicFront">
                <a:rot lat="0" lon="0" rev="0"/>
              </a:camera>
              <a:lightRig rig="threePt" dir="t"/>
            </a:scene3d>
            <a:sp3d prstMaterial="matte">
              <a:bevelT w="1270" h="1270"/>
            </a:sp3d>
          </p:spPr>
          <p:txBody>
            <a:bodyPr wrap="none" lIns="0" tIns="0" rIns="0" bIns="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400" b="1" dirty="0">
                  <a:solidFill>
                    <a:schemeClr val="bg1"/>
                  </a:solidFill>
                  <a:latin typeface="+mn-lt"/>
                  <a:ea typeface="+mn-ea"/>
                  <a:cs typeface="+mn-ea"/>
                  <a:sym typeface="+mn-lt"/>
                </a:rPr>
                <a:t>输入标题</a:t>
              </a:r>
              <a:endParaRPr lang="en-US" altLang="ko-KR" sz="2400" b="1" dirty="0">
                <a:solidFill>
                  <a:schemeClr val="bg1"/>
                </a:solidFill>
                <a:latin typeface="+mn-lt"/>
                <a:ea typeface="+mn-ea"/>
                <a:cs typeface="+mn-ea"/>
                <a:sym typeface="+mn-lt"/>
              </a:endParaRPr>
            </a:p>
          </p:txBody>
        </p:sp>
      </p:grpSp>
      <p:sp>
        <p:nvSpPr>
          <p:cNvPr id="79" name="矩形 78"/>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整体活动预期</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strVal val="4*#ppt_w"/>
                                          </p:val>
                                        </p:tav>
                                        <p:tav tm="100000">
                                          <p:val>
                                            <p:strVal val="#ppt_w"/>
                                          </p:val>
                                        </p:tav>
                                      </p:tavLst>
                                    </p:anim>
                                    <p:anim calcmode="lin" valueType="num">
                                      <p:cBhvr>
                                        <p:cTn id="8" dur="500" fill="hold"/>
                                        <p:tgtEl>
                                          <p:spTgt spid="7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2" name="组合 1"/>
          <p:cNvGrpSpPr/>
          <p:nvPr/>
        </p:nvGrpSpPr>
        <p:grpSpPr>
          <a:xfrm>
            <a:off x="1331063" y="1397594"/>
            <a:ext cx="10123488" cy="4368203"/>
            <a:chOff x="1331063" y="1397594"/>
            <a:chExt cx="10123488" cy="4368203"/>
          </a:xfrm>
        </p:grpSpPr>
        <p:grpSp>
          <p:nvGrpSpPr>
            <p:cNvPr id="11" name="Group 33"/>
            <p:cNvGrpSpPr/>
            <p:nvPr/>
          </p:nvGrpSpPr>
          <p:grpSpPr bwMode="auto">
            <a:xfrm>
              <a:off x="4356838" y="1971672"/>
              <a:ext cx="3422650" cy="3260725"/>
              <a:chOff x="4633592" y="2555107"/>
              <a:chExt cx="2924816" cy="2785540"/>
            </a:xfrm>
          </p:grpSpPr>
          <p:sp>
            <p:nvSpPr>
              <p:cNvPr id="12" name="정오각형 1"/>
              <p:cNvSpPr/>
              <p:nvPr/>
            </p:nvSpPr>
            <p:spPr>
              <a:xfrm>
                <a:off x="4633592" y="2555107"/>
                <a:ext cx="2924816" cy="2785540"/>
              </a:xfrm>
              <a:prstGeom prst="pentagon">
                <a:avLst/>
              </a:prstGeom>
              <a:noFill/>
              <a:ln w="28575">
                <a:solidFill>
                  <a:srgbClr val="4154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2400" dirty="0">
                  <a:solidFill>
                    <a:schemeClr val="bg1"/>
                  </a:solidFill>
                  <a:cs typeface="+mn-ea"/>
                  <a:sym typeface="+mn-lt"/>
                </a:endParaRPr>
              </a:p>
            </p:txBody>
          </p:sp>
          <p:grpSp>
            <p:nvGrpSpPr>
              <p:cNvPr id="13" name="Group 32"/>
              <p:cNvGrpSpPr/>
              <p:nvPr/>
            </p:nvGrpSpPr>
            <p:grpSpPr bwMode="auto">
              <a:xfrm>
                <a:off x="4633595" y="2555107"/>
                <a:ext cx="2924810" cy="2785533"/>
                <a:chOff x="4633595" y="2555107"/>
                <a:chExt cx="2924810" cy="2785533"/>
              </a:xfrm>
            </p:grpSpPr>
            <p:cxnSp>
              <p:nvCxnSpPr>
                <p:cNvPr id="14" name="직선 연결선 3"/>
                <p:cNvCxnSpPr>
                  <a:stCxn id="12" idx="1"/>
                  <a:endCxn id="12" idx="5"/>
                </p:cNvCxnSpPr>
                <p:nvPr/>
              </p:nvCxnSpPr>
              <p:spPr>
                <a:xfrm>
                  <a:off x="4633592" y="3619688"/>
                  <a:ext cx="2924816"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직선 연결선 6"/>
                <p:cNvCxnSpPr>
                  <a:stCxn id="12" idx="0"/>
                  <a:endCxn id="12" idx="2"/>
                </p:cNvCxnSpPr>
                <p:nvPr/>
              </p:nvCxnSpPr>
              <p:spPr>
                <a:xfrm flipH="1">
                  <a:off x="5192508" y="2555107"/>
                  <a:ext cx="903491" cy="278554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직선 연결선 11"/>
                <p:cNvCxnSpPr>
                  <a:stCxn id="12" idx="0"/>
                  <a:endCxn id="12" idx="4"/>
                </p:cNvCxnSpPr>
                <p:nvPr/>
              </p:nvCxnSpPr>
              <p:spPr>
                <a:xfrm>
                  <a:off x="6096000" y="2555107"/>
                  <a:ext cx="903491" cy="278554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직선 연결선 13"/>
                <p:cNvCxnSpPr>
                  <a:stCxn id="12" idx="1"/>
                  <a:endCxn id="12" idx="4"/>
                </p:cNvCxnSpPr>
                <p:nvPr/>
              </p:nvCxnSpPr>
              <p:spPr>
                <a:xfrm>
                  <a:off x="4633592" y="3619688"/>
                  <a:ext cx="2365899" cy="1720959"/>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직선 연결선 15"/>
                <p:cNvCxnSpPr>
                  <a:stCxn id="12" idx="5"/>
                  <a:endCxn id="12" idx="2"/>
                </p:cNvCxnSpPr>
                <p:nvPr/>
              </p:nvCxnSpPr>
              <p:spPr>
                <a:xfrm flipH="1">
                  <a:off x="5192508" y="3619688"/>
                  <a:ext cx="2365899" cy="1720959"/>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9" name="Group 29"/>
            <p:cNvGrpSpPr/>
            <p:nvPr/>
          </p:nvGrpSpPr>
          <p:grpSpPr bwMode="auto">
            <a:xfrm>
              <a:off x="1413613" y="2889247"/>
              <a:ext cx="2271713" cy="769938"/>
              <a:chOff x="1521595" y="3464911"/>
              <a:chExt cx="2271257" cy="769827"/>
            </a:xfrm>
          </p:grpSpPr>
          <p:sp>
            <p:nvSpPr>
              <p:cNvPr id="20" name="speed"/>
              <p:cNvSpPr txBox="1">
                <a:spLocks noChangeArrowheads="1"/>
              </p:cNvSpPr>
              <p:nvPr/>
            </p:nvSpPr>
            <p:spPr bwMode="auto">
              <a:xfrm>
                <a:off x="1521595" y="3742295"/>
                <a:ext cx="2271257" cy="492443"/>
              </a:xfrm>
              <a:prstGeom prst="rect">
                <a:avLst/>
              </a:prstGeom>
              <a:noFill/>
              <a:ln w="9525">
                <a:noFill/>
                <a:miter lim="800000"/>
              </a:ln>
            </p:spPr>
            <p:txBody>
              <a:bodyPr lIns="0" tIns="0" rIns="0" bIns="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algn="r" latinLnBrk="1">
                  <a:defRPr/>
                </a:pPr>
                <a:r>
                  <a:rPr lang="en-US" altLang="ko-KR" sz="1600" dirty="0">
                    <a:solidFill>
                      <a:schemeClr val="bg1"/>
                    </a:solidFill>
                    <a:latin typeface="+mn-lt"/>
                    <a:ea typeface="+mn-ea"/>
                    <a:cs typeface="+mn-ea"/>
                    <a:sym typeface="+mn-lt"/>
                  </a:rPr>
                  <a:t>Design inspiration for presentation</a:t>
                </a:r>
              </a:p>
            </p:txBody>
          </p:sp>
          <p:sp>
            <p:nvSpPr>
              <p:cNvPr id="21" name="speed"/>
              <p:cNvSpPr txBox="1">
                <a:spLocks noChangeArrowheads="1"/>
              </p:cNvSpPr>
              <p:nvPr/>
            </p:nvSpPr>
            <p:spPr bwMode="auto">
              <a:xfrm>
                <a:off x="1575401" y="3464911"/>
                <a:ext cx="2217451" cy="276999"/>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r" latinLnBrk="1">
                  <a:defRPr/>
                </a:pPr>
                <a:r>
                  <a:rPr lang="zh-CN" altLang="en-US" sz="2000" dirty="0">
                    <a:latin typeface="+mn-lt"/>
                    <a:ea typeface="+mn-ea"/>
                    <a:cs typeface="+mn-ea"/>
                    <a:sym typeface="+mn-lt"/>
                  </a:rPr>
                  <a:t>输入标题</a:t>
                </a:r>
                <a:endParaRPr lang="en-US" altLang="ko-KR" sz="2000" dirty="0">
                  <a:latin typeface="+mn-lt"/>
                  <a:ea typeface="+mn-ea"/>
                  <a:cs typeface="+mn-ea"/>
                  <a:sym typeface="+mn-lt"/>
                </a:endParaRPr>
              </a:p>
            </p:txBody>
          </p:sp>
        </p:grpSp>
        <p:grpSp>
          <p:nvGrpSpPr>
            <p:cNvPr id="22" name="Group 30"/>
            <p:cNvGrpSpPr/>
            <p:nvPr/>
          </p:nvGrpSpPr>
          <p:grpSpPr bwMode="auto">
            <a:xfrm>
              <a:off x="1331063" y="4767260"/>
              <a:ext cx="2889250" cy="769937"/>
              <a:chOff x="1438275" y="5344268"/>
              <a:chExt cx="2889837" cy="769826"/>
            </a:xfrm>
          </p:grpSpPr>
          <p:sp>
            <p:nvSpPr>
              <p:cNvPr id="23" name="speed"/>
              <p:cNvSpPr txBox="1">
                <a:spLocks noChangeArrowheads="1"/>
              </p:cNvSpPr>
              <p:nvPr/>
            </p:nvSpPr>
            <p:spPr bwMode="auto">
              <a:xfrm>
                <a:off x="2056855" y="5621651"/>
                <a:ext cx="2271257" cy="492443"/>
              </a:xfrm>
              <a:prstGeom prst="rect">
                <a:avLst/>
              </a:prstGeom>
              <a:noFill/>
              <a:ln w="9525">
                <a:noFill/>
                <a:miter lim="800000"/>
              </a:ln>
            </p:spPr>
            <p:txBody>
              <a:bodyPr lIns="0" tIns="0" rIns="0" bIns="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algn="r" latinLnBrk="1">
                  <a:defRPr/>
                </a:pPr>
                <a:r>
                  <a:rPr lang="en-US" altLang="ko-KR" sz="1600" dirty="0">
                    <a:solidFill>
                      <a:schemeClr val="bg1"/>
                    </a:solidFill>
                    <a:latin typeface="+mn-lt"/>
                    <a:ea typeface="+mn-ea"/>
                    <a:cs typeface="+mn-ea"/>
                    <a:sym typeface="+mn-lt"/>
                  </a:rPr>
                  <a:t>Design inspiration for presentation</a:t>
                </a:r>
              </a:p>
            </p:txBody>
          </p:sp>
          <p:sp>
            <p:nvSpPr>
              <p:cNvPr id="24" name="speed"/>
              <p:cNvSpPr txBox="1">
                <a:spLocks noChangeArrowheads="1"/>
              </p:cNvSpPr>
              <p:nvPr/>
            </p:nvSpPr>
            <p:spPr bwMode="auto">
              <a:xfrm>
                <a:off x="1438275" y="5344268"/>
                <a:ext cx="2889837" cy="276999"/>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r" latinLnBrk="1">
                  <a:defRPr/>
                </a:pPr>
                <a:r>
                  <a:rPr lang="zh-CN" altLang="en-US" sz="2000" dirty="0">
                    <a:latin typeface="+mn-lt"/>
                    <a:ea typeface="+mn-ea"/>
                    <a:cs typeface="+mn-ea"/>
                    <a:sym typeface="+mn-lt"/>
                  </a:rPr>
                  <a:t>输入标题</a:t>
                </a:r>
                <a:endParaRPr lang="en-US" altLang="ko-KR" sz="2000" dirty="0">
                  <a:latin typeface="+mn-lt"/>
                  <a:ea typeface="+mn-ea"/>
                  <a:cs typeface="+mn-ea"/>
                  <a:sym typeface="+mn-lt"/>
                </a:endParaRPr>
              </a:p>
            </p:txBody>
          </p:sp>
        </p:grpSp>
        <p:grpSp>
          <p:nvGrpSpPr>
            <p:cNvPr id="25" name="Group 28"/>
            <p:cNvGrpSpPr/>
            <p:nvPr/>
          </p:nvGrpSpPr>
          <p:grpSpPr bwMode="auto">
            <a:xfrm>
              <a:off x="3078901" y="1628772"/>
              <a:ext cx="2271712" cy="769938"/>
              <a:chOff x="3186848" y="2156498"/>
              <a:chExt cx="2271257" cy="769827"/>
            </a:xfrm>
          </p:grpSpPr>
          <p:sp>
            <p:nvSpPr>
              <p:cNvPr id="26" name="speed"/>
              <p:cNvSpPr txBox="1">
                <a:spLocks noChangeArrowheads="1"/>
              </p:cNvSpPr>
              <p:nvPr/>
            </p:nvSpPr>
            <p:spPr bwMode="auto">
              <a:xfrm>
                <a:off x="3186848" y="2433882"/>
                <a:ext cx="2271257" cy="492443"/>
              </a:xfrm>
              <a:prstGeom prst="rect">
                <a:avLst/>
              </a:prstGeom>
              <a:noFill/>
              <a:ln w="9525">
                <a:noFill/>
                <a:miter lim="800000"/>
              </a:ln>
            </p:spPr>
            <p:txBody>
              <a:bodyPr lIns="0" tIns="0" rIns="0" bIns="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algn="r" latinLnBrk="1">
                  <a:defRPr/>
                </a:pPr>
                <a:r>
                  <a:rPr lang="en-US" altLang="ko-KR" sz="1600" dirty="0">
                    <a:solidFill>
                      <a:schemeClr val="bg1"/>
                    </a:solidFill>
                    <a:latin typeface="+mn-lt"/>
                    <a:ea typeface="+mn-ea"/>
                    <a:cs typeface="+mn-ea"/>
                    <a:sym typeface="+mn-lt"/>
                  </a:rPr>
                  <a:t>Design inspiration for presentation</a:t>
                </a:r>
              </a:p>
            </p:txBody>
          </p:sp>
          <p:sp>
            <p:nvSpPr>
              <p:cNvPr id="27" name="speed"/>
              <p:cNvSpPr txBox="1">
                <a:spLocks noChangeArrowheads="1"/>
              </p:cNvSpPr>
              <p:nvPr/>
            </p:nvSpPr>
            <p:spPr bwMode="auto">
              <a:xfrm>
                <a:off x="3240654" y="2156498"/>
                <a:ext cx="2217451" cy="276959"/>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r" latinLnBrk="1">
                  <a:defRPr/>
                </a:pPr>
                <a:r>
                  <a:rPr lang="zh-CN" altLang="en-US" sz="2000" dirty="0">
                    <a:latin typeface="+mn-lt"/>
                    <a:ea typeface="+mn-ea"/>
                    <a:cs typeface="+mn-ea"/>
                    <a:sym typeface="+mn-lt"/>
                  </a:rPr>
                  <a:t>输入标题</a:t>
                </a:r>
                <a:endParaRPr lang="en-US" altLang="ko-KR" sz="2000" dirty="0">
                  <a:latin typeface="+mn-lt"/>
                  <a:ea typeface="+mn-ea"/>
                  <a:cs typeface="+mn-ea"/>
                  <a:sym typeface="+mn-lt"/>
                </a:endParaRPr>
              </a:p>
            </p:txBody>
          </p:sp>
        </p:grpSp>
        <p:grpSp>
          <p:nvGrpSpPr>
            <p:cNvPr id="28" name="Group 27"/>
            <p:cNvGrpSpPr/>
            <p:nvPr/>
          </p:nvGrpSpPr>
          <p:grpSpPr bwMode="auto">
            <a:xfrm>
              <a:off x="8468463" y="2882897"/>
              <a:ext cx="2986088" cy="781050"/>
              <a:chOff x="8396712" y="3464911"/>
              <a:chExt cx="2985663" cy="781257"/>
            </a:xfrm>
          </p:grpSpPr>
          <p:sp>
            <p:nvSpPr>
              <p:cNvPr id="29" name="speed"/>
              <p:cNvSpPr txBox="1">
                <a:spLocks noChangeArrowheads="1"/>
              </p:cNvSpPr>
              <p:nvPr/>
            </p:nvSpPr>
            <p:spPr bwMode="auto">
              <a:xfrm>
                <a:off x="8396712" y="3753725"/>
                <a:ext cx="2271257" cy="492443"/>
              </a:xfrm>
              <a:prstGeom prst="rect">
                <a:avLst/>
              </a:prstGeom>
              <a:noFill/>
              <a:ln w="9525">
                <a:noFill/>
                <a:miter lim="800000"/>
              </a:ln>
            </p:spPr>
            <p:txBody>
              <a:bodyPr lIns="0" tIns="0" rIns="0" bIns="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latinLnBrk="1">
                  <a:defRPr/>
                </a:pPr>
                <a:r>
                  <a:rPr lang="en-US" altLang="ko-KR" sz="1600" dirty="0">
                    <a:solidFill>
                      <a:schemeClr val="bg1"/>
                    </a:solidFill>
                    <a:latin typeface="+mn-lt"/>
                    <a:ea typeface="+mn-ea"/>
                    <a:cs typeface="+mn-ea"/>
                    <a:sym typeface="+mn-lt"/>
                  </a:rPr>
                  <a:t>Design inspiration for presentation</a:t>
                </a:r>
              </a:p>
            </p:txBody>
          </p:sp>
          <p:sp>
            <p:nvSpPr>
              <p:cNvPr id="30" name="speed"/>
              <p:cNvSpPr txBox="1">
                <a:spLocks noChangeArrowheads="1"/>
              </p:cNvSpPr>
              <p:nvPr/>
            </p:nvSpPr>
            <p:spPr bwMode="auto">
              <a:xfrm>
                <a:off x="8396712" y="3464911"/>
                <a:ext cx="2985663" cy="276999"/>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1">
                  <a:defRPr/>
                </a:pPr>
                <a:r>
                  <a:rPr lang="zh-CN" altLang="en-US" sz="2000" dirty="0">
                    <a:latin typeface="+mn-lt"/>
                    <a:ea typeface="+mn-ea"/>
                    <a:cs typeface="+mn-ea"/>
                    <a:sym typeface="+mn-lt"/>
                  </a:rPr>
                  <a:t>输入标题</a:t>
                </a:r>
                <a:endParaRPr lang="en-US" altLang="ko-KR" sz="2000" dirty="0">
                  <a:latin typeface="+mn-lt"/>
                  <a:ea typeface="+mn-ea"/>
                  <a:cs typeface="+mn-ea"/>
                  <a:sym typeface="+mn-lt"/>
                </a:endParaRPr>
              </a:p>
            </p:txBody>
          </p:sp>
        </p:grpSp>
        <p:grpSp>
          <p:nvGrpSpPr>
            <p:cNvPr id="31" name="Group 2"/>
            <p:cNvGrpSpPr/>
            <p:nvPr/>
          </p:nvGrpSpPr>
          <p:grpSpPr bwMode="auto">
            <a:xfrm>
              <a:off x="7920776" y="4767260"/>
              <a:ext cx="2271712" cy="769937"/>
              <a:chOff x="7849557" y="5344268"/>
              <a:chExt cx="2271257" cy="769826"/>
            </a:xfrm>
          </p:grpSpPr>
          <p:sp>
            <p:nvSpPr>
              <p:cNvPr id="32" name="speed"/>
              <p:cNvSpPr txBox="1">
                <a:spLocks noChangeArrowheads="1"/>
              </p:cNvSpPr>
              <p:nvPr/>
            </p:nvSpPr>
            <p:spPr bwMode="auto">
              <a:xfrm>
                <a:off x="7849557" y="5621651"/>
                <a:ext cx="2271257" cy="492443"/>
              </a:xfrm>
              <a:prstGeom prst="rect">
                <a:avLst/>
              </a:prstGeom>
              <a:noFill/>
              <a:ln w="9525">
                <a:noFill/>
                <a:miter lim="800000"/>
              </a:ln>
            </p:spPr>
            <p:txBody>
              <a:bodyPr lIns="0" tIns="0" rIns="0" bIns="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latinLnBrk="1">
                  <a:defRPr/>
                </a:pPr>
                <a:r>
                  <a:rPr lang="en-US" altLang="ko-KR" sz="1600" dirty="0">
                    <a:solidFill>
                      <a:schemeClr val="bg1"/>
                    </a:solidFill>
                    <a:latin typeface="+mn-lt"/>
                    <a:ea typeface="+mn-ea"/>
                    <a:cs typeface="+mn-ea"/>
                    <a:sym typeface="+mn-lt"/>
                  </a:rPr>
                  <a:t>Design inspiration for presentation</a:t>
                </a:r>
              </a:p>
            </p:txBody>
          </p:sp>
          <p:sp>
            <p:nvSpPr>
              <p:cNvPr id="33" name="speed"/>
              <p:cNvSpPr txBox="1">
                <a:spLocks noChangeArrowheads="1"/>
              </p:cNvSpPr>
              <p:nvPr/>
            </p:nvSpPr>
            <p:spPr bwMode="auto">
              <a:xfrm>
                <a:off x="7849557" y="5344268"/>
                <a:ext cx="2217451" cy="276999"/>
              </a:xfrm>
              <a:prstGeom prst="rect">
                <a:avLst/>
              </a:prstGeom>
              <a:noFill/>
              <a:scene3d>
                <a:camera prst="orthographicFront">
                  <a:rot lat="0" lon="0" rev="0"/>
                </a:camera>
                <a:lightRig rig="threePt" dir="t"/>
              </a:scene3d>
              <a:sp3d prstMaterial="matte">
                <a:bevelT w="1270" h="1270"/>
              </a:sp3d>
            </p:spPr>
            <p:txBody>
              <a:bodyPr lIns="0" tIns="0" rIns="0" bIns="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1">
                  <a:defRPr/>
                </a:pPr>
                <a:r>
                  <a:rPr lang="zh-CN" altLang="en-US" sz="2000" dirty="0">
                    <a:latin typeface="+mn-lt"/>
                    <a:ea typeface="+mn-ea"/>
                    <a:cs typeface="+mn-ea"/>
                    <a:sym typeface="+mn-lt"/>
                  </a:rPr>
                  <a:t>输入标题</a:t>
                </a:r>
                <a:endParaRPr lang="en-US" altLang="ko-KR" sz="2000" dirty="0">
                  <a:latin typeface="+mn-lt"/>
                  <a:ea typeface="+mn-ea"/>
                  <a:cs typeface="+mn-ea"/>
                  <a:sym typeface="+mn-lt"/>
                </a:endParaRPr>
              </a:p>
            </p:txBody>
          </p:sp>
        </p:grpSp>
        <p:grpSp>
          <p:nvGrpSpPr>
            <p:cNvPr id="34" name="Group 70"/>
            <p:cNvGrpSpPr/>
            <p:nvPr/>
          </p:nvGrpSpPr>
          <p:grpSpPr bwMode="auto">
            <a:xfrm>
              <a:off x="6593626" y="4538660"/>
              <a:ext cx="1227137" cy="1227137"/>
              <a:chOff x="6768607" y="5216218"/>
              <a:chExt cx="932682" cy="932682"/>
            </a:xfrm>
          </p:grpSpPr>
          <p:sp>
            <p:nvSpPr>
              <p:cNvPr id="35" name="타원 75"/>
              <p:cNvSpPr/>
              <p:nvPr/>
            </p:nvSpPr>
            <p:spPr>
              <a:xfrm>
                <a:off x="6768607" y="5216218"/>
                <a:ext cx="932682" cy="932682"/>
              </a:xfrm>
              <a:prstGeom prst="ellipse">
                <a:avLst/>
              </a:prstGeom>
              <a:solidFill>
                <a:srgbClr val="E022E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2400" dirty="0">
                  <a:solidFill>
                    <a:schemeClr val="bg1"/>
                  </a:solidFill>
                  <a:cs typeface="+mn-ea"/>
                  <a:sym typeface="+mn-lt"/>
                </a:endParaRPr>
              </a:p>
            </p:txBody>
          </p:sp>
          <p:sp>
            <p:nvSpPr>
              <p:cNvPr id="36" name="Freeform 67"/>
              <p:cNvSpPr>
                <a:spLocks noEditPoints="1"/>
              </p:cNvSpPr>
              <p:nvPr/>
            </p:nvSpPr>
            <p:spPr bwMode="auto">
              <a:xfrm>
                <a:off x="6968682" y="5440353"/>
                <a:ext cx="532532" cy="484412"/>
              </a:xfrm>
              <a:custGeom>
                <a:avLst/>
                <a:gdLst>
                  <a:gd name="T0" fmla="*/ 372131 w 498"/>
                  <a:gd name="T1" fmla="*/ 268405 h 453"/>
                  <a:gd name="T2" fmla="*/ 363576 w 498"/>
                  <a:gd name="T3" fmla="*/ 269474 h 453"/>
                  <a:gd name="T4" fmla="*/ 402072 w 498"/>
                  <a:gd name="T5" fmla="*/ 197828 h 453"/>
                  <a:gd name="T6" fmla="*/ 435222 w 498"/>
                  <a:gd name="T7" fmla="*/ 207452 h 453"/>
                  <a:gd name="T8" fmla="*/ 502590 w 498"/>
                  <a:gd name="T9" fmla="*/ 110142 h 453"/>
                  <a:gd name="T10" fmla="*/ 529324 w 498"/>
                  <a:gd name="T11" fmla="*/ 99449 h 453"/>
                  <a:gd name="T12" fmla="*/ 517561 w 498"/>
                  <a:gd name="T13" fmla="*/ 72715 h 453"/>
                  <a:gd name="T14" fmla="*/ 490828 w 498"/>
                  <a:gd name="T15" fmla="*/ 84478 h 453"/>
                  <a:gd name="T16" fmla="*/ 421321 w 498"/>
                  <a:gd name="T17" fmla="*/ 173233 h 453"/>
                  <a:gd name="T18" fmla="*/ 380686 w 498"/>
                  <a:gd name="T19" fmla="*/ 149708 h 453"/>
                  <a:gd name="T20" fmla="*/ 320802 w 498"/>
                  <a:gd name="T21" fmla="*/ 36358 h 453"/>
                  <a:gd name="T22" fmla="*/ 197828 w 498"/>
                  <a:gd name="T23" fmla="*/ 0 h 453"/>
                  <a:gd name="T24" fmla="*/ 84478 w 498"/>
                  <a:gd name="T25" fmla="*/ 60953 h 453"/>
                  <a:gd name="T26" fmla="*/ 47051 w 498"/>
                  <a:gd name="T27" fmla="*/ 187135 h 453"/>
                  <a:gd name="T28" fmla="*/ 94102 w 498"/>
                  <a:gd name="T29" fmla="*/ 327219 h 453"/>
                  <a:gd name="T30" fmla="*/ 40635 w 498"/>
                  <a:gd name="T31" fmla="*/ 299416 h 453"/>
                  <a:gd name="T32" fmla="*/ 16040 w 498"/>
                  <a:gd name="T33" fmla="*/ 284445 h 453"/>
                  <a:gd name="T34" fmla="*/ 0 w 498"/>
                  <a:gd name="T35" fmla="*/ 307971 h 453"/>
                  <a:gd name="T36" fmla="*/ 26734 w 498"/>
                  <a:gd name="T37" fmla="*/ 322941 h 453"/>
                  <a:gd name="T38" fmla="*/ 73785 w 498"/>
                  <a:gd name="T39" fmla="*/ 361438 h 453"/>
                  <a:gd name="T40" fmla="*/ 102657 w 498"/>
                  <a:gd name="T41" fmla="*/ 361438 h 453"/>
                  <a:gd name="T42" fmla="*/ 125113 w 498"/>
                  <a:gd name="T43" fmla="*/ 309040 h 453"/>
                  <a:gd name="T44" fmla="*/ 214938 w 498"/>
                  <a:gd name="T45" fmla="*/ 334704 h 453"/>
                  <a:gd name="T46" fmla="*/ 312248 w 498"/>
                  <a:gd name="T47" fmla="*/ 303693 h 453"/>
                  <a:gd name="T48" fmla="*/ 315456 w 498"/>
                  <a:gd name="T49" fmla="*/ 321872 h 453"/>
                  <a:gd name="T50" fmla="*/ 317594 w 498"/>
                  <a:gd name="T51" fmla="*/ 326149 h 453"/>
                  <a:gd name="T52" fmla="*/ 477996 w 498"/>
                  <a:gd name="T53" fmla="*/ 484412 h 453"/>
                  <a:gd name="T54" fmla="*/ 531463 w 498"/>
                  <a:gd name="T55" fmla="*/ 441638 h 453"/>
                  <a:gd name="T56" fmla="*/ 514353 w 498"/>
                  <a:gd name="T57" fmla="*/ 88755 h 453"/>
                  <a:gd name="T58" fmla="*/ 369992 w 498"/>
                  <a:gd name="T59" fmla="*/ 286584 h 453"/>
                  <a:gd name="T60" fmla="*/ 72715 w 498"/>
                  <a:gd name="T61" fmla="*/ 108004 h 453"/>
                  <a:gd name="T62" fmla="*/ 156124 w 498"/>
                  <a:gd name="T63" fmla="*/ 26734 h 453"/>
                  <a:gd name="T64" fmla="*/ 272682 w 498"/>
                  <a:gd name="T65" fmla="*/ 26734 h 453"/>
                  <a:gd name="T66" fmla="*/ 356091 w 498"/>
                  <a:gd name="T67" fmla="*/ 108004 h 453"/>
                  <a:gd name="T68" fmla="*/ 351813 w 498"/>
                  <a:gd name="T69" fmla="*/ 166817 h 453"/>
                  <a:gd name="T70" fmla="*/ 312248 w 498"/>
                  <a:gd name="T71" fmla="*/ 68438 h 453"/>
                  <a:gd name="T72" fmla="*/ 214938 w 498"/>
                  <a:gd name="T73" fmla="*/ 28872 h 453"/>
                  <a:gd name="T74" fmla="*/ 116558 w 498"/>
                  <a:gd name="T75" fmla="*/ 70577 h 453"/>
                  <a:gd name="T76" fmla="*/ 75923 w 498"/>
                  <a:gd name="T77" fmla="*/ 166817 h 453"/>
                  <a:gd name="T78" fmla="*/ 116558 w 498"/>
                  <a:gd name="T79" fmla="*/ 264128 h 453"/>
                  <a:gd name="T80" fmla="*/ 71646 w 498"/>
                  <a:gd name="T81" fmla="*/ 219215 h 453"/>
                  <a:gd name="T82" fmla="*/ 218146 w 498"/>
                  <a:gd name="T83" fmla="*/ 187135 h 453"/>
                  <a:gd name="T84" fmla="*/ 314386 w 498"/>
                  <a:gd name="T85" fmla="*/ 239533 h 453"/>
                  <a:gd name="T86" fmla="*/ 226700 w 498"/>
                  <a:gd name="T87" fmla="*/ 289792 h 453"/>
                  <a:gd name="T88" fmla="*/ 149708 w 498"/>
                  <a:gd name="T89" fmla="*/ 272682 h 453"/>
                  <a:gd name="T90" fmla="*/ 210660 w 498"/>
                  <a:gd name="T91" fmla="*/ 148639 h 453"/>
                  <a:gd name="T92" fmla="*/ 199967 w 498"/>
                  <a:gd name="T93" fmla="*/ 175372 h 453"/>
                  <a:gd name="T94" fmla="*/ 97310 w 498"/>
                  <a:gd name="T95" fmla="*/ 203175 h 453"/>
                  <a:gd name="T96" fmla="*/ 105865 w 498"/>
                  <a:gd name="T97" fmla="*/ 109073 h 453"/>
                  <a:gd name="T98" fmla="*/ 178580 w 498"/>
                  <a:gd name="T99" fmla="*/ 49190 h 453"/>
                  <a:gd name="T100" fmla="*/ 272682 w 498"/>
                  <a:gd name="T101" fmla="*/ 58814 h 453"/>
                  <a:gd name="T102" fmla="*/ 332565 w 498"/>
                  <a:gd name="T103" fmla="*/ 131529 h 453"/>
                  <a:gd name="T104" fmla="*/ 214938 w 498"/>
                  <a:gd name="T105" fmla="*/ 319733 h 453"/>
                  <a:gd name="T106" fmla="*/ 133668 w 498"/>
                  <a:gd name="T107" fmla="*/ 296208 h 453"/>
                  <a:gd name="T108" fmla="*/ 228839 w 498"/>
                  <a:gd name="T109" fmla="*/ 304763 h 453"/>
                  <a:gd name="T110" fmla="*/ 319733 w 498"/>
                  <a:gd name="T111" fmla="*/ 255573 h 453"/>
                  <a:gd name="T112" fmla="*/ 364645 w 498"/>
                  <a:gd name="T113" fmla="*/ 193551 h 453"/>
                  <a:gd name="T114" fmla="*/ 329357 w 498"/>
                  <a:gd name="T115" fmla="*/ 267336 h 453"/>
                  <a:gd name="T116" fmla="*/ 307970 w 498"/>
                  <a:gd name="T117" fmla="*/ 287653 h 453"/>
                  <a:gd name="T118" fmla="*/ 240602 w 498"/>
                  <a:gd name="T119" fmla="*/ 317595 h 453"/>
                  <a:gd name="T120" fmla="*/ 328288 w 498"/>
                  <a:gd name="T121" fmla="*/ 290861 h 453"/>
                  <a:gd name="T122" fmla="*/ 331496 w 498"/>
                  <a:gd name="T123" fmla="*/ 302624 h 453"/>
                  <a:gd name="T124" fmla="*/ 516492 w 498"/>
                  <a:gd name="T125" fmla="*/ 440569 h 4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8"/>
                  <a:gd name="T190" fmla="*/ 0 h 453"/>
                  <a:gd name="T191" fmla="*/ 498 w 498"/>
                  <a:gd name="T192" fmla="*/ 453 h 4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8" h="453">
                    <a:moveTo>
                      <a:pt x="496" y="398"/>
                    </a:moveTo>
                    <a:lnTo>
                      <a:pt x="496" y="398"/>
                    </a:lnTo>
                    <a:lnTo>
                      <a:pt x="485" y="387"/>
                    </a:lnTo>
                    <a:lnTo>
                      <a:pt x="350" y="252"/>
                    </a:lnTo>
                    <a:lnTo>
                      <a:pt x="348" y="251"/>
                    </a:lnTo>
                    <a:lnTo>
                      <a:pt x="346" y="250"/>
                    </a:lnTo>
                    <a:lnTo>
                      <a:pt x="342" y="251"/>
                    </a:lnTo>
                    <a:lnTo>
                      <a:pt x="340" y="252"/>
                    </a:lnTo>
                    <a:lnTo>
                      <a:pt x="337" y="256"/>
                    </a:lnTo>
                    <a:lnTo>
                      <a:pt x="328" y="247"/>
                    </a:lnTo>
                    <a:lnTo>
                      <a:pt x="338" y="232"/>
                    </a:lnTo>
                    <a:lnTo>
                      <a:pt x="346" y="217"/>
                    </a:lnTo>
                    <a:lnTo>
                      <a:pt x="351" y="199"/>
                    </a:lnTo>
                    <a:lnTo>
                      <a:pt x="355" y="183"/>
                    </a:lnTo>
                    <a:lnTo>
                      <a:pt x="376" y="185"/>
                    </a:lnTo>
                    <a:lnTo>
                      <a:pt x="379" y="191"/>
                    </a:lnTo>
                    <a:lnTo>
                      <a:pt x="382" y="195"/>
                    </a:lnTo>
                    <a:lnTo>
                      <a:pt x="388" y="198"/>
                    </a:lnTo>
                    <a:lnTo>
                      <a:pt x="394" y="199"/>
                    </a:lnTo>
                    <a:lnTo>
                      <a:pt x="399" y="199"/>
                    </a:lnTo>
                    <a:lnTo>
                      <a:pt x="402" y="198"/>
                    </a:lnTo>
                    <a:lnTo>
                      <a:pt x="405" y="196"/>
                    </a:lnTo>
                    <a:lnTo>
                      <a:pt x="407" y="194"/>
                    </a:lnTo>
                    <a:lnTo>
                      <a:pt x="410" y="191"/>
                    </a:lnTo>
                    <a:lnTo>
                      <a:pt x="412" y="188"/>
                    </a:lnTo>
                    <a:lnTo>
                      <a:pt x="413" y="184"/>
                    </a:lnTo>
                    <a:lnTo>
                      <a:pt x="414" y="181"/>
                    </a:lnTo>
                    <a:lnTo>
                      <a:pt x="413" y="176"/>
                    </a:lnTo>
                    <a:lnTo>
                      <a:pt x="412" y="172"/>
                    </a:lnTo>
                    <a:lnTo>
                      <a:pt x="470" y="103"/>
                    </a:lnTo>
                    <a:lnTo>
                      <a:pt x="473" y="104"/>
                    </a:lnTo>
                    <a:lnTo>
                      <a:pt x="477" y="104"/>
                    </a:lnTo>
                    <a:lnTo>
                      <a:pt x="481" y="104"/>
                    </a:lnTo>
                    <a:lnTo>
                      <a:pt x="484" y="103"/>
                    </a:lnTo>
                    <a:lnTo>
                      <a:pt x="487" y="101"/>
                    </a:lnTo>
                    <a:lnTo>
                      <a:pt x="490" y="99"/>
                    </a:lnTo>
                    <a:lnTo>
                      <a:pt x="493" y="96"/>
                    </a:lnTo>
                    <a:lnTo>
                      <a:pt x="495" y="93"/>
                    </a:lnTo>
                    <a:lnTo>
                      <a:pt x="496" y="89"/>
                    </a:lnTo>
                    <a:lnTo>
                      <a:pt x="496" y="86"/>
                    </a:lnTo>
                    <a:lnTo>
                      <a:pt x="496" y="82"/>
                    </a:lnTo>
                    <a:lnTo>
                      <a:pt x="495" y="79"/>
                    </a:lnTo>
                    <a:lnTo>
                      <a:pt x="493" y="75"/>
                    </a:lnTo>
                    <a:lnTo>
                      <a:pt x="490" y="72"/>
                    </a:lnTo>
                    <a:lnTo>
                      <a:pt x="487" y="70"/>
                    </a:lnTo>
                    <a:lnTo>
                      <a:pt x="484" y="68"/>
                    </a:lnTo>
                    <a:lnTo>
                      <a:pt x="481" y="67"/>
                    </a:lnTo>
                    <a:lnTo>
                      <a:pt x="477" y="67"/>
                    </a:lnTo>
                    <a:lnTo>
                      <a:pt x="473" y="67"/>
                    </a:lnTo>
                    <a:lnTo>
                      <a:pt x="470" y="68"/>
                    </a:lnTo>
                    <a:lnTo>
                      <a:pt x="467" y="70"/>
                    </a:lnTo>
                    <a:lnTo>
                      <a:pt x="463" y="72"/>
                    </a:lnTo>
                    <a:lnTo>
                      <a:pt x="461" y="75"/>
                    </a:lnTo>
                    <a:lnTo>
                      <a:pt x="459" y="79"/>
                    </a:lnTo>
                    <a:lnTo>
                      <a:pt x="458" y="82"/>
                    </a:lnTo>
                    <a:lnTo>
                      <a:pt x="458" y="86"/>
                    </a:lnTo>
                    <a:lnTo>
                      <a:pt x="459" y="89"/>
                    </a:lnTo>
                    <a:lnTo>
                      <a:pt x="460" y="94"/>
                    </a:lnTo>
                    <a:lnTo>
                      <a:pt x="401" y="163"/>
                    </a:lnTo>
                    <a:lnTo>
                      <a:pt x="394" y="162"/>
                    </a:lnTo>
                    <a:lnTo>
                      <a:pt x="389" y="163"/>
                    </a:lnTo>
                    <a:lnTo>
                      <a:pt x="385" y="165"/>
                    </a:lnTo>
                    <a:lnTo>
                      <a:pt x="381" y="167"/>
                    </a:lnTo>
                    <a:lnTo>
                      <a:pt x="378" y="171"/>
                    </a:lnTo>
                    <a:lnTo>
                      <a:pt x="358" y="169"/>
                    </a:lnTo>
                    <a:lnTo>
                      <a:pt x="358" y="156"/>
                    </a:lnTo>
                    <a:lnTo>
                      <a:pt x="356" y="140"/>
                    </a:lnTo>
                    <a:lnTo>
                      <a:pt x="354" y="125"/>
                    </a:lnTo>
                    <a:lnTo>
                      <a:pt x="351" y="111"/>
                    </a:lnTo>
                    <a:lnTo>
                      <a:pt x="346" y="96"/>
                    </a:lnTo>
                    <a:lnTo>
                      <a:pt x="339" y="82"/>
                    </a:lnTo>
                    <a:lnTo>
                      <a:pt x="332" y="69"/>
                    </a:lnTo>
                    <a:lnTo>
                      <a:pt x="322" y="57"/>
                    </a:lnTo>
                    <a:lnTo>
                      <a:pt x="312" y="45"/>
                    </a:lnTo>
                    <a:lnTo>
                      <a:pt x="300" y="34"/>
                    </a:lnTo>
                    <a:lnTo>
                      <a:pt x="287" y="26"/>
                    </a:lnTo>
                    <a:lnTo>
                      <a:pt x="274" y="18"/>
                    </a:lnTo>
                    <a:lnTo>
                      <a:pt x="260" y="12"/>
                    </a:lnTo>
                    <a:lnTo>
                      <a:pt x="246" y="6"/>
                    </a:lnTo>
                    <a:lnTo>
                      <a:pt x="231" y="2"/>
                    </a:lnTo>
                    <a:lnTo>
                      <a:pt x="216" y="0"/>
                    </a:lnTo>
                    <a:lnTo>
                      <a:pt x="201" y="0"/>
                    </a:lnTo>
                    <a:lnTo>
                      <a:pt x="185" y="0"/>
                    </a:lnTo>
                    <a:lnTo>
                      <a:pt x="170" y="2"/>
                    </a:lnTo>
                    <a:lnTo>
                      <a:pt x="155" y="6"/>
                    </a:lnTo>
                    <a:lnTo>
                      <a:pt x="140" y="12"/>
                    </a:lnTo>
                    <a:lnTo>
                      <a:pt x="126" y="18"/>
                    </a:lnTo>
                    <a:lnTo>
                      <a:pt x="113" y="26"/>
                    </a:lnTo>
                    <a:lnTo>
                      <a:pt x="102" y="35"/>
                    </a:lnTo>
                    <a:lnTo>
                      <a:pt x="90" y="45"/>
                    </a:lnTo>
                    <a:lnTo>
                      <a:pt x="79" y="57"/>
                    </a:lnTo>
                    <a:lnTo>
                      <a:pt x="70" y="70"/>
                    </a:lnTo>
                    <a:lnTo>
                      <a:pt x="62" y="83"/>
                    </a:lnTo>
                    <a:lnTo>
                      <a:pt x="55" y="96"/>
                    </a:lnTo>
                    <a:lnTo>
                      <a:pt x="51" y="111"/>
                    </a:lnTo>
                    <a:lnTo>
                      <a:pt x="47" y="125"/>
                    </a:lnTo>
                    <a:lnTo>
                      <a:pt x="44" y="141"/>
                    </a:lnTo>
                    <a:lnTo>
                      <a:pt x="43" y="156"/>
                    </a:lnTo>
                    <a:lnTo>
                      <a:pt x="44" y="175"/>
                    </a:lnTo>
                    <a:lnTo>
                      <a:pt x="48" y="193"/>
                    </a:lnTo>
                    <a:lnTo>
                      <a:pt x="53" y="210"/>
                    </a:lnTo>
                    <a:lnTo>
                      <a:pt x="61" y="226"/>
                    </a:lnTo>
                    <a:lnTo>
                      <a:pt x="69" y="242"/>
                    </a:lnTo>
                    <a:lnTo>
                      <a:pt x="80" y="256"/>
                    </a:lnTo>
                    <a:lnTo>
                      <a:pt x="92" y="269"/>
                    </a:lnTo>
                    <a:lnTo>
                      <a:pt x="105" y="280"/>
                    </a:lnTo>
                    <a:lnTo>
                      <a:pt x="88" y="306"/>
                    </a:lnTo>
                    <a:lnTo>
                      <a:pt x="83" y="305"/>
                    </a:lnTo>
                    <a:lnTo>
                      <a:pt x="77" y="306"/>
                    </a:lnTo>
                    <a:lnTo>
                      <a:pt x="71" y="310"/>
                    </a:lnTo>
                    <a:lnTo>
                      <a:pt x="38" y="288"/>
                    </a:lnTo>
                    <a:lnTo>
                      <a:pt x="38" y="285"/>
                    </a:lnTo>
                    <a:lnTo>
                      <a:pt x="38" y="280"/>
                    </a:lnTo>
                    <a:lnTo>
                      <a:pt x="37" y="277"/>
                    </a:lnTo>
                    <a:lnTo>
                      <a:pt x="35" y="274"/>
                    </a:lnTo>
                    <a:lnTo>
                      <a:pt x="32" y="271"/>
                    </a:lnTo>
                    <a:lnTo>
                      <a:pt x="29" y="269"/>
                    </a:lnTo>
                    <a:lnTo>
                      <a:pt x="26" y="268"/>
                    </a:lnTo>
                    <a:lnTo>
                      <a:pt x="23" y="266"/>
                    </a:lnTo>
                    <a:lnTo>
                      <a:pt x="20" y="265"/>
                    </a:lnTo>
                    <a:lnTo>
                      <a:pt x="15" y="266"/>
                    </a:lnTo>
                    <a:lnTo>
                      <a:pt x="12" y="268"/>
                    </a:lnTo>
                    <a:lnTo>
                      <a:pt x="9" y="269"/>
                    </a:lnTo>
                    <a:lnTo>
                      <a:pt x="5" y="271"/>
                    </a:lnTo>
                    <a:lnTo>
                      <a:pt x="3" y="274"/>
                    </a:lnTo>
                    <a:lnTo>
                      <a:pt x="1" y="277"/>
                    </a:lnTo>
                    <a:lnTo>
                      <a:pt x="0" y="280"/>
                    </a:lnTo>
                    <a:lnTo>
                      <a:pt x="0" y="285"/>
                    </a:lnTo>
                    <a:lnTo>
                      <a:pt x="0" y="288"/>
                    </a:lnTo>
                    <a:lnTo>
                      <a:pt x="1" y="292"/>
                    </a:lnTo>
                    <a:lnTo>
                      <a:pt x="3" y="295"/>
                    </a:lnTo>
                    <a:lnTo>
                      <a:pt x="5" y="298"/>
                    </a:lnTo>
                    <a:lnTo>
                      <a:pt x="9" y="300"/>
                    </a:lnTo>
                    <a:lnTo>
                      <a:pt x="12" y="302"/>
                    </a:lnTo>
                    <a:lnTo>
                      <a:pt x="15" y="303"/>
                    </a:lnTo>
                    <a:lnTo>
                      <a:pt x="20" y="303"/>
                    </a:lnTo>
                    <a:lnTo>
                      <a:pt x="25" y="302"/>
                    </a:lnTo>
                    <a:lnTo>
                      <a:pt x="29" y="300"/>
                    </a:lnTo>
                    <a:lnTo>
                      <a:pt x="64" y="322"/>
                    </a:lnTo>
                    <a:lnTo>
                      <a:pt x="64" y="325"/>
                    </a:lnTo>
                    <a:lnTo>
                      <a:pt x="64" y="328"/>
                    </a:lnTo>
                    <a:lnTo>
                      <a:pt x="65" y="332"/>
                    </a:lnTo>
                    <a:lnTo>
                      <a:pt x="67" y="336"/>
                    </a:lnTo>
                    <a:lnTo>
                      <a:pt x="69" y="338"/>
                    </a:lnTo>
                    <a:lnTo>
                      <a:pt x="72" y="340"/>
                    </a:lnTo>
                    <a:lnTo>
                      <a:pt x="76" y="342"/>
                    </a:lnTo>
                    <a:lnTo>
                      <a:pt x="79" y="343"/>
                    </a:lnTo>
                    <a:lnTo>
                      <a:pt x="83" y="343"/>
                    </a:lnTo>
                    <a:lnTo>
                      <a:pt x="86" y="343"/>
                    </a:lnTo>
                    <a:lnTo>
                      <a:pt x="90" y="342"/>
                    </a:lnTo>
                    <a:lnTo>
                      <a:pt x="93" y="340"/>
                    </a:lnTo>
                    <a:lnTo>
                      <a:pt x="96" y="338"/>
                    </a:lnTo>
                    <a:lnTo>
                      <a:pt x="98" y="336"/>
                    </a:lnTo>
                    <a:lnTo>
                      <a:pt x="101" y="332"/>
                    </a:lnTo>
                    <a:lnTo>
                      <a:pt x="102" y="328"/>
                    </a:lnTo>
                    <a:lnTo>
                      <a:pt x="102" y="325"/>
                    </a:lnTo>
                    <a:lnTo>
                      <a:pt x="101" y="319"/>
                    </a:lnTo>
                    <a:lnTo>
                      <a:pt x="98" y="314"/>
                    </a:lnTo>
                    <a:lnTo>
                      <a:pt x="117" y="289"/>
                    </a:lnTo>
                    <a:lnTo>
                      <a:pt x="126" y="295"/>
                    </a:lnTo>
                    <a:lnTo>
                      <a:pt x="136" y="299"/>
                    </a:lnTo>
                    <a:lnTo>
                      <a:pt x="146" y="303"/>
                    </a:lnTo>
                    <a:lnTo>
                      <a:pt x="157" y="306"/>
                    </a:lnTo>
                    <a:lnTo>
                      <a:pt x="166" y="310"/>
                    </a:lnTo>
                    <a:lnTo>
                      <a:pt x="178" y="312"/>
                    </a:lnTo>
                    <a:lnTo>
                      <a:pt x="189"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5" y="298"/>
                    </a:lnTo>
                    <a:lnTo>
                      <a:pt x="295" y="301"/>
                    </a:lnTo>
                    <a:lnTo>
                      <a:pt x="295" y="303"/>
                    </a:lnTo>
                    <a:lnTo>
                      <a:pt x="297" y="305"/>
                    </a:lnTo>
                    <a:lnTo>
                      <a:pt x="312" y="322"/>
                    </a:lnTo>
                    <a:lnTo>
                      <a:pt x="432" y="440"/>
                    </a:lnTo>
                    <a:lnTo>
                      <a:pt x="443" y="451"/>
                    </a:lnTo>
                    <a:lnTo>
                      <a:pt x="445" y="452"/>
                    </a:lnTo>
                    <a:lnTo>
                      <a:pt x="447" y="453"/>
                    </a:lnTo>
                    <a:lnTo>
                      <a:pt x="458" y="452"/>
                    </a:lnTo>
                    <a:lnTo>
                      <a:pt x="467" y="449"/>
                    </a:lnTo>
                    <a:lnTo>
                      <a:pt x="475" y="445"/>
                    </a:lnTo>
                    <a:lnTo>
                      <a:pt x="483" y="438"/>
                    </a:lnTo>
                    <a:lnTo>
                      <a:pt x="489" y="431"/>
                    </a:lnTo>
                    <a:lnTo>
                      <a:pt x="494" y="422"/>
                    </a:lnTo>
                    <a:lnTo>
                      <a:pt x="497" y="413"/>
                    </a:lnTo>
                    <a:lnTo>
                      <a:pt x="498" y="403"/>
                    </a:lnTo>
                    <a:lnTo>
                      <a:pt x="497" y="400"/>
                    </a:lnTo>
                    <a:lnTo>
                      <a:pt x="496" y="398"/>
                    </a:lnTo>
                    <a:close/>
                    <a:moveTo>
                      <a:pt x="481" y="83"/>
                    </a:moveTo>
                    <a:lnTo>
                      <a:pt x="480" y="82"/>
                    </a:lnTo>
                    <a:lnTo>
                      <a:pt x="481" y="83"/>
                    </a:lnTo>
                    <a:close/>
                    <a:moveTo>
                      <a:pt x="327" y="316"/>
                    </a:moveTo>
                    <a:lnTo>
                      <a:pt x="361" y="28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110" y="46"/>
                    </a:lnTo>
                    <a:lnTo>
                      <a:pt x="121" y="37"/>
                    </a:lnTo>
                    <a:lnTo>
                      <a:pt x="133" y="30"/>
                    </a:lnTo>
                    <a:lnTo>
                      <a:pt x="146" y="25"/>
                    </a:lnTo>
                    <a:lnTo>
                      <a:pt x="159" y="19"/>
                    </a:lnTo>
                    <a:lnTo>
                      <a:pt x="173" y="16"/>
                    </a:lnTo>
                    <a:lnTo>
                      <a:pt x="187" y="14"/>
                    </a:lnTo>
                    <a:lnTo>
                      <a:pt x="201" y="14"/>
                    </a:lnTo>
                    <a:lnTo>
                      <a:pt x="215" y="14"/>
                    </a:lnTo>
                    <a:lnTo>
                      <a:pt x="229" y="16"/>
                    </a:lnTo>
                    <a:lnTo>
                      <a:pt x="242" y="19"/>
                    </a:lnTo>
                    <a:lnTo>
                      <a:pt x="255" y="25"/>
                    </a:lnTo>
                    <a:lnTo>
                      <a:pt x="268" y="30"/>
                    </a:lnTo>
                    <a:lnTo>
                      <a:pt x="280" y="37"/>
                    </a:lnTo>
                    <a:lnTo>
                      <a:pt x="291" y="46"/>
                    </a:lnTo>
                    <a:lnTo>
                      <a:pt x="301" y="55"/>
                    </a:lnTo>
                    <a:lnTo>
                      <a:pt x="311" y="66"/>
                    </a:lnTo>
                    <a:lnTo>
                      <a:pt x="320" y="77"/>
                    </a:lnTo>
                    <a:lnTo>
                      <a:pt x="327" y="89"/>
                    </a:lnTo>
                    <a:lnTo>
                      <a:pt x="333" y="101"/>
                    </a:lnTo>
                    <a:lnTo>
                      <a:pt x="337" y="114"/>
                    </a:lnTo>
                    <a:lnTo>
                      <a:pt x="340" y="128"/>
                    </a:lnTo>
                    <a:lnTo>
                      <a:pt x="342" y="142"/>
                    </a:lnTo>
                    <a:lnTo>
                      <a:pt x="344" y="156"/>
                    </a:lnTo>
                    <a:lnTo>
                      <a:pt x="344" y="167"/>
                    </a:lnTo>
                    <a:lnTo>
                      <a:pt x="329" y="165"/>
                    </a:lnTo>
                    <a:lnTo>
                      <a:pt x="329" y="156"/>
                    </a:lnTo>
                    <a:lnTo>
                      <a:pt x="329" y="143"/>
                    </a:lnTo>
                    <a:lnTo>
                      <a:pt x="327" y="130"/>
                    </a:lnTo>
                    <a:lnTo>
                      <a:pt x="324" y="118"/>
                    </a:lnTo>
                    <a:lnTo>
                      <a:pt x="320" y="107"/>
                    </a:lnTo>
                    <a:lnTo>
                      <a:pt x="314" y="96"/>
                    </a:lnTo>
                    <a:lnTo>
                      <a:pt x="308" y="85"/>
                    </a:lnTo>
                    <a:lnTo>
                      <a:pt x="300" y="74"/>
                    </a:lnTo>
                    <a:lnTo>
                      <a:pt x="292" y="64"/>
                    </a:lnTo>
                    <a:lnTo>
                      <a:pt x="282" y="56"/>
                    </a:lnTo>
                    <a:lnTo>
                      <a:pt x="272" y="48"/>
                    </a:lnTo>
                    <a:lnTo>
                      <a:pt x="261" y="42"/>
                    </a:lnTo>
                    <a:lnTo>
                      <a:pt x="250" y="36"/>
                    </a:lnTo>
                    <a:lnTo>
                      <a:pt x="239" y="33"/>
                    </a:lnTo>
                    <a:lnTo>
                      <a:pt x="226" y="30"/>
                    </a:lnTo>
                    <a:lnTo>
                      <a:pt x="214" y="28"/>
                    </a:lnTo>
                    <a:lnTo>
                      <a:pt x="201" y="27"/>
                    </a:lnTo>
                    <a:lnTo>
                      <a:pt x="188" y="28"/>
                    </a:lnTo>
                    <a:lnTo>
                      <a:pt x="175" y="30"/>
                    </a:lnTo>
                    <a:lnTo>
                      <a:pt x="163" y="33"/>
                    </a:lnTo>
                    <a:lnTo>
                      <a:pt x="151" y="37"/>
                    </a:lnTo>
                    <a:lnTo>
                      <a:pt x="139" y="43"/>
                    </a:lnTo>
                    <a:lnTo>
                      <a:pt x="129" y="49"/>
                    </a:lnTo>
                    <a:lnTo>
                      <a:pt x="119" y="57"/>
                    </a:lnTo>
                    <a:lnTo>
                      <a:pt x="109" y="66"/>
                    </a:lnTo>
                    <a:lnTo>
                      <a:pt x="101" y="74"/>
                    </a:lnTo>
                    <a:lnTo>
                      <a:pt x="93" y="85"/>
                    </a:lnTo>
                    <a:lnTo>
                      <a:pt x="86" y="96"/>
                    </a:lnTo>
                    <a:lnTo>
                      <a:pt x="81" y="107"/>
                    </a:lnTo>
                    <a:lnTo>
                      <a:pt x="77" y="118"/>
                    </a:lnTo>
                    <a:lnTo>
                      <a:pt x="75" y="131"/>
                    </a:lnTo>
                    <a:lnTo>
                      <a:pt x="72" y="143"/>
                    </a:lnTo>
                    <a:lnTo>
                      <a:pt x="71" y="156"/>
                    </a:lnTo>
                    <a:lnTo>
                      <a:pt x="72" y="169"/>
                    </a:lnTo>
                    <a:lnTo>
                      <a:pt x="75" y="181"/>
                    </a:lnTo>
                    <a:lnTo>
                      <a:pt x="77" y="194"/>
                    </a:lnTo>
                    <a:lnTo>
                      <a:pt x="81" y="206"/>
                    </a:lnTo>
                    <a:lnTo>
                      <a:pt x="86" y="217"/>
                    </a:lnTo>
                    <a:lnTo>
                      <a:pt x="93" y="228"/>
                    </a:lnTo>
                    <a:lnTo>
                      <a:pt x="101" y="238"/>
                    </a:lnTo>
                    <a:lnTo>
                      <a:pt x="109" y="247"/>
                    </a:lnTo>
                    <a:lnTo>
                      <a:pt x="121" y="258"/>
                    </a:lnTo>
                    <a:lnTo>
                      <a:pt x="113" y="269"/>
                    </a:lnTo>
                    <a:lnTo>
                      <a:pt x="102" y="259"/>
                    </a:lnTo>
                    <a:lnTo>
                      <a:pt x="91" y="247"/>
                    </a:lnTo>
                    <a:lnTo>
                      <a:pt x="81" y="234"/>
                    </a:lnTo>
                    <a:lnTo>
                      <a:pt x="72" y="220"/>
                    </a:lnTo>
                    <a:lnTo>
                      <a:pt x="67" y="205"/>
                    </a:lnTo>
                    <a:lnTo>
                      <a:pt x="62" y="190"/>
                    </a:lnTo>
                    <a:lnTo>
                      <a:pt x="58" y="174"/>
                    </a:lnTo>
                    <a:lnTo>
                      <a:pt x="58" y="156"/>
                    </a:lnTo>
                    <a:close/>
                    <a:moveTo>
                      <a:pt x="140" y="255"/>
                    </a:moveTo>
                    <a:lnTo>
                      <a:pt x="198" y="174"/>
                    </a:lnTo>
                    <a:lnTo>
                      <a:pt x="204" y="175"/>
                    </a:lnTo>
                    <a:lnTo>
                      <a:pt x="209" y="175"/>
                    </a:lnTo>
                    <a:lnTo>
                      <a:pt x="213" y="172"/>
                    </a:lnTo>
                    <a:lnTo>
                      <a:pt x="217" y="169"/>
                    </a:lnTo>
                    <a:lnTo>
                      <a:pt x="220" y="166"/>
                    </a:lnTo>
                    <a:lnTo>
                      <a:pt x="313" y="178"/>
                    </a:lnTo>
                    <a:lnTo>
                      <a:pt x="309" y="194"/>
                    </a:lnTo>
                    <a:lnTo>
                      <a:pt x="302" y="209"/>
                    </a:lnTo>
                    <a:lnTo>
                      <a:pt x="294" y="224"/>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185" y="270"/>
                    </a:lnTo>
                    <a:lnTo>
                      <a:pt x="170" y="266"/>
                    </a:lnTo>
                    <a:lnTo>
                      <a:pt x="155" y="261"/>
                    </a:lnTo>
                    <a:lnTo>
                      <a:pt x="140" y="255"/>
                    </a:lnTo>
                    <a:close/>
                    <a:moveTo>
                      <a:pt x="223" y="152"/>
                    </a:moveTo>
                    <a:lnTo>
                      <a:pt x="223" y="152"/>
                    </a:lnTo>
                    <a:lnTo>
                      <a:pt x="220" y="147"/>
                    </a:lnTo>
                    <a:lnTo>
                      <a:pt x="216" y="141"/>
                    </a:lnTo>
                    <a:lnTo>
                      <a:pt x="211" y="139"/>
                    </a:lnTo>
                    <a:lnTo>
                      <a:pt x="204" y="137"/>
                    </a:lnTo>
                    <a:lnTo>
                      <a:pt x="200" y="138"/>
                    </a:lnTo>
                    <a:lnTo>
                      <a:pt x="197" y="139"/>
                    </a:lnTo>
                    <a:lnTo>
                      <a:pt x="193" y="140"/>
                    </a:lnTo>
                    <a:lnTo>
                      <a:pt x="190" y="143"/>
                    </a:lnTo>
                    <a:lnTo>
                      <a:pt x="188" y="145"/>
                    </a:lnTo>
                    <a:lnTo>
                      <a:pt x="187" y="149"/>
                    </a:lnTo>
                    <a:lnTo>
                      <a:pt x="186" y="152"/>
                    </a:lnTo>
                    <a:lnTo>
                      <a:pt x="185" y="156"/>
                    </a:lnTo>
                    <a:lnTo>
                      <a:pt x="186" y="161"/>
                    </a:lnTo>
                    <a:lnTo>
                      <a:pt x="187" y="164"/>
                    </a:lnTo>
                    <a:lnTo>
                      <a:pt x="130" y="246"/>
                    </a:lnTo>
                    <a:lnTo>
                      <a:pt x="120" y="237"/>
                    </a:lnTo>
                    <a:lnTo>
                      <a:pt x="111" y="229"/>
                    </a:lnTo>
                    <a:lnTo>
                      <a:pt x="105" y="220"/>
                    </a:lnTo>
                    <a:lnTo>
                      <a:pt x="99" y="210"/>
                    </a:lnTo>
                    <a:lnTo>
                      <a:pt x="94" y="201"/>
                    </a:lnTo>
                    <a:lnTo>
                      <a:pt x="91" y="190"/>
                    </a:lnTo>
                    <a:lnTo>
                      <a:pt x="88" y="179"/>
                    </a:lnTo>
                    <a:lnTo>
                      <a:pt x="86" y="167"/>
                    </a:lnTo>
                    <a:lnTo>
                      <a:pt x="85" y="156"/>
                    </a:lnTo>
                    <a:lnTo>
                      <a:pt x="86" y="144"/>
                    </a:lnTo>
                    <a:lnTo>
                      <a:pt x="88" y="134"/>
                    </a:lnTo>
                    <a:lnTo>
                      <a:pt x="91" y="123"/>
                    </a:lnTo>
                    <a:lnTo>
                      <a:pt x="94" y="112"/>
                    </a:lnTo>
                    <a:lnTo>
                      <a:pt x="99" y="102"/>
                    </a:lnTo>
                    <a:lnTo>
                      <a:pt x="105" y="93"/>
                    </a:lnTo>
                    <a:lnTo>
                      <a:pt x="111" y="84"/>
                    </a:lnTo>
                    <a:lnTo>
                      <a:pt x="119" y="75"/>
                    </a:lnTo>
                    <a:lnTo>
                      <a:pt x="128" y="68"/>
                    </a:lnTo>
                    <a:lnTo>
                      <a:pt x="137" y="60"/>
                    </a:lnTo>
                    <a:lnTo>
                      <a:pt x="147" y="55"/>
                    </a:lnTo>
                    <a:lnTo>
                      <a:pt x="157" y="50"/>
                    </a:lnTo>
                    <a:lnTo>
                      <a:pt x="167" y="46"/>
                    </a:lnTo>
                    <a:lnTo>
                      <a:pt x="178" y="44"/>
                    </a:lnTo>
                    <a:lnTo>
                      <a:pt x="189" y="42"/>
                    </a:lnTo>
                    <a:lnTo>
                      <a:pt x="201" y="42"/>
                    </a:lnTo>
                    <a:lnTo>
                      <a:pt x="212" y="42"/>
                    </a:lnTo>
                    <a:lnTo>
                      <a:pt x="224" y="44"/>
                    </a:lnTo>
                    <a:lnTo>
                      <a:pt x="234" y="46"/>
                    </a:lnTo>
                    <a:lnTo>
                      <a:pt x="244" y="50"/>
                    </a:lnTo>
                    <a:lnTo>
                      <a:pt x="255" y="55"/>
                    </a:lnTo>
                    <a:lnTo>
                      <a:pt x="265" y="60"/>
                    </a:lnTo>
                    <a:lnTo>
                      <a:pt x="273" y="68"/>
                    </a:lnTo>
                    <a:lnTo>
                      <a:pt x="282" y="75"/>
                    </a:lnTo>
                    <a:lnTo>
                      <a:pt x="290" y="84"/>
                    </a:lnTo>
                    <a:lnTo>
                      <a:pt x="296" y="93"/>
                    </a:lnTo>
                    <a:lnTo>
                      <a:pt x="302" y="102"/>
                    </a:lnTo>
                    <a:lnTo>
                      <a:pt x="307" y="112"/>
                    </a:lnTo>
                    <a:lnTo>
                      <a:pt x="311" y="123"/>
                    </a:lnTo>
                    <a:lnTo>
                      <a:pt x="313" y="134"/>
                    </a:lnTo>
                    <a:lnTo>
                      <a:pt x="315" y="144"/>
                    </a:lnTo>
                    <a:lnTo>
                      <a:pt x="315" y="156"/>
                    </a:lnTo>
                    <a:lnTo>
                      <a:pt x="315" y="164"/>
                    </a:lnTo>
                    <a:lnTo>
                      <a:pt x="223" y="152"/>
                    </a:lnTo>
                    <a:close/>
                    <a:moveTo>
                      <a:pt x="201" y="299"/>
                    </a:moveTo>
                    <a:lnTo>
                      <a:pt x="201" y="306"/>
                    </a:lnTo>
                    <a:lnTo>
                      <a:pt x="201" y="299"/>
                    </a:lnTo>
                    <a:lnTo>
                      <a:pt x="190" y="299"/>
                    </a:lnTo>
                    <a:lnTo>
                      <a:pt x="180" y="298"/>
                    </a:lnTo>
                    <a:lnTo>
                      <a:pt x="171" y="296"/>
                    </a:lnTo>
                    <a:lnTo>
                      <a:pt x="161" y="293"/>
                    </a:lnTo>
                    <a:lnTo>
                      <a:pt x="151" y="290"/>
                    </a:lnTo>
                    <a:lnTo>
                      <a:pt x="142" y="286"/>
                    </a:lnTo>
                    <a:lnTo>
                      <a:pt x="133" y="282"/>
                    </a:lnTo>
                    <a:lnTo>
                      <a:pt x="125" y="277"/>
                    </a:lnTo>
                    <a:lnTo>
                      <a:pt x="133" y="265"/>
                    </a:lnTo>
                    <a:lnTo>
                      <a:pt x="148" y="274"/>
                    </a:lnTo>
                    <a:lnTo>
                      <a:pt x="165" y="280"/>
                    </a:lnTo>
                    <a:lnTo>
                      <a:pt x="183" y="284"/>
                    </a:lnTo>
                    <a:lnTo>
                      <a:pt x="201" y="285"/>
                    </a:lnTo>
                    <a:lnTo>
                      <a:pt x="214" y="285"/>
                    </a:lnTo>
                    <a:lnTo>
                      <a:pt x="226" y="283"/>
                    </a:lnTo>
                    <a:lnTo>
                      <a:pt x="239" y="279"/>
                    </a:lnTo>
                    <a:lnTo>
                      <a:pt x="251" y="275"/>
                    </a:lnTo>
                    <a:lnTo>
                      <a:pt x="261" y="270"/>
                    </a:lnTo>
                    <a:lnTo>
                      <a:pt x="272" y="263"/>
                    </a:lnTo>
                    <a:lnTo>
                      <a:pt x="283" y="256"/>
                    </a:lnTo>
                    <a:lnTo>
                      <a:pt x="292" y="247"/>
                    </a:lnTo>
                    <a:lnTo>
                      <a:pt x="299" y="239"/>
                    </a:lnTo>
                    <a:lnTo>
                      <a:pt x="305" y="232"/>
                    </a:lnTo>
                    <a:lnTo>
                      <a:pt x="310" y="224"/>
                    </a:lnTo>
                    <a:lnTo>
                      <a:pt x="315" y="216"/>
                    </a:lnTo>
                    <a:lnTo>
                      <a:pt x="320" y="207"/>
                    </a:lnTo>
                    <a:lnTo>
                      <a:pt x="323" y="198"/>
                    </a:lnTo>
                    <a:lnTo>
                      <a:pt x="325" y="189"/>
                    </a:lnTo>
                    <a:lnTo>
                      <a:pt x="327" y="179"/>
                    </a:lnTo>
                    <a:lnTo>
                      <a:pt x="341" y="181"/>
                    </a:lnTo>
                    <a:lnTo>
                      <a:pt x="337" y="197"/>
                    </a:lnTo>
                    <a:lnTo>
                      <a:pt x="332" y="214"/>
                    </a:lnTo>
                    <a:lnTo>
                      <a:pt x="324" y="229"/>
                    </a:lnTo>
                    <a:lnTo>
                      <a:pt x="314" y="243"/>
                    </a:lnTo>
                    <a:lnTo>
                      <a:pt x="314" y="244"/>
                    </a:lnTo>
                    <a:lnTo>
                      <a:pt x="308" y="250"/>
                    </a:lnTo>
                    <a:lnTo>
                      <a:pt x="301" y="257"/>
                    </a:lnTo>
                    <a:lnTo>
                      <a:pt x="295" y="263"/>
                    </a:lnTo>
                    <a:lnTo>
                      <a:pt x="288" y="269"/>
                    </a:lnTo>
                    <a:lnTo>
                      <a:pt x="288" y="270"/>
                    </a:lnTo>
                    <a:lnTo>
                      <a:pt x="279" y="276"/>
                    </a:lnTo>
                    <a:lnTo>
                      <a:pt x="268" y="282"/>
                    </a:lnTo>
                    <a:lnTo>
                      <a:pt x="258" y="287"/>
                    </a:lnTo>
                    <a:lnTo>
                      <a:pt x="247" y="291"/>
                    </a:lnTo>
                    <a:lnTo>
                      <a:pt x="236" y="295"/>
                    </a:lnTo>
                    <a:lnTo>
                      <a:pt x="225" y="297"/>
                    </a:lnTo>
                    <a:lnTo>
                      <a:pt x="213" y="299"/>
                    </a:lnTo>
                    <a:lnTo>
                      <a:pt x="201" y="299"/>
                    </a:lnTo>
                    <a:close/>
                    <a:moveTo>
                      <a:pt x="302" y="275"/>
                    </a:moveTo>
                    <a:lnTo>
                      <a:pt x="302" y="275"/>
                    </a:lnTo>
                    <a:lnTo>
                      <a:pt x="304" y="275"/>
                    </a:lnTo>
                    <a:lnTo>
                      <a:pt x="307" y="272"/>
                    </a:lnTo>
                    <a:lnTo>
                      <a:pt x="311" y="268"/>
                    </a:lnTo>
                    <a:lnTo>
                      <a:pt x="312" y="266"/>
                    </a:lnTo>
                    <a:lnTo>
                      <a:pt x="320" y="259"/>
                    </a:lnTo>
                    <a:lnTo>
                      <a:pt x="320" y="258"/>
                    </a:lnTo>
                    <a:lnTo>
                      <a:pt x="327" y="265"/>
                    </a:lnTo>
                    <a:lnTo>
                      <a:pt x="310" y="283"/>
                    </a:lnTo>
                    <a:lnTo>
                      <a:pt x="302" y="275"/>
                    </a:lnTo>
                    <a:close/>
                    <a:moveTo>
                      <a:pt x="450" y="439"/>
                    </a:moveTo>
                    <a:lnTo>
                      <a:pt x="447" y="436"/>
                    </a:lnTo>
                    <a:lnTo>
                      <a:pt x="481" y="403"/>
                    </a:lnTo>
                    <a:lnTo>
                      <a:pt x="484" y="406"/>
                    </a:lnTo>
                    <a:lnTo>
                      <a:pt x="483" y="412"/>
                    </a:lnTo>
                    <a:lnTo>
                      <a:pt x="481" y="418"/>
                    </a:lnTo>
                    <a:lnTo>
                      <a:pt x="477" y="424"/>
                    </a:lnTo>
                    <a:lnTo>
                      <a:pt x="473" y="428"/>
                    </a:lnTo>
                    <a:lnTo>
                      <a:pt x="468" y="433"/>
                    </a:lnTo>
                    <a:lnTo>
                      <a:pt x="462" y="436"/>
                    </a:lnTo>
                    <a:lnTo>
                      <a:pt x="457" y="438"/>
                    </a:lnTo>
                    <a:lnTo>
                      <a:pt x="450" y="439"/>
                    </a:ln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grpSp>
        <p:grpSp>
          <p:nvGrpSpPr>
            <p:cNvPr id="37" name="Group 75"/>
            <p:cNvGrpSpPr/>
            <p:nvPr/>
          </p:nvGrpSpPr>
          <p:grpSpPr bwMode="auto">
            <a:xfrm>
              <a:off x="7130201" y="2660647"/>
              <a:ext cx="1225550" cy="1227138"/>
              <a:chOff x="7304399" y="3337560"/>
              <a:chExt cx="932682" cy="932682"/>
            </a:xfrm>
          </p:grpSpPr>
          <p:sp>
            <p:nvSpPr>
              <p:cNvPr id="38" name="타원 81"/>
              <p:cNvSpPr/>
              <p:nvPr/>
            </p:nvSpPr>
            <p:spPr>
              <a:xfrm>
                <a:off x="7304399" y="3337560"/>
                <a:ext cx="932682" cy="932682"/>
              </a:xfrm>
              <a:prstGeom prst="ellipse">
                <a:avLst/>
              </a:prstGeom>
              <a:solidFill>
                <a:srgbClr val="E022E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2400" dirty="0">
                  <a:solidFill>
                    <a:schemeClr val="bg1"/>
                  </a:solidFill>
                  <a:cs typeface="+mn-ea"/>
                  <a:sym typeface="+mn-lt"/>
                </a:endParaRPr>
              </a:p>
            </p:txBody>
          </p:sp>
          <p:grpSp>
            <p:nvGrpSpPr>
              <p:cNvPr id="39" name="Group 43"/>
              <p:cNvGrpSpPr/>
              <p:nvPr/>
            </p:nvGrpSpPr>
            <p:grpSpPr>
              <a:xfrm>
                <a:off x="7512494" y="3596984"/>
                <a:ext cx="516492" cy="413835"/>
                <a:chOff x="7424738" y="4462463"/>
                <a:chExt cx="766763" cy="614363"/>
              </a:xfrm>
              <a:solidFill>
                <a:schemeClr val="bg1"/>
              </a:solidFill>
            </p:grpSpPr>
            <p:sp>
              <p:nvSpPr>
                <p:cNvPr id="40" name="Freeform 77"/>
                <p:cNvSpPr>
                  <a:spLocks noEditPoints="1"/>
                </p:cNvSpPr>
                <p:nvPr/>
              </p:nvSpPr>
              <p:spPr bwMode="auto">
                <a:xfrm>
                  <a:off x="7424738" y="5011738"/>
                  <a:ext cx="766763" cy="65088"/>
                </a:xfrm>
                <a:custGeom>
                  <a:avLst/>
                  <a:gdLst>
                    <a:gd name="T0" fmla="*/ 473 w 483"/>
                    <a:gd name="T1" fmla="*/ 0 h 41"/>
                    <a:gd name="T2" fmla="*/ 455 w 483"/>
                    <a:gd name="T3" fmla="*/ 0 h 41"/>
                    <a:gd name="T4" fmla="*/ 455 w 483"/>
                    <a:gd name="T5" fmla="*/ 0 h 41"/>
                    <a:gd name="T6" fmla="*/ 454 w 483"/>
                    <a:gd name="T7" fmla="*/ 0 h 41"/>
                    <a:gd name="T8" fmla="*/ 421 w 483"/>
                    <a:gd name="T9" fmla="*/ 0 h 41"/>
                    <a:gd name="T10" fmla="*/ 421 w 483"/>
                    <a:gd name="T11" fmla="*/ 0 h 41"/>
                    <a:gd name="T12" fmla="*/ 420 w 483"/>
                    <a:gd name="T13" fmla="*/ 0 h 41"/>
                    <a:gd name="T14" fmla="*/ 73 w 483"/>
                    <a:gd name="T15" fmla="*/ 0 h 41"/>
                    <a:gd name="T16" fmla="*/ 73 w 483"/>
                    <a:gd name="T17" fmla="*/ 0 h 41"/>
                    <a:gd name="T18" fmla="*/ 70 w 483"/>
                    <a:gd name="T19" fmla="*/ 0 h 41"/>
                    <a:gd name="T20" fmla="*/ 48 w 483"/>
                    <a:gd name="T21" fmla="*/ 6 h 41"/>
                    <a:gd name="T22" fmla="*/ 48 w 483"/>
                    <a:gd name="T23" fmla="*/ 6 h 41"/>
                    <a:gd name="T24" fmla="*/ 0 w 483"/>
                    <a:gd name="T25" fmla="*/ 20 h 41"/>
                    <a:gd name="T26" fmla="*/ 24 w 483"/>
                    <a:gd name="T27" fmla="*/ 27 h 41"/>
                    <a:gd name="T28" fmla="*/ 24 w 483"/>
                    <a:gd name="T29" fmla="*/ 27 h 41"/>
                    <a:gd name="T30" fmla="*/ 24 w 483"/>
                    <a:gd name="T31" fmla="*/ 27 h 41"/>
                    <a:gd name="T32" fmla="*/ 70 w 483"/>
                    <a:gd name="T33" fmla="*/ 40 h 41"/>
                    <a:gd name="T34" fmla="*/ 70 w 483"/>
                    <a:gd name="T35" fmla="*/ 40 h 41"/>
                    <a:gd name="T36" fmla="*/ 73 w 483"/>
                    <a:gd name="T37" fmla="*/ 41 h 41"/>
                    <a:gd name="T38" fmla="*/ 419 w 483"/>
                    <a:gd name="T39" fmla="*/ 41 h 41"/>
                    <a:gd name="T40" fmla="*/ 419 w 483"/>
                    <a:gd name="T41" fmla="*/ 41 h 41"/>
                    <a:gd name="T42" fmla="*/ 421 w 483"/>
                    <a:gd name="T43" fmla="*/ 41 h 41"/>
                    <a:gd name="T44" fmla="*/ 454 w 483"/>
                    <a:gd name="T45" fmla="*/ 41 h 41"/>
                    <a:gd name="T46" fmla="*/ 454 w 483"/>
                    <a:gd name="T47" fmla="*/ 41 h 41"/>
                    <a:gd name="T48" fmla="*/ 455 w 483"/>
                    <a:gd name="T49" fmla="*/ 41 h 41"/>
                    <a:gd name="T50" fmla="*/ 473 w 483"/>
                    <a:gd name="T51" fmla="*/ 41 h 41"/>
                    <a:gd name="T52" fmla="*/ 473 w 483"/>
                    <a:gd name="T53" fmla="*/ 41 h 41"/>
                    <a:gd name="T54" fmla="*/ 476 w 483"/>
                    <a:gd name="T55" fmla="*/ 40 h 41"/>
                    <a:gd name="T56" fmla="*/ 480 w 483"/>
                    <a:gd name="T57" fmla="*/ 38 h 41"/>
                    <a:gd name="T58" fmla="*/ 482 w 483"/>
                    <a:gd name="T59" fmla="*/ 34 h 41"/>
                    <a:gd name="T60" fmla="*/ 483 w 483"/>
                    <a:gd name="T61" fmla="*/ 31 h 41"/>
                    <a:gd name="T62" fmla="*/ 483 w 483"/>
                    <a:gd name="T63" fmla="*/ 10 h 41"/>
                    <a:gd name="T64" fmla="*/ 483 w 483"/>
                    <a:gd name="T65" fmla="*/ 10 h 41"/>
                    <a:gd name="T66" fmla="*/ 482 w 483"/>
                    <a:gd name="T67" fmla="*/ 5 h 41"/>
                    <a:gd name="T68" fmla="*/ 480 w 483"/>
                    <a:gd name="T69" fmla="*/ 2 h 41"/>
                    <a:gd name="T70" fmla="*/ 476 w 483"/>
                    <a:gd name="T71" fmla="*/ 0 h 41"/>
                    <a:gd name="T72" fmla="*/ 473 w 483"/>
                    <a:gd name="T73" fmla="*/ 0 h 41"/>
                    <a:gd name="T74" fmla="*/ 473 w 483"/>
                    <a:gd name="T75" fmla="*/ 0 h 41"/>
                    <a:gd name="T76" fmla="*/ 83 w 483"/>
                    <a:gd name="T77" fmla="*/ 14 h 41"/>
                    <a:gd name="T78" fmla="*/ 415 w 483"/>
                    <a:gd name="T79" fmla="*/ 14 h 41"/>
                    <a:gd name="T80" fmla="*/ 415 w 483"/>
                    <a:gd name="T81" fmla="*/ 27 h 41"/>
                    <a:gd name="T82" fmla="*/ 83 w 483"/>
                    <a:gd name="T83" fmla="*/ 27 h 41"/>
                    <a:gd name="T84" fmla="*/ 83 w 483"/>
                    <a:gd name="T85" fmla="*/ 27 h 41"/>
                    <a:gd name="T86" fmla="*/ 83 w 483"/>
                    <a:gd name="T87" fmla="*/ 20 h 41"/>
                    <a:gd name="T88" fmla="*/ 83 w 483"/>
                    <a:gd name="T89" fmla="*/ 20 h 41"/>
                    <a:gd name="T90" fmla="*/ 83 w 483"/>
                    <a:gd name="T91" fmla="*/ 14 h 41"/>
                    <a:gd name="T92" fmla="*/ 83 w 483"/>
                    <a:gd name="T93" fmla="*/ 14 h 41"/>
                    <a:gd name="T94" fmla="*/ 429 w 483"/>
                    <a:gd name="T95" fmla="*/ 14 h 41"/>
                    <a:gd name="T96" fmla="*/ 445 w 483"/>
                    <a:gd name="T97" fmla="*/ 14 h 41"/>
                    <a:gd name="T98" fmla="*/ 445 w 483"/>
                    <a:gd name="T99" fmla="*/ 27 h 41"/>
                    <a:gd name="T100" fmla="*/ 429 w 483"/>
                    <a:gd name="T101" fmla="*/ 27 h 41"/>
                    <a:gd name="T102" fmla="*/ 429 w 483"/>
                    <a:gd name="T103" fmla="*/ 14 h 41"/>
                    <a:gd name="T104" fmla="*/ 66 w 483"/>
                    <a:gd name="T105" fmla="*/ 16 h 41"/>
                    <a:gd name="T106" fmla="*/ 66 w 483"/>
                    <a:gd name="T107" fmla="*/ 25 h 41"/>
                    <a:gd name="T108" fmla="*/ 52 w 483"/>
                    <a:gd name="T109" fmla="*/ 20 h 41"/>
                    <a:gd name="T110" fmla="*/ 66 w 483"/>
                    <a:gd name="T111" fmla="*/ 16 h 41"/>
                    <a:gd name="T112" fmla="*/ 469 w 483"/>
                    <a:gd name="T113" fmla="*/ 27 h 41"/>
                    <a:gd name="T114" fmla="*/ 460 w 483"/>
                    <a:gd name="T115" fmla="*/ 27 h 41"/>
                    <a:gd name="T116" fmla="*/ 460 w 483"/>
                    <a:gd name="T117" fmla="*/ 14 h 41"/>
                    <a:gd name="T118" fmla="*/ 469 w 483"/>
                    <a:gd name="T119" fmla="*/ 14 h 41"/>
                    <a:gd name="T120" fmla="*/ 469 w 483"/>
                    <a:gd name="T12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1">
                      <a:moveTo>
                        <a:pt x="473" y="0"/>
                      </a:moveTo>
                      <a:lnTo>
                        <a:pt x="455" y="0"/>
                      </a:lnTo>
                      <a:lnTo>
                        <a:pt x="455" y="0"/>
                      </a:lnTo>
                      <a:lnTo>
                        <a:pt x="454" y="0"/>
                      </a:lnTo>
                      <a:lnTo>
                        <a:pt x="421" y="0"/>
                      </a:lnTo>
                      <a:lnTo>
                        <a:pt x="421" y="0"/>
                      </a:lnTo>
                      <a:lnTo>
                        <a:pt x="420" y="0"/>
                      </a:lnTo>
                      <a:lnTo>
                        <a:pt x="73" y="0"/>
                      </a:lnTo>
                      <a:lnTo>
                        <a:pt x="73" y="0"/>
                      </a:lnTo>
                      <a:lnTo>
                        <a:pt x="70" y="0"/>
                      </a:lnTo>
                      <a:lnTo>
                        <a:pt x="48" y="6"/>
                      </a:lnTo>
                      <a:lnTo>
                        <a:pt x="48" y="6"/>
                      </a:lnTo>
                      <a:lnTo>
                        <a:pt x="0" y="20"/>
                      </a:lnTo>
                      <a:lnTo>
                        <a:pt x="24" y="27"/>
                      </a:lnTo>
                      <a:lnTo>
                        <a:pt x="24" y="27"/>
                      </a:lnTo>
                      <a:lnTo>
                        <a:pt x="24" y="27"/>
                      </a:lnTo>
                      <a:lnTo>
                        <a:pt x="70" y="40"/>
                      </a:lnTo>
                      <a:lnTo>
                        <a:pt x="70" y="40"/>
                      </a:lnTo>
                      <a:lnTo>
                        <a:pt x="73" y="41"/>
                      </a:lnTo>
                      <a:lnTo>
                        <a:pt x="419" y="41"/>
                      </a:lnTo>
                      <a:lnTo>
                        <a:pt x="419" y="41"/>
                      </a:lnTo>
                      <a:lnTo>
                        <a:pt x="421" y="41"/>
                      </a:lnTo>
                      <a:lnTo>
                        <a:pt x="454" y="41"/>
                      </a:lnTo>
                      <a:lnTo>
                        <a:pt x="454" y="41"/>
                      </a:lnTo>
                      <a:lnTo>
                        <a:pt x="455" y="41"/>
                      </a:lnTo>
                      <a:lnTo>
                        <a:pt x="473" y="41"/>
                      </a:lnTo>
                      <a:lnTo>
                        <a:pt x="473" y="41"/>
                      </a:lnTo>
                      <a:lnTo>
                        <a:pt x="476" y="40"/>
                      </a:lnTo>
                      <a:lnTo>
                        <a:pt x="480" y="38"/>
                      </a:lnTo>
                      <a:lnTo>
                        <a:pt x="482" y="34"/>
                      </a:lnTo>
                      <a:lnTo>
                        <a:pt x="483" y="31"/>
                      </a:lnTo>
                      <a:lnTo>
                        <a:pt x="483" y="10"/>
                      </a:lnTo>
                      <a:lnTo>
                        <a:pt x="483" y="10"/>
                      </a:lnTo>
                      <a:lnTo>
                        <a:pt x="482" y="5"/>
                      </a:lnTo>
                      <a:lnTo>
                        <a:pt x="480" y="2"/>
                      </a:lnTo>
                      <a:lnTo>
                        <a:pt x="476" y="0"/>
                      </a:lnTo>
                      <a:lnTo>
                        <a:pt x="473" y="0"/>
                      </a:lnTo>
                      <a:lnTo>
                        <a:pt x="473" y="0"/>
                      </a:lnTo>
                      <a:close/>
                      <a:moveTo>
                        <a:pt x="83" y="14"/>
                      </a:moveTo>
                      <a:lnTo>
                        <a:pt x="415" y="14"/>
                      </a:lnTo>
                      <a:lnTo>
                        <a:pt x="415" y="27"/>
                      </a:lnTo>
                      <a:lnTo>
                        <a:pt x="83" y="27"/>
                      </a:lnTo>
                      <a:lnTo>
                        <a:pt x="83" y="27"/>
                      </a:lnTo>
                      <a:lnTo>
                        <a:pt x="83" y="20"/>
                      </a:lnTo>
                      <a:lnTo>
                        <a:pt x="83" y="20"/>
                      </a:lnTo>
                      <a:lnTo>
                        <a:pt x="83" y="14"/>
                      </a:lnTo>
                      <a:lnTo>
                        <a:pt x="83" y="14"/>
                      </a:lnTo>
                      <a:close/>
                      <a:moveTo>
                        <a:pt x="429" y="14"/>
                      </a:moveTo>
                      <a:lnTo>
                        <a:pt x="445" y="14"/>
                      </a:lnTo>
                      <a:lnTo>
                        <a:pt x="445" y="27"/>
                      </a:lnTo>
                      <a:lnTo>
                        <a:pt x="429" y="27"/>
                      </a:lnTo>
                      <a:lnTo>
                        <a:pt x="429" y="14"/>
                      </a:lnTo>
                      <a:close/>
                      <a:moveTo>
                        <a:pt x="66" y="16"/>
                      </a:moveTo>
                      <a:lnTo>
                        <a:pt x="66" y="25"/>
                      </a:lnTo>
                      <a:lnTo>
                        <a:pt x="52" y="20"/>
                      </a:lnTo>
                      <a:lnTo>
                        <a:pt x="66" y="16"/>
                      </a:lnTo>
                      <a:close/>
                      <a:moveTo>
                        <a:pt x="469" y="27"/>
                      </a:moveTo>
                      <a:lnTo>
                        <a:pt x="460" y="27"/>
                      </a:lnTo>
                      <a:lnTo>
                        <a:pt x="460" y="14"/>
                      </a:lnTo>
                      <a:lnTo>
                        <a:pt x="469" y="14"/>
                      </a:lnTo>
                      <a:lnTo>
                        <a:pt x="469" y="27"/>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1" name="Freeform 78"/>
                <p:cNvSpPr>
                  <a:spLocks noEditPoints="1"/>
                </p:cNvSpPr>
                <p:nvPr/>
              </p:nvSpPr>
              <p:spPr bwMode="auto">
                <a:xfrm>
                  <a:off x="7431088" y="4462463"/>
                  <a:ext cx="760413" cy="484188"/>
                </a:xfrm>
                <a:custGeom>
                  <a:avLst/>
                  <a:gdLst>
                    <a:gd name="T0" fmla="*/ 0 w 479"/>
                    <a:gd name="T1" fmla="*/ 0 h 305"/>
                    <a:gd name="T2" fmla="*/ 0 w 479"/>
                    <a:gd name="T3" fmla="*/ 60 h 305"/>
                    <a:gd name="T4" fmla="*/ 0 w 479"/>
                    <a:gd name="T5" fmla="*/ 305 h 305"/>
                    <a:gd name="T6" fmla="*/ 479 w 479"/>
                    <a:gd name="T7" fmla="*/ 305 h 305"/>
                    <a:gd name="T8" fmla="*/ 479 w 479"/>
                    <a:gd name="T9" fmla="*/ 60 h 305"/>
                    <a:gd name="T10" fmla="*/ 479 w 479"/>
                    <a:gd name="T11" fmla="*/ 0 h 305"/>
                    <a:gd name="T12" fmla="*/ 0 w 479"/>
                    <a:gd name="T13" fmla="*/ 0 h 305"/>
                    <a:gd name="T14" fmla="*/ 14 w 479"/>
                    <a:gd name="T15" fmla="*/ 14 h 305"/>
                    <a:gd name="T16" fmla="*/ 465 w 479"/>
                    <a:gd name="T17" fmla="*/ 14 h 305"/>
                    <a:gd name="T18" fmla="*/ 465 w 479"/>
                    <a:gd name="T19" fmla="*/ 46 h 305"/>
                    <a:gd name="T20" fmla="*/ 14 w 479"/>
                    <a:gd name="T21" fmla="*/ 46 h 305"/>
                    <a:gd name="T22" fmla="*/ 14 w 479"/>
                    <a:gd name="T23" fmla="*/ 14 h 305"/>
                    <a:gd name="T24" fmla="*/ 465 w 479"/>
                    <a:gd name="T25" fmla="*/ 291 h 305"/>
                    <a:gd name="T26" fmla="*/ 14 w 479"/>
                    <a:gd name="T27" fmla="*/ 291 h 305"/>
                    <a:gd name="T28" fmla="*/ 14 w 479"/>
                    <a:gd name="T29" fmla="*/ 60 h 305"/>
                    <a:gd name="T30" fmla="*/ 465 w 479"/>
                    <a:gd name="T31" fmla="*/ 60 h 305"/>
                    <a:gd name="T32" fmla="*/ 465 w 479"/>
                    <a:gd name="T33" fmla="*/ 29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305">
                      <a:moveTo>
                        <a:pt x="0" y="0"/>
                      </a:moveTo>
                      <a:lnTo>
                        <a:pt x="0" y="60"/>
                      </a:lnTo>
                      <a:lnTo>
                        <a:pt x="0" y="305"/>
                      </a:lnTo>
                      <a:lnTo>
                        <a:pt x="479" y="305"/>
                      </a:lnTo>
                      <a:lnTo>
                        <a:pt x="479" y="60"/>
                      </a:lnTo>
                      <a:lnTo>
                        <a:pt x="479" y="0"/>
                      </a:lnTo>
                      <a:lnTo>
                        <a:pt x="0" y="0"/>
                      </a:lnTo>
                      <a:close/>
                      <a:moveTo>
                        <a:pt x="14" y="14"/>
                      </a:moveTo>
                      <a:lnTo>
                        <a:pt x="465" y="14"/>
                      </a:lnTo>
                      <a:lnTo>
                        <a:pt x="465" y="46"/>
                      </a:lnTo>
                      <a:lnTo>
                        <a:pt x="14" y="46"/>
                      </a:lnTo>
                      <a:lnTo>
                        <a:pt x="14" y="14"/>
                      </a:lnTo>
                      <a:close/>
                      <a:moveTo>
                        <a:pt x="465" y="291"/>
                      </a:moveTo>
                      <a:lnTo>
                        <a:pt x="14" y="291"/>
                      </a:lnTo>
                      <a:lnTo>
                        <a:pt x="14" y="60"/>
                      </a:lnTo>
                      <a:lnTo>
                        <a:pt x="465" y="60"/>
                      </a:lnTo>
                      <a:lnTo>
                        <a:pt x="465" y="291"/>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2" name="Rectangle 79"/>
                <p:cNvSpPr>
                  <a:spLocks noChangeArrowheads="1"/>
                </p:cNvSpPr>
                <p:nvPr/>
              </p:nvSpPr>
              <p:spPr bwMode="auto">
                <a:xfrm>
                  <a:off x="7467600" y="4497388"/>
                  <a:ext cx="30163" cy="23813"/>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3" name="Rectangle 80"/>
                <p:cNvSpPr>
                  <a:spLocks noChangeArrowheads="1"/>
                </p:cNvSpPr>
                <p:nvPr/>
              </p:nvSpPr>
              <p:spPr bwMode="auto">
                <a:xfrm>
                  <a:off x="7510463" y="4497388"/>
                  <a:ext cx="28575" cy="23813"/>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4" name="Rectangle 81"/>
                <p:cNvSpPr>
                  <a:spLocks noChangeArrowheads="1"/>
                </p:cNvSpPr>
                <p:nvPr/>
              </p:nvSpPr>
              <p:spPr bwMode="auto">
                <a:xfrm>
                  <a:off x="7551738" y="4497388"/>
                  <a:ext cx="28575" cy="23813"/>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5" name="Freeform 82"/>
                <p:cNvSpPr>
                  <a:spLocks noEditPoints="1"/>
                </p:cNvSpPr>
                <p:nvPr/>
              </p:nvSpPr>
              <p:spPr bwMode="auto">
                <a:xfrm>
                  <a:off x="7524750" y="4603750"/>
                  <a:ext cx="134938" cy="169863"/>
                </a:xfrm>
                <a:custGeom>
                  <a:avLst/>
                  <a:gdLst>
                    <a:gd name="T0" fmla="*/ 22 w 85"/>
                    <a:gd name="T1" fmla="*/ 80 h 107"/>
                    <a:gd name="T2" fmla="*/ 62 w 85"/>
                    <a:gd name="T3" fmla="*/ 80 h 107"/>
                    <a:gd name="T4" fmla="*/ 71 w 85"/>
                    <a:gd name="T5" fmla="*/ 107 h 107"/>
                    <a:gd name="T6" fmla="*/ 85 w 85"/>
                    <a:gd name="T7" fmla="*/ 102 h 107"/>
                    <a:gd name="T8" fmla="*/ 49 w 85"/>
                    <a:gd name="T9" fmla="*/ 0 h 107"/>
                    <a:gd name="T10" fmla="*/ 35 w 85"/>
                    <a:gd name="T11" fmla="*/ 0 h 107"/>
                    <a:gd name="T12" fmla="*/ 0 w 85"/>
                    <a:gd name="T13" fmla="*/ 102 h 107"/>
                    <a:gd name="T14" fmla="*/ 14 w 85"/>
                    <a:gd name="T15" fmla="*/ 107 h 107"/>
                    <a:gd name="T16" fmla="*/ 22 w 85"/>
                    <a:gd name="T17" fmla="*/ 80 h 107"/>
                    <a:gd name="T18" fmla="*/ 43 w 85"/>
                    <a:gd name="T19" fmla="*/ 24 h 107"/>
                    <a:gd name="T20" fmla="*/ 57 w 85"/>
                    <a:gd name="T21" fmla="*/ 66 h 107"/>
                    <a:gd name="T22" fmla="*/ 28 w 85"/>
                    <a:gd name="T23" fmla="*/ 66 h 107"/>
                    <a:gd name="T24" fmla="*/ 43 w 85"/>
                    <a:gd name="T25"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7">
                      <a:moveTo>
                        <a:pt x="22" y="80"/>
                      </a:moveTo>
                      <a:lnTo>
                        <a:pt x="62" y="80"/>
                      </a:lnTo>
                      <a:lnTo>
                        <a:pt x="71" y="107"/>
                      </a:lnTo>
                      <a:lnTo>
                        <a:pt x="85" y="102"/>
                      </a:lnTo>
                      <a:lnTo>
                        <a:pt x="49" y="0"/>
                      </a:lnTo>
                      <a:lnTo>
                        <a:pt x="35" y="0"/>
                      </a:lnTo>
                      <a:lnTo>
                        <a:pt x="0" y="102"/>
                      </a:lnTo>
                      <a:lnTo>
                        <a:pt x="14" y="107"/>
                      </a:lnTo>
                      <a:lnTo>
                        <a:pt x="22" y="80"/>
                      </a:lnTo>
                      <a:close/>
                      <a:moveTo>
                        <a:pt x="43" y="24"/>
                      </a:moveTo>
                      <a:lnTo>
                        <a:pt x="57" y="66"/>
                      </a:lnTo>
                      <a:lnTo>
                        <a:pt x="28" y="66"/>
                      </a:lnTo>
                      <a:lnTo>
                        <a:pt x="43" y="24"/>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6" name="Rectangle 83"/>
                <p:cNvSpPr>
                  <a:spLocks noChangeArrowheads="1"/>
                </p:cNvSpPr>
                <p:nvPr/>
              </p:nvSpPr>
              <p:spPr bwMode="auto">
                <a:xfrm>
                  <a:off x="7685088" y="4603750"/>
                  <a:ext cx="382588" cy="22225"/>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7" name="Rectangle 84"/>
                <p:cNvSpPr>
                  <a:spLocks noChangeArrowheads="1"/>
                </p:cNvSpPr>
                <p:nvPr/>
              </p:nvSpPr>
              <p:spPr bwMode="auto">
                <a:xfrm>
                  <a:off x="7685088" y="4652963"/>
                  <a:ext cx="382588" cy="22225"/>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8" name="Rectangle 85"/>
                <p:cNvSpPr>
                  <a:spLocks noChangeArrowheads="1"/>
                </p:cNvSpPr>
                <p:nvPr/>
              </p:nvSpPr>
              <p:spPr bwMode="auto">
                <a:xfrm>
                  <a:off x="7685088" y="4702175"/>
                  <a:ext cx="382588" cy="22225"/>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49" name="Rectangle 86"/>
                <p:cNvSpPr>
                  <a:spLocks noChangeArrowheads="1"/>
                </p:cNvSpPr>
                <p:nvPr/>
              </p:nvSpPr>
              <p:spPr bwMode="auto">
                <a:xfrm>
                  <a:off x="7685088" y="4752975"/>
                  <a:ext cx="382588" cy="22225"/>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0" name="Rectangle 87"/>
                <p:cNvSpPr>
                  <a:spLocks noChangeArrowheads="1"/>
                </p:cNvSpPr>
                <p:nvPr/>
              </p:nvSpPr>
              <p:spPr bwMode="auto">
                <a:xfrm>
                  <a:off x="7518400" y="4800600"/>
                  <a:ext cx="549275" cy="23813"/>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1" name="Rectangle 88"/>
                <p:cNvSpPr>
                  <a:spLocks noChangeArrowheads="1"/>
                </p:cNvSpPr>
                <p:nvPr/>
              </p:nvSpPr>
              <p:spPr bwMode="auto">
                <a:xfrm>
                  <a:off x="7518400" y="4849813"/>
                  <a:ext cx="549275" cy="22225"/>
                </a:xfrm>
                <a:prstGeom prst="rect">
                  <a:avLst/>
                </a:pr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grpSp>
        </p:grpSp>
        <p:grpSp>
          <p:nvGrpSpPr>
            <p:cNvPr id="52" name="Group 72"/>
            <p:cNvGrpSpPr/>
            <p:nvPr/>
          </p:nvGrpSpPr>
          <p:grpSpPr bwMode="auto">
            <a:xfrm>
              <a:off x="4315563" y="4538660"/>
              <a:ext cx="1227138" cy="1227137"/>
              <a:chOff x="4491126" y="5216218"/>
              <a:chExt cx="932682" cy="932682"/>
            </a:xfrm>
          </p:grpSpPr>
          <p:sp>
            <p:nvSpPr>
              <p:cNvPr id="53" name="타원 72"/>
              <p:cNvSpPr/>
              <p:nvPr/>
            </p:nvSpPr>
            <p:spPr>
              <a:xfrm>
                <a:off x="4491126" y="5216218"/>
                <a:ext cx="932682" cy="932682"/>
              </a:xfrm>
              <a:prstGeom prst="ellipse">
                <a:avLst/>
              </a:prstGeom>
              <a:solidFill>
                <a:srgbClr val="E022E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2400" dirty="0">
                  <a:solidFill>
                    <a:schemeClr val="bg1"/>
                  </a:solidFill>
                  <a:cs typeface="+mn-ea"/>
                  <a:sym typeface="+mn-lt"/>
                </a:endParaRPr>
              </a:p>
            </p:txBody>
          </p:sp>
          <p:grpSp>
            <p:nvGrpSpPr>
              <p:cNvPr id="54" name="Group 56"/>
              <p:cNvGrpSpPr/>
              <p:nvPr/>
            </p:nvGrpSpPr>
            <p:grpSpPr>
              <a:xfrm>
                <a:off x="4707242" y="5390652"/>
                <a:ext cx="500451" cy="510075"/>
                <a:chOff x="7427913" y="5637213"/>
                <a:chExt cx="742950" cy="757237"/>
              </a:xfrm>
              <a:solidFill>
                <a:schemeClr val="bg1"/>
              </a:solidFill>
            </p:grpSpPr>
            <p:sp>
              <p:nvSpPr>
                <p:cNvPr id="55" name="Freeform 111"/>
                <p:cNvSpPr>
                  <a:spLocks noEditPoints="1"/>
                </p:cNvSpPr>
                <p:nvPr/>
              </p:nvSpPr>
              <p:spPr bwMode="auto">
                <a:xfrm>
                  <a:off x="7689850" y="5637213"/>
                  <a:ext cx="220663" cy="279400"/>
                </a:xfrm>
                <a:custGeom>
                  <a:avLst/>
                  <a:gdLst>
                    <a:gd name="T0" fmla="*/ 139 w 139"/>
                    <a:gd name="T1" fmla="*/ 100 h 176"/>
                    <a:gd name="T2" fmla="*/ 136 w 139"/>
                    <a:gd name="T3" fmla="*/ 91 h 176"/>
                    <a:gd name="T4" fmla="*/ 132 w 139"/>
                    <a:gd name="T5" fmla="*/ 82 h 176"/>
                    <a:gd name="T6" fmla="*/ 126 w 139"/>
                    <a:gd name="T7" fmla="*/ 76 h 176"/>
                    <a:gd name="T8" fmla="*/ 118 w 139"/>
                    <a:gd name="T9" fmla="*/ 71 h 176"/>
                    <a:gd name="T10" fmla="*/ 107 w 139"/>
                    <a:gd name="T11" fmla="*/ 69 h 176"/>
                    <a:gd name="T12" fmla="*/ 95 w 139"/>
                    <a:gd name="T13" fmla="*/ 67 h 176"/>
                    <a:gd name="T14" fmla="*/ 104 w 139"/>
                    <a:gd name="T15" fmla="*/ 54 h 176"/>
                    <a:gd name="T16" fmla="*/ 107 w 139"/>
                    <a:gd name="T17" fmla="*/ 39 h 176"/>
                    <a:gd name="T18" fmla="*/ 107 w 139"/>
                    <a:gd name="T19" fmla="*/ 31 h 176"/>
                    <a:gd name="T20" fmla="*/ 101 w 139"/>
                    <a:gd name="T21" fmla="*/ 17 h 176"/>
                    <a:gd name="T22" fmla="*/ 91 w 139"/>
                    <a:gd name="T23" fmla="*/ 7 h 176"/>
                    <a:gd name="T24" fmla="*/ 77 w 139"/>
                    <a:gd name="T25" fmla="*/ 1 h 176"/>
                    <a:gd name="T26" fmla="*/ 70 w 139"/>
                    <a:gd name="T27" fmla="*/ 0 h 176"/>
                    <a:gd name="T28" fmla="*/ 54 w 139"/>
                    <a:gd name="T29" fmla="*/ 3 h 176"/>
                    <a:gd name="T30" fmla="*/ 41 w 139"/>
                    <a:gd name="T31" fmla="*/ 12 h 176"/>
                    <a:gd name="T32" fmla="*/ 34 w 139"/>
                    <a:gd name="T33" fmla="*/ 24 h 176"/>
                    <a:gd name="T34" fmla="*/ 31 w 139"/>
                    <a:gd name="T35" fmla="*/ 39 h 176"/>
                    <a:gd name="T36" fmla="*/ 32 w 139"/>
                    <a:gd name="T37" fmla="*/ 46 h 176"/>
                    <a:gd name="T38" fmla="*/ 37 w 139"/>
                    <a:gd name="T39" fmla="*/ 61 h 176"/>
                    <a:gd name="T40" fmla="*/ 43 w 139"/>
                    <a:gd name="T41" fmla="*/ 67 h 176"/>
                    <a:gd name="T42" fmla="*/ 21 w 139"/>
                    <a:gd name="T43" fmla="*/ 71 h 176"/>
                    <a:gd name="T44" fmla="*/ 17 w 139"/>
                    <a:gd name="T45" fmla="*/ 73 h 176"/>
                    <a:gd name="T46" fmla="*/ 9 w 139"/>
                    <a:gd name="T47" fmla="*/ 79 h 176"/>
                    <a:gd name="T48" fmla="*/ 4 w 139"/>
                    <a:gd name="T49" fmla="*/ 86 h 176"/>
                    <a:gd name="T50" fmla="*/ 0 w 139"/>
                    <a:gd name="T51" fmla="*/ 95 h 176"/>
                    <a:gd name="T52" fmla="*/ 0 w 139"/>
                    <a:gd name="T53" fmla="*/ 176 h 176"/>
                    <a:gd name="T54" fmla="*/ 139 w 139"/>
                    <a:gd name="T55" fmla="*/ 100 h 176"/>
                    <a:gd name="T56" fmla="*/ 70 w 139"/>
                    <a:gd name="T57" fmla="*/ 14 h 176"/>
                    <a:gd name="T58" fmla="*/ 78 w 139"/>
                    <a:gd name="T59" fmla="*/ 16 h 176"/>
                    <a:gd name="T60" fmla="*/ 87 w 139"/>
                    <a:gd name="T61" fmla="*/ 22 h 176"/>
                    <a:gd name="T62" fmla="*/ 92 w 139"/>
                    <a:gd name="T63" fmla="*/ 29 h 176"/>
                    <a:gd name="T64" fmla="*/ 93 w 139"/>
                    <a:gd name="T65" fmla="*/ 39 h 176"/>
                    <a:gd name="T66" fmla="*/ 93 w 139"/>
                    <a:gd name="T67" fmla="*/ 43 h 176"/>
                    <a:gd name="T68" fmla="*/ 89 w 139"/>
                    <a:gd name="T69" fmla="*/ 53 h 176"/>
                    <a:gd name="T70" fmla="*/ 82 w 139"/>
                    <a:gd name="T71" fmla="*/ 59 h 176"/>
                    <a:gd name="T72" fmla="*/ 74 w 139"/>
                    <a:gd name="T73" fmla="*/ 63 h 176"/>
                    <a:gd name="T74" fmla="*/ 70 w 139"/>
                    <a:gd name="T75" fmla="*/ 64 h 176"/>
                    <a:gd name="T76" fmla="*/ 60 w 139"/>
                    <a:gd name="T77" fmla="*/ 62 h 176"/>
                    <a:gd name="T78" fmla="*/ 52 w 139"/>
                    <a:gd name="T79" fmla="*/ 56 h 176"/>
                    <a:gd name="T80" fmla="*/ 47 w 139"/>
                    <a:gd name="T81" fmla="*/ 49 h 176"/>
                    <a:gd name="T82" fmla="*/ 45 w 139"/>
                    <a:gd name="T83" fmla="*/ 39 h 176"/>
                    <a:gd name="T84" fmla="*/ 45 w 139"/>
                    <a:gd name="T85" fmla="*/ 34 h 176"/>
                    <a:gd name="T86" fmla="*/ 49 w 139"/>
                    <a:gd name="T87" fmla="*/ 25 h 176"/>
                    <a:gd name="T88" fmla="*/ 55 w 139"/>
                    <a:gd name="T89" fmla="*/ 18 h 176"/>
                    <a:gd name="T90" fmla="*/ 64 w 139"/>
                    <a:gd name="T91" fmla="*/ 15 h 176"/>
                    <a:gd name="T92" fmla="*/ 70 w 139"/>
                    <a:gd name="T93" fmla="*/ 14 h 176"/>
                    <a:gd name="T94" fmla="*/ 109 w 139"/>
                    <a:gd name="T95" fmla="*/ 162 h 176"/>
                    <a:gd name="T96" fmla="*/ 95 w 139"/>
                    <a:gd name="T97" fmla="*/ 106 h 176"/>
                    <a:gd name="T98" fmla="*/ 43 w 139"/>
                    <a:gd name="T99" fmla="*/ 162 h 176"/>
                    <a:gd name="T100" fmla="*/ 28 w 139"/>
                    <a:gd name="T101" fmla="*/ 106 h 176"/>
                    <a:gd name="T102" fmla="*/ 14 w 139"/>
                    <a:gd name="T103" fmla="*/ 162 h 176"/>
                    <a:gd name="T104" fmla="*/ 14 w 139"/>
                    <a:gd name="T105" fmla="*/ 100 h 176"/>
                    <a:gd name="T106" fmla="*/ 18 w 139"/>
                    <a:gd name="T107" fmla="*/ 91 h 176"/>
                    <a:gd name="T108" fmla="*/ 25 w 139"/>
                    <a:gd name="T109" fmla="*/ 85 h 176"/>
                    <a:gd name="T110" fmla="*/ 36 w 139"/>
                    <a:gd name="T111" fmla="*/ 82 h 176"/>
                    <a:gd name="T112" fmla="*/ 58 w 139"/>
                    <a:gd name="T113" fmla="*/ 79 h 176"/>
                    <a:gd name="T114" fmla="*/ 80 w 139"/>
                    <a:gd name="T115" fmla="*/ 79 h 176"/>
                    <a:gd name="T116" fmla="*/ 103 w 139"/>
                    <a:gd name="T117" fmla="*/ 82 h 176"/>
                    <a:gd name="T118" fmla="*/ 114 w 139"/>
                    <a:gd name="T119" fmla="*/ 85 h 176"/>
                    <a:gd name="T120" fmla="*/ 121 w 139"/>
                    <a:gd name="T121" fmla="*/ 91 h 176"/>
                    <a:gd name="T122" fmla="*/ 125 w 139"/>
                    <a:gd name="T123"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 h="176">
                      <a:moveTo>
                        <a:pt x="139" y="100"/>
                      </a:moveTo>
                      <a:lnTo>
                        <a:pt x="139" y="100"/>
                      </a:lnTo>
                      <a:lnTo>
                        <a:pt x="138" y="95"/>
                      </a:lnTo>
                      <a:lnTo>
                        <a:pt x="136" y="91"/>
                      </a:lnTo>
                      <a:lnTo>
                        <a:pt x="134" y="86"/>
                      </a:lnTo>
                      <a:lnTo>
                        <a:pt x="132" y="82"/>
                      </a:lnTo>
                      <a:lnTo>
                        <a:pt x="129" y="79"/>
                      </a:lnTo>
                      <a:lnTo>
                        <a:pt x="126" y="76"/>
                      </a:lnTo>
                      <a:lnTo>
                        <a:pt x="121" y="73"/>
                      </a:lnTo>
                      <a:lnTo>
                        <a:pt x="118" y="71"/>
                      </a:lnTo>
                      <a:lnTo>
                        <a:pt x="118" y="71"/>
                      </a:lnTo>
                      <a:lnTo>
                        <a:pt x="107" y="69"/>
                      </a:lnTo>
                      <a:lnTo>
                        <a:pt x="95" y="67"/>
                      </a:lnTo>
                      <a:lnTo>
                        <a:pt x="95" y="67"/>
                      </a:lnTo>
                      <a:lnTo>
                        <a:pt x="101" y="61"/>
                      </a:lnTo>
                      <a:lnTo>
                        <a:pt x="104" y="54"/>
                      </a:lnTo>
                      <a:lnTo>
                        <a:pt x="107" y="46"/>
                      </a:lnTo>
                      <a:lnTo>
                        <a:pt x="107" y="39"/>
                      </a:lnTo>
                      <a:lnTo>
                        <a:pt x="107" y="39"/>
                      </a:lnTo>
                      <a:lnTo>
                        <a:pt x="107" y="31"/>
                      </a:lnTo>
                      <a:lnTo>
                        <a:pt x="105" y="24"/>
                      </a:lnTo>
                      <a:lnTo>
                        <a:pt x="101" y="17"/>
                      </a:lnTo>
                      <a:lnTo>
                        <a:pt x="97" y="12"/>
                      </a:lnTo>
                      <a:lnTo>
                        <a:pt x="91" y="7"/>
                      </a:lnTo>
                      <a:lnTo>
                        <a:pt x="85" y="3"/>
                      </a:lnTo>
                      <a:lnTo>
                        <a:pt x="77" y="1"/>
                      </a:lnTo>
                      <a:lnTo>
                        <a:pt x="70" y="0"/>
                      </a:lnTo>
                      <a:lnTo>
                        <a:pt x="70" y="0"/>
                      </a:lnTo>
                      <a:lnTo>
                        <a:pt x="61" y="1"/>
                      </a:lnTo>
                      <a:lnTo>
                        <a:pt x="54" y="3"/>
                      </a:lnTo>
                      <a:lnTo>
                        <a:pt x="48" y="7"/>
                      </a:lnTo>
                      <a:lnTo>
                        <a:pt x="41" y="12"/>
                      </a:lnTo>
                      <a:lnTo>
                        <a:pt x="37" y="17"/>
                      </a:lnTo>
                      <a:lnTo>
                        <a:pt x="34" y="24"/>
                      </a:lnTo>
                      <a:lnTo>
                        <a:pt x="32" y="31"/>
                      </a:lnTo>
                      <a:lnTo>
                        <a:pt x="31" y="39"/>
                      </a:lnTo>
                      <a:lnTo>
                        <a:pt x="31" y="39"/>
                      </a:lnTo>
                      <a:lnTo>
                        <a:pt x="32" y="46"/>
                      </a:lnTo>
                      <a:lnTo>
                        <a:pt x="34" y="54"/>
                      </a:lnTo>
                      <a:lnTo>
                        <a:pt x="37" y="61"/>
                      </a:lnTo>
                      <a:lnTo>
                        <a:pt x="43" y="67"/>
                      </a:lnTo>
                      <a:lnTo>
                        <a:pt x="43" y="67"/>
                      </a:lnTo>
                      <a:lnTo>
                        <a:pt x="32" y="69"/>
                      </a:lnTo>
                      <a:lnTo>
                        <a:pt x="21" y="71"/>
                      </a:lnTo>
                      <a:lnTo>
                        <a:pt x="21" y="71"/>
                      </a:lnTo>
                      <a:lnTo>
                        <a:pt x="17" y="73"/>
                      </a:lnTo>
                      <a:lnTo>
                        <a:pt x="12" y="76"/>
                      </a:lnTo>
                      <a:lnTo>
                        <a:pt x="9" y="79"/>
                      </a:lnTo>
                      <a:lnTo>
                        <a:pt x="6" y="82"/>
                      </a:lnTo>
                      <a:lnTo>
                        <a:pt x="4" y="86"/>
                      </a:lnTo>
                      <a:lnTo>
                        <a:pt x="1" y="91"/>
                      </a:lnTo>
                      <a:lnTo>
                        <a:pt x="0" y="95"/>
                      </a:lnTo>
                      <a:lnTo>
                        <a:pt x="0" y="100"/>
                      </a:lnTo>
                      <a:lnTo>
                        <a:pt x="0" y="176"/>
                      </a:lnTo>
                      <a:lnTo>
                        <a:pt x="139" y="176"/>
                      </a:lnTo>
                      <a:lnTo>
                        <a:pt x="139" y="100"/>
                      </a:lnTo>
                      <a:close/>
                      <a:moveTo>
                        <a:pt x="70" y="14"/>
                      </a:moveTo>
                      <a:lnTo>
                        <a:pt x="70" y="14"/>
                      </a:lnTo>
                      <a:lnTo>
                        <a:pt x="74" y="15"/>
                      </a:lnTo>
                      <a:lnTo>
                        <a:pt x="78" y="16"/>
                      </a:lnTo>
                      <a:lnTo>
                        <a:pt x="82" y="18"/>
                      </a:lnTo>
                      <a:lnTo>
                        <a:pt x="87" y="22"/>
                      </a:lnTo>
                      <a:lnTo>
                        <a:pt x="89" y="25"/>
                      </a:lnTo>
                      <a:lnTo>
                        <a:pt x="92" y="29"/>
                      </a:lnTo>
                      <a:lnTo>
                        <a:pt x="93" y="34"/>
                      </a:lnTo>
                      <a:lnTo>
                        <a:pt x="93" y="39"/>
                      </a:lnTo>
                      <a:lnTo>
                        <a:pt x="93" y="39"/>
                      </a:lnTo>
                      <a:lnTo>
                        <a:pt x="93" y="43"/>
                      </a:lnTo>
                      <a:lnTo>
                        <a:pt x="92" y="49"/>
                      </a:lnTo>
                      <a:lnTo>
                        <a:pt x="89" y="53"/>
                      </a:lnTo>
                      <a:lnTo>
                        <a:pt x="87" y="56"/>
                      </a:lnTo>
                      <a:lnTo>
                        <a:pt x="82" y="59"/>
                      </a:lnTo>
                      <a:lnTo>
                        <a:pt x="78" y="62"/>
                      </a:lnTo>
                      <a:lnTo>
                        <a:pt x="74" y="63"/>
                      </a:lnTo>
                      <a:lnTo>
                        <a:pt x="70" y="64"/>
                      </a:lnTo>
                      <a:lnTo>
                        <a:pt x="70" y="64"/>
                      </a:lnTo>
                      <a:lnTo>
                        <a:pt x="64" y="63"/>
                      </a:lnTo>
                      <a:lnTo>
                        <a:pt x="60" y="62"/>
                      </a:lnTo>
                      <a:lnTo>
                        <a:pt x="55" y="59"/>
                      </a:lnTo>
                      <a:lnTo>
                        <a:pt x="52" y="56"/>
                      </a:lnTo>
                      <a:lnTo>
                        <a:pt x="49" y="53"/>
                      </a:lnTo>
                      <a:lnTo>
                        <a:pt x="47" y="49"/>
                      </a:lnTo>
                      <a:lnTo>
                        <a:pt x="45" y="43"/>
                      </a:lnTo>
                      <a:lnTo>
                        <a:pt x="45" y="39"/>
                      </a:lnTo>
                      <a:lnTo>
                        <a:pt x="45" y="39"/>
                      </a:lnTo>
                      <a:lnTo>
                        <a:pt x="45" y="34"/>
                      </a:lnTo>
                      <a:lnTo>
                        <a:pt x="47" y="29"/>
                      </a:lnTo>
                      <a:lnTo>
                        <a:pt x="49" y="25"/>
                      </a:lnTo>
                      <a:lnTo>
                        <a:pt x="52" y="22"/>
                      </a:lnTo>
                      <a:lnTo>
                        <a:pt x="55" y="18"/>
                      </a:lnTo>
                      <a:lnTo>
                        <a:pt x="60" y="16"/>
                      </a:lnTo>
                      <a:lnTo>
                        <a:pt x="64" y="15"/>
                      </a:lnTo>
                      <a:lnTo>
                        <a:pt x="70" y="14"/>
                      </a:lnTo>
                      <a:lnTo>
                        <a:pt x="70" y="14"/>
                      </a:lnTo>
                      <a:close/>
                      <a:moveTo>
                        <a:pt x="125" y="162"/>
                      </a:moveTo>
                      <a:lnTo>
                        <a:pt x="109" y="162"/>
                      </a:lnTo>
                      <a:lnTo>
                        <a:pt x="109" y="106"/>
                      </a:lnTo>
                      <a:lnTo>
                        <a:pt x="95" y="106"/>
                      </a:lnTo>
                      <a:lnTo>
                        <a:pt x="95" y="162"/>
                      </a:lnTo>
                      <a:lnTo>
                        <a:pt x="43" y="162"/>
                      </a:lnTo>
                      <a:lnTo>
                        <a:pt x="43" y="106"/>
                      </a:lnTo>
                      <a:lnTo>
                        <a:pt x="28" y="106"/>
                      </a:lnTo>
                      <a:lnTo>
                        <a:pt x="28" y="162"/>
                      </a:lnTo>
                      <a:lnTo>
                        <a:pt x="14" y="162"/>
                      </a:lnTo>
                      <a:lnTo>
                        <a:pt x="14" y="100"/>
                      </a:lnTo>
                      <a:lnTo>
                        <a:pt x="14" y="100"/>
                      </a:lnTo>
                      <a:lnTo>
                        <a:pt x="14" y="95"/>
                      </a:lnTo>
                      <a:lnTo>
                        <a:pt x="18" y="91"/>
                      </a:lnTo>
                      <a:lnTo>
                        <a:pt x="21" y="88"/>
                      </a:lnTo>
                      <a:lnTo>
                        <a:pt x="25" y="85"/>
                      </a:lnTo>
                      <a:lnTo>
                        <a:pt x="25" y="85"/>
                      </a:lnTo>
                      <a:lnTo>
                        <a:pt x="36" y="82"/>
                      </a:lnTo>
                      <a:lnTo>
                        <a:pt x="47" y="80"/>
                      </a:lnTo>
                      <a:lnTo>
                        <a:pt x="58" y="79"/>
                      </a:lnTo>
                      <a:lnTo>
                        <a:pt x="70" y="79"/>
                      </a:lnTo>
                      <a:lnTo>
                        <a:pt x="80" y="79"/>
                      </a:lnTo>
                      <a:lnTo>
                        <a:pt x="91" y="80"/>
                      </a:lnTo>
                      <a:lnTo>
                        <a:pt x="103" y="82"/>
                      </a:lnTo>
                      <a:lnTo>
                        <a:pt x="114" y="85"/>
                      </a:lnTo>
                      <a:lnTo>
                        <a:pt x="114" y="85"/>
                      </a:lnTo>
                      <a:lnTo>
                        <a:pt x="117" y="88"/>
                      </a:lnTo>
                      <a:lnTo>
                        <a:pt x="121" y="91"/>
                      </a:lnTo>
                      <a:lnTo>
                        <a:pt x="124" y="95"/>
                      </a:lnTo>
                      <a:lnTo>
                        <a:pt x="125" y="100"/>
                      </a:lnTo>
                      <a:lnTo>
                        <a:pt x="125" y="162"/>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6" name="Freeform 112"/>
                <p:cNvSpPr>
                  <a:spLocks noEditPoints="1"/>
                </p:cNvSpPr>
                <p:nvPr/>
              </p:nvSpPr>
              <p:spPr bwMode="auto">
                <a:xfrm>
                  <a:off x="7689850" y="6115050"/>
                  <a:ext cx="220663" cy="279400"/>
                </a:xfrm>
                <a:custGeom>
                  <a:avLst/>
                  <a:gdLst>
                    <a:gd name="T0" fmla="*/ 118 w 139"/>
                    <a:gd name="T1" fmla="*/ 72 h 176"/>
                    <a:gd name="T2" fmla="*/ 95 w 139"/>
                    <a:gd name="T3" fmla="*/ 66 h 176"/>
                    <a:gd name="T4" fmla="*/ 101 w 139"/>
                    <a:gd name="T5" fmla="*/ 61 h 176"/>
                    <a:gd name="T6" fmla="*/ 107 w 139"/>
                    <a:gd name="T7" fmla="*/ 47 h 176"/>
                    <a:gd name="T8" fmla="*/ 107 w 139"/>
                    <a:gd name="T9" fmla="*/ 39 h 176"/>
                    <a:gd name="T10" fmla="*/ 105 w 139"/>
                    <a:gd name="T11" fmla="*/ 24 h 176"/>
                    <a:gd name="T12" fmla="*/ 97 w 139"/>
                    <a:gd name="T13" fmla="*/ 11 h 176"/>
                    <a:gd name="T14" fmla="*/ 85 w 139"/>
                    <a:gd name="T15" fmla="*/ 4 h 176"/>
                    <a:gd name="T16" fmla="*/ 70 w 139"/>
                    <a:gd name="T17" fmla="*/ 0 h 176"/>
                    <a:gd name="T18" fmla="*/ 61 w 139"/>
                    <a:gd name="T19" fmla="*/ 1 h 176"/>
                    <a:gd name="T20" fmla="*/ 48 w 139"/>
                    <a:gd name="T21" fmla="*/ 7 h 176"/>
                    <a:gd name="T22" fmla="*/ 37 w 139"/>
                    <a:gd name="T23" fmla="*/ 18 h 176"/>
                    <a:gd name="T24" fmla="*/ 32 w 139"/>
                    <a:gd name="T25" fmla="*/ 31 h 176"/>
                    <a:gd name="T26" fmla="*/ 31 w 139"/>
                    <a:gd name="T27" fmla="*/ 39 h 176"/>
                    <a:gd name="T28" fmla="*/ 34 w 139"/>
                    <a:gd name="T29" fmla="*/ 54 h 176"/>
                    <a:gd name="T30" fmla="*/ 43 w 139"/>
                    <a:gd name="T31" fmla="*/ 66 h 176"/>
                    <a:gd name="T32" fmla="*/ 32 w 139"/>
                    <a:gd name="T33" fmla="*/ 68 h 176"/>
                    <a:gd name="T34" fmla="*/ 21 w 139"/>
                    <a:gd name="T35" fmla="*/ 72 h 176"/>
                    <a:gd name="T36" fmla="*/ 12 w 139"/>
                    <a:gd name="T37" fmla="*/ 76 h 176"/>
                    <a:gd name="T38" fmla="*/ 6 w 139"/>
                    <a:gd name="T39" fmla="*/ 82 h 176"/>
                    <a:gd name="T40" fmla="*/ 1 w 139"/>
                    <a:gd name="T41" fmla="*/ 91 h 176"/>
                    <a:gd name="T42" fmla="*/ 0 w 139"/>
                    <a:gd name="T43" fmla="*/ 100 h 176"/>
                    <a:gd name="T44" fmla="*/ 139 w 139"/>
                    <a:gd name="T45" fmla="*/ 176 h 176"/>
                    <a:gd name="T46" fmla="*/ 139 w 139"/>
                    <a:gd name="T47" fmla="*/ 100 h 176"/>
                    <a:gd name="T48" fmla="*/ 136 w 139"/>
                    <a:gd name="T49" fmla="*/ 91 h 176"/>
                    <a:gd name="T50" fmla="*/ 132 w 139"/>
                    <a:gd name="T51" fmla="*/ 82 h 176"/>
                    <a:gd name="T52" fmla="*/ 126 w 139"/>
                    <a:gd name="T53" fmla="*/ 76 h 176"/>
                    <a:gd name="T54" fmla="*/ 118 w 139"/>
                    <a:gd name="T55" fmla="*/ 72 h 176"/>
                    <a:gd name="T56" fmla="*/ 70 w 139"/>
                    <a:gd name="T57" fmla="*/ 14 h 176"/>
                    <a:gd name="T58" fmla="*/ 74 w 139"/>
                    <a:gd name="T59" fmla="*/ 14 h 176"/>
                    <a:gd name="T60" fmla="*/ 82 w 139"/>
                    <a:gd name="T61" fmla="*/ 19 h 176"/>
                    <a:gd name="T62" fmla="*/ 89 w 139"/>
                    <a:gd name="T63" fmla="*/ 25 h 176"/>
                    <a:gd name="T64" fmla="*/ 93 w 139"/>
                    <a:gd name="T65" fmla="*/ 34 h 176"/>
                    <a:gd name="T66" fmla="*/ 93 w 139"/>
                    <a:gd name="T67" fmla="*/ 39 h 176"/>
                    <a:gd name="T68" fmla="*/ 92 w 139"/>
                    <a:gd name="T69" fmla="*/ 48 h 176"/>
                    <a:gd name="T70" fmla="*/ 87 w 139"/>
                    <a:gd name="T71" fmla="*/ 57 h 176"/>
                    <a:gd name="T72" fmla="*/ 78 w 139"/>
                    <a:gd name="T73" fmla="*/ 61 h 176"/>
                    <a:gd name="T74" fmla="*/ 70 w 139"/>
                    <a:gd name="T75" fmla="*/ 63 h 176"/>
                    <a:gd name="T76" fmla="*/ 64 w 139"/>
                    <a:gd name="T77" fmla="*/ 63 h 176"/>
                    <a:gd name="T78" fmla="*/ 55 w 139"/>
                    <a:gd name="T79" fmla="*/ 59 h 176"/>
                    <a:gd name="T80" fmla="*/ 49 w 139"/>
                    <a:gd name="T81" fmla="*/ 52 h 176"/>
                    <a:gd name="T82" fmla="*/ 45 w 139"/>
                    <a:gd name="T83" fmla="*/ 44 h 176"/>
                    <a:gd name="T84" fmla="*/ 45 w 139"/>
                    <a:gd name="T85" fmla="*/ 39 h 176"/>
                    <a:gd name="T86" fmla="*/ 47 w 139"/>
                    <a:gd name="T87" fmla="*/ 30 h 176"/>
                    <a:gd name="T88" fmla="*/ 52 w 139"/>
                    <a:gd name="T89" fmla="*/ 22 h 176"/>
                    <a:gd name="T90" fmla="*/ 60 w 139"/>
                    <a:gd name="T91" fmla="*/ 17 h 176"/>
                    <a:gd name="T92" fmla="*/ 70 w 139"/>
                    <a:gd name="T93" fmla="*/ 14 h 176"/>
                    <a:gd name="T94" fmla="*/ 125 w 139"/>
                    <a:gd name="T95" fmla="*/ 162 h 176"/>
                    <a:gd name="T96" fmla="*/ 109 w 139"/>
                    <a:gd name="T97" fmla="*/ 105 h 176"/>
                    <a:gd name="T98" fmla="*/ 95 w 139"/>
                    <a:gd name="T99" fmla="*/ 162 h 176"/>
                    <a:gd name="T100" fmla="*/ 43 w 139"/>
                    <a:gd name="T101" fmla="*/ 105 h 176"/>
                    <a:gd name="T102" fmla="*/ 28 w 139"/>
                    <a:gd name="T103" fmla="*/ 162 h 176"/>
                    <a:gd name="T104" fmla="*/ 14 w 139"/>
                    <a:gd name="T105" fmla="*/ 100 h 176"/>
                    <a:gd name="T106" fmla="*/ 14 w 139"/>
                    <a:gd name="T107" fmla="*/ 95 h 176"/>
                    <a:gd name="T108" fmla="*/ 21 w 139"/>
                    <a:gd name="T109" fmla="*/ 87 h 176"/>
                    <a:gd name="T110" fmla="*/ 25 w 139"/>
                    <a:gd name="T111" fmla="*/ 85 h 176"/>
                    <a:gd name="T112" fmla="*/ 47 w 139"/>
                    <a:gd name="T113" fmla="*/ 80 h 176"/>
                    <a:gd name="T114" fmla="*/ 70 w 139"/>
                    <a:gd name="T115" fmla="*/ 78 h 176"/>
                    <a:gd name="T116" fmla="*/ 91 w 139"/>
                    <a:gd name="T117" fmla="*/ 80 h 176"/>
                    <a:gd name="T118" fmla="*/ 114 w 139"/>
                    <a:gd name="T119" fmla="*/ 85 h 176"/>
                    <a:gd name="T120" fmla="*/ 117 w 139"/>
                    <a:gd name="T121" fmla="*/ 87 h 176"/>
                    <a:gd name="T122" fmla="*/ 124 w 139"/>
                    <a:gd name="T123" fmla="*/ 95 h 176"/>
                    <a:gd name="T124" fmla="*/ 125 w 139"/>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76">
                      <a:moveTo>
                        <a:pt x="118" y="72"/>
                      </a:moveTo>
                      <a:lnTo>
                        <a:pt x="118" y="72"/>
                      </a:lnTo>
                      <a:lnTo>
                        <a:pt x="107" y="68"/>
                      </a:lnTo>
                      <a:lnTo>
                        <a:pt x="95" y="66"/>
                      </a:lnTo>
                      <a:lnTo>
                        <a:pt x="95" y="66"/>
                      </a:lnTo>
                      <a:lnTo>
                        <a:pt x="101" y="61"/>
                      </a:lnTo>
                      <a:lnTo>
                        <a:pt x="104" y="54"/>
                      </a:lnTo>
                      <a:lnTo>
                        <a:pt x="107" y="47"/>
                      </a:lnTo>
                      <a:lnTo>
                        <a:pt x="107" y="39"/>
                      </a:lnTo>
                      <a:lnTo>
                        <a:pt x="107" y="39"/>
                      </a:lnTo>
                      <a:lnTo>
                        <a:pt x="107" y="31"/>
                      </a:lnTo>
                      <a:lnTo>
                        <a:pt x="105" y="24"/>
                      </a:lnTo>
                      <a:lnTo>
                        <a:pt x="101" y="18"/>
                      </a:lnTo>
                      <a:lnTo>
                        <a:pt x="97" y="11"/>
                      </a:lnTo>
                      <a:lnTo>
                        <a:pt x="91" y="7"/>
                      </a:lnTo>
                      <a:lnTo>
                        <a:pt x="85" y="4"/>
                      </a:lnTo>
                      <a:lnTo>
                        <a:pt x="77" y="1"/>
                      </a:lnTo>
                      <a:lnTo>
                        <a:pt x="70" y="0"/>
                      </a:lnTo>
                      <a:lnTo>
                        <a:pt x="70" y="0"/>
                      </a:lnTo>
                      <a:lnTo>
                        <a:pt x="61" y="1"/>
                      </a:lnTo>
                      <a:lnTo>
                        <a:pt x="54" y="4"/>
                      </a:lnTo>
                      <a:lnTo>
                        <a:pt x="48" y="7"/>
                      </a:lnTo>
                      <a:lnTo>
                        <a:pt x="41" y="11"/>
                      </a:lnTo>
                      <a:lnTo>
                        <a:pt x="37" y="18"/>
                      </a:lnTo>
                      <a:lnTo>
                        <a:pt x="34" y="24"/>
                      </a:lnTo>
                      <a:lnTo>
                        <a:pt x="32" y="31"/>
                      </a:lnTo>
                      <a:lnTo>
                        <a:pt x="31" y="39"/>
                      </a:lnTo>
                      <a:lnTo>
                        <a:pt x="31" y="39"/>
                      </a:lnTo>
                      <a:lnTo>
                        <a:pt x="32" y="47"/>
                      </a:lnTo>
                      <a:lnTo>
                        <a:pt x="34" y="54"/>
                      </a:lnTo>
                      <a:lnTo>
                        <a:pt x="37" y="61"/>
                      </a:lnTo>
                      <a:lnTo>
                        <a:pt x="43" y="66"/>
                      </a:lnTo>
                      <a:lnTo>
                        <a:pt x="43" y="66"/>
                      </a:lnTo>
                      <a:lnTo>
                        <a:pt x="32" y="68"/>
                      </a:lnTo>
                      <a:lnTo>
                        <a:pt x="21" y="72"/>
                      </a:lnTo>
                      <a:lnTo>
                        <a:pt x="21" y="72"/>
                      </a:lnTo>
                      <a:lnTo>
                        <a:pt x="17" y="73"/>
                      </a:lnTo>
                      <a:lnTo>
                        <a:pt x="12" y="76"/>
                      </a:lnTo>
                      <a:lnTo>
                        <a:pt x="9" y="79"/>
                      </a:lnTo>
                      <a:lnTo>
                        <a:pt x="6" y="82"/>
                      </a:lnTo>
                      <a:lnTo>
                        <a:pt x="4" y="87"/>
                      </a:lnTo>
                      <a:lnTo>
                        <a:pt x="1" y="91"/>
                      </a:lnTo>
                      <a:lnTo>
                        <a:pt x="0" y="95"/>
                      </a:lnTo>
                      <a:lnTo>
                        <a:pt x="0" y="100"/>
                      </a:lnTo>
                      <a:lnTo>
                        <a:pt x="0" y="176"/>
                      </a:lnTo>
                      <a:lnTo>
                        <a:pt x="139" y="176"/>
                      </a:lnTo>
                      <a:lnTo>
                        <a:pt x="139" y="100"/>
                      </a:lnTo>
                      <a:lnTo>
                        <a:pt x="139" y="100"/>
                      </a:lnTo>
                      <a:lnTo>
                        <a:pt x="138" y="95"/>
                      </a:lnTo>
                      <a:lnTo>
                        <a:pt x="136" y="91"/>
                      </a:lnTo>
                      <a:lnTo>
                        <a:pt x="134" y="87"/>
                      </a:lnTo>
                      <a:lnTo>
                        <a:pt x="132" y="82"/>
                      </a:lnTo>
                      <a:lnTo>
                        <a:pt x="129" y="79"/>
                      </a:lnTo>
                      <a:lnTo>
                        <a:pt x="126" y="76"/>
                      </a:lnTo>
                      <a:lnTo>
                        <a:pt x="121" y="73"/>
                      </a:lnTo>
                      <a:lnTo>
                        <a:pt x="118" y="72"/>
                      </a:lnTo>
                      <a:lnTo>
                        <a:pt x="118" y="72"/>
                      </a:lnTo>
                      <a:close/>
                      <a:moveTo>
                        <a:pt x="70" y="14"/>
                      </a:moveTo>
                      <a:lnTo>
                        <a:pt x="70" y="14"/>
                      </a:lnTo>
                      <a:lnTo>
                        <a:pt x="74" y="14"/>
                      </a:lnTo>
                      <a:lnTo>
                        <a:pt x="78" y="17"/>
                      </a:lnTo>
                      <a:lnTo>
                        <a:pt x="82" y="19"/>
                      </a:lnTo>
                      <a:lnTo>
                        <a:pt x="87" y="22"/>
                      </a:lnTo>
                      <a:lnTo>
                        <a:pt x="89" y="25"/>
                      </a:lnTo>
                      <a:lnTo>
                        <a:pt x="92" y="30"/>
                      </a:lnTo>
                      <a:lnTo>
                        <a:pt x="93" y="34"/>
                      </a:lnTo>
                      <a:lnTo>
                        <a:pt x="93" y="39"/>
                      </a:lnTo>
                      <a:lnTo>
                        <a:pt x="93" y="39"/>
                      </a:lnTo>
                      <a:lnTo>
                        <a:pt x="93" y="44"/>
                      </a:lnTo>
                      <a:lnTo>
                        <a:pt x="92" y="48"/>
                      </a:lnTo>
                      <a:lnTo>
                        <a:pt x="89" y="52"/>
                      </a:lnTo>
                      <a:lnTo>
                        <a:pt x="87" y="57"/>
                      </a:lnTo>
                      <a:lnTo>
                        <a:pt x="82" y="59"/>
                      </a:lnTo>
                      <a:lnTo>
                        <a:pt x="78" y="61"/>
                      </a:lnTo>
                      <a:lnTo>
                        <a:pt x="74" y="63"/>
                      </a:lnTo>
                      <a:lnTo>
                        <a:pt x="70" y="63"/>
                      </a:lnTo>
                      <a:lnTo>
                        <a:pt x="70" y="63"/>
                      </a:lnTo>
                      <a:lnTo>
                        <a:pt x="64" y="63"/>
                      </a:lnTo>
                      <a:lnTo>
                        <a:pt x="60" y="61"/>
                      </a:lnTo>
                      <a:lnTo>
                        <a:pt x="55" y="59"/>
                      </a:lnTo>
                      <a:lnTo>
                        <a:pt x="52" y="57"/>
                      </a:lnTo>
                      <a:lnTo>
                        <a:pt x="49" y="52"/>
                      </a:lnTo>
                      <a:lnTo>
                        <a:pt x="47" y="48"/>
                      </a:lnTo>
                      <a:lnTo>
                        <a:pt x="45" y="44"/>
                      </a:lnTo>
                      <a:lnTo>
                        <a:pt x="45" y="39"/>
                      </a:lnTo>
                      <a:lnTo>
                        <a:pt x="45" y="39"/>
                      </a:lnTo>
                      <a:lnTo>
                        <a:pt x="45" y="34"/>
                      </a:lnTo>
                      <a:lnTo>
                        <a:pt x="47" y="30"/>
                      </a:lnTo>
                      <a:lnTo>
                        <a:pt x="49" y="25"/>
                      </a:lnTo>
                      <a:lnTo>
                        <a:pt x="52" y="22"/>
                      </a:lnTo>
                      <a:lnTo>
                        <a:pt x="55" y="19"/>
                      </a:lnTo>
                      <a:lnTo>
                        <a:pt x="60" y="17"/>
                      </a:lnTo>
                      <a:lnTo>
                        <a:pt x="64" y="14"/>
                      </a:lnTo>
                      <a:lnTo>
                        <a:pt x="70" y="14"/>
                      </a:lnTo>
                      <a:lnTo>
                        <a:pt x="70" y="14"/>
                      </a:lnTo>
                      <a:close/>
                      <a:moveTo>
                        <a:pt x="125" y="162"/>
                      </a:moveTo>
                      <a:lnTo>
                        <a:pt x="109" y="162"/>
                      </a:lnTo>
                      <a:lnTo>
                        <a:pt x="109" y="105"/>
                      </a:lnTo>
                      <a:lnTo>
                        <a:pt x="95" y="105"/>
                      </a:lnTo>
                      <a:lnTo>
                        <a:pt x="95" y="162"/>
                      </a:lnTo>
                      <a:lnTo>
                        <a:pt x="43" y="162"/>
                      </a:lnTo>
                      <a:lnTo>
                        <a:pt x="43" y="105"/>
                      </a:lnTo>
                      <a:lnTo>
                        <a:pt x="28" y="105"/>
                      </a:lnTo>
                      <a:lnTo>
                        <a:pt x="28" y="162"/>
                      </a:lnTo>
                      <a:lnTo>
                        <a:pt x="14" y="162"/>
                      </a:lnTo>
                      <a:lnTo>
                        <a:pt x="14" y="100"/>
                      </a:lnTo>
                      <a:lnTo>
                        <a:pt x="14" y="100"/>
                      </a:lnTo>
                      <a:lnTo>
                        <a:pt x="14" y="95"/>
                      </a:lnTo>
                      <a:lnTo>
                        <a:pt x="18" y="91"/>
                      </a:lnTo>
                      <a:lnTo>
                        <a:pt x="21" y="87"/>
                      </a:lnTo>
                      <a:lnTo>
                        <a:pt x="25" y="85"/>
                      </a:lnTo>
                      <a:lnTo>
                        <a:pt x="25" y="85"/>
                      </a:lnTo>
                      <a:lnTo>
                        <a:pt x="36" y="82"/>
                      </a:lnTo>
                      <a:lnTo>
                        <a:pt x="47" y="80"/>
                      </a:lnTo>
                      <a:lnTo>
                        <a:pt x="58" y="79"/>
                      </a:lnTo>
                      <a:lnTo>
                        <a:pt x="70" y="78"/>
                      </a:lnTo>
                      <a:lnTo>
                        <a:pt x="80" y="79"/>
                      </a:lnTo>
                      <a:lnTo>
                        <a:pt x="91" y="80"/>
                      </a:lnTo>
                      <a:lnTo>
                        <a:pt x="103" y="82"/>
                      </a:lnTo>
                      <a:lnTo>
                        <a:pt x="114" y="85"/>
                      </a:lnTo>
                      <a:lnTo>
                        <a:pt x="114" y="85"/>
                      </a:lnTo>
                      <a:lnTo>
                        <a:pt x="117" y="87"/>
                      </a:lnTo>
                      <a:lnTo>
                        <a:pt x="121" y="91"/>
                      </a:lnTo>
                      <a:lnTo>
                        <a:pt x="124" y="95"/>
                      </a:lnTo>
                      <a:lnTo>
                        <a:pt x="125" y="100"/>
                      </a:lnTo>
                      <a:lnTo>
                        <a:pt x="125" y="162"/>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7" name="Freeform 113"/>
                <p:cNvSpPr>
                  <a:spLocks noEditPoints="1"/>
                </p:cNvSpPr>
                <p:nvPr/>
              </p:nvSpPr>
              <p:spPr bwMode="auto">
                <a:xfrm>
                  <a:off x="7427913" y="6115050"/>
                  <a:ext cx="219075" cy="279400"/>
                </a:xfrm>
                <a:custGeom>
                  <a:avLst/>
                  <a:gdLst>
                    <a:gd name="T0" fmla="*/ 118 w 138"/>
                    <a:gd name="T1" fmla="*/ 72 h 176"/>
                    <a:gd name="T2" fmla="*/ 96 w 138"/>
                    <a:gd name="T3" fmla="*/ 66 h 176"/>
                    <a:gd name="T4" fmla="*/ 102 w 138"/>
                    <a:gd name="T5" fmla="*/ 61 h 176"/>
                    <a:gd name="T6" fmla="*/ 107 w 138"/>
                    <a:gd name="T7" fmla="*/ 47 h 176"/>
                    <a:gd name="T8" fmla="*/ 108 w 138"/>
                    <a:gd name="T9" fmla="*/ 39 h 176"/>
                    <a:gd name="T10" fmla="*/ 105 w 138"/>
                    <a:gd name="T11" fmla="*/ 24 h 176"/>
                    <a:gd name="T12" fmla="*/ 96 w 138"/>
                    <a:gd name="T13" fmla="*/ 11 h 176"/>
                    <a:gd name="T14" fmla="*/ 84 w 138"/>
                    <a:gd name="T15" fmla="*/ 4 h 176"/>
                    <a:gd name="T16" fmla="*/ 69 w 138"/>
                    <a:gd name="T17" fmla="*/ 0 h 176"/>
                    <a:gd name="T18" fmla="*/ 62 w 138"/>
                    <a:gd name="T19" fmla="*/ 1 h 176"/>
                    <a:gd name="T20" fmla="*/ 48 w 138"/>
                    <a:gd name="T21" fmla="*/ 7 h 176"/>
                    <a:gd name="T22" fmla="*/ 38 w 138"/>
                    <a:gd name="T23" fmla="*/ 18 h 176"/>
                    <a:gd name="T24" fmla="*/ 31 w 138"/>
                    <a:gd name="T25" fmla="*/ 31 h 176"/>
                    <a:gd name="T26" fmla="*/ 30 w 138"/>
                    <a:gd name="T27" fmla="*/ 39 h 176"/>
                    <a:gd name="T28" fmla="*/ 34 w 138"/>
                    <a:gd name="T29" fmla="*/ 54 h 176"/>
                    <a:gd name="T30" fmla="*/ 42 w 138"/>
                    <a:gd name="T31" fmla="*/ 66 h 176"/>
                    <a:gd name="T32" fmla="*/ 31 w 138"/>
                    <a:gd name="T33" fmla="*/ 68 h 176"/>
                    <a:gd name="T34" fmla="*/ 21 w 138"/>
                    <a:gd name="T35" fmla="*/ 72 h 176"/>
                    <a:gd name="T36" fmla="*/ 13 w 138"/>
                    <a:gd name="T37" fmla="*/ 76 h 176"/>
                    <a:gd name="T38" fmla="*/ 7 w 138"/>
                    <a:gd name="T39" fmla="*/ 82 h 176"/>
                    <a:gd name="T40" fmla="*/ 2 w 138"/>
                    <a:gd name="T41" fmla="*/ 91 h 176"/>
                    <a:gd name="T42" fmla="*/ 0 w 138"/>
                    <a:gd name="T43" fmla="*/ 100 h 176"/>
                    <a:gd name="T44" fmla="*/ 138 w 138"/>
                    <a:gd name="T45" fmla="*/ 176 h 176"/>
                    <a:gd name="T46" fmla="*/ 138 w 138"/>
                    <a:gd name="T47" fmla="*/ 100 h 176"/>
                    <a:gd name="T48" fmla="*/ 137 w 138"/>
                    <a:gd name="T49" fmla="*/ 91 h 176"/>
                    <a:gd name="T50" fmla="*/ 133 w 138"/>
                    <a:gd name="T51" fmla="*/ 82 h 176"/>
                    <a:gd name="T52" fmla="*/ 127 w 138"/>
                    <a:gd name="T53" fmla="*/ 76 h 176"/>
                    <a:gd name="T54" fmla="*/ 118 w 138"/>
                    <a:gd name="T55" fmla="*/ 72 h 176"/>
                    <a:gd name="T56" fmla="*/ 69 w 138"/>
                    <a:gd name="T57" fmla="*/ 14 h 176"/>
                    <a:gd name="T58" fmla="*/ 75 w 138"/>
                    <a:gd name="T59" fmla="*/ 14 h 176"/>
                    <a:gd name="T60" fmla="*/ 83 w 138"/>
                    <a:gd name="T61" fmla="*/ 19 h 176"/>
                    <a:gd name="T62" fmla="*/ 90 w 138"/>
                    <a:gd name="T63" fmla="*/ 25 h 176"/>
                    <a:gd name="T64" fmla="*/ 93 w 138"/>
                    <a:gd name="T65" fmla="*/ 34 h 176"/>
                    <a:gd name="T66" fmla="*/ 94 w 138"/>
                    <a:gd name="T67" fmla="*/ 39 h 176"/>
                    <a:gd name="T68" fmla="*/ 92 w 138"/>
                    <a:gd name="T69" fmla="*/ 48 h 176"/>
                    <a:gd name="T70" fmla="*/ 87 w 138"/>
                    <a:gd name="T71" fmla="*/ 57 h 176"/>
                    <a:gd name="T72" fmla="*/ 79 w 138"/>
                    <a:gd name="T73" fmla="*/ 61 h 176"/>
                    <a:gd name="T74" fmla="*/ 69 w 138"/>
                    <a:gd name="T75" fmla="*/ 63 h 176"/>
                    <a:gd name="T76" fmla="*/ 65 w 138"/>
                    <a:gd name="T77" fmla="*/ 63 h 176"/>
                    <a:gd name="T78" fmla="*/ 56 w 138"/>
                    <a:gd name="T79" fmla="*/ 59 h 176"/>
                    <a:gd name="T80" fmla="*/ 49 w 138"/>
                    <a:gd name="T81" fmla="*/ 52 h 176"/>
                    <a:gd name="T82" fmla="*/ 46 w 138"/>
                    <a:gd name="T83" fmla="*/ 44 h 176"/>
                    <a:gd name="T84" fmla="*/ 46 w 138"/>
                    <a:gd name="T85" fmla="*/ 39 h 176"/>
                    <a:gd name="T86" fmla="*/ 47 w 138"/>
                    <a:gd name="T87" fmla="*/ 30 h 176"/>
                    <a:gd name="T88" fmla="*/ 52 w 138"/>
                    <a:gd name="T89" fmla="*/ 22 h 176"/>
                    <a:gd name="T90" fmla="*/ 60 w 138"/>
                    <a:gd name="T91" fmla="*/ 17 h 176"/>
                    <a:gd name="T92" fmla="*/ 69 w 138"/>
                    <a:gd name="T93" fmla="*/ 14 h 176"/>
                    <a:gd name="T94" fmla="*/ 124 w 138"/>
                    <a:gd name="T95" fmla="*/ 162 h 176"/>
                    <a:gd name="T96" fmla="*/ 110 w 138"/>
                    <a:gd name="T97" fmla="*/ 105 h 176"/>
                    <a:gd name="T98" fmla="*/ 96 w 138"/>
                    <a:gd name="T99" fmla="*/ 162 h 176"/>
                    <a:gd name="T100" fmla="*/ 43 w 138"/>
                    <a:gd name="T101" fmla="*/ 105 h 176"/>
                    <a:gd name="T102" fmla="*/ 29 w 138"/>
                    <a:gd name="T103" fmla="*/ 162 h 176"/>
                    <a:gd name="T104" fmla="*/ 14 w 138"/>
                    <a:gd name="T105" fmla="*/ 100 h 176"/>
                    <a:gd name="T106" fmla="*/ 15 w 138"/>
                    <a:gd name="T107" fmla="*/ 95 h 176"/>
                    <a:gd name="T108" fmla="*/ 21 w 138"/>
                    <a:gd name="T109" fmla="*/ 87 h 176"/>
                    <a:gd name="T110" fmla="*/ 25 w 138"/>
                    <a:gd name="T111" fmla="*/ 85 h 176"/>
                    <a:gd name="T112" fmla="*/ 47 w 138"/>
                    <a:gd name="T113" fmla="*/ 80 h 176"/>
                    <a:gd name="T114" fmla="*/ 69 w 138"/>
                    <a:gd name="T115" fmla="*/ 78 h 176"/>
                    <a:gd name="T116" fmla="*/ 92 w 138"/>
                    <a:gd name="T117" fmla="*/ 80 h 176"/>
                    <a:gd name="T118" fmla="*/ 114 w 138"/>
                    <a:gd name="T119" fmla="*/ 85 h 176"/>
                    <a:gd name="T120" fmla="*/ 118 w 138"/>
                    <a:gd name="T121" fmla="*/ 87 h 176"/>
                    <a:gd name="T122" fmla="*/ 123 w 138"/>
                    <a:gd name="T123" fmla="*/ 95 h 176"/>
                    <a:gd name="T124" fmla="*/ 124 w 138"/>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176">
                      <a:moveTo>
                        <a:pt x="118" y="72"/>
                      </a:moveTo>
                      <a:lnTo>
                        <a:pt x="118" y="72"/>
                      </a:lnTo>
                      <a:lnTo>
                        <a:pt x="107" y="68"/>
                      </a:lnTo>
                      <a:lnTo>
                        <a:pt x="96" y="66"/>
                      </a:lnTo>
                      <a:lnTo>
                        <a:pt x="96" y="66"/>
                      </a:lnTo>
                      <a:lnTo>
                        <a:pt x="102" y="61"/>
                      </a:lnTo>
                      <a:lnTo>
                        <a:pt x="105" y="54"/>
                      </a:lnTo>
                      <a:lnTo>
                        <a:pt x="107" y="47"/>
                      </a:lnTo>
                      <a:lnTo>
                        <a:pt x="108" y="39"/>
                      </a:lnTo>
                      <a:lnTo>
                        <a:pt x="108" y="39"/>
                      </a:lnTo>
                      <a:lnTo>
                        <a:pt x="107" y="31"/>
                      </a:lnTo>
                      <a:lnTo>
                        <a:pt x="105" y="24"/>
                      </a:lnTo>
                      <a:lnTo>
                        <a:pt x="102" y="18"/>
                      </a:lnTo>
                      <a:lnTo>
                        <a:pt x="96" y="11"/>
                      </a:lnTo>
                      <a:lnTo>
                        <a:pt x="91" y="7"/>
                      </a:lnTo>
                      <a:lnTo>
                        <a:pt x="84" y="4"/>
                      </a:lnTo>
                      <a:lnTo>
                        <a:pt x="77" y="1"/>
                      </a:lnTo>
                      <a:lnTo>
                        <a:pt x="69" y="0"/>
                      </a:lnTo>
                      <a:lnTo>
                        <a:pt x="69" y="0"/>
                      </a:lnTo>
                      <a:lnTo>
                        <a:pt x="62" y="1"/>
                      </a:lnTo>
                      <a:lnTo>
                        <a:pt x="54" y="4"/>
                      </a:lnTo>
                      <a:lnTo>
                        <a:pt x="48" y="7"/>
                      </a:lnTo>
                      <a:lnTo>
                        <a:pt x="42" y="11"/>
                      </a:lnTo>
                      <a:lnTo>
                        <a:pt x="38" y="18"/>
                      </a:lnTo>
                      <a:lnTo>
                        <a:pt x="34" y="24"/>
                      </a:lnTo>
                      <a:lnTo>
                        <a:pt x="31" y="31"/>
                      </a:lnTo>
                      <a:lnTo>
                        <a:pt x="30" y="39"/>
                      </a:lnTo>
                      <a:lnTo>
                        <a:pt x="30" y="39"/>
                      </a:lnTo>
                      <a:lnTo>
                        <a:pt x="31" y="47"/>
                      </a:lnTo>
                      <a:lnTo>
                        <a:pt x="34" y="54"/>
                      </a:lnTo>
                      <a:lnTo>
                        <a:pt x="38" y="61"/>
                      </a:lnTo>
                      <a:lnTo>
                        <a:pt x="42" y="66"/>
                      </a:lnTo>
                      <a:lnTo>
                        <a:pt x="42" y="66"/>
                      </a:lnTo>
                      <a:lnTo>
                        <a:pt x="31" y="68"/>
                      </a:lnTo>
                      <a:lnTo>
                        <a:pt x="21" y="72"/>
                      </a:lnTo>
                      <a:lnTo>
                        <a:pt x="21" y="72"/>
                      </a:lnTo>
                      <a:lnTo>
                        <a:pt x="16" y="73"/>
                      </a:lnTo>
                      <a:lnTo>
                        <a:pt x="13" y="76"/>
                      </a:lnTo>
                      <a:lnTo>
                        <a:pt x="10" y="79"/>
                      </a:lnTo>
                      <a:lnTo>
                        <a:pt x="7" y="82"/>
                      </a:lnTo>
                      <a:lnTo>
                        <a:pt x="3" y="87"/>
                      </a:lnTo>
                      <a:lnTo>
                        <a:pt x="2" y="91"/>
                      </a:lnTo>
                      <a:lnTo>
                        <a:pt x="0" y="95"/>
                      </a:lnTo>
                      <a:lnTo>
                        <a:pt x="0" y="100"/>
                      </a:lnTo>
                      <a:lnTo>
                        <a:pt x="0" y="176"/>
                      </a:lnTo>
                      <a:lnTo>
                        <a:pt x="138" y="176"/>
                      </a:lnTo>
                      <a:lnTo>
                        <a:pt x="138" y="100"/>
                      </a:lnTo>
                      <a:lnTo>
                        <a:pt x="138" y="100"/>
                      </a:lnTo>
                      <a:lnTo>
                        <a:pt x="138" y="95"/>
                      </a:lnTo>
                      <a:lnTo>
                        <a:pt x="137" y="91"/>
                      </a:lnTo>
                      <a:lnTo>
                        <a:pt x="135" y="87"/>
                      </a:lnTo>
                      <a:lnTo>
                        <a:pt x="133" y="82"/>
                      </a:lnTo>
                      <a:lnTo>
                        <a:pt x="130" y="79"/>
                      </a:lnTo>
                      <a:lnTo>
                        <a:pt x="127" y="76"/>
                      </a:lnTo>
                      <a:lnTo>
                        <a:pt x="122" y="73"/>
                      </a:lnTo>
                      <a:lnTo>
                        <a:pt x="118" y="72"/>
                      </a:lnTo>
                      <a:lnTo>
                        <a:pt x="118" y="72"/>
                      </a:lnTo>
                      <a:close/>
                      <a:moveTo>
                        <a:pt x="69" y="14"/>
                      </a:moveTo>
                      <a:lnTo>
                        <a:pt x="69" y="14"/>
                      </a:lnTo>
                      <a:lnTo>
                        <a:pt x="75" y="14"/>
                      </a:lnTo>
                      <a:lnTo>
                        <a:pt x="79" y="17"/>
                      </a:lnTo>
                      <a:lnTo>
                        <a:pt x="83" y="19"/>
                      </a:lnTo>
                      <a:lnTo>
                        <a:pt x="87" y="22"/>
                      </a:lnTo>
                      <a:lnTo>
                        <a:pt x="90" y="25"/>
                      </a:lnTo>
                      <a:lnTo>
                        <a:pt x="92" y="30"/>
                      </a:lnTo>
                      <a:lnTo>
                        <a:pt x="93" y="34"/>
                      </a:lnTo>
                      <a:lnTo>
                        <a:pt x="94" y="39"/>
                      </a:lnTo>
                      <a:lnTo>
                        <a:pt x="94" y="39"/>
                      </a:lnTo>
                      <a:lnTo>
                        <a:pt x="93" y="44"/>
                      </a:lnTo>
                      <a:lnTo>
                        <a:pt x="92" y="48"/>
                      </a:lnTo>
                      <a:lnTo>
                        <a:pt x="90" y="52"/>
                      </a:lnTo>
                      <a:lnTo>
                        <a:pt x="87" y="57"/>
                      </a:lnTo>
                      <a:lnTo>
                        <a:pt x="83" y="59"/>
                      </a:lnTo>
                      <a:lnTo>
                        <a:pt x="79" y="61"/>
                      </a:lnTo>
                      <a:lnTo>
                        <a:pt x="75" y="63"/>
                      </a:lnTo>
                      <a:lnTo>
                        <a:pt x="69" y="63"/>
                      </a:lnTo>
                      <a:lnTo>
                        <a:pt x="69" y="63"/>
                      </a:lnTo>
                      <a:lnTo>
                        <a:pt x="65" y="63"/>
                      </a:lnTo>
                      <a:lnTo>
                        <a:pt x="60" y="61"/>
                      </a:lnTo>
                      <a:lnTo>
                        <a:pt x="56" y="59"/>
                      </a:lnTo>
                      <a:lnTo>
                        <a:pt x="52" y="57"/>
                      </a:lnTo>
                      <a:lnTo>
                        <a:pt x="49" y="52"/>
                      </a:lnTo>
                      <a:lnTo>
                        <a:pt x="47" y="48"/>
                      </a:lnTo>
                      <a:lnTo>
                        <a:pt x="46" y="44"/>
                      </a:lnTo>
                      <a:lnTo>
                        <a:pt x="46" y="39"/>
                      </a:lnTo>
                      <a:lnTo>
                        <a:pt x="46" y="39"/>
                      </a:lnTo>
                      <a:lnTo>
                        <a:pt x="46" y="34"/>
                      </a:lnTo>
                      <a:lnTo>
                        <a:pt x="47" y="30"/>
                      </a:lnTo>
                      <a:lnTo>
                        <a:pt x="49" y="25"/>
                      </a:lnTo>
                      <a:lnTo>
                        <a:pt x="52" y="22"/>
                      </a:lnTo>
                      <a:lnTo>
                        <a:pt x="56" y="19"/>
                      </a:lnTo>
                      <a:lnTo>
                        <a:pt x="60" y="17"/>
                      </a:lnTo>
                      <a:lnTo>
                        <a:pt x="65" y="14"/>
                      </a:lnTo>
                      <a:lnTo>
                        <a:pt x="69" y="14"/>
                      </a:lnTo>
                      <a:lnTo>
                        <a:pt x="69" y="14"/>
                      </a:lnTo>
                      <a:close/>
                      <a:moveTo>
                        <a:pt x="124" y="162"/>
                      </a:moveTo>
                      <a:lnTo>
                        <a:pt x="110" y="162"/>
                      </a:lnTo>
                      <a:lnTo>
                        <a:pt x="110" y="105"/>
                      </a:lnTo>
                      <a:lnTo>
                        <a:pt x="96" y="105"/>
                      </a:lnTo>
                      <a:lnTo>
                        <a:pt x="96" y="162"/>
                      </a:lnTo>
                      <a:lnTo>
                        <a:pt x="43" y="162"/>
                      </a:lnTo>
                      <a:lnTo>
                        <a:pt x="43" y="105"/>
                      </a:lnTo>
                      <a:lnTo>
                        <a:pt x="29" y="105"/>
                      </a:lnTo>
                      <a:lnTo>
                        <a:pt x="29" y="162"/>
                      </a:lnTo>
                      <a:lnTo>
                        <a:pt x="14" y="162"/>
                      </a:lnTo>
                      <a:lnTo>
                        <a:pt x="14" y="100"/>
                      </a:lnTo>
                      <a:lnTo>
                        <a:pt x="14" y="100"/>
                      </a:lnTo>
                      <a:lnTo>
                        <a:pt x="15" y="95"/>
                      </a:lnTo>
                      <a:lnTo>
                        <a:pt x="17" y="91"/>
                      </a:lnTo>
                      <a:lnTo>
                        <a:pt x="21" y="87"/>
                      </a:lnTo>
                      <a:lnTo>
                        <a:pt x="25" y="85"/>
                      </a:lnTo>
                      <a:lnTo>
                        <a:pt x="25" y="85"/>
                      </a:lnTo>
                      <a:lnTo>
                        <a:pt x="36" y="82"/>
                      </a:lnTo>
                      <a:lnTo>
                        <a:pt x="47" y="80"/>
                      </a:lnTo>
                      <a:lnTo>
                        <a:pt x="58" y="79"/>
                      </a:lnTo>
                      <a:lnTo>
                        <a:pt x="69" y="78"/>
                      </a:lnTo>
                      <a:lnTo>
                        <a:pt x="81" y="79"/>
                      </a:lnTo>
                      <a:lnTo>
                        <a:pt x="92" y="80"/>
                      </a:lnTo>
                      <a:lnTo>
                        <a:pt x="103" y="82"/>
                      </a:lnTo>
                      <a:lnTo>
                        <a:pt x="114" y="85"/>
                      </a:lnTo>
                      <a:lnTo>
                        <a:pt x="114" y="85"/>
                      </a:lnTo>
                      <a:lnTo>
                        <a:pt x="118" y="87"/>
                      </a:lnTo>
                      <a:lnTo>
                        <a:pt x="121" y="91"/>
                      </a:lnTo>
                      <a:lnTo>
                        <a:pt x="123" y="95"/>
                      </a:lnTo>
                      <a:lnTo>
                        <a:pt x="124" y="100"/>
                      </a:lnTo>
                      <a:lnTo>
                        <a:pt x="124" y="162"/>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8" name="Freeform 114"/>
                <p:cNvSpPr>
                  <a:spLocks noEditPoints="1"/>
                </p:cNvSpPr>
                <p:nvPr/>
              </p:nvSpPr>
              <p:spPr bwMode="auto">
                <a:xfrm>
                  <a:off x="7951788" y="6115050"/>
                  <a:ext cx="219075" cy="279400"/>
                </a:xfrm>
                <a:custGeom>
                  <a:avLst/>
                  <a:gdLst>
                    <a:gd name="T0" fmla="*/ 117 w 138"/>
                    <a:gd name="T1" fmla="*/ 72 h 176"/>
                    <a:gd name="T2" fmla="*/ 96 w 138"/>
                    <a:gd name="T3" fmla="*/ 66 h 176"/>
                    <a:gd name="T4" fmla="*/ 100 w 138"/>
                    <a:gd name="T5" fmla="*/ 61 h 176"/>
                    <a:gd name="T6" fmla="*/ 106 w 138"/>
                    <a:gd name="T7" fmla="*/ 47 h 176"/>
                    <a:gd name="T8" fmla="*/ 108 w 138"/>
                    <a:gd name="T9" fmla="*/ 39 h 176"/>
                    <a:gd name="T10" fmla="*/ 104 w 138"/>
                    <a:gd name="T11" fmla="*/ 24 h 176"/>
                    <a:gd name="T12" fmla="*/ 96 w 138"/>
                    <a:gd name="T13" fmla="*/ 11 h 176"/>
                    <a:gd name="T14" fmla="*/ 84 w 138"/>
                    <a:gd name="T15" fmla="*/ 4 h 176"/>
                    <a:gd name="T16" fmla="*/ 69 w 138"/>
                    <a:gd name="T17" fmla="*/ 0 h 176"/>
                    <a:gd name="T18" fmla="*/ 61 w 138"/>
                    <a:gd name="T19" fmla="*/ 1 h 176"/>
                    <a:gd name="T20" fmla="*/ 47 w 138"/>
                    <a:gd name="T21" fmla="*/ 7 h 176"/>
                    <a:gd name="T22" fmla="*/ 36 w 138"/>
                    <a:gd name="T23" fmla="*/ 18 h 176"/>
                    <a:gd name="T24" fmla="*/ 31 w 138"/>
                    <a:gd name="T25" fmla="*/ 31 h 176"/>
                    <a:gd name="T26" fmla="*/ 30 w 138"/>
                    <a:gd name="T27" fmla="*/ 39 h 176"/>
                    <a:gd name="T28" fmla="*/ 33 w 138"/>
                    <a:gd name="T29" fmla="*/ 54 h 176"/>
                    <a:gd name="T30" fmla="*/ 42 w 138"/>
                    <a:gd name="T31" fmla="*/ 66 h 176"/>
                    <a:gd name="T32" fmla="*/ 31 w 138"/>
                    <a:gd name="T33" fmla="*/ 68 h 176"/>
                    <a:gd name="T34" fmla="*/ 20 w 138"/>
                    <a:gd name="T35" fmla="*/ 72 h 176"/>
                    <a:gd name="T36" fmla="*/ 13 w 138"/>
                    <a:gd name="T37" fmla="*/ 76 h 176"/>
                    <a:gd name="T38" fmla="*/ 6 w 138"/>
                    <a:gd name="T39" fmla="*/ 82 h 176"/>
                    <a:gd name="T40" fmla="*/ 2 w 138"/>
                    <a:gd name="T41" fmla="*/ 91 h 176"/>
                    <a:gd name="T42" fmla="*/ 0 w 138"/>
                    <a:gd name="T43" fmla="*/ 100 h 176"/>
                    <a:gd name="T44" fmla="*/ 138 w 138"/>
                    <a:gd name="T45" fmla="*/ 176 h 176"/>
                    <a:gd name="T46" fmla="*/ 138 w 138"/>
                    <a:gd name="T47" fmla="*/ 100 h 176"/>
                    <a:gd name="T48" fmla="*/ 137 w 138"/>
                    <a:gd name="T49" fmla="*/ 91 h 176"/>
                    <a:gd name="T50" fmla="*/ 132 w 138"/>
                    <a:gd name="T51" fmla="*/ 82 h 176"/>
                    <a:gd name="T52" fmla="*/ 125 w 138"/>
                    <a:gd name="T53" fmla="*/ 76 h 176"/>
                    <a:gd name="T54" fmla="*/ 117 w 138"/>
                    <a:gd name="T55" fmla="*/ 72 h 176"/>
                    <a:gd name="T56" fmla="*/ 69 w 138"/>
                    <a:gd name="T57" fmla="*/ 14 h 176"/>
                    <a:gd name="T58" fmla="*/ 74 w 138"/>
                    <a:gd name="T59" fmla="*/ 14 h 176"/>
                    <a:gd name="T60" fmla="*/ 83 w 138"/>
                    <a:gd name="T61" fmla="*/ 19 h 176"/>
                    <a:gd name="T62" fmla="*/ 89 w 138"/>
                    <a:gd name="T63" fmla="*/ 25 h 176"/>
                    <a:gd name="T64" fmla="*/ 92 w 138"/>
                    <a:gd name="T65" fmla="*/ 34 h 176"/>
                    <a:gd name="T66" fmla="*/ 94 w 138"/>
                    <a:gd name="T67" fmla="*/ 39 h 176"/>
                    <a:gd name="T68" fmla="*/ 91 w 138"/>
                    <a:gd name="T69" fmla="*/ 48 h 176"/>
                    <a:gd name="T70" fmla="*/ 86 w 138"/>
                    <a:gd name="T71" fmla="*/ 57 h 176"/>
                    <a:gd name="T72" fmla="*/ 78 w 138"/>
                    <a:gd name="T73" fmla="*/ 61 h 176"/>
                    <a:gd name="T74" fmla="*/ 69 w 138"/>
                    <a:gd name="T75" fmla="*/ 63 h 176"/>
                    <a:gd name="T76" fmla="*/ 64 w 138"/>
                    <a:gd name="T77" fmla="*/ 63 h 176"/>
                    <a:gd name="T78" fmla="*/ 55 w 138"/>
                    <a:gd name="T79" fmla="*/ 59 h 176"/>
                    <a:gd name="T80" fmla="*/ 48 w 138"/>
                    <a:gd name="T81" fmla="*/ 52 h 176"/>
                    <a:gd name="T82" fmla="*/ 45 w 138"/>
                    <a:gd name="T83" fmla="*/ 44 h 176"/>
                    <a:gd name="T84" fmla="*/ 44 w 138"/>
                    <a:gd name="T85" fmla="*/ 39 h 176"/>
                    <a:gd name="T86" fmla="*/ 46 w 138"/>
                    <a:gd name="T87" fmla="*/ 30 h 176"/>
                    <a:gd name="T88" fmla="*/ 51 w 138"/>
                    <a:gd name="T89" fmla="*/ 22 h 176"/>
                    <a:gd name="T90" fmla="*/ 59 w 138"/>
                    <a:gd name="T91" fmla="*/ 17 h 176"/>
                    <a:gd name="T92" fmla="*/ 69 w 138"/>
                    <a:gd name="T93" fmla="*/ 14 h 176"/>
                    <a:gd name="T94" fmla="*/ 124 w 138"/>
                    <a:gd name="T95" fmla="*/ 162 h 176"/>
                    <a:gd name="T96" fmla="*/ 110 w 138"/>
                    <a:gd name="T97" fmla="*/ 105 h 176"/>
                    <a:gd name="T98" fmla="*/ 96 w 138"/>
                    <a:gd name="T99" fmla="*/ 162 h 176"/>
                    <a:gd name="T100" fmla="*/ 43 w 138"/>
                    <a:gd name="T101" fmla="*/ 105 h 176"/>
                    <a:gd name="T102" fmla="*/ 28 w 138"/>
                    <a:gd name="T103" fmla="*/ 162 h 176"/>
                    <a:gd name="T104" fmla="*/ 14 w 138"/>
                    <a:gd name="T105" fmla="*/ 100 h 176"/>
                    <a:gd name="T106" fmla="*/ 15 w 138"/>
                    <a:gd name="T107" fmla="*/ 95 h 176"/>
                    <a:gd name="T108" fmla="*/ 20 w 138"/>
                    <a:gd name="T109" fmla="*/ 87 h 176"/>
                    <a:gd name="T110" fmla="*/ 24 w 138"/>
                    <a:gd name="T111" fmla="*/ 85 h 176"/>
                    <a:gd name="T112" fmla="*/ 46 w 138"/>
                    <a:gd name="T113" fmla="*/ 80 h 176"/>
                    <a:gd name="T114" fmla="*/ 69 w 138"/>
                    <a:gd name="T115" fmla="*/ 78 h 176"/>
                    <a:gd name="T116" fmla="*/ 91 w 138"/>
                    <a:gd name="T117" fmla="*/ 80 h 176"/>
                    <a:gd name="T118" fmla="*/ 113 w 138"/>
                    <a:gd name="T119" fmla="*/ 85 h 176"/>
                    <a:gd name="T120" fmla="*/ 117 w 138"/>
                    <a:gd name="T121" fmla="*/ 87 h 176"/>
                    <a:gd name="T122" fmla="*/ 123 w 138"/>
                    <a:gd name="T123" fmla="*/ 95 h 176"/>
                    <a:gd name="T124" fmla="*/ 124 w 138"/>
                    <a:gd name="T125"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176">
                      <a:moveTo>
                        <a:pt x="117" y="72"/>
                      </a:moveTo>
                      <a:lnTo>
                        <a:pt x="117" y="72"/>
                      </a:lnTo>
                      <a:lnTo>
                        <a:pt x="106" y="68"/>
                      </a:lnTo>
                      <a:lnTo>
                        <a:pt x="96" y="66"/>
                      </a:lnTo>
                      <a:lnTo>
                        <a:pt x="96" y="66"/>
                      </a:lnTo>
                      <a:lnTo>
                        <a:pt x="100" y="61"/>
                      </a:lnTo>
                      <a:lnTo>
                        <a:pt x="104" y="54"/>
                      </a:lnTo>
                      <a:lnTo>
                        <a:pt x="106" y="47"/>
                      </a:lnTo>
                      <a:lnTo>
                        <a:pt x="108" y="39"/>
                      </a:lnTo>
                      <a:lnTo>
                        <a:pt x="108" y="39"/>
                      </a:lnTo>
                      <a:lnTo>
                        <a:pt x="106" y="31"/>
                      </a:lnTo>
                      <a:lnTo>
                        <a:pt x="104" y="24"/>
                      </a:lnTo>
                      <a:lnTo>
                        <a:pt x="101" y="18"/>
                      </a:lnTo>
                      <a:lnTo>
                        <a:pt x="96" y="11"/>
                      </a:lnTo>
                      <a:lnTo>
                        <a:pt x="90" y="7"/>
                      </a:lnTo>
                      <a:lnTo>
                        <a:pt x="84" y="4"/>
                      </a:lnTo>
                      <a:lnTo>
                        <a:pt x="76" y="1"/>
                      </a:lnTo>
                      <a:lnTo>
                        <a:pt x="69" y="0"/>
                      </a:lnTo>
                      <a:lnTo>
                        <a:pt x="69" y="0"/>
                      </a:lnTo>
                      <a:lnTo>
                        <a:pt x="61" y="1"/>
                      </a:lnTo>
                      <a:lnTo>
                        <a:pt x="54" y="4"/>
                      </a:lnTo>
                      <a:lnTo>
                        <a:pt x="47" y="7"/>
                      </a:lnTo>
                      <a:lnTo>
                        <a:pt x="42" y="11"/>
                      </a:lnTo>
                      <a:lnTo>
                        <a:pt x="36" y="18"/>
                      </a:lnTo>
                      <a:lnTo>
                        <a:pt x="33" y="24"/>
                      </a:lnTo>
                      <a:lnTo>
                        <a:pt x="31" y="31"/>
                      </a:lnTo>
                      <a:lnTo>
                        <a:pt x="30" y="39"/>
                      </a:lnTo>
                      <a:lnTo>
                        <a:pt x="30" y="39"/>
                      </a:lnTo>
                      <a:lnTo>
                        <a:pt x="31" y="47"/>
                      </a:lnTo>
                      <a:lnTo>
                        <a:pt x="33" y="54"/>
                      </a:lnTo>
                      <a:lnTo>
                        <a:pt x="37" y="61"/>
                      </a:lnTo>
                      <a:lnTo>
                        <a:pt x="42" y="66"/>
                      </a:lnTo>
                      <a:lnTo>
                        <a:pt x="42" y="66"/>
                      </a:lnTo>
                      <a:lnTo>
                        <a:pt x="31" y="68"/>
                      </a:lnTo>
                      <a:lnTo>
                        <a:pt x="20" y="72"/>
                      </a:lnTo>
                      <a:lnTo>
                        <a:pt x="20" y="72"/>
                      </a:lnTo>
                      <a:lnTo>
                        <a:pt x="16" y="73"/>
                      </a:lnTo>
                      <a:lnTo>
                        <a:pt x="13" y="76"/>
                      </a:lnTo>
                      <a:lnTo>
                        <a:pt x="8" y="79"/>
                      </a:lnTo>
                      <a:lnTo>
                        <a:pt x="6" y="82"/>
                      </a:lnTo>
                      <a:lnTo>
                        <a:pt x="3" y="87"/>
                      </a:lnTo>
                      <a:lnTo>
                        <a:pt x="2" y="91"/>
                      </a:lnTo>
                      <a:lnTo>
                        <a:pt x="0" y="95"/>
                      </a:lnTo>
                      <a:lnTo>
                        <a:pt x="0" y="100"/>
                      </a:lnTo>
                      <a:lnTo>
                        <a:pt x="0" y="176"/>
                      </a:lnTo>
                      <a:lnTo>
                        <a:pt x="138" y="176"/>
                      </a:lnTo>
                      <a:lnTo>
                        <a:pt x="138" y="100"/>
                      </a:lnTo>
                      <a:lnTo>
                        <a:pt x="138" y="100"/>
                      </a:lnTo>
                      <a:lnTo>
                        <a:pt x="138" y="95"/>
                      </a:lnTo>
                      <a:lnTo>
                        <a:pt x="137" y="91"/>
                      </a:lnTo>
                      <a:lnTo>
                        <a:pt x="135" y="87"/>
                      </a:lnTo>
                      <a:lnTo>
                        <a:pt x="132" y="82"/>
                      </a:lnTo>
                      <a:lnTo>
                        <a:pt x="129" y="79"/>
                      </a:lnTo>
                      <a:lnTo>
                        <a:pt x="125" y="76"/>
                      </a:lnTo>
                      <a:lnTo>
                        <a:pt x="122" y="73"/>
                      </a:lnTo>
                      <a:lnTo>
                        <a:pt x="117" y="72"/>
                      </a:lnTo>
                      <a:lnTo>
                        <a:pt x="117" y="72"/>
                      </a:lnTo>
                      <a:close/>
                      <a:moveTo>
                        <a:pt x="69" y="14"/>
                      </a:moveTo>
                      <a:lnTo>
                        <a:pt x="69" y="14"/>
                      </a:lnTo>
                      <a:lnTo>
                        <a:pt x="74" y="14"/>
                      </a:lnTo>
                      <a:lnTo>
                        <a:pt x="78" y="17"/>
                      </a:lnTo>
                      <a:lnTo>
                        <a:pt x="83" y="19"/>
                      </a:lnTo>
                      <a:lnTo>
                        <a:pt x="86" y="22"/>
                      </a:lnTo>
                      <a:lnTo>
                        <a:pt x="89" y="25"/>
                      </a:lnTo>
                      <a:lnTo>
                        <a:pt x="91" y="30"/>
                      </a:lnTo>
                      <a:lnTo>
                        <a:pt x="92" y="34"/>
                      </a:lnTo>
                      <a:lnTo>
                        <a:pt x="94" y="39"/>
                      </a:lnTo>
                      <a:lnTo>
                        <a:pt x="94" y="39"/>
                      </a:lnTo>
                      <a:lnTo>
                        <a:pt x="92" y="44"/>
                      </a:lnTo>
                      <a:lnTo>
                        <a:pt x="91" y="48"/>
                      </a:lnTo>
                      <a:lnTo>
                        <a:pt x="89" y="52"/>
                      </a:lnTo>
                      <a:lnTo>
                        <a:pt x="86" y="57"/>
                      </a:lnTo>
                      <a:lnTo>
                        <a:pt x="83" y="59"/>
                      </a:lnTo>
                      <a:lnTo>
                        <a:pt x="78" y="61"/>
                      </a:lnTo>
                      <a:lnTo>
                        <a:pt x="74" y="63"/>
                      </a:lnTo>
                      <a:lnTo>
                        <a:pt x="69" y="63"/>
                      </a:lnTo>
                      <a:lnTo>
                        <a:pt x="69" y="63"/>
                      </a:lnTo>
                      <a:lnTo>
                        <a:pt x="64" y="63"/>
                      </a:lnTo>
                      <a:lnTo>
                        <a:pt x="59" y="61"/>
                      </a:lnTo>
                      <a:lnTo>
                        <a:pt x="55" y="59"/>
                      </a:lnTo>
                      <a:lnTo>
                        <a:pt x="51" y="57"/>
                      </a:lnTo>
                      <a:lnTo>
                        <a:pt x="48" y="52"/>
                      </a:lnTo>
                      <a:lnTo>
                        <a:pt x="46" y="48"/>
                      </a:lnTo>
                      <a:lnTo>
                        <a:pt x="45" y="44"/>
                      </a:lnTo>
                      <a:lnTo>
                        <a:pt x="44" y="39"/>
                      </a:lnTo>
                      <a:lnTo>
                        <a:pt x="44" y="39"/>
                      </a:lnTo>
                      <a:lnTo>
                        <a:pt x="45" y="34"/>
                      </a:lnTo>
                      <a:lnTo>
                        <a:pt x="46" y="30"/>
                      </a:lnTo>
                      <a:lnTo>
                        <a:pt x="48" y="25"/>
                      </a:lnTo>
                      <a:lnTo>
                        <a:pt x="51" y="22"/>
                      </a:lnTo>
                      <a:lnTo>
                        <a:pt x="55" y="19"/>
                      </a:lnTo>
                      <a:lnTo>
                        <a:pt x="59" y="17"/>
                      </a:lnTo>
                      <a:lnTo>
                        <a:pt x="64" y="14"/>
                      </a:lnTo>
                      <a:lnTo>
                        <a:pt x="69" y="14"/>
                      </a:lnTo>
                      <a:lnTo>
                        <a:pt x="69" y="14"/>
                      </a:lnTo>
                      <a:close/>
                      <a:moveTo>
                        <a:pt x="124" y="162"/>
                      </a:moveTo>
                      <a:lnTo>
                        <a:pt x="110" y="162"/>
                      </a:lnTo>
                      <a:lnTo>
                        <a:pt x="110" y="105"/>
                      </a:lnTo>
                      <a:lnTo>
                        <a:pt x="96" y="105"/>
                      </a:lnTo>
                      <a:lnTo>
                        <a:pt x="96" y="162"/>
                      </a:lnTo>
                      <a:lnTo>
                        <a:pt x="43" y="162"/>
                      </a:lnTo>
                      <a:lnTo>
                        <a:pt x="43" y="105"/>
                      </a:lnTo>
                      <a:lnTo>
                        <a:pt x="28" y="105"/>
                      </a:lnTo>
                      <a:lnTo>
                        <a:pt x="28" y="162"/>
                      </a:lnTo>
                      <a:lnTo>
                        <a:pt x="14" y="162"/>
                      </a:lnTo>
                      <a:lnTo>
                        <a:pt x="14" y="100"/>
                      </a:lnTo>
                      <a:lnTo>
                        <a:pt x="14" y="100"/>
                      </a:lnTo>
                      <a:lnTo>
                        <a:pt x="15" y="95"/>
                      </a:lnTo>
                      <a:lnTo>
                        <a:pt x="17" y="91"/>
                      </a:lnTo>
                      <a:lnTo>
                        <a:pt x="20" y="87"/>
                      </a:lnTo>
                      <a:lnTo>
                        <a:pt x="24" y="85"/>
                      </a:lnTo>
                      <a:lnTo>
                        <a:pt x="24" y="85"/>
                      </a:lnTo>
                      <a:lnTo>
                        <a:pt x="35" y="82"/>
                      </a:lnTo>
                      <a:lnTo>
                        <a:pt x="46" y="80"/>
                      </a:lnTo>
                      <a:lnTo>
                        <a:pt x="58" y="79"/>
                      </a:lnTo>
                      <a:lnTo>
                        <a:pt x="69" y="78"/>
                      </a:lnTo>
                      <a:lnTo>
                        <a:pt x="79" y="79"/>
                      </a:lnTo>
                      <a:lnTo>
                        <a:pt x="91" y="80"/>
                      </a:lnTo>
                      <a:lnTo>
                        <a:pt x="102" y="82"/>
                      </a:lnTo>
                      <a:lnTo>
                        <a:pt x="113" y="85"/>
                      </a:lnTo>
                      <a:lnTo>
                        <a:pt x="113" y="85"/>
                      </a:lnTo>
                      <a:lnTo>
                        <a:pt x="117" y="87"/>
                      </a:lnTo>
                      <a:lnTo>
                        <a:pt x="121" y="91"/>
                      </a:lnTo>
                      <a:lnTo>
                        <a:pt x="123" y="95"/>
                      </a:lnTo>
                      <a:lnTo>
                        <a:pt x="124" y="100"/>
                      </a:lnTo>
                      <a:lnTo>
                        <a:pt x="124" y="162"/>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59" name="Freeform 115"/>
                <p:cNvSpPr/>
                <p:nvPr/>
              </p:nvSpPr>
              <p:spPr bwMode="auto">
                <a:xfrm>
                  <a:off x="7519988" y="5938838"/>
                  <a:ext cx="557213" cy="138113"/>
                </a:xfrm>
                <a:custGeom>
                  <a:avLst/>
                  <a:gdLst>
                    <a:gd name="T0" fmla="*/ 15 w 351"/>
                    <a:gd name="T1" fmla="*/ 55 h 87"/>
                    <a:gd name="T2" fmla="*/ 15 w 351"/>
                    <a:gd name="T3" fmla="*/ 55 h 87"/>
                    <a:gd name="T4" fmla="*/ 16 w 351"/>
                    <a:gd name="T5" fmla="*/ 51 h 87"/>
                    <a:gd name="T6" fmla="*/ 19 w 351"/>
                    <a:gd name="T7" fmla="*/ 47 h 87"/>
                    <a:gd name="T8" fmla="*/ 22 w 351"/>
                    <a:gd name="T9" fmla="*/ 44 h 87"/>
                    <a:gd name="T10" fmla="*/ 26 w 351"/>
                    <a:gd name="T11" fmla="*/ 43 h 87"/>
                    <a:gd name="T12" fmla="*/ 169 w 351"/>
                    <a:gd name="T13" fmla="*/ 43 h 87"/>
                    <a:gd name="T14" fmla="*/ 169 w 351"/>
                    <a:gd name="T15" fmla="*/ 85 h 87"/>
                    <a:gd name="T16" fmla="*/ 183 w 351"/>
                    <a:gd name="T17" fmla="*/ 85 h 87"/>
                    <a:gd name="T18" fmla="*/ 183 w 351"/>
                    <a:gd name="T19" fmla="*/ 43 h 87"/>
                    <a:gd name="T20" fmla="*/ 326 w 351"/>
                    <a:gd name="T21" fmla="*/ 43 h 87"/>
                    <a:gd name="T22" fmla="*/ 326 w 351"/>
                    <a:gd name="T23" fmla="*/ 43 h 87"/>
                    <a:gd name="T24" fmla="*/ 330 w 351"/>
                    <a:gd name="T25" fmla="*/ 44 h 87"/>
                    <a:gd name="T26" fmla="*/ 334 w 351"/>
                    <a:gd name="T27" fmla="*/ 47 h 87"/>
                    <a:gd name="T28" fmla="*/ 336 w 351"/>
                    <a:gd name="T29" fmla="*/ 51 h 87"/>
                    <a:gd name="T30" fmla="*/ 337 w 351"/>
                    <a:gd name="T31" fmla="*/ 55 h 87"/>
                    <a:gd name="T32" fmla="*/ 337 w 351"/>
                    <a:gd name="T33" fmla="*/ 87 h 87"/>
                    <a:gd name="T34" fmla="*/ 351 w 351"/>
                    <a:gd name="T35" fmla="*/ 87 h 87"/>
                    <a:gd name="T36" fmla="*/ 351 w 351"/>
                    <a:gd name="T37" fmla="*/ 55 h 87"/>
                    <a:gd name="T38" fmla="*/ 351 w 351"/>
                    <a:gd name="T39" fmla="*/ 55 h 87"/>
                    <a:gd name="T40" fmla="*/ 350 w 351"/>
                    <a:gd name="T41" fmla="*/ 50 h 87"/>
                    <a:gd name="T42" fmla="*/ 349 w 351"/>
                    <a:gd name="T43" fmla="*/ 45 h 87"/>
                    <a:gd name="T44" fmla="*/ 347 w 351"/>
                    <a:gd name="T45" fmla="*/ 40 h 87"/>
                    <a:gd name="T46" fmla="*/ 344 w 351"/>
                    <a:gd name="T47" fmla="*/ 37 h 87"/>
                    <a:gd name="T48" fmla="*/ 340 w 351"/>
                    <a:gd name="T49" fmla="*/ 34 h 87"/>
                    <a:gd name="T50" fmla="*/ 335 w 351"/>
                    <a:gd name="T51" fmla="*/ 31 h 87"/>
                    <a:gd name="T52" fmla="*/ 331 w 351"/>
                    <a:gd name="T53" fmla="*/ 29 h 87"/>
                    <a:gd name="T54" fmla="*/ 326 w 351"/>
                    <a:gd name="T55" fmla="*/ 29 h 87"/>
                    <a:gd name="T56" fmla="*/ 183 w 351"/>
                    <a:gd name="T57" fmla="*/ 29 h 87"/>
                    <a:gd name="T58" fmla="*/ 183 w 351"/>
                    <a:gd name="T59" fmla="*/ 0 h 87"/>
                    <a:gd name="T60" fmla="*/ 169 w 351"/>
                    <a:gd name="T61" fmla="*/ 0 h 87"/>
                    <a:gd name="T62" fmla="*/ 169 w 351"/>
                    <a:gd name="T63" fmla="*/ 29 h 87"/>
                    <a:gd name="T64" fmla="*/ 26 w 351"/>
                    <a:gd name="T65" fmla="*/ 29 h 87"/>
                    <a:gd name="T66" fmla="*/ 26 w 351"/>
                    <a:gd name="T67" fmla="*/ 29 h 87"/>
                    <a:gd name="T68" fmla="*/ 22 w 351"/>
                    <a:gd name="T69" fmla="*/ 29 h 87"/>
                    <a:gd name="T70" fmla="*/ 17 w 351"/>
                    <a:gd name="T71" fmla="*/ 31 h 87"/>
                    <a:gd name="T72" fmla="*/ 12 w 351"/>
                    <a:gd name="T73" fmla="*/ 34 h 87"/>
                    <a:gd name="T74" fmla="*/ 8 w 351"/>
                    <a:gd name="T75" fmla="*/ 37 h 87"/>
                    <a:gd name="T76" fmla="*/ 5 w 351"/>
                    <a:gd name="T77" fmla="*/ 40 h 87"/>
                    <a:gd name="T78" fmla="*/ 3 w 351"/>
                    <a:gd name="T79" fmla="*/ 45 h 87"/>
                    <a:gd name="T80" fmla="*/ 2 w 351"/>
                    <a:gd name="T81" fmla="*/ 50 h 87"/>
                    <a:gd name="T82" fmla="*/ 0 w 351"/>
                    <a:gd name="T83" fmla="*/ 55 h 87"/>
                    <a:gd name="T84" fmla="*/ 0 w 351"/>
                    <a:gd name="T85" fmla="*/ 87 h 87"/>
                    <a:gd name="T86" fmla="*/ 15 w 351"/>
                    <a:gd name="T87" fmla="*/ 87 h 87"/>
                    <a:gd name="T88" fmla="*/ 15 w 351"/>
                    <a:gd name="T89" fmla="*/ 5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1" h="87">
                      <a:moveTo>
                        <a:pt x="15" y="55"/>
                      </a:moveTo>
                      <a:lnTo>
                        <a:pt x="15" y="55"/>
                      </a:lnTo>
                      <a:lnTo>
                        <a:pt x="16" y="51"/>
                      </a:lnTo>
                      <a:lnTo>
                        <a:pt x="19" y="47"/>
                      </a:lnTo>
                      <a:lnTo>
                        <a:pt x="22" y="44"/>
                      </a:lnTo>
                      <a:lnTo>
                        <a:pt x="26" y="43"/>
                      </a:lnTo>
                      <a:lnTo>
                        <a:pt x="169" y="43"/>
                      </a:lnTo>
                      <a:lnTo>
                        <a:pt x="169" y="85"/>
                      </a:lnTo>
                      <a:lnTo>
                        <a:pt x="183" y="85"/>
                      </a:lnTo>
                      <a:lnTo>
                        <a:pt x="183" y="43"/>
                      </a:lnTo>
                      <a:lnTo>
                        <a:pt x="326" y="43"/>
                      </a:lnTo>
                      <a:lnTo>
                        <a:pt x="326" y="43"/>
                      </a:lnTo>
                      <a:lnTo>
                        <a:pt x="330" y="44"/>
                      </a:lnTo>
                      <a:lnTo>
                        <a:pt x="334" y="47"/>
                      </a:lnTo>
                      <a:lnTo>
                        <a:pt x="336" y="51"/>
                      </a:lnTo>
                      <a:lnTo>
                        <a:pt x="337" y="55"/>
                      </a:lnTo>
                      <a:lnTo>
                        <a:pt x="337" y="87"/>
                      </a:lnTo>
                      <a:lnTo>
                        <a:pt x="351" y="87"/>
                      </a:lnTo>
                      <a:lnTo>
                        <a:pt x="351" y="55"/>
                      </a:lnTo>
                      <a:lnTo>
                        <a:pt x="351" y="55"/>
                      </a:lnTo>
                      <a:lnTo>
                        <a:pt x="350" y="50"/>
                      </a:lnTo>
                      <a:lnTo>
                        <a:pt x="349" y="45"/>
                      </a:lnTo>
                      <a:lnTo>
                        <a:pt x="347" y="40"/>
                      </a:lnTo>
                      <a:lnTo>
                        <a:pt x="344" y="37"/>
                      </a:lnTo>
                      <a:lnTo>
                        <a:pt x="340" y="34"/>
                      </a:lnTo>
                      <a:lnTo>
                        <a:pt x="335" y="31"/>
                      </a:lnTo>
                      <a:lnTo>
                        <a:pt x="331" y="29"/>
                      </a:lnTo>
                      <a:lnTo>
                        <a:pt x="326" y="29"/>
                      </a:lnTo>
                      <a:lnTo>
                        <a:pt x="183" y="29"/>
                      </a:lnTo>
                      <a:lnTo>
                        <a:pt x="183" y="0"/>
                      </a:lnTo>
                      <a:lnTo>
                        <a:pt x="169" y="0"/>
                      </a:lnTo>
                      <a:lnTo>
                        <a:pt x="169" y="29"/>
                      </a:lnTo>
                      <a:lnTo>
                        <a:pt x="26" y="29"/>
                      </a:lnTo>
                      <a:lnTo>
                        <a:pt x="26" y="29"/>
                      </a:lnTo>
                      <a:lnTo>
                        <a:pt x="22" y="29"/>
                      </a:lnTo>
                      <a:lnTo>
                        <a:pt x="17" y="31"/>
                      </a:lnTo>
                      <a:lnTo>
                        <a:pt x="12" y="34"/>
                      </a:lnTo>
                      <a:lnTo>
                        <a:pt x="8" y="37"/>
                      </a:lnTo>
                      <a:lnTo>
                        <a:pt x="5" y="40"/>
                      </a:lnTo>
                      <a:lnTo>
                        <a:pt x="3" y="45"/>
                      </a:lnTo>
                      <a:lnTo>
                        <a:pt x="2" y="50"/>
                      </a:lnTo>
                      <a:lnTo>
                        <a:pt x="0" y="55"/>
                      </a:lnTo>
                      <a:lnTo>
                        <a:pt x="0" y="87"/>
                      </a:lnTo>
                      <a:lnTo>
                        <a:pt x="15" y="87"/>
                      </a:lnTo>
                      <a:lnTo>
                        <a:pt x="15" y="55"/>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grpSp>
        </p:grpSp>
        <p:grpSp>
          <p:nvGrpSpPr>
            <p:cNvPr id="60" name="Group 73"/>
            <p:cNvGrpSpPr/>
            <p:nvPr/>
          </p:nvGrpSpPr>
          <p:grpSpPr bwMode="auto">
            <a:xfrm>
              <a:off x="3780576" y="2660647"/>
              <a:ext cx="1227137" cy="1227138"/>
              <a:chOff x="3955336" y="3337560"/>
              <a:chExt cx="932682" cy="932682"/>
            </a:xfrm>
          </p:grpSpPr>
          <p:sp>
            <p:nvSpPr>
              <p:cNvPr id="61" name="타원 69"/>
              <p:cNvSpPr/>
              <p:nvPr/>
            </p:nvSpPr>
            <p:spPr>
              <a:xfrm>
                <a:off x="3955336" y="3337560"/>
                <a:ext cx="932682" cy="932682"/>
              </a:xfrm>
              <a:prstGeom prst="ellipse">
                <a:avLst/>
              </a:prstGeom>
              <a:solidFill>
                <a:srgbClr val="E022E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2400" dirty="0">
                  <a:solidFill>
                    <a:schemeClr val="bg1"/>
                  </a:solidFill>
                  <a:cs typeface="+mn-ea"/>
                  <a:sym typeface="+mn-lt"/>
                </a:endParaRPr>
              </a:p>
            </p:txBody>
          </p:sp>
          <p:grpSp>
            <p:nvGrpSpPr>
              <p:cNvPr id="62" name="Group 62"/>
              <p:cNvGrpSpPr/>
              <p:nvPr/>
            </p:nvGrpSpPr>
            <p:grpSpPr>
              <a:xfrm>
                <a:off x="4170917" y="3566508"/>
                <a:ext cx="501521" cy="474787"/>
                <a:chOff x="2835275" y="3127375"/>
                <a:chExt cx="744538" cy="704850"/>
              </a:xfrm>
              <a:solidFill>
                <a:schemeClr val="bg1"/>
              </a:solidFill>
            </p:grpSpPr>
            <p:sp>
              <p:nvSpPr>
                <p:cNvPr id="63" name="Freeform 118"/>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64" name="Freeform 119"/>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65" name="Freeform 120"/>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66" name="Freeform 121"/>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67" name="Freeform 122"/>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68" name="Freeform 123"/>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sp>
              <p:nvSpPr>
                <p:cNvPr id="69" name="Freeform 124"/>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p:spPr>
              <p:txBody>
                <a:bodyPr/>
                <a:lstStyle/>
                <a:p>
                  <a:pPr fontAlgn="auto" latinLnBrk="1">
                    <a:spcBef>
                      <a:spcPts val="0"/>
                    </a:spcBef>
                    <a:spcAft>
                      <a:spcPts val="0"/>
                    </a:spcAft>
                    <a:defRPr/>
                  </a:pPr>
                  <a:endParaRPr lang="ko-KR" altLang="en-US" dirty="0">
                    <a:solidFill>
                      <a:schemeClr val="bg1"/>
                    </a:solidFill>
                    <a:cs typeface="+mn-ea"/>
                    <a:sym typeface="+mn-lt"/>
                  </a:endParaRPr>
                </a:p>
              </p:txBody>
            </p:sp>
          </p:grpSp>
        </p:grpSp>
        <p:grpSp>
          <p:nvGrpSpPr>
            <p:cNvPr id="70" name="Group 74"/>
            <p:cNvGrpSpPr/>
            <p:nvPr/>
          </p:nvGrpSpPr>
          <p:grpSpPr bwMode="auto">
            <a:xfrm>
              <a:off x="5483225" y="1397594"/>
              <a:ext cx="1225550" cy="1227138"/>
              <a:chOff x="5612317" y="2078126"/>
              <a:chExt cx="932682" cy="932682"/>
            </a:xfrm>
          </p:grpSpPr>
          <p:sp>
            <p:nvSpPr>
              <p:cNvPr id="71" name="타원 84"/>
              <p:cNvSpPr/>
              <p:nvPr/>
            </p:nvSpPr>
            <p:spPr>
              <a:xfrm>
                <a:off x="5612317" y="2078126"/>
                <a:ext cx="932682" cy="932682"/>
              </a:xfrm>
              <a:prstGeom prst="ellipse">
                <a:avLst/>
              </a:prstGeom>
              <a:solidFill>
                <a:srgbClr val="E022E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2400" dirty="0">
                  <a:solidFill>
                    <a:schemeClr val="tx1">
                      <a:lumMod val="75000"/>
                      <a:lumOff val="25000"/>
                    </a:schemeClr>
                  </a:solidFill>
                  <a:cs typeface="+mn-ea"/>
                  <a:sym typeface="+mn-lt"/>
                </a:endParaRPr>
              </a:p>
            </p:txBody>
          </p:sp>
          <p:grpSp>
            <p:nvGrpSpPr>
              <p:cNvPr id="72" name="Group 36"/>
              <p:cNvGrpSpPr/>
              <p:nvPr/>
            </p:nvGrpSpPr>
            <p:grpSpPr>
              <a:xfrm>
                <a:off x="5854096" y="2288895"/>
                <a:ext cx="449124" cy="511145"/>
                <a:chOff x="8605838" y="5640388"/>
                <a:chExt cx="666750" cy="758825"/>
              </a:xfrm>
              <a:solidFill>
                <a:schemeClr val="bg1"/>
              </a:solidFill>
            </p:grpSpPr>
            <p:sp>
              <p:nvSpPr>
                <p:cNvPr id="73" name="Freeform 71"/>
                <p:cNvSpPr>
                  <a:spLocks noEditPoints="1"/>
                </p:cNvSpPr>
                <p:nvPr/>
              </p:nvSpPr>
              <p:spPr bwMode="auto">
                <a:xfrm>
                  <a:off x="8610600" y="5640388"/>
                  <a:ext cx="661988" cy="468313"/>
                </a:xfrm>
                <a:custGeom>
                  <a:avLst/>
                  <a:gdLst>
                    <a:gd name="T0" fmla="*/ 292 w 417"/>
                    <a:gd name="T1" fmla="*/ 113 h 295"/>
                    <a:gd name="T2" fmla="*/ 292 w 417"/>
                    <a:gd name="T3" fmla="*/ 0 h 295"/>
                    <a:gd name="T4" fmla="*/ 0 w 417"/>
                    <a:gd name="T5" fmla="*/ 0 h 295"/>
                    <a:gd name="T6" fmla="*/ 0 w 417"/>
                    <a:gd name="T7" fmla="*/ 211 h 295"/>
                    <a:gd name="T8" fmla="*/ 57 w 417"/>
                    <a:gd name="T9" fmla="*/ 211 h 295"/>
                    <a:gd name="T10" fmla="*/ 119 w 417"/>
                    <a:gd name="T11" fmla="*/ 273 h 295"/>
                    <a:gd name="T12" fmla="*/ 119 w 417"/>
                    <a:gd name="T13" fmla="*/ 211 h 295"/>
                    <a:gd name="T14" fmla="*/ 227 w 417"/>
                    <a:gd name="T15" fmla="*/ 211 h 295"/>
                    <a:gd name="T16" fmla="*/ 227 w 417"/>
                    <a:gd name="T17" fmla="*/ 252 h 295"/>
                    <a:gd name="T18" fmla="*/ 337 w 417"/>
                    <a:gd name="T19" fmla="*/ 252 h 295"/>
                    <a:gd name="T20" fmla="*/ 337 w 417"/>
                    <a:gd name="T21" fmla="*/ 295 h 295"/>
                    <a:gd name="T22" fmla="*/ 381 w 417"/>
                    <a:gd name="T23" fmla="*/ 252 h 295"/>
                    <a:gd name="T24" fmla="*/ 417 w 417"/>
                    <a:gd name="T25" fmla="*/ 252 h 295"/>
                    <a:gd name="T26" fmla="*/ 417 w 417"/>
                    <a:gd name="T27" fmla="*/ 113 h 295"/>
                    <a:gd name="T28" fmla="*/ 292 w 417"/>
                    <a:gd name="T29" fmla="*/ 113 h 295"/>
                    <a:gd name="T30" fmla="*/ 104 w 417"/>
                    <a:gd name="T31" fmla="*/ 197 h 295"/>
                    <a:gd name="T32" fmla="*/ 104 w 417"/>
                    <a:gd name="T33" fmla="*/ 239 h 295"/>
                    <a:gd name="T34" fmla="*/ 62 w 417"/>
                    <a:gd name="T35" fmla="*/ 197 h 295"/>
                    <a:gd name="T36" fmla="*/ 14 w 417"/>
                    <a:gd name="T37" fmla="*/ 197 h 295"/>
                    <a:gd name="T38" fmla="*/ 14 w 417"/>
                    <a:gd name="T39" fmla="*/ 14 h 295"/>
                    <a:gd name="T40" fmla="*/ 278 w 417"/>
                    <a:gd name="T41" fmla="*/ 14 h 295"/>
                    <a:gd name="T42" fmla="*/ 278 w 417"/>
                    <a:gd name="T43" fmla="*/ 197 h 295"/>
                    <a:gd name="T44" fmla="*/ 104 w 417"/>
                    <a:gd name="T45" fmla="*/ 197 h 295"/>
                    <a:gd name="T46" fmla="*/ 403 w 417"/>
                    <a:gd name="T47" fmla="*/ 238 h 295"/>
                    <a:gd name="T48" fmla="*/ 374 w 417"/>
                    <a:gd name="T49" fmla="*/ 238 h 295"/>
                    <a:gd name="T50" fmla="*/ 351 w 417"/>
                    <a:gd name="T51" fmla="*/ 260 h 295"/>
                    <a:gd name="T52" fmla="*/ 351 w 417"/>
                    <a:gd name="T53" fmla="*/ 238 h 295"/>
                    <a:gd name="T54" fmla="*/ 241 w 417"/>
                    <a:gd name="T55" fmla="*/ 238 h 295"/>
                    <a:gd name="T56" fmla="*/ 241 w 417"/>
                    <a:gd name="T57" fmla="*/ 211 h 295"/>
                    <a:gd name="T58" fmla="*/ 292 w 417"/>
                    <a:gd name="T59" fmla="*/ 211 h 295"/>
                    <a:gd name="T60" fmla="*/ 292 w 417"/>
                    <a:gd name="T61" fmla="*/ 127 h 295"/>
                    <a:gd name="T62" fmla="*/ 403 w 417"/>
                    <a:gd name="T63" fmla="*/ 127 h 295"/>
                    <a:gd name="T64" fmla="*/ 403 w 417"/>
                    <a:gd name="T65" fmla="*/ 2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7" h="295">
                      <a:moveTo>
                        <a:pt x="292" y="113"/>
                      </a:moveTo>
                      <a:lnTo>
                        <a:pt x="292" y="0"/>
                      </a:lnTo>
                      <a:lnTo>
                        <a:pt x="0" y="0"/>
                      </a:lnTo>
                      <a:lnTo>
                        <a:pt x="0" y="211"/>
                      </a:lnTo>
                      <a:lnTo>
                        <a:pt x="57" y="211"/>
                      </a:lnTo>
                      <a:lnTo>
                        <a:pt x="119" y="273"/>
                      </a:lnTo>
                      <a:lnTo>
                        <a:pt x="119" y="211"/>
                      </a:lnTo>
                      <a:lnTo>
                        <a:pt x="227" y="211"/>
                      </a:lnTo>
                      <a:lnTo>
                        <a:pt x="227" y="252"/>
                      </a:lnTo>
                      <a:lnTo>
                        <a:pt x="337" y="252"/>
                      </a:lnTo>
                      <a:lnTo>
                        <a:pt x="337" y="295"/>
                      </a:lnTo>
                      <a:lnTo>
                        <a:pt x="381" y="252"/>
                      </a:lnTo>
                      <a:lnTo>
                        <a:pt x="417" y="252"/>
                      </a:lnTo>
                      <a:lnTo>
                        <a:pt x="417" y="113"/>
                      </a:lnTo>
                      <a:lnTo>
                        <a:pt x="292" y="113"/>
                      </a:lnTo>
                      <a:close/>
                      <a:moveTo>
                        <a:pt x="104" y="197"/>
                      </a:moveTo>
                      <a:lnTo>
                        <a:pt x="104" y="239"/>
                      </a:lnTo>
                      <a:lnTo>
                        <a:pt x="62" y="197"/>
                      </a:lnTo>
                      <a:lnTo>
                        <a:pt x="14" y="197"/>
                      </a:lnTo>
                      <a:lnTo>
                        <a:pt x="14" y="14"/>
                      </a:lnTo>
                      <a:lnTo>
                        <a:pt x="278" y="14"/>
                      </a:lnTo>
                      <a:lnTo>
                        <a:pt x="278" y="197"/>
                      </a:lnTo>
                      <a:lnTo>
                        <a:pt x="104" y="197"/>
                      </a:lnTo>
                      <a:close/>
                      <a:moveTo>
                        <a:pt x="403" y="238"/>
                      </a:moveTo>
                      <a:lnTo>
                        <a:pt x="374" y="238"/>
                      </a:lnTo>
                      <a:lnTo>
                        <a:pt x="351" y="260"/>
                      </a:lnTo>
                      <a:lnTo>
                        <a:pt x="351" y="238"/>
                      </a:lnTo>
                      <a:lnTo>
                        <a:pt x="241" y="238"/>
                      </a:lnTo>
                      <a:lnTo>
                        <a:pt x="241" y="211"/>
                      </a:lnTo>
                      <a:lnTo>
                        <a:pt x="292" y="211"/>
                      </a:lnTo>
                      <a:lnTo>
                        <a:pt x="292" y="127"/>
                      </a:lnTo>
                      <a:lnTo>
                        <a:pt x="403" y="127"/>
                      </a:lnTo>
                      <a:lnTo>
                        <a:pt x="403" y="238"/>
                      </a:lnTo>
                      <a:close/>
                    </a:path>
                  </a:pathLst>
                </a:custGeom>
                <a:grpFill/>
                <a:ln>
                  <a:noFill/>
                </a:ln>
              </p:spPr>
              <p:txBody>
                <a:bodyPr/>
                <a:lstStyle/>
                <a:p>
                  <a:pPr fontAlgn="auto" latinLnBrk="1">
                    <a:spcBef>
                      <a:spcPts val="0"/>
                    </a:spcBef>
                    <a:spcAft>
                      <a:spcPts val="0"/>
                    </a:spcAft>
                    <a:defRPr/>
                  </a:pPr>
                  <a:endParaRPr lang="ko-KR" altLang="en-US" dirty="0">
                    <a:cs typeface="+mn-ea"/>
                    <a:sym typeface="+mn-lt"/>
                  </a:endParaRPr>
                </a:p>
              </p:txBody>
            </p:sp>
            <p:sp>
              <p:nvSpPr>
                <p:cNvPr id="74" name="Freeform 72"/>
                <p:cNvSpPr>
                  <a:spLocks noEditPoints="1"/>
                </p:cNvSpPr>
                <p:nvPr/>
              </p:nvSpPr>
              <p:spPr bwMode="auto">
                <a:xfrm>
                  <a:off x="8605838" y="6008688"/>
                  <a:ext cx="488950" cy="39052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grpFill/>
                <a:ln>
                  <a:noFill/>
                </a:ln>
              </p:spPr>
              <p:txBody>
                <a:bodyPr/>
                <a:lstStyle/>
                <a:p>
                  <a:pPr fontAlgn="auto" latinLnBrk="1">
                    <a:spcBef>
                      <a:spcPts val="0"/>
                    </a:spcBef>
                    <a:spcAft>
                      <a:spcPts val="0"/>
                    </a:spcAft>
                    <a:defRPr/>
                  </a:pPr>
                  <a:endParaRPr lang="ko-KR" altLang="en-US" dirty="0">
                    <a:cs typeface="+mn-ea"/>
                    <a:sym typeface="+mn-lt"/>
                  </a:endParaRPr>
                </a:p>
              </p:txBody>
            </p:sp>
            <p:sp>
              <p:nvSpPr>
                <p:cNvPr id="75" name="Freeform 73"/>
                <p:cNvSpPr>
                  <a:spLocks noEditPoints="1"/>
                </p:cNvSpPr>
                <p:nvPr/>
              </p:nvSpPr>
              <p:spPr bwMode="auto">
                <a:xfrm>
                  <a:off x="8704263" y="6319838"/>
                  <a:ext cx="52388" cy="52388"/>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grpFill/>
                <a:ln>
                  <a:noFill/>
                </a:ln>
              </p:spPr>
              <p:txBody>
                <a:bodyPr/>
                <a:lstStyle/>
                <a:p>
                  <a:pPr fontAlgn="auto" latinLnBrk="1">
                    <a:spcBef>
                      <a:spcPts val="0"/>
                    </a:spcBef>
                    <a:spcAft>
                      <a:spcPts val="0"/>
                    </a:spcAft>
                    <a:defRPr/>
                  </a:pPr>
                  <a:endParaRPr lang="ko-KR" altLang="en-US" dirty="0">
                    <a:cs typeface="+mn-ea"/>
                    <a:sym typeface="+mn-lt"/>
                  </a:endParaRPr>
                </a:p>
              </p:txBody>
            </p:sp>
            <p:sp>
              <p:nvSpPr>
                <p:cNvPr id="76" name="Rectangle 74"/>
                <p:cNvSpPr>
                  <a:spLocks noChangeArrowheads="1"/>
                </p:cNvSpPr>
                <p:nvPr/>
              </p:nvSpPr>
              <p:spPr bwMode="auto">
                <a:xfrm>
                  <a:off x="8712200" y="5751513"/>
                  <a:ext cx="261938" cy="22225"/>
                </a:xfrm>
                <a:prstGeom prst="rect">
                  <a:avLst/>
                </a:prstGeom>
                <a:grpFill/>
                <a:ln>
                  <a:noFill/>
                </a:ln>
              </p:spPr>
              <p:txBody>
                <a:bodyPr/>
                <a:lstStyle/>
                <a:p>
                  <a:pPr fontAlgn="auto" latinLnBrk="1">
                    <a:spcBef>
                      <a:spcPts val="0"/>
                    </a:spcBef>
                    <a:spcAft>
                      <a:spcPts val="0"/>
                    </a:spcAft>
                    <a:defRPr/>
                  </a:pPr>
                  <a:endParaRPr lang="ko-KR" altLang="en-US" dirty="0">
                    <a:cs typeface="+mn-ea"/>
                    <a:sym typeface="+mn-lt"/>
                  </a:endParaRPr>
                </a:p>
              </p:txBody>
            </p:sp>
            <p:sp>
              <p:nvSpPr>
                <p:cNvPr id="77" name="Rectangle 75"/>
                <p:cNvSpPr>
                  <a:spLocks noChangeArrowheads="1"/>
                </p:cNvSpPr>
                <p:nvPr/>
              </p:nvSpPr>
              <p:spPr bwMode="auto">
                <a:xfrm>
                  <a:off x="8712200" y="5799138"/>
                  <a:ext cx="261938" cy="22225"/>
                </a:xfrm>
                <a:prstGeom prst="rect">
                  <a:avLst/>
                </a:prstGeom>
                <a:grpFill/>
                <a:ln>
                  <a:noFill/>
                </a:ln>
              </p:spPr>
              <p:txBody>
                <a:bodyPr/>
                <a:lstStyle/>
                <a:p>
                  <a:pPr fontAlgn="auto" latinLnBrk="1">
                    <a:spcBef>
                      <a:spcPts val="0"/>
                    </a:spcBef>
                    <a:spcAft>
                      <a:spcPts val="0"/>
                    </a:spcAft>
                    <a:defRPr/>
                  </a:pPr>
                  <a:endParaRPr lang="ko-KR" altLang="en-US" dirty="0">
                    <a:cs typeface="+mn-ea"/>
                    <a:sym typeface="+mn-lt"/>
                  </a:endParaRPr>
                </a:p>
              </p:txBody>
            </p:sp>
            <p:sp>
              <p:nvSpPr>
                <p:cNvPr id="78" name="Rectangle 76"/>
                <p:cNvSpPr>
                  <a:spLocks noChangeArrowheads="1"/>
                </p:cNvSpPr>
                <p:nvPr/>
              </p:nvSpPr>
              <p:spPr bwMode="auto">
                <a:xfrm>
                  <a:off x="8712200" y="5846763"/>
                  <a:ext cx="261938" cy="22225"/>
                </a:xfrm>
                <a:prstGeom prst="rect">
                  <a:avLst/>
                </a:prstGeom>
                <a:grpFill/>
                <a:ln>
                  <a:noFill/>
                </a:ln>
              </p:spPr>
              <p:txBody>
                <a:bodyPr/>
                <a:lstStyle/>
                <a:p>
                  <a:pPr fontAlgn="auto" latinLnBrk="1">
                    <a:spcBef>
                      <a:spcPts val="0"/>
                    </a:spcBef>
                    <a:spcAft>
                      <a:spcPts val="0"/>
                    </a:spcAft>
                    <a:defRPr/>
                  </a:pPr>
                  <a:endParaRPr lang="ko-KR" altLang="en-US" dirty="0">
                    <a:cs typeface="+mn-ea"/>
                    <a:sym typeface="+mn-lt"/>
                  </a:endParaRPr>
                </a:p>
              </p:txBody>
            </p:sp>
          </p:grpSp>
        </p:grpSp>
      </p:grpSp>
      <p:sp>
        <p:nvSpPr>
          <p:cNvPr id="79" name="矩形 78"/>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整体活动预期</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strVal val="4*#ppt_w"/>
                                          </p:val>
                                        </p:tav>
                                        <p:tav tm="100000">
                                          <p:val>
                                            <p:strVal val="#ppt_w"/>
                                          </p:val>
                                        </p:tav>
                                      </p:tavLst>
                                    </p:anim>
                                    <p:anim calcmode="lin" valueType="num">
                                      <p:cBhvr>
                                        <p:cTn id="8" dur="500" fill="hold"/>
                                        <p:tgtEl>
                                          <p:spTgt spid="7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7"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1" name="椭圆 10"/>
          <p:cNvSpPr/>
          <p:nvPr/>
        </p:nvSpPr>
        <p:spPr>
          <a:xfrm>
            <a:off x="3419474" y="628649"/>
            <a:ext cx="5600700" cy="5600700"/>
          </a:xfrm>
          <a:prstGeom prst="ellipse">
            <a:avLst/>
          </a:prstGeom>
          <a:gradFill flip="none" rotWithShape="1">
            <a:gsLst>
              <a:gs pos="72000">
                <a:srgbClr val="E022E4">
                  <a:alpha val="67000"/>
                </a:srgbClr>
              </a:gs>
              <a:gs pos="29000">
                <a:srgbClr val="E022E4"/>
              </a:gs>
              <a:gs pos="100000">
                <a:srgbClr val="E022E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PA_任意多边形 30"/>
          <p:cNvSpPr/>
          <p:nvPr>
            <p:custDataLst>
              <p:tags r:id="rId1"/>
            </p:custDataLst>
          </p:nvPr>
        </p:nvSpPr>
        <p:spPr>
          <a:xfrm rot="19800000">
            <a:off x="9670803" y="311321"/>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PA_任意多边形 30"/>
          <p:cNvSpPr/>
          <p:nvPr>
            <p:custDataLst>
              <p:tags r:id="rId2"/>
            </p:custDataLst>
          </p:nvPr>
        </p:nvSpPr>
        <p:spPr>
          <a:xfrm rot="19800000">
            <a:off x="210008" y="5231420"/>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_任意多边形 30"/>
          <p:cNvSpPr/>
          <p:nvPr>
            <p:custDataLst>
              <p:tags r:id="rId3"/>
            </p:custDataLst>
          </p:nvPr>
        </p:nvSpPr>
        <p:spPr>
          <a:xfrm rot="19800000">
            <a:off x="9902179" y="2820198"/>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PA_任意多边形 30"/>
          <p:cNvSpPr/>
          <p:nvPr>
            <p:custDataLst>
              <p:tags r:id="rId4"/>
            </p:custDataLst>
          </p:nvPr>
        </p:nvSpPr>
        <p:spPr>
          <a:xfrm rot="19800000">
            <a:off x="624893" y="3660610"/>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3200400" y="1516858"/>
            <a:ext cx="5791200" cy="3824285"/>
            <a:chOff x="3200400" y="2107159"/>
            <a:chExt cx="5791200" cy="3824285"/>
          </a:xfrm>
        </p:grpSpPr>
        <p:grpSp>
          <p:nvGrpSpPr>
            <p:cNvPr id="17" name="组合 16"/>
            <p:cNvGrpSpPr/>
            <p:nvPr/>
          </p:nvGrpSpPr>
          <p:grpSpPr>
            <a:xfrm>
              <a:off x="3200400" y="2107159"/>
              <a:ext cx="5791200" cy="2643682"/>
              <a:chOff x="3276403" y="2637971"/>
              <a:chExt cx="5791200" cy="2643682"/>
            </a:xfrm>
          </p:grpSpPr>
          <p:sp>
            <p:nvSpPr>
              <p:cNvPr id="25" name="文本框 24"/>
              <p:cNvSpPr txBox="1"/>
              <p:nvPr/>
            </p:nvSpPr>
            <p:spPr>
              <a:xfrm>
                <a:off x="4724967" y="2637971"/>
                <a:ext cx="2894073" cy="1862048"/>
              </a:xfrm>
              <a:prstGeom prst="rect">
                <a:avLst/>
              </a:prstGeom>
              <a:noFill/>
            </p:spPr>
            <p:txBody>
              <a:bodyPr wrap="square" rtlCol="0">
                <a:spAutoFit/>
              </a:bodyPr>
              <a:lstStyle/>
              <a:p>
                <a:pPr algn="ctr"/>
                <a:r>
                  <a:rPr lang="en-US" altLang="zh-CN" sz="11500" b="1" dirty="0">
                    <a:solidFill>
                      <a:schemeClr val="bg1"/>
                    </a:solidFill>
                    <a:cs typeface="+mn-ea"/>
                    <a:sym typeface="+mn-lt"/>
                  </a:rPr>
                  <a:t>01</a:t>
                </a:r>
                <a:endParaRPr lang="zh-CN" altLang="en-US" sz="11500" b="1" dirty="0">
                  <a:solidFill>
                    <a:schemeClr val="bg1"/>
                  </a:solidFill>
                  <a:cs typeface="+mn-ea"/>
                  <a:sym typeface="+mn-lt"/>
                </a:endParaRPr>
              </a:p>
            </p:txBody>
          </p:sp>
          <p:sp>
            <p:nvSpPr>
              <p:cNvPr id="24" name="文本框 23"/>
              <p:cNvSpPr txBox="1"/>
              <p:nvPr/>
            </p:nvSpPr>
            <p:spPr>
              <a:xfrm>
                <a:off x="3276403" y="4573767"/>
                <a:ext cx="5791200" cy="707886"/>
              </a:xfrm>
              <a:prstGeom prst="rect">
                <a:avLst/>
              </a:prstGeom>
              <a:noFill/>
            </p:spPr>
            <p:txBody>
              <a:bodyPr wrap="square" rtlCol="0">
                <a:spAutoFit/>
              </a:bodyPr>
              <a:lstStyle/>
              <a:p>
                <a:pPr algn="dist"/>
                <a:r>
                  <a:rPr lang="zh-CN" altLang="en-US" sz="4000" b="1" dirty="0">
                    <a:solidFill>
                      <a:schemeClr val="bg1"/>
                    </a:solidFill>
                    <a:cs typeface="+mn-ea"/>
                    <a:sym typeface="+mn-lt"/>
                  </a:rPr>
                  <a:t>整体活动概括</a:t>
                </a:r>
              </a:p>
            </p:txBody>
          </p:sp>
        </p:grpSp>
        <p:grpSp>
          <p:nvGrpSpPr>
            <p:cNvPr id="18" name="组合 17"/>
            <p:cNvGrpSpPr/>
            <p:nvPr/>
          </p:nvGrpSpPr>
          <p:grpSpPr>
            <a:xfrm>
              <a:off x="4331679" y="5039396"/>
              <a:ext cx="3275778" cy="892048"/>
              <a:chOff x="3512853" y="5618867"/>
              <a:chExt cx="4328235" cy="892048"/>
            </a:xfrm>
          </p:grpSpPr>
          <p:sp>
            <p:nvSpPr>
              <p:cNvPr id="19" name="文本框 18"/>
              <p:cNvSpPr txBox="1"/>
              <p:nvPr/>
            </p:nvSpPr>
            <p:spPr>
              <a:xfrm>
                <a:off x="351285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0" name="文本框 19"/>
              <p:cNvSpPr txBox="1"/>
              <p:nvPr/>
            </p:nvSpPr>
            <p:spPr>
              <a:xfrm>
                <a:off x="590267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1" name="文本框 20"/>
              <p:cNvSpPr txBox="1"/>
              <p:nvPr/>
            </p:nvSpPr>
            <p:spPr>
              <a:xfrm>
                <a:off x="3512853"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2" name="文本框 21"/>
              <p:cNvSpPr txBox="1"/>
              <p:nvPr/>
            </p:nvSpPr>
            <p:spPr>
              <a:xfrm>
                <a:off x="5902672"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grpSp>
      </p:gr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14:bounceEnd="10000">
                                          <p:cBhvr additive="base">
                                            <p:cTn id="7" dur="500" fill="hold"/>
                                            <p:tgtEl>
                                              <p:spTgt spid="12"/>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10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10000">
                                          <p:cBhvr additive="base">
                                            <p:cTn id="11" dur="500" fill="hold"/>
                                            <p:tgtEl>
                                              <p:spTgt spid="13"/>
                                            </p:tgtEl>
                                            <p:attrNameLst>
                                              <p:attrName>ppt_x</p:attrName>
                                            </p:attrNameLst>
                                          </p:cBhvr>
                                          <p:tavLst>
                                            <p:tav tm="0">
                                              <p:val>
                                                <p:strVal val="1+#ppt_w/2"/>
                                              </p:val>
                                            </p:tav>
                                            <p:tav tm="100000">
                                              <p:val>
                                                <p:strVal val="#ppt_x"/>
                                              </p:val>
                                            </p:tav>
                                          </p:tavLst>
                                        </p:anim>
                                        <p:anim calcmode="lin" valueType="num" p14:bounceEnd="10000">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10000">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14:bounceEnd="10000">
                                          <p:cBhvr additive="base">
                                            <p:cTn id="15" dur="500" fill="hold"/>
                                            <p:tgtEl>
                                              <p:spTgt spid="14"/>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10000">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14:bounceEnd="1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10000">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2" name="矩形 1"/>
          <p:cNvSpPr/>
          <p:nvPr/>
        </p:nvSpPr>
        <p:spPr>
          <a:xfrm>
            <a:off x="1327053" y="1631852"/>
            <a:ext cx="9537895" cy="3080825"/>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935487" y="5153992"/>
            <a:ext cx="10321027" cy="954107"/>
          </a:xfrm>
          <a:prstGeom prst="rect">
            <a:avLst/>
          </a:prstGeom>
        </p:spPr>
        <p:txBody>
          <a:bodyPr wrap="square">
            <a:spAutoFit/>
          </a:bodyPr>
          <a:lstStyle>
            <a:defPPr>
              <a:defRPr lang="zh-CN"/>
            </a:defPPr>
            <a:lvl1pPr>
              <a:defRPr>
                <a:solidFill>
                  <a:schemeClr val="bg1"/>
                </a:solidFill>
                <a:latin typeface="宋体" panose="02010600030101010101" pitchFamily="2" charset="-122"/>
                <a:ea typeface="宋体" panose="02010600030101010101" pitchFamily="2" charset="-122"/>
              </a:defRPr>
            </a:lvl1pPr>
          </a:lstStyle>
          <a:p>
            <a:r>
              <a:rPr lang="zh-CN" altLang="en-US" sz="1400" dirty="0">
                <a:latin typeface="+mn-lt"/>
                <a:ea typeface="+mn-ea"/>
                <a:cs typeface="+mn-ea"/>
                <a:sym typeface="+mn-lt"/>
              </a:rPr>
              <a:t>“双十一”不仅让电商热衷于促销，就连运营商也开始搞促销活动了。</a:t>
            </a:r>
            <a:r>
              <a:rPr lang="en-US" altLang="zh-CN" sz="1400" dirty="0">
                <a:latin typeface="+mn-lt"/>
                <a:ea typeface="+mn-ea"/>
                <a:cs typeface="+mn-ea"/>
                <a:sym typeface="+mn-lt"/>
              </a:rPr>
              <a:t>2015</a:t>
            </a:r>
            <a:r>
              <a:rPr lang="zh-CN" altLang="en-US" sz="1400" dirty="0">
                <a:latin typeface="+mn-lt"/>
                <a:ea typeface="+mn-ea"/>
                <a:cs typeface="+mn-ea"/>
                <a:sym typeface="+mn-lt"/>
              </a:rPr>
              <a:t>年</a:t>
            </a:r>
            <a:r>
              <a:rPr lang="en-US" altLang="zh-CN" sz="1400" dirty="0">
                <a:latin typeface="+mn-lt"/>
                <a:ea typeface="+mn-ea"/>
                <a:cs typeface="+mn-ea"/>
                <a:sym typeface="+mn-lt"/>
              </a:rPr>
              <a:t>11</a:t>
            </a:r>
            <a:r>
              <a:rPr lang="zh-CN" altLang="en-US" sz="1400" dirty="0">
                <a:latin typeface="+mn-lt"/>
                <a:ea typeface="+mn-ea"/>
                <a:cs typeface="+mn-ea"/>
                <a:sym typeface="+mn-lt"/>
              </a:rPr>
              <a:t>月</a:t>
            </a:r>
            <a:r>
              <a:rPr lang="en-US" altLang="zh-CN" sz="1400" dirty="0">
                <a:latin typeface="+mn-lt"/>
                <a:ea typeface="+mn-ea"/>
                <a:cs typeface="+mn-ea"/>
                <a:sym typeface="+mn-lt"/>
              </a:rPr>
              <a:t>9</a:t>
            </a:r>
            <a:r>
              <a:rPr lang="zh-CN" altLang="en-US" sz="1400" dirty="0">
                <a:latin typeface="+mn-lt"/>
                <a:ea typeface="+mn-ea"/>
                <a:cs typeface="+mn-ea"/>
                <a:sym typeface="+mn-lt"/>
              </a:rPr>
              <a:t>日至</a:t>
            </a:r>
            <a:r>
              <a:rPr lang="en-US" altLang="zh-CN" sz="1400" dirty="0">
                <a:latin typeface="+mn-lt"/>
                <a:ea typeface="+mn-ea"/>
                <a:cs typeface="+mn-ea"/>
                <a:sym typeface="+mn-lt"/>
              </a:rPr>
              <a:t>11</a:t>
            </a:r>
            <a:r>
              <a:rPr lang="zh-CN" altLang="en-US" sz="1400" dirty="0">
                <a:latin typeface="+mn-lt"/>
                <a:ea typeface="+mn-ea"/>
                <a:cs typeface="+mn-ea"/>
                <a:sym typeface="+mn-lt"/>
              </a:rPr>
              <a:t>月</a:t>
            </a:r>
            <a:r>
              <a:rPr lang="en-US" altLang="zh-CN" sz="1400" dirty="0">
                <a:latin typeface="+mn-lt"/>
                <a:ea typeface="+mn-ea"/>
                <a:cs typeface="+mn-ea"/>
                <a:sym typeface="+mn-lt"/>
              </a:rPr>
              <a:t>19</a:t>
            </a:r>
            <a:r>
              <a:rPr lang="zh-CN" altLang="en-US" sz="1400" dirty="0">
                <a:latin typeface="+mn-lt"/>
                <a:ea typeface="+mn-ea"/>
                <a:cs typeface="+mn-ea"/>
                <a:sym typeface="+mn-lt"/>
              </a:rPr>
              <a:t>日，中国联通在联通网上营业厅、手机营业厅、天猫旗舰店及京东商城等多个平台同时开展“</a:t>
            </a:r>
            <a:r>
              <a:rPr lang="en-US" altLang="zh-CN" sz="1400" dirty="0">
                <a:latin typeface="+mn-lt"/>
                <a:ea typeface="+mn-ea"/>
                <a:cs typeface="+mn-ea"/>
                <a:sym typeface="+mn-lt"/>
              </a:rPr>
              <a:t>11.11</a:t>
            </a:r>
            <a:r>
              <a:rPr lang="zh-CN" altLang="en-US" sz="1400" dirty="0">
                <a:latin typeface="+mn-lt"/>
                <a:ea typeface="+mn-ea"/>
                <a:cs typeface="+mn-ea"/>
                <a:sym typeface="+mn-lt"/>
              </a:rPr>
              <a:t>沃</a:t>
            </a:r>
            <a:r>
              <a:rPr lang="en-US" altLang="zh-CN" sz="1400" dirty="0">
                <a:latin typeface="+mn-lt"/>
                <a:ea typeface="+mn-ea"/>
                <a:cs typeface="+mn-ea"/>
                <a:sym typeface="+mn-lt"/>
              </a:rPr>
              <a:t>4G</a:t>
            </a:r>
            <a:r>
              <a:rPr lang="zh-CN" altLang="en-US" sz="1400" dirty="0">
                <a:latin typeface="+mn-lt"/>
                <a:ea typeface="+mn-ea"/>
                <a:cs typeface="+mn-ea"/>
                <a:sym typeface="+mn-lt"/>
              </a:rPr>
              <a:t>狂欢节”活动。</a:t>
            </a:r>
            <a:r>
              <a:rPr lang="en-US" altLang="zh-CN" sz="1400" dirty="0">
                <a:latin typeface="+mn-lt"/>
                <a:ea typeface="+mn-ea"/>
                <a:cs typeface="+mn-ea"/>
                <a:sym typeface="+mn-lt"/>
              </a:rPr>
              <a:t>2014</a:t>
            </a:r>
            <a:r>
              <a:rPr lang="zh-CN" altLang="en-US" sz="1400" dirty="0">
                <a:latin typeface="+mn-lt"/>
                <a:ea typeface="+mn-ea"/>
                <a:cs typeface="+mn-ea"/>
                <a:sym typeface="+mn-lt"/>
              </a:rPr>
              <a:t>年</a:t>
            </a:r>
            <a:r>
              <a:rPr lang="en-US" altLang="zh-CN" sz="1400" dirty="0">
                <a:latin typeface="+mn-lt"/>
                <a:ea typeface="+mn-ea"/>
                <a:cs typeface="+mn-ea"/>
                <a:sym typeface="+mn-lt"/>
              </a:rPr>
              <a:t>11</a:t>
            </a:r>
            <a:r>
              <a:rPr lang="zh-CN" altLang="en-US" sz="1400" dirty="0">
                <a:latin typeface="+mn-lt"/>
                <a:ea typeface="+mn-ea"/>
                <a:cs typeface="+mn-ea"/>
                <a:sym typeface="+mn-lt"/>
              </a:rPr>
              <a:t>月</a:t>
            </a:r>
            <a:r>
              <a:rPr lang="en-US" altLang="zh-CN" sz="1400" dirty="0">
                <a:latin typeface="+mn-lt"/>
                <a:ea typeface="+mn-ea"/>
                <a:cs typeface="+mn-ea"/>
                <a:sym typeface="+mn-lt"/>
              </a:rPr>
              <a:t>11</a:t>
            </a:r>
            <a:r>
              <a:rPr lang="zh-CN" altLang="en-US" sz="1400" dirty="0">
                <a:latin typeface="+mn-lt"/>
                <a:ea typeface="+mn-ea"/>
                <a:cs typeface="+mn-ea"/>
                <a:sym typeface="+mn-lt"/>
              </a:rPr>
              <a:t>日，阿里巴巴双十一全天交易额</a:t>
            </a:r>
            <a:r>
              <a:rPr lang="en-US" altLang="zh-CN" sz="1400" dirty="0">
                <a:latin typeface="+mn-lt"/>
                <a:ea typeface="+mn-ea"/>
                <a:cs typeface="+mn-ea"/>
                <a:sym typeface="+mn-lt"/>
              </a:rPr>
              <a:t>571</a:t>
            </a:r>
            <a:r>
              <a:rPr lang="zh-CN" altLang="en-US" sz="1400" dirty="0">
                <a:latin typeface="+mn-lt"/>
                <a:ea typeface="+mn-ea"/>
                <a:cs typeface="+mn-ea"/>
                <a:sym typeface="+mn-lt"/>
              </a:rPr>
              <a:t>亿元。</a:t>
            </a:r>
            <a:r>
              <a:rPr lang="en-US" altLang="zh-CN" sz="1400" dirty="0">
                <a:latin typeface="+mn-lt"/>
                <a:ea typeface="+mn-ea"/>
                <a:cs typeface="+mn-ea"/>
                <a:sym typeface="+mn-lt"/>
              </a:rPr>
              <a:t>2015</a:t>
            </a:r>
            <a:r>
              <a:rPr lang="zh-CN" altLang="en-US" sz="1400" dirty="0">
                <a:latin typeface="+mn-lt"/>
                <a:ea typeface="+mn-ea"/>
                <a:cs typeface="+mn-ea"/>
                <a:sym typeface="+mn-lt"/>
              </a:rPr>
              <a:t>年</a:t>
            </a:r>
            <a:r>
              <a:rPr lang="en-US" altLang="zh-CN" sz="1400" dirty="0">
                <a:latin typeface="+mn-lt"/>
                <a:ea typeface="+mn-ea"/>
                <a:cs typeface="+mn-ea"/>
                <a:sym typeface="+mn-lt"/>
              </a:rPr>
              <a:t>11</a:t>
            </a:r>
            <a:r>
              <a:rPr lang="zh-CN" altLang="en-US" sz="1400" dirty="0">
                <a:latin typeface="+mn-lt"/>
                <a:ea typeface="+mn-ea"/>
                <a:cs typeface="+mn-ea"/>
                <a:sym typeface="+mn-lt"/>
              </a:rPr>
              <a:t>月</a:t>
            </a:r>
            <a:r>
              <a:rPr lang="en-US" altLang="zh-CN" sz="1400" dirty="0">
                <a:latin typeface="+mn-lt"/>
                <a:ea typeface="+mn-ea"/>
                <a:cs typeface="+mn-ea"/>
                <a:sym typeface="+mn-lt"/>
              </a:rPr>
              <a:t>11</a:t>
            </a:r>
            <a:r>
              <a:rPr lang="zh-CN" altLang="en-US" sz="1400" dirty="0">
                <a:latin typeface="+mn-lt"/>
                <a:ea typeface="+mn-ea"/>
                <a:cs typeface="+mn-ea"/>
                <a:sym typeface="+mn-lt"/>
              </a:rPr>
              <a:t>日，天猫双十一全天交易额</a:t>
            </a:r>
            <a:r>
              <a:rPr lang="en-US" altLang="zh-CN" sz="1400" dirty="0">
                <a:latin typeface="+mn-lt"/>
                <a:ea typeface="+mn-ea"/>
                <a:cs typeface="+mn-ea"/>
                <a:sym typeface="+mn-lt"/>
              </a:rPr>
              <a:t>912.17</a:t>
            </a:r>
            <a:r>
              <a:rPr lang="zh-CN" altLang="en-US" sz="1400" dirty="0">
                <a:latin typeface="+mn-lt"/>
                <a:ea typeface="+mn-ea"/>
                <a:cs typeface="+mn-ea"/>
                <a:sym typeface="+mn-lt"/>
              </a:rPr>
              <a:t>亿元。</a:t>
            </a:r>
            <a:r>
              <a:rPr lang="en-US" altLang="zh-CN" sz="1400" dirty="0">
                <a:latin typeface="+mn-lt"/>
                <a:ea typeface="+mn-ea"/>
                <a:cs typeface="+mn-ea"/>
                <a:sym typeface="+mn-lt"/>
              </a:rPr>
              <a:t>2016</a:t>
            </a:r>
            <a:r>
              <a:rPr lang="zh-CN" altLang="en-US" sz="1400" dirty="0">
                <a:latin typeface="+mn-lt"/>
                <a:ea typeface="+mn-ea"/>
                <a:cs typeface="+mn-ea"/>
                <a:sym typeface="+mn-lt"/>
              </a:rPr>
              <a:t>年</a:t>
            </a:r>
            <a:r>
              <a:rPr lang="en-US" altLang="zh-CN" sz="1400" dirty="0">
                <a:latin typeface="+mn-lt"/>
                <a:ea typeface="+mn-ea"/>
                <a:cs typeface="+mn-ea"/>
                <a:sym typeface="+mn-lt"/>
              </a:rPr>
              <a:t>10</a:t>
            </a:r>
            <a:r>
              <a:rPr lang="zh-CN" altLang="en-US" sz="1400" dirty="0">
                <a:latin typeface="+mn-lt"/>
                <a:ea typeface="+mn-ea"/>
                <a:cs typeface="+mn-ea"/>
                <a:sym typeface="+mn-lt"/>
              </a:rPr>
              <a:t>月</a:t>
            </a:r>
            <a:r>
              <a:rPr lang="en-US" altLang="zh-CN" sz="1400" dirty="0">
                <a:latin typeface="+mn-lt"/>
                <a:ea typeface="+mn-ea"/>
                <a:cs typeface="+mn-ea"/>
                <a:sym typeface="+mn-lt"/>
              </a:rPr>
              <a:t>24</a:t>
            </a:r>
            <a:r>
              <a:rPr lang="zh-CN" altLang="en-US" sz="1400" dirty="0">
                <a:latin typeface="+mn-lt"/>
                <a:ea typeface="+mn-ea"/>
                <a:cs typeface="+mn-ea"/>
                <a:sym typeface="+mn-lt"/>
              </a:rPr>
              <a:t>日</a:t>
            </a:r>
            <a:r>
              <a:rPr lang="en-US" altLang="zh-CN" sz="1400" dirty="0">
                <a:latin typeface="+mn-lt"/>
                <a:ea typeface="+mn-ea"/>
                <a:cs typeface="+mn-ea"/>
                <a:sym typeface="+mn-lt"/>
              </a:rPr>
              <a:t>0</a:t>
            </a:r>
            <a:r>
              <a:rPr lang="zh-CN" altLang="en-US" sz="1400" dirty="0">
                <a:latin typeface="+mn-lt"/>
                <a:ea typeface="+mn-ea"/>
                <a:cs typeface="+mn-ea"/>
                <a:sym typeface="+mn-lt"/>
              </a:rPr>
              <a:t>点，天猫双</a:t>
            </a:r>
            <a:r>
              <a:rPr lang="en-US" altLang="zh-CN" sz="1400" dirty="0">
                <a:latin typeface="+mn-lt"/>
                <a:ea typeface="+mn-ea"/>
                <a:cs typeface="+mn-ea"/>
                <a:sym typeface="+mn-lt"/>
              </a:rPr>
              <a:t>11</a:t>
            </a:r>
            <a:r>
              <a:rPr lang="zh-CN" altLang="en-US" sz="1400" dirty="0">
                <a:latin typeface="+mn-lt"/>
                <a:ea typeface="+mn-ea"/>
                <a:cs typeface="+mn-ea"/>
                <a:sym typeface="+mn-lt"/>
              </a:rPr>
              <a:t>红包正式开抢，时间为</a:t>
            </a:r>
            <a:r>
              <a:rPr lang="en-US" altLang="zh-CN" sz="1400" dirty="0">
                <a:latin typeface="+mn-lt"/>
                <a:ea typeface="+mn-ea"/>
                <a:cs typeface="+mn-ea"/>
                <a:sym typeface="+mn-lt"/>
              </a:rPr>
              <a:t>2016</a:t>
            </a:r>
            <a:r>
              <a:rPr lang="zh-CN" altLang="en-US" sz="1400" dirty="0">
                <a:latin typeface="+mn-lt"/>
                <a:ea typeface="+mn-ea"/>
                <a:cs typeface="+mn-ea"/>
                <a:sym typeface="+mn-lt"/>
              </a:rPr>
              <a:t>年</a:t>
            </a:r>
            <a:r>
              <a:rPr lang="en-US" altLang="zh-CN" sz="1400" dirty="0">
                <a:latin typeface="+mn-lt"/>
                <a:ea typeface="+mn-ea"/>
                <a:cs typeface="+mn-ea"/>
                <a:sym typeface="+mn-lt"/>
              </a:rPr>
              <a:t>10</a:t>
            </a:r>
            <a:r>
              <a:rPr lang="zh-CN" altLang="en-US" sz="1400" dirty="0">
                <a:latin typeface="+mn-lt"/>
                <a:ea typeface="+mn-ea"/>
                <a:cs typeface="+mn-ea"/>
                <a:sym typeface="+mn-lt"/>
              </a:rPr>
              <a:t>月</a:t>
            </a:r>
            <a:r>
              <a:rPr lang="en-US" altLang="zh-CN" sz="1400" dirty="0">
                <a:latin typeface="+mn-lt"/>
                <a:ea typeface="+mn-ea"/>
                <a:cs typeface="+mn-ea"/>
                <a:sym typeface="+mn-lt"/>
              </a:rPr>
              <a:t>24</a:t>
            </a:r>
            <a:r>
              <a:rPr lang="zh-CN" altLang="en-US" sz="1400" dirty="0">
                <a:latin typeface="+mn-lt"/>
                <a:ea typeface="+mn-ea"/>
                <a:cs typeface="+mn-ea"/>
                <a:sym typeface="+mn-lt"/>
              </a:rPr>
              <a:t>日</a:t>
            </a:r>
            <a:r>
              <a:rPr lang="en-US" altLang="zh-CN" sz="1400" dirty="0">
                <a:latin typeface="+mn-lt"/>
                <a:ea typeface="+mn-ea"/>
                <a:cs typeface="+mn-ea"/>
                <a:sym typeface="+mn-lt"/>
              </a:rPr>
              <a:t>00:00:00</a:t>
            </a:r>
            <a:r>
              <a:rPr lang="zh-CN" altLang="en-US" sz="1400" dirty="0">
                <a:latin typeface="+mn-lt"/>
                <a:ea typeface="+mn-ea"/>
                <a:cs typeface="+mn-ea"/>
                <a:sym typeface="+mn-lt"/>
              </a:rPr>
              <a:t>至</a:t>
            </a:r>
            <a:r>
              <a:rPr lang="en-US" altLang="zh-CN" sz="1400" dirty="0">
                <a:latin typeface="+mn-lt"/>
                <a:ea typeface="+mn-ea"/>
                <a:cs typeface="+mn-ea"/>
                <a:sym typeface="+mn-lt"/>
              </a:rPr>
              <a:t>2016</a:t>
            </a:r>
            <a:r>
              <a:rPr lang="zh-CN" altLang="en-US" sz="1400" dirty="0">
                <a:latin typeface="+mn-lt"/>
                <a:ea typeface="+mn-ea"/>
                <a:cs typeface="+mn-ea"/>
                <a:sym typeface="+mn-lt"/>
              </a:rPr>
              <a:t>年</a:t>
            </a:r>
            <a:r>
              <a:rPr lang="en-US" altLang="zh-CN" sz="1400" dirty="0">
                <a:latin typeface="+mn-lt"/>
                <a:ea typeface="+mn-ea"/>
                <a:cs typeface="+mn-ea"/>
                <a:sym typeface="+mn-lt"/>
              </a:rPr>
              <a:t>11</a:t>
            </a:r>
            <a:r>
              <a:rPr lang="zh-CN" altLang="en-US" sz="1400" dirty="0">
                <a:latin typeface="+mn-lt"/>
                <a:ea typeface="+mn-ea"/>
                <a:cs typeface="+mn-ea"/>
                <a:sym typeface="+mn-lt"/>
              </a:rPr>
              <a:t>月</a:t>
            </a:r>
            <a:r>
              <a:rPr lang="en-US" altLang="zh-CN" sz="1400" dirty="0">
                <a:latin typeface="+mn-lt"/>
                <a:ea typeface="+mn-ea"/>
                <a:cs typeface="+mn-ea"/>
                <a:sym typeface="+mn-lt"/>
              </a:rPr>
              <a:t>10</a:t>
            </a:r>
            <a:r>
              <a:rPr lang="zh-CN" altLang="en-US" sz="1400" dirty="0">
                <a:latin typeface="+mn-lt"/>
                <a:ea typeface="+mn-ea"/>
                <a:cs typeface="+mn-ea"/>
                <a:sym typeface="+mn-lt"/>
              </a:rPr>
              <a:t>日</a:t>
            </a:r>
            <a:r>
              <a:rPr lang="en-US" altLang="zh-CN" sz="1400" dirty="0">
                <a:latin typeface="+mn-lt"/>
                <a:ea typeface="+mn-ea"/>
                <a:cs typeface="+mn-ea"/>
                <a:sym typeface="+mn-lt"/>
              </a:rPr>
              <a:t>23:59:59</a:t>
            </a:r>
            <a:r>
              <a:rPr lang="zh-CN" altLang="en-US" sz="1400" dirty="0">
                <a:latin typeface="+mn-lt"/>
                <a:ea typeface="+mn-ea"/>
                <a:cs typeface="+mn-ea"/>
                <a:sym typeface="+mn-lt"/>
              </a:rPr>
              <a:t>。</a:t>
            </a:r>
            <a:r>
              <a:rPr lang="en-US" altLang="zh-CN" sz="1400" dirty="0">
                <a:latin typeface="+mn-lt"/>
                <a:ea typeface="+mn-ea"/>
                <a:cs typeface="+mn-ea"/>
                <a:sym typeface="+mn-lt"/>
              </a:rPr>
              <a:t>2016</a:t>
            </a:r>
            <a:r>
              <a:rPr lang="zh-CN" altLang="en-US" sz="1400" dirty="0">
                <a:latin typeface="+mn-lt"/>
                <a:ea typeface="+mn-ea"/>
                <a:cs typeface="+mn-ea"/>
                <a:sym typeface="+mn-lt"/>
              </a:rPr>
              <a:t>年</a:t>
            </a:r>
            <a:r>
              <a:rPr lang="en-US" altLang="zh-CN" sz="1400" dirty="0">
                <a:latin typeface="+mn-lt"/>
                <a:ea typeface="+mn-ea"/>
                <a:cs typeface="+mn-ea"/>
                <a:sym typeface="+mn-lt"/>
              </a:rPr>
              <a:t>11</a:t>
            </a:r>
            <a:r>
              <a:rPr lang="zh-CN" altLang="en-US" sz="1400" dirty="0">
                <a:latin typeface="+mn-lt"/>
                <a:ea typeface="+mn-ea"/>
                <a:cs typeface="+mn-ea"/>
                <a:sym typeface="+mn-lt"/>
              </a:rPr>
              <a:t>日</a:t>
            </a:r>
            <a:r>
              <a:rPr lang="en-US" altLang="zh-CN" sz="1400" dirty="0">
                <a:latin typeface="+mn-lt"/>
                <a:ea typeface="+mn-ea"/>
                <a:cs typeface="+mn-ea"/>
                <a:sym typeface="+mn-lt"/>
              </a:rPr>
              <a:t>24</a:t>
            </a:r>
            <a:r>
              <a:rPr lang="zh-CN" altLang="en-US" sz="1400" dirty="0">
                <a:latin typeface="+mn-lt"/>
                <a:ea typeface="+mn-ea"/>
                <a:cs typeface="+mn-ea"/>
                <a:sym typeface="+mn-lt"/>
              </a:rPr>
              <a:t>时，天猫双十一全天交易额超</a:t>
            </a:r>
            <a:r>
              <a:rPr lang="en-US" altLang="zh-CN" sz="1400" dirty="0">
                <a:latin typeface="+mn-lt"/>
                <a:ea typeface="+mn-ea"/>
                <a:cs typeface="+mn-ea"/>
                <a:sym typeface="+mn-lt"/>
              </a:rPr>
              <a:t>1207</a:t>
            </a:r>
            <a:r>
              <a:rPr lang="zh-CN" altLang="en-US" sz="1400" dirty="0">
                <a:latin typeface="+mn-lt"/>
                <a:ea typeface="+mn-ea"/>
                <a:cs typeface="+mn-ea"/>
                <a:sym typeface="+mn-lt"/>
              </a:rPr>
              <a:t>亿。</a:t>
            </a:r>
          </a:p>
        </p:txBody>
      </p:sp>
      <p:sp>
        <p:nvSpPr>
          <p:cNvPr id="12" name="矩形 11"/>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整体活动概括</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3" name="圆角矩形 12"/>
          <p:cNvSpPr/>
          <p:nvPr/>
        </p:nvSpPr>
        <p:spPr>
          <a:xfrm>
            <a:off x="2691615" y="4459261"/>
            <a:ext cx="2733685" cy="514357"/>
          </a:xfrm>
          <a:prstGeom prst="roundRect">
            <a:avLst>
              <a:gd name="adj" fmla="val 50000"/>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2865449" y="4562492"/>
            <a:ext cx="2185987" cy="369332"/>
          </a:xfrm>
          <a:prstGeom prst="rect">
            <a:avLst/>
          </a:prstGeom>
          <a:noFill/>
        </p:spPr>
        <p:txBody>
          <a:bodyPr wrap="square" rtlCol="0">
            <a:spAutoFit/>
          </a:bodyPr>
          <a:lstStyle/>
          <a:p>
            <a:r>
              <a:rPr lang="zh-CN" altLang="en-US" dirty="0">
                <a:solidFill>
                  <a:schemeClr val="bg1"/>
                </a:solidFill>
                <a:cs typeface="+mn-ea"/>
                <a:sym typeface="+mn-lt"/>
              </a:rPr>
              <a:t>输入标题</a:t>
            </a:r>
          </a:p>
        </p:txBody>
      </p:sp>
      <p:sp>
        <p:nvSpPr>
          <p:cNvPr id="15" name="圆角矩形 14"/>
          <p:cNvSpPr/>
          <p:nvPr/>
        </p:nvSpPr>
        <p:spPr>
          <a:xfrm>
            <a:off x="7761711" y="4489980"/>
            <a:ext cx="2733685" cy="514357"/>
          </a:xfrm>
          <a:prstGeom prst="roundRect">
            <a:avLst>
              <a:gd name="adj" fmla="val 50000"/>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7921259" y="4593211"/>
            <a:ext cx="2185987" cy="369332"/>
          </a:xfrm>
          <a:prstGeom prst="rect">
            <a:avLst/>
          </a:prstGeom>
          <a:noFill/>
        </p:spPr>
        <p:txBody>
          <a:bodyPr wrap="square" rtlCol="0">
            <a:spAutoFit/>
          </a:bodyPr>
          <a:lstStyle/>
          <a:p>
            <a:r>
              <a:rPr lang="zh-CN" altLang="en-US" dirty="0">
                <a:solidFill>
                  <a:schemeClr val="bg1"/>
                </a:solidFill>
                <a:cs typeface="+mn-ea"/>
                <a:sym typeface="+mn-lt"/>
              </a:rPr>
              <a:t>输入标题</a:t>
            </a:r>
          </a:p>
        </p:txBody>
      </p:sp>
      <p:grpSp>
        <p:nvGrpSpPr>
          <p:cNvPr id="19" name="组合 18"/>
          <p:cNvGrpSpPr/>
          <p:nvPr/>
        </p:nvGrpSpPr>
        <p:grpSpPr>
          <a:xfrm>
            <a:off x="4565671" y="4525431"/>
            <a:ext cx="434862" cy="392105"/>
            <a:chOff x="3079863" y="2187576"/>
            <a:chExt cx="661988" cy="596900"/>
          </a:xfrm>
        </p:grpSpPr>
        <p:sp>
          <p:nvSpPr>
            <p:cNvPr id="20" name="Freeform 5"/>
            <p:cNvSpPr/>
            <p:nvPr/>
          </p:nvSpPr>
          <p:spPr bwMode="auto">
            <a:xfrm>
              <a:off x="3079863" y="2187576"/>
              <a:ext cx="661988" cy="474663"/>
            </a:xfrm>
            <a:custGeom>
              <a:avLst/>
              <a:gdLst>
                <a:gd name="T0" fmla="*/ 162 w 173"/>
                <a:gd name="T1" fmla="*/ 124 h 124"/>
                <a:gd name="T2" fmla="*/ 11 w 173"/>
                <a:gd name="T3" fmla="*/ 124 h 124"/>
                <a:gd name="T4" fmla="*/ 0 w 173"/>
                <a:gd name="T5" fmla="*/ 113 h 124"/>
                <a:gd name="T6" fmla="*/ 0 w 173"/>
                <a:gd name="T7" fmla="*/ 11 h 124"/>
                <a:gd name="T8" fmla="*/ 11 w 173"/>
                <a:gd name="T9" fmla="*/ 0 h 124"/>
                <a:gd name="T10" fmla="*/ 162 w 173"/>
                <a:gd name="T11" fmla="*/ 0 h 124"/>
                <a:gd name="T12" fmla="*/ 173 w 173"/>
                <a:gd name="T13" fmla="*/ 11 h 124"/>
                <a:gd name="T14" fmla="*/ 173 w 173"/>
                <a:gd name="T15" fmla="*/ 113 h 124"/>
                <a:gd name="T16" fmla="*/ 162 w 173"/>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24">
                  <a:moveTo>
                    <a:pt x="162" y="124"/>
                  </a:moveTo>
                  <a:cubicBezTo>
                    <a:pt x="11" y="124"/>
                    <a:pt x="11" y="124"/>
                    <a:pt x="11" y="124"/>
                  </a:cubicBezTo>
                  <a:cubicBezTo>
                    <a:pt x="5" y="124"/>
                    <a:pt x="0" y="119"/>
                    <a:pt x="0" y="113"/>
                  </a:cubicBezTo>
                  <a:cubicBezTo>
                    <a:pt x="0" y="11"/>
                    <a:pt x="0" y="11"/>
                    <a:pt x="0" y="11"/>
                  </a:cubicBezTo>
                  <a:cubicBezTo>
                    <a:pt x="0" y="5"/>
                    <a:pt x="5" y="0"/>
                    <a:pt x="11" y="0"/>
                  </a:cubicBezTo>
                  <a:cubicBezTo>
                    <a:pt x="162" y="0"/>
                    <a:pt x="162" y="0"/>
                    <a:pt x="162" y="0"/>
                  </a:cubicBezTo>
                  <a:cubicBezTo>
                    <a:pt x="168" y="0"/>
                    <a:pt x="173" y="5"/>
                    <a:pt x="173" y="11"/>
                  </a:cubicBezTo>
                  <a:cubicBezTo>
                    <a:pt x="173" y="113"/>
                    <a:pt x="173" y="113"/>
                    <a:pt x="173" y="113"/>
                  </a:cubicBezTo>
                  <a:cubicBezTo>
                    <a:pt x="173" y="119"/>
                    <a:pt x="168" y="124"/>
                    <a:pt x="162" y="124"/>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21" name="Freeform 6"/>
            <p:cNvSpPr/>
            <p:nvPr/>
          </p:nvSpPr>
          <p:spPr bwMode="auto">
            <a:xfrm>
              <a:off x="3138601" y="2252663"/>
              <a:ext cx="546100" cy="344488"/>
            </a:xfrm>
            <a:custGeom>
              <a:avLst/>
              <a:gdLst>
                <a:gd name="T0" fmla="*/ 134 w 143"/>
                <a:gd name="T1" fmla="*/ 90 h 90"/>
                <a:gd name="T2" fmla="*/ 9 w 143"/>
                <a:gd name="T3" fmla="*/ 90 h 90"/>
                <a:gd name="T4" fmla="*/ 0 w 143"/>
                <a:gd name="T5" fmla="*/ 82 h 90"/>
                <a:gd name="T6" fmla="*/ 0 w 143"/>
                <a:gd name="T7" fmla="*/ 8 h 90"/>
                <a:gd name="T8" fmla="*/ 9 w 143"/>
                <a:gd name="T9" fmla="*/ 0 h 90"/>
                <a:gd name="T10" fmla="*/ 134 w 143"/>
                <a:gd name="T11" fmla="*/ 0 h 90"/>
                <a:gd name="T12" fmla="*/ 143 w 143"/>
                <a:gd name="T13" fmla="*/ 8 h 90"/>
                <a:gd name="T14" fmla="*/ 143 w 143"/>
                <a:gd name="T15" fmla="*/ 82 h 90"/>
                <a:gd name="T16" fmla="*/ 134 w 14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0">
                  <a:moveTo>
                    <a:pt x="134" y="90"/>
                  </a:moveTo>
                  <a:cubicBezTo>
                    <a:pt x="9" y="90"/>
                    <a:pt x="9" y="90"/>
                    <a:pt x="9" y="90"/>
                  </a:cubicBezTo>
                  <a:cubicBezTo>
                    <a:pt x="4" y="90"/>
                    <a:pt x="0" y="86"/>
                    <a:pt x="0" y="82"/>
                  </a:cubicBezTo>
                  <a:cubicBezTo>
                    <a:pt x="0" y="8"/>
                    <a:pt x="0" y="8"/>
                    <a:pt x="0" y="8"/>
                  </a:cubicBezTo>
                  <a:cubicBezTo>
                    <a:pt x="0" y="4"/>
                    <a:pt x="4" y="0"/>
                    <a:pt x="9" y="0"/>
                  </a:cubicBezTo>
                  <a:cubicBezTo>
                    <a:pt x="134" y="0"/>
                    <a:pt x="134" y="0"/>
                    <a:pt x="134" y="0"/>
                  </a:cubicBezTo>
                  <a:cubicBezTo>
                    <a:pt x="139" y="0"/>
                    <a:pt x="143" y="4"/>
                    <a:pt x="143" y="8"/>
                  </a:cubicBezTo>
                  <a:cubicBezTo>
                    <a:pt x="143" y="82"/>
                    <a:pt x="143" y="82"/>
                    <a:pt x="143" y="82"/>
                  </a:cubicBezTo>
                  <a:cubicBezTo>
                    <a:pt x="143" y="86"/>
                    <a:pt x="139" y="90"/>
                    <a:pt x="134" y="90"/>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22" name="Line 7"/>
            <p:cNvSpPr>
              <a:spLocks noChangeShapeType="1"/>
            </p:cNvSpPr>
            <p:nvPr/>
          </p:nvSpPr>
          <p:spPr bwMode="auto">
            <a:xfrm>
              <a:off x="3190988" y="2784476"/>
              <a:ext cx="442913" cy="0"/>
            </a:xfrm>
            <a:prstGeom prst="line">
              <a:avLst/>
            </a:prstGeom>
            <a:noFill/>
            <a:ln w="142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8"/>
            <p:cNvSpPr/>
            <p:nvPr/>
          </p:nvSpPr>
          <p:spPr bwMode="auto">
            <a:xfrm>
              <a:off x="3459276" y="2662238"/>
              <a:ext cx="26988" cy="117475"/>
            </a:xfrm>
            <a:custGeom>
              <a:avLst/>
              <a:gdLst>
                <a:gd name="T0" fmla="*/ 0 w 7"/>
                <a:gd name="T1" fmla="*/ 31 h 31"/>
                <a:gd name="T2" fmla="*/ 4 w 7"/>
                <a:gd name="T3" fmla="*/ 9 h 31"/>
                <a:gd name="T4" fmla="*/ 3 w 7"/>
                <a:gd name="T5" fmla="*/ 0 h 31"/>
              </a:gdLst>
              <a:ahLst/>
              <a:cxnLst>
                <a:cxn ang="0">
                  <a:pos x="T0" y="T1"/>
                </a:cxn>
                <a:cxn ang="0">
                  <a:pos x="T2" y="T3"/>
                </a:cxn>
                <a:cxn ang="0">
                  <a:pos x="T4" y="T5"/>
                </a:cxn>
              </a:cxnLst>
              <a:rect l="0" t="0" r="r" b="b"/>
              <a:pathLst>
                <a:path w="7" h="31">
                  <a:moveTo>
                    <a:pt x="0" y="31"/>
                  </a:moveTo>
                  <a:cubicBezTo>
                    <a:pt x="7" y="9"/>
                    <a:pt x="4" y="6"/>
                    <a:pt x="4" y="9"/>
                  </a:cubicBezTo>
                  <a:cubicBezTo>
                    <a:pt x="4" y="5"/>
                    <a:pt x="4" y="4"/>
                    <a:pt x="3"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24" name="Freeform 9"/>
            <p:cNvSpPr/>
            <p:nvPr/>
          </p:nvSpPr>
          <p:spPr bwMode="auto">
            <a:xfrm>
              <a:off x="3348151" y="2662238"/>
              <a:ext cx="26988" cy="117475"/>
            </a:xfrm>
            <a:custGeom>
              <a:avLst/>
              <a:gdLst>
                <a:gd name="T0" fmla="*/ 0 w 7"/>
                <a:gd name="T1" fmla="*/ 31 h 31"/>
                <a:gd name="T2" fmla="*/ 5 w 7"/>
                <a:gd name="T3" fmla="*/ 9 h 31"/>
                <a:gd name="T4" fmla="*/ 4 w 7"/>
                <a:gd name="T5" fmla="*/ 0 h 31"/>
              </a:gdLst>
              <a:ahLst/>
              <a:cxnLst>
                <a:cxn ang="0">
                  <a:pos x="T0" y="T1"/>
                </a:cxn>
                <a:cxn ang="0">
                  <a:pos x="T2" y="T3"/>
                </a:cxn>
                <a:cxn ang="0">
                  <a:pos x="T4" y="T5"/>
                </a:cxn>
              </a:cxnLst>
              <a:rect l="0" t="0" r="r" b="b"/>
              <a:pathLst>
                <a:path w="7" h="31">
                  <a:moveTo>
                    <a:pt x="0" y="31"/>
                  </a:moveTo>
                  <a:cubicBezTo>
                    <a:pt x="7" y="9"/>
                    <a:pt x="5" y="6"/>
                    <a:pt x="5" y="9"/>
                  </a:cubicBezTo>
                  <a:cubicBezTo>
                    <a:pt x="5" y="5"/>
                    <a:pt x="4" y="4"/>
                    <a:pt x="4"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25" name="Oval 10"/>
            <p:cNvSpPr>
              <a:spLocks noChangeArrowheads="1"/>
            </p:cNvSpPr>
            <p:nvPr/>
          </p:nvSpPr>
          <p:spPr bwMode="auto">
            <a:xfrm>
              <a:off x="3389426" y="2608263"/>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2" name="组合 1"/>
          <p:cNvGrpSpPr/>
          <p:nvPr/>
        </p:nvGrpSpPr>
        <p:grpSpPr>
          <a:xfrm>
            <a:off x="7415431" y="1790629"/>
            <a:ext cx="2733685" cy="514357"/>
            <a:chOff x="7362815" y="1672237"/>
            <a:chExt cx="2733685" cy="514357"/>
          </a:xfrm>
        </p:grpSpPr>
        <p:sp>
          <p:nvSpPr>
            <p:cNvPr id="17" name="圆角矩形 16"/>
            <p:cNvSpPr/>
            <p:nvPr/>
          </p:nvSpPr>
          <p:spPr>
            <a:xfrm>
              <a:off x="7362815" y="1672237"/>
              <a:ext cx="2733685" cy="514357"/>
            </a:xfrm>
            <a:prstGeom prst="roundRect">
              <a:avLst>
                <a:gd name="adj" fmla="val 50000"/>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p:cNvSpPr txBox="1"/>
            <p:nvPr/>
          </p:nvSpPr>
          <p:spPr>
            <a:xfrm>
              <a:off x="7522363" y="1775468"/>
              <a:ext cx="2185987" cy="369332"/>
            </a:xfrm>
            <a:prstGeom prst="rect">
              <a:avLst/>
            </a:prstGeom>
            <a:noFill/>
          </p:spPr>
          <p:txBody>
            <a:bodyPr wrap="square" rtlCol="0">
              <a:spAutoFit/>
            </a:bodyPr>
            <a:lstStyle/>
            <a:p>
              <a:r>
                <a:rPr lang="zh-CN" altLang="en-US" dirty="0">
                  <a:solidFill>
                    <a:schemeClr val="bg1"/>
                  </a:solidFill>
                  <a:cs typeface="+mn-ea"/>
                  <a:sym typeface="+mn-lt"/>
                </a:rPr>
                <a:t>输入标题</a:t>
              </a:r>
            </a:p>
          </p:txBody>
        </p:sp>
        <p:grpSp>
          <p:nvGrpSpPr>
            <p:cNvPr id="26" name="组合 25"/>
            <p:cNvGrpSpPr/>
            <p:nvPr/>
          </p:nvGrpSpPr>
          <p:grpSpPr>
            <a:xfrm>
              <a:off x="9238782" y="1730694"/>
              <a:ext cx="413853" cy="413853"/>
              <a:chOff x="5789613" y="3122613"/>
              <a:chExt cx="608013" cy="608013"/>
            </a:xfrm>
          </p:grpSpPr>
          <p:sp>
            <p:nvSpPr>
              <p:cNvPr id="27" name="Oval 5"/>
              <p:cNvSpPr>
                <a:spLocks noChangeArrowheads="1"/>
              </p:cNvSpPr>
              <p:nvPr/>
            </p:nvSpPr>
            <p:spPr bwMode="auto">
              <a:xfrm>
                <a:off x="5789613" y="3127376"/>
                <a:ext cx="608013" cy="603250"/>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6"/>
              <p:cNvSpPr/>
              <p:nvPr/>
            </p:nvSpPr>
            <p:spPr bwMode="auto">
              <a:xfrm>
                <a:off x="6096001" y="3122613"/>
                <a:ext cx="179388" cy="608013"/>
              </a:xfrm>
              <a:custGeom>
                <a:avLst/>
                <a:gdLst>
                  <a:gd name="T0" fmla="*/ 0 w 47"/>
                  <a:gd name="T1" fmla="*/ 0 h 159"/>
                  <a:gd name="T2" fmla="*/ 47 w 47"/>
                  <a:gd name="T3" fmla="*/ 80 h 159"/>
                  <a:gd name="T4" fmla="*/ 0 w 47"/>
                  <a:gd name="T5" fmla="*/ 159 h 159"/>
                </a:gdLst>
                <a:ahLst/>
                <a:cxnLst>
                  <a:cxn ang="0">
                    <a:pos x="T0" y="T1"/>
                  </a:cxn>
                  <a:cxn ang="0">
                    <a:pos x="T2" y="T3"/>
                  </a:cxn>
                  <a:cxn ang="0">
                    <a:pos x="T4" y="T5"/>
                  </a:cxn>
                </a:cxnLst>
                <a:rect l="0" t="0" r="r" b="b"/>
                <a:pathLst>
                  <a:path w="47" h="159">
                    <a:moveTo>
                      <a:pt x="0" y="0"/>
                    </a:moveTo>
                    <a:cubicBezTo>
                      <a:pt x="28" y="16"/>
                      <a:pt x="47" y="45"/>
                      <a:pt x="47" y="80"/>
                    </a:cubicBezTo>
                    <a:cubicBezTo>
                      <a:pt x="47" y="114"/>
                      <a:pt x="28" y="144"/>
                      <a:pt x="0" y="159"/>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29" name="Freeform 7"/>
              <p:cNvSpPr/>
              <p:nvPr/>
            </p:nvSpPr>
            <p:spPr bwMode="auto">
              <a:xfrm>
                <a:off x="5911851" y="3122613"/>
                <a:ext cx="184150" cy="608013"/>
              </a:xfrm>
              <a:custGeom>
                <a:avLst/>
                <a:gdLst>
                  <a:gd name="T0" fmla="*/ 48 w 48"/>
                  <a:gd name="T1" fmla="*/ 159 h 159"/>
                  <a:gd name="T2" fmla="*/ 0 w 48"/>
                  <a:gd name="T3" fmla="*/ 80 h 159"/>
                  <a:gd name="T4" fmla="*/ 47 w 48"/>
                  <a:gd name="T5" fmla="*/ 0 h 159"/>
                </a:gdLst>
                <a:ahLst/>
                <a:cxnLst>
                  <a:cxn ang="0">
                    <a:pos x="T0" y="T1"/>
                  </a:cxn>
                  <a:cxn ang="0">
                    <a:pos x="T2" y="T3"/>
                  </a:cxn>
                  <a:cxn ang="0">
                    <a:pos x="T4" y="T5"/>
                  </a:cxn>
                </a:cxnLst>
                <a:rect l="0" t="0" r="r" b="b"/>
                <a:pathLst>
                  <a:path w="48" h="159">
                    <a:moveTo>
                      <a:pt x="48" y="159"/>
                    </a:moveTo>
                    <a:cubicBezTo>
                      <a:pt x="19" y="144"/>
                      <a:pt x="0" y="114"/>
                      <a:pt x="0" y="80"/>
                    </a:cubicBezTo>
                    <a:cubicBezTo>
                      <a:pt x="0" y="45"/>
                      <a:pt x="19" y="16"/>
                      <a:pt x="47"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30" name="Freeform 8"/>
              <p:cNvSpPr/>
              <p:nvPr/>
            </p:nvSpPr>
            <p:spPr bwMode="auto">
              <a:xfrm>
                <a:off x="5900738" y="3195638"/>
                <a:ext cx="385763" cy="68263"/>
              </a:xfrm>
              <a:custGeom>
                <a:avLst/>
                <a:gdLst>
                  <a:gd name="T0" fmla="*/ 101 w 101"/>
                  <a:gd name="T1" fmla="*/ 0 h 18"/>
                  <a:gd name="T2" fmla="*/ 51 w 101"/>
                  <a:gd name="T3" fmla="*/ 18 h 18"/>
                  <a:gd name="T4" fmla="*/ 0 w 101"/>
                  <a:gd name="T5" fmla="*/ 0 h 18"/>
                </a:gdLst>
                <a:ahLst/>
                <a:cxnLst>
                  <a:cxn ang="0">
                    <a:pos x="T0" y="T1"/>
                  </a:cxn>
                  <a:cxn ang="0">
                    <a:pos x="T2" y="T3"/>
                  </a:cxn>
                  <a:cxn ang="0">
                    <a:pos x="T4" y="T5"/>
                  </a:cxn>
                </a:cxnLst>
                <a:rect l="0" t="0" r="r" b="b"/>
                <a:pathLst>
                  <a:path w="101" h="18">
                    <a:moveTo>
                      <a:pt x="101" y="0"/>
                    </a:moveTo>
                    <a:cubicBezTo>
                      <a:pt x="87" y="11"/>
                      <a:pt x="70" y="18"/>
                      <a:pt x="51" y="18"/>
                    </a:cubicBezTo>
                    <a:cubicBezTo>
                      <a:pt x="31" y="18"/>
                      <a:pt x="14" y="11"/>
                      <a:pt x="0"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31" name="Freeform 9"/>
              <p:cNvSpPr/>
              <p:nvPr/>
            </p:nvSpPr>
            <p:spPr bwMode="auto">
              <a:xfrm>
                <a:off x="5900738" y="3594101"/>
                <a:ext cx="385763" cy="68263"/>
              </a:xfrm>
              <a:custGeom>
                <a:avLst/>
                <a:gdLst>
                  <a:gd name="T0" fmla="*/ 0 w 101"/>
                  <a:gd name="T1" fmla="*/ 18 h 18"/>
                  <a:gd name="T2" fmla="*/ 51 w 101"/>
                  <a:gd name="T3" fmla="*/ 0 h 18"/>
                  <a:gd name="T4" fmla="*/ 101 w 101"/>
                  <a:gd name="T5" fmla="*/ 18 h 18"/>
                </a:gdLst>
                <a:ahLst/>
                <a:cxnLst>
                  <a:cxn ang="0">
                    <a:pos x="T0" y="T1"/>
                  </a:cxn>
                  <a:cxn ang="0">
                    <a:pos x="T2" y="T3"/>
                  </a:cxn>
                  <a:cxn ang="0">
                    <a:pos x="T4" y="T5"/>
                  </a:cxn>
                </a:cxnLst>
                <a:rect l="0" t="0" r="r" b="b"/>
                <a:pathLst>
                  <a:path w="101" h="18">
                    <a:moveTo>
                      <a:pt x="0" y="18"/>
                    </a:moveTo>
                    <a:cubicBezTo>
                      <a:pt x="14" y="7"/>
                      <a:pt x="31" y="0"/>
                      <a:pt x="51" y="0"/>
                    </a:cubicBezTo>
                    <a:cubicBezTo>
                      <a:pt x="70" y="0"/>
                      <a:pt x="87" y="7"/>
                      <a:pt x="101" y="18"/>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32" name="Freeform 10"/>
              <p:cNvSpPr/>
              <p:nvPr/>
            </p:nvSpPr>
            <p:spPr bwMode="auto">
              <a:xfrm>
                <a:off x="5794376" y="3390901"/>
                <a:ext cx="595313" cy="80963"/>
              </a:xfrm>
              <a:custGeom>
                <a:avLst/>
                <a:gdLst>
                  <a:gd name="T0" fmla="*/ 0 w 156"/>
                  <a:gd name="T1" fmla="*/ 21 h 21"/>
                  <a:gd name="T2" fmla="*/ 79 w 156"/>
                  <a:gd name="T3" fmla="*/ 0 h 21"/>
                  <a:gd name="T4" fmla="*/ 156 w 156"/>
                  <a:gd name="T5" fmla="*/ 21 h 21"/>
                </a:gdLst>
                <a:ahLst/>
                <a:cxnLst>
                  <a:cxn ang="0">
                    <a:pos x="T0" y="T1"/>
                  </a:cxn>
                  <a:cxn ang="0">
                    <a:pos x="T2" y="T3"/>
                  </a:cxn>
                  <a:cxn ang="0">
                    <a:pos x="T4" y="T5"/>
                  </a:cxn>
                </a:cxnLst>
                <a:rect l="0" t="0" r="r" b="b"/>
                <a:pathLst>
                  <a:path w="156" h="21">
                    <a:moveTo>
                      <a:pt x="0" y="21"/>
                    </a:moveTo>
                    <a:cubicBezTo>
                      <a:pt x="22" y="8"/>
                      <a:pt x="47" y="0"/>
                      <a:pt x="79" y="0"/>
                    </a:cubicBezTo>
                    <a:cubicBezTo>
                      <a:pt x="110" y="0"/>
                      <a:pt x="135" y="8"/>
                      <a:pt x="156" y="21"/>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33" name="Line 11"/>
              <p:cNvSpPr>
                <a:spLocks noChangeShapeType="1"/>
              </p:cNvSpPr>
              <p:nvPr/>
            </p:nvSpPr>
            <p:spPr bwMode="auto">
              <a:xfrm>
                <a:off x="6096001" y="3127376"/>
                <a:ext cx="0" cy="60325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cs typeface="+mn-ea"/>
                  <a:sym typeface="+mn-lt"/>
                </a:endParaRPr>
              </a:p>
            </p:txBody>
          </p:sp>
        </p:grpSp>
      </p:grpSp>
      <p:grpSp>
        <p:nvGrpSpPr>
          <p:cNvPr id="34" name="组合 33"/>
          <p:cNvGrpSpPr/>
          <p:nvPr/>
        </p:nvGrpSpPr>
        <p:grpSpPr>
          <a:xfrm>
            <a:off x="9676836" y="4551603"/>
            <a:ext cx="391110" cy="391110"/>
            <a:chOff x="5789613" y="3122613"/>
            <a:chExt cx="604838" cy="604838"/>
          </a:xfrm>
        </p:grpSpPr>
        <p:sp>
          <p:nvSpPr>
            <p:cNvPr id="35" name="Freeform 32"/>
            <p:cNvSpPr/>
            <p:nvPr/>
          </p:nvSpPr>
          <p:spPr bwMode="auto">
            <a:xfrm>
              <a:off x="5789613" y="3122613"/>
              <a:ext cx="604838" cy="604838"/>
            </a:xfrm>
            <a:custGeom>
              <a:avLst/>
              <a:gdLst>
                <a:gd name="T0" fmla="*/ 142 w 159"/>
                <a:gd name="T1" fmla="*/ 80 h 159"/>
                <a:gd name="T2" fmla="*/ 159 w 159"/>
                <a:gd name="T3" fmla="*/ 60 h 159"/>
                <a:gd name="T4" fmla="*/ 150 w 159"/>
                <a:gd name="T5" fmla="*/ 37 h 159"/>
                <a:gd name="T6" fmla="*/ 123 w 159"/>
                <a:gd name="T7" fmla="*/ 36 h 159"/>
                <a:gd name="T8" fmla="*/ 122 w 159"/>
                <a:gd name="T9" fmla="*/ 9 h 159"/>
                <a:gd name="T10" fmla="*/ 99 w 159"/>
                <a:gd name="T11" fmla="*/ 0 h 159"/>
                <a:gd name="T12" fmla="*/ 80 w 159"/>
                <a:gd name="T13" fmla="*/ 18 h 159"/>
                <a:gd name="T14" fmla="*/ 60 w 159"/>
                <a:gd name="T15" fmla="*/ 0 h 159"/>
                <a:gd name="T16" fmla="*/ 37 w 159"/>
                <a:gd name="T17" fmla="*/ 9 h 159"/>
                <a:gd name="T18" fmla="*/ 36 w 159"/>
                <a:gd name="T19" fmla="*/ 36 h 159"/>
                <a:gd name="T20" fmla="*/ 9 w 159"/>
                <a:gd name="T21" fmla="*/ 37 h 159"/>
                <a:gd name="T22" fmla="*/ 0 w 159"/>
                <a:gd name="T23" fmla="*/ 60 h 159"/>
                <a:gd name="T24" fmla="*/ 18 w 159"/>
                <a:gd name="T25" fmla="*/ 80 h 159"/>
                <a:gd name="T26" fmla="*/ 0 w 159"/>
                <a:gd name="T27" fmla="*/ 99 h 159"/>
                <a:gd name="T28" fmla="*/ 9 w 159"/>
                <a:gd name="T29" fmla="*/ 122 h 159"/>
                <a:gd name="T30" fmla="*/ 36 w 159"/>
                <a:gd name="T31" fmla="*/ 123 h 159"/>
                <a:gd name="T32" fmla="*/ 37 w 159"/>
                <a:gd name="T33" fmla="*/ 150 h 159"/>
                <a:gd name="T34" fmla="*/ 60 w 159"/>
                <a:gd name="T35" fmla="*/ 159 h 159"/>
                <a:gd name="T36" fmla="*/ 80 w 159"/>
                <a:gd name="T37" fmla="*/ 142 h 159"/>
                <a:gd name="T38" fmla="*/ 99 w 159"/>
                <a:gd name="T39" fmla="*/ 159 h 159"/>
                <a:gd name="T40" fmla="*/ 122 w 159"/>
                <a:gd name="T41" fmla="*/ 150 h 159"/>
                <a:gd name="T42" fmla="*/ 123 w 159"/>
                <a:gd name="T43" fmla="*/ 123 h 159"/>
                <a:gd name="T44" fmla="*/ 150 w 159"/>
                <a:gd name="T45" fmla="*/ 122 h 159"/>
                <a:gd name="T46" fmla="*/ 159 w 159"/>
                <a:gd name="T47" fmla="*/ 99 h 159"/>
                <a:gd name="T48" fmla="*/ 142 w 159"/>
                <a:gd name="T4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59">
                  <a:moveTo>
                    <a:pt x="142" y="80"/>
                  </a:moveTo>
                  <a:cubicBezTo>
                    <a:pt x="142" y="72"/>
                    <a:pt x="148" y="65"/>
                    <a:pt x="159" y="60"/>
                  </a:cubicBezTo>
                  <a:cubicBezTo>
                    <a:pt x="157" y="52"/>
                    <a:pt x="154" y="44"/>
                    <a:pt x="150" y="37"/>
                  </a:cubicBezTo>
                  <a:cubicBezTo>
                    <a:pt x="139" y="42"/>
                    <a:pt x="129" y="41"/>
                    <a:pt x="123" y="36"/>
                  </a:cubicBezTo>
                  <a:cubicBezTo>
                    <a:pt x="118" y="30"/>
                    <a:pt x="118" y="20"/>
                    <a:pt x="122" y="9"/>
                  </a:cubicBezTo>
                  <a:cubicBezTo>
                    <a:pt x="115" y="5"/>
                    <a:pt x="107" y="2"/>
                    <a:pt x="99" y="0"/>
                  </a:cubicBezTo>
                  <a:cubicBezTo>
                    <a:pt x="95" y="11"/>
                    <a:pt x="88" y="18"/>
                    <a:pt x="80" y="18"/>
                  </a:cubicBezTo>
                  <a:cubicBezTo>
                    <a:pt x="72" y="18"/>
                    <a:pt x="65" y="11"/>
                    <a:pt x="60" y="0"/>
                  </a:cubicBezTo>
                  <a:cubicBezTo>
                    <a:pt x="52" y="2"/>
                    <a:pt x="44" y="5"/>
                    <a:pt x="37" y="9"/>
                  </a:cubicBezTo>
                  <a:cubicBezTo>
                    <a:pt x="42" y="20"/>
                    <a:pt x="41" y="30"/>
                    <a:pt x="36" y="36"/>
                  </a:cubicBezTo>
                  <a:cubicBezTo>
                    <a:pt x="30" y="41"/>
                    <a:pt x="20" y="42"/>
                    <a:pt x="9" y="37"/>
                  </a:cubicBezTo>
                  <a:cubicBezTo>
                    <a:pt x="5" y="44"/>
                    <a:pt x="2" y="52"/>
                    <a:pt x="0" y="60"/>
                  </a:cubicBezTo>
                  <a:cubicBezTo>
                    <a:pt x="11" y="65"/>
                    <a:pt x="18" y="72"/>
                    <a:pt x="18" y="80"/>
                  </a:cubicBezTo>
                  <a:cubicBezTo>
                    <a:pt x="18" y="88"/>
                    <a:pt x="11" y="95"/>
                    <a:pt x="0" y="99"/>
                  </a:cubicBezTo>
                  <a:cubicBezTo>
                    <a:pt x="2" y="107"/>
                    <a:pt x="5" y="115"/>
                    <a:pt x="9" y="122"/>
                  </a:cubicBezTo>
                  <a:cubicBezTo>
                    <a:pt x="20" y="118"/>
                    <a:pt x="30" y="118"/>
                    <a:pt x="36" y="123"/>
                  </a:cubicBezTo>
                  <a:cubicBezTo>
                    <a:pt x="41" y="129"/>
                    <a:pt x="42" y="139"/>
                    <a:pt x="37" y="150"/>
                  </a:cubicBezTo>
                  <a:cubicBezTo>
                    <a:pt x="44" y="154"/>
                    <a:pt x="52" y="157"/>
                    <a:pt x="60" y="159"/>
                  </a:cubicBezTo>
                  <a:cubicBezTo>
                    <a:pt x="65" y="148"/>
                    <a:pt x="72" y="142"/>
                    <a:pt x="80" y="142"/>
                  </a:cubicBezTo>
                  <a:cubicBezTo>
                    <a:pt x="88" y="142"/>
                    <a:pt x="95" y="148"/>
                    <a:pt x="99" y="159"/>
                  </a:cubicBezTo>
                  <a:cubicBezTo>
                    <a:pt x="107" y="157"/>
                    <a:pt x="115" y="154"/>
                    <a:pt x="122" y="150"/>
                  </a:cubicBezTo>
                  <a:cubicBezTo>
                    <a:pt x="118" y="139"/>
                    <a:pt x="118" y="129"/>
                    <a:pt x="123" y="123"/>
                  </a:cubicBezTo>
                  <a:cubicBezTo>
                    <a:pt x="129" y="118"/>
                    <a:pt x="139" y="118"/>
                    <a:pt x="150" y="122"/>
                  </a:cubicBezTo>
                  <a:cubicBezTo>
                    <a:pt x="154" y="115"/>
                    <a:pt x="157" y="107"/>
                    <a:pt x="159" y="99"/>
                  </a:cubicBezTo>
                  <a:cubicBezTo>
                    <a:pt x="148" y="95"/>
                    <a:pt x="142" y="88"/>
                    <a:pt x="142" y="80"/>
                  </a:cubicBezTo>
                  <a:close/>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36" name="Oval 33"/>
            <p:cNvSpPr>
              <a:spLocks noChangeArrowheads="1"/>
            </p:cNvSpPr>
            <p:nvPr/>
          </p:nvSpPr>
          <p:spPr bwMode="auto">
            <a:xfrm>
              <a:off x="5964238" y="3294063"/>
              <a:ext cx="258763" cy="258763"/>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grpSp>
      <p:sp>
        <p:nvSpPr>
          <p:cNvPr id="37" name="圆角矩形 36"/>
          <p:cNvSpPr/>
          <p:nvPr/>
        </p:nvSpPr>
        <p:spPr>
          <a:xfrm>
            <a:off x="2084387" y="1948388"/>
            <a:ext cx="2733685" cy="514357"/>
          </a:xfrm>
          <a:prstGeom prst="roundRect">
            <a:avLst>
              <a:gd name="adj" fmla="val 50000"/>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文本框 37"/>
          <p:cNvSpPr txBox="1"/>
          <p:nvPr/>
        </p:nvSpPr>
        <p:spPr>
          <a:xfrm>
            <a:off x="2258221" y="2051619"/>
            <a:ext cx="2185987" cy="369332"/>
          </a:xfrm>
          <a:prstGeom prst="rect">
            <a:avLst/>
          </a:prstGeom>
          <a:noFill/>
        </p:spPr>
        <p:txBody>
          <a:bodyPr wrap="square" rtlCol="0">
            <a:spAutoFit/>
          </a:bodyPr>
          <a:lstStyle/>
          <a:p>
            <a:r>
              <a:rPr lang="zh-CN" altLang="en-US" dirty="0">
                <a:solidFill>
                  <a:schemeClr val="bg1"/>
                </a:solidFill>
                <a:cs typeface="+mn-ea"/>
                <a:sym typeface="+mn-lt"/>
              </a:rPr>
              <a:t>输入标题</a:t>
            </a:r>
          </a:p>
        </p:txBody>
      </p:sp>
      <p:grpSp>
        <p:nvGrpSpPr>
          <p:cNvPr id="39" name="组合 38"/>
          <p:cNvGrpSpPr/>
          <p:nvPr/>
        </p:nvGrpSpPr>
        <p:grpSpPr>
          <a:xfrm>
            <a:off x="3958443" y="2014558"/>
            <a:ext cx="434862" cy="392105"/>
            <a:chOff x="3079863" y="2187576"/>
            <a:chExt cx="661988" cy="596900"/>
          </a:xfrm>
        </p:grpSpPr>
        <p:sp>
          <p:nvSpPr>
            <p:cNvPr id="40" name="Freeform 5"/>
            <p:cNvSpPr/>
            <p:nvPr/>
          </p:nvSpPr>
          <p:spPr bwMode="auto">
            <a:xfrm>
              <a:off x="3079863" y="2187576"/>
              <a:ext cx="661988" cy="474663"/>
            </a:xfrm>
            <a:custGeom>
              <a:avLst/>
              <a:gdLst>
                <a:gd name="T0" fmla="*/ 162 w 173"/>
                <a:gd name="T1" fmla="*/ 124 h 124"/>
                <a:gd name="T2" fmla="*/ 11 w 173"/>
                <a:gd name="T3" fmla="*/ 124 h 124"/>
                <a:gd name="T4" fmla="*/ 0 w 173"/>
                <a:gd name="T5" fmla="*/ 113 h 124"/>
                <a:gd name="T6" fmla="*/ 0 w 173"/>
                <a:gd name="T7" fmla="*/ 11 h 124"/>
                <a:gd name="T8" fmla="*/ 11 w 173"/>
                <a:gd name="T9" fmla="*/ 0 h 124"/>
                <a:gd name="T10" fmla="*/ 162 w 173"/>
                <a:gd name="T11" fmla="*/ 0 h 124"/>
                <a:gd name="T12" fmla="*/ 173 w 173"/>
                <a:gd name="T13" fmla="*/ 11 h 124"/>
                <a:gd name="T14" fmla="*/ 173 w 173"/>
                <a:gd name="T15" fmla="*/ 113 h 124"/>
                <a:gd name="T16" fmla="*/ 162 w 173"/>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24">
                  <a:moveTo>
                    <a:pt x="162" y="124"/>
                  </a:moveTo>
                  <a:cubicBezTo>
                    <a:pt x="11" y="124"/>
                    <a:pt x="11" y="124"/>
                    <a:pt x="11" y="124"/>
                  </a:cubicBezTo>
                  <a:cubicBezTo>
                    <a:pt x="5" y="124"/>
                    <a:pt x="0" y="119"/>
                    <a:pt x="0" y="113"/>
                  </a:cubicBezTo>
                  <a:cubicBezTo>
                    <a:pt x="0" y="11"/>
                    <a:pt x="0" y="11"/>
                    <a:pt x="0" y="11"/>
                  </a:cubicBezTo>
                  <a:cubicBezTo>
                    <a:pt x="0" y="5"/>
                    <a:pt x="5" y="0"/>
                    <a:pt x="11" y="0"/>
                  </a:cubicBezTo>
                  <a:cubicBezTo>
                    <a:pt x="162" y="0"/>
                    <a:pt x="162" y="0"/>
                    <a:pt x="162" y="0"/>
                  </a:cubicBezTo>
                  <a:cubicBezTo>
                    <a:pt x="168" y="0"/>
                    <a:pt x="173" y="5"/>
                    <a:pt x="173" y="11"/>
                  </a:cubicBezTo>
                  <a:cubicBezTo>
                    <a:pt x="173" y="113"/>
                    <a:pt x="173" y="113"/>
                    <a:pt x="173" y="113"/>
                  </a:cubicBezTo>
                  <a:cubicBezTo>
                    <a:pt x="173" y="119"/>
                    <a:pt x="168" y="124"/>
                    <a:pt x="162" y="124"/>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41" name="Freeform 6"/>
            <p:cNvSpPr/>
            <p:nvPr/>
          </p:nvSpPr>
          <p:spPr bwMode="auto">
            <a:xfrm>
              <a:off x="3138601" y="2252663"/>
              <a:ext cx="546100" cy="344488"/>
            </a:xfrm>
            <a:custGeom>
              <a:avLst/>
              <a:gdLst>
                <a:gd name="T0" fmla="*/ 134 w 143"/>
                <a:gd name="T1" fmla="*/ 90 h 90"/>
                <a:gd name="T2" fmla="*/ 9 w 143"/>
                <a:gd name="T3" fmla="*/ 90 h 90"/>
                <a:gd name="T4" fmla="*/ 0 w 143"/>
                <a:gd name="T5" fmla="*/ 82 h 90"/>
                <a:gd name="T6" fmla="*/ 0 w 143"/>
                <a:gd name="T7" fmla="*/ 8 h 90"/>
                <a:gd name="T8" fmla="*/ 9 w 143"/>
                <a:gd name="T9" fmla="*/ 0 h 90"/>
                <a:gd name="T10" fmla="*/ 134 w 143"/>
                <a:gd name="T11" fmla="*/ 0 h 90"/>
                <a:gd name="T12" fmla="*/ 143 w 143"/>
                <a:gd name="T13" fmla="*/ 8 h 90"/>
                <a:gd name="T14" fmla="*/ 143 w 143"/>
                <a:gd name="T15" fmla="*/ 82 h 90"/>
                <a:gd name="T16" fmla="*/ 134 w 14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0">
                  <a:moveTo>
                    <a:pt x="134" y="90"/>
                  </a:moveTo>
                  <a:cubicBezTo>
                    <a:pt x="9" y="90"/>
                    <a:pt x="9" y="90"/>
                    <a:pt x="9" y="90"/>
                  </a:cubicBezTo>
                  <a:cubicBezTo>
                    <a:pt x="4" y="90"/>
                    <a:pt x="0" y="86"/>
                    <a:pt x="0" y="82"/>
                  </a:cubicBezTo>
                  <a:cubicBezTo>
                    <a:pt x="0" y="8"/>
                    <a:pt x="0" y="8"/>
                    <a:pt x="0" y="8"/>
                  </a:cubicBezTo>
                  <a:cubicBezTo>
                    <a:pt x="0" y="4"/>
                    <a:pt x="4" y="0"/>
                    <a:pt x="9" y="0"/>
                  </a:cubicBezTo>
                  <a:cubicBezTo>
                    <a:pt x="134" y="0"/>
                    <a:pt x="134" y="0"/>
                    <a:pt x="134" y="0"/>
                  </a:cubicBezTo>
                  <a:cubicBezTo>
                    <a:pt x="139" y="0"/>
                    <a:pt x="143" y="4"/>
                    <a:pt x="143" y="8"/>
                  </a:cubicBezTo>
                  <a:cubicBezTo>
                    <a:pt x="143" y="82"/>
                    <a:pt x="143" y="82"/>
                    <a:pt x="143" y="82"/>
                  </a:cubicBezTo>
                  <a:cubicBezTo>
                    <a:pt x="143" y="86"/>
                    <a:pt x="139" y="90"/>
                    <a:pt x="134" y="90"/>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42" name="Line 7"/>
            <p:cNvSpPr>
              <a:spLocks noChangeShapeType="1"/>
            </p:cNvSpPr>
            <p:nvPr/>
          </p:nvSpPr>
          <p:spPr bwMode="auto">
            <a:xfrm>
              <a:off x="3190988" y="2784476"/>
              <a:ext cx="442913" cy="0"/>
            </a:xfrm>
            <a:prstGeom prst="line">
              <a:avLst/>
            </a:prstGeom>
            <a:noFill/>
            <a:ln w="142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43" name="Freeform 8"/>
            <p:cNvSpPr/>
            <p:nvPr/>
          </p:nvSpPr>
          <p:spPr bwMode="auto">
            <a:xfrm>
              <a:off x="3459276" y="2662238"/>
              <a:ext cx="26988" cy="117475"/>
            </a:xfrm>
            <a:custGeom>
              <a:avLst/>
              <a:gdLst>
                <a:gd name="T0" fmla="*/ 0 w 7"/>
                <a:gd name="T1" fmla="*/ 31 h 31"/>
                <a:gd name="T2" fmla="*/ 4 w 7"/>
                <a:gd name="T3" fmla="*/ 9 h 31"/>
                <a:gd name="T4" fmla="*/ 3 w 7"/>
                <a:gd name="T5" fmla="*/ 0 h 31"/>
              </a:gdLst>
              <a:ahLst/>
              <a:cxnLst>
                <a:cxn ang="0">
                  <a:pos x="T0" y="T1"/>
                </a:cxn>
                <a:cxn ang="0">
                  <a:pos x="T2" y="T3"/>
                </a:cxn>
                <a:cxn ang="0">
                  <a:pos x="T4" y="T5"/>
                </a:cxn>
              </a:cxnLst>
              <a:rect l="0" t="0" r="r" b="b"/>
              <a:pathLst>
                <a:path w="7" h="31">
                  <a:moveTo>
                    <a:pt x="0" y="31"/>
                  </a:moveTo>
                  <a:cubicBezTo>
                    <a:pt x="7" y="9"/>
                    <a:pt x="4" y="6"/>
                    <a:pt x="4" y="9"/>
                  </a:cubicBezTo>
                  <a:cubicBezTo>
                    <a:pt x="4" y="5"/>
                    <a:pt x="4" y="4"/>
                    <a:pt x="3"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44" name="Freeform 9"/>
            <p:cNvSpPr/>
            <p:nvPr/>
          </p:nvSpPr>
          <p:spPr bwMode="auto">
            <a:xfrm>
              <a:off x="3348151" y="2662238"/>
              <a:ext cx="26988" cy="117475"/>
            </a:xfrm>
            <a:custGeom>
              <a:avLst/>
              <a:gdLst>
                <a:gd name="T0" fmla="*/ 0 w 7"/>
                <a:gd name="T1" fmla="*/ 31 h 31"/>
                <a:gd name="T2" fmla="*/ 5 w 7"/>
                <a:gd name="T3" fmla="*/ 9 h 31"/>
                <a:gd name="T4" fmla="*/ 4 w 7"/>
                <a:gd name="T5" fmla="*/ 0 h 31"/>
              </a:gdLst>
              <a:ahLst/>
              <a:cxnLst>
                <a:cxn ang="0">
                  <a:pos x="T0" y="T1"/>
                </a:cxn>
                <a:cxn ang="0">
                  <a:pos x="T2" y="T3"/>
                </a:cxn>
                <a:cxn ang="0">
                  <a:pos x="T4" y="T5"/>
                </a:cxn>
              </a:cxnLst>
              <a:rect l="0" t="0" r="r" b="b"/>
              <a:pathLst>
                <a:path w="7" h="31">
                  <a:moveTo>
                    <a:pt x="0" y="31"/>
                  </a:moveTo>
                  <a:cubicBezTo>
                    <a:pt x="7" y="9"/>
                    <a:pt x="5" y="6"/>
                    <a:pt x="5" y="9"/>
                  </a:cubicBezTo>
                  <a:cubicBezTo>
                    <a:pt x="5" y="5"/>
                    <a:pt x="4" y="4"/>
                    <a:pt x="4"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45" name="Oval 10"/>
            <p:cNvSpPr>
              <a:spLocks noChangeArrowheads="1"/>
            </p:cNvSpPr>
            <p:nvPr/>
          </p:nvSpPr>
          <p:spPr bwMode="auto">
            <a:xfrm>
              <a:off x="3389426" y="2608263"/>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46" name="文本框 45"/>
          <p:cNvSpPr txBox="1"/>
          <p:nvPr/>
        </p:nvSpPr>
        <p:spPr>
          <a:xfrm>
            <a:off x="2258221" y="2562187"/>
            <a:ext cx="2420214" cy="819455"/>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sp>
        <p:nvSpPr>
          <p:cNvPr id="47" name="文本框 46"/>
          <p:cNvSpPr txBox="1"/>
          <p:nvPr/>
        </p:nvSpPr>
        <p:spPr>
          <a:xfrm>
            <a:off x="7687032" y="2615609"/>
            <a:ext cx="2420214" cy="819455"/>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sp>
        <p:nvSpPr>
          <p:cNvPr id="48" name="文本框 47"/>
          <p:cNvSpPr txBox="1"/>
          <p:nvPr/>
        </p:nvSpPr>
        <p:spPr>
          <a:xfrm>
            <a:off x="2951689" y="5189190"/>
            <a:ext cx="2420214" cy="819455"/>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sp>
        <p:nvSpPr>
          <p:cNvPr id="49" name="文本框 48"/>
          <p:cNvSpPr txBox="1"/>
          <p:nvPr/>
        </p:nvSpPr>
        <p:spPr>
          <a:xfrm>
            <a:off x="7918446" y="5210330"/>
            <a:ext cx="2420214" cy="819455"/>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sp>
        <p:nvSpPr>
          <p:cNvPr id="50" name="矩形 49"/>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整体活动概括</a:t>
            </a:r>
          </a:p>
        </p:txBody>
      </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3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30000">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14:bounceEnd="30000">
                                          <p:cBhvr additive="base">
                                            <p:cTn id="11" dur="500" fill="hold"/>
                                            <p:tgtEl>
                                              <p:spTgt spid="15"/>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anim calcmode="lin" valueType="num">
                                          <p:cBhvr>
                                            <p:cTn id="29" dur="500" fill="hold"/>
                                            <p:tgtEl>
                                              <p:spTgt spid="34"/>
                                            </p:tgtEl>
                                            <p:attrNameLst>
                                              <p:attrName>ppt_x</p:attrName>
                                            </p:attrNameLst>
                                          </p:cBhvr>
                                          <p:tavLst>
                                            <p:tav tm="0">
                                              <p:val>
                                                <p:strVal val="#ppt_x"/>
                                              </p:val>
                                            </p:tav>
                                            <p:tav tm="100000">
                                              <p:val>
                                                <p:strVal val="#ppt_x"/>
                                              </p:val>
                                            </p:tav>
                                          </p:tavLst>
                                        </p:anim>
                                        <p:anim calcmode="lin" valueType="num">
                                          <p:cBhvr>
                                            <p:cTn id="30" dur="5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14:presetBounceEnd="30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30000">
                                          <p:cBhvr additive="base">
                                            <p:cTn id="34" dur="500" fill="hold"/>
                                            <p:tgtEl>
                                              <p:spTgt spid="37"/>
                                            </p:tgtEl>
                                            <p:attrNameLst>
                                              <p:attrName>ppt_x</p:attrName>
                                            </p:attrNameLst>
                                          </p:cBhvr>
                                          <p:tavLst>
                                            <p:tav tm="0">
                                              <p:val>
                                                <p:strVal val="0-#ppt_w/2"/>
                                              </p:val>
                                            </p:tav>
                                            <p:tav tm="100000">
                                              <p:val>
                                                <p:strVal val="#ppt_x"/>
                                              </p:val>
                                            </p:tav>
                                          </p:tavLst>
                                        </p:anim>
                                        <p:anim calcmode="lin" valueType="num" p14:bounceEnd="30000">
                                          <p:cBhvr additive="base">
                                            <p:cTn id="35" dur="500" fill="hold"/>
                                            <p:tgtEl>
                                              <p:spTgt spid="3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par>
                                    <p:cTn id="46" presetID="23" presetClass="entr" presetSubtype="32" fill="hold" grpId="0" nodeType="withEffect">
                                      <p:stCondLst>
                                        <p:cond delay="50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strVal val="4*#ppt_w"/>
                                              </p:val>
                                            </p:tav>
                                            <p:tav tm="100000">
                                              <p:val>
                                                <p:strVal val="#ppt_w"/>
                                              </p:val>
                                            </p:tav>
                                          </p:tavLst>
                                        </p:anim>
                                        <p:anim calcmode="lin" valueType="num">
                                          <p:cBhvr>
                                            <p:cTn id="49" dur="500" fill="hold"/>
                                            <p:tgtEl>
                                              <p:spTgt spid="5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37" grpId="0" animBg="1"/>
          <p:bldP spid="38"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anim calcmode="lin" valueType="num">
                                          <p:cBhvr>
                                            <p:cTn id="29" dur="500" fill="hold"/>
                                            <p:tgtEl>
                                              <p:spTgt spid="34"/>
                                            </p:tgtEl>
                                            <p:attrNameLst>
                                              <p:attrName>ppt_x</p:attrName>
                                            </p:attrNameLst>
                                          </p:cBhvr>
                                          <p:tavLst>
                                            <p:tav tm="0">
                                              <p:val>
                                                <p:strVal val="#ppt_x"/>
                                              </p:val>
                                            </p:tav>
                                            <p:tav tm="100000">
                                              <p:val>
                                                <p:strVal val="#ppt_x"/>
                                              </p:val>
                                            </p:tav>
                                          </p:tavLst>
                                        </p:anim>
                                        <p:anim calcmode="lin" valueType="num">
                                          <p:cBhvr>
                                            <p:cTn id="30" dur="5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0-#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par>
                                    <p:cTn id="46" presetID="23" presetClass="entr" presetSubtype="32" fill="hold" grpId="0" nodeType="withEffect">
                                      <p:stCondLst>
                                        <p:cond delay="50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strVal val="4*#ppt_w"/>
                                              </p:val>
                                            </p:tav>
                                            <p:tav tm="100000">
                                              <p:val>
                                                <p:strVal val="#ppt_w"/>
                                              </p:val>
                                            </p:tav>
                                          </p:tavLst>
                                        </p:anim>
                                        <p:anim calcmode="lin" valueType="num">
                                          <p:cBhvr>
                                            <p:cTn id="49" dur="500" fill="hold"/>
                                            <p:tgtEl>
                                              <p:spTgt spid="5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37" grpId="0" animBg="1"/>
          <p:bldP spid="38" grpId="0"/>
          <p:bldP spid="5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2" name="任意多边形 11"/>
          <p:cNvSpPr/>
          <p:nvPr/>
        </p:nvSpPr>
        <p:spPr>
          <a:xfrm>
            <a:off x="1" y="1457325"/>
            <a:ext cx="2143125" cy="4286250"/>
          </a:xfrm>
          <a:custGeom>
            <a:avLst/>
            <a:gdLst>
              <a:gd name="connsiteX0" fmla="*/ 0 w 2143125"/>
              <a:gd name="connsiteY0" fmla="*/ 0 h 4286250"/>
              <a:gd name="connsiteX1" fmla="*/ 2143125 w 2143125"/>
              <a:gd name="connsiteY1" fmla="*/ 2143125 h 4286250"/>
              <a:gd name="connsiteX2" fmla="*/ 0 w 2143125"/>
              <a:gd name="connsiteY2" fmla="*/ 4286250 h 4286250"/>
            </a:gdLst>
            <a:ahLst/>
            <a:cxnLst>
              <a:cxn ang="0">
                <a:pos x="connsiteX0" y="connsiteY0"/>
              </a:cxn>
              <a:cxn ang="0">
                <a:pos x="connsiteX1" y="connsiteY1"/>
              </a:cxn>
              <a:cxn ang="0">
                <a:pos x="connsiteX2" y="connsiteY2"/>
              </a:cxn>
            </a:cxnLst>
            <a:rect l="l" t="t" r="r" b="b"/>
            <a:pathLst>
              <a:path w="2143125" h="4286250">
                <a:moveTo>
                  <a:pt x="0" y="0"/>
                </a:moveTo>
                <a:cubicBezTo>
                  <a:pt x="1183615" y="0"/>
                  <a:pt x="2143125" y="959510"/>
                  <a:pt x="2143125" y="2143125"/>
                </a:cubicBezTo>
                <a:cubicBezTo>
                  <a:pt x="2143125" y="3326740"/>
                  <a:pt x="1183615" y="4286250"/>
                  <a:pt x="0" y="4286250"/>
                </a:cubicBezTo>
                <a:close/>
              </a:path>
            </a:pathLst>
          </a:cu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Freeform 17"/>
          <p:cNvSpPr/>
          <p:nvPr/>
        </p:nvSpPr>
        <p:spPr bwMode="auto">
          <a:xfrm>
            <a:off x="739393" y="1895219"/>
            <a:ext cx="1374775" cy="123825"/>
          </a:xfrm>
          <a:custGeom>
            <a:avLst/>
            <a:gdLst>
              <a:gd name="T0" fmla="*/ 0 w 364"/>
              <a:gd name="T1" fmla="*/ 0 h 30"/>
              <a:gd name="T2" fmla="*/ 52 w 364"/>
              <a:gd name="T3" fmla="*/ 30 h 30"/>
              <a:gd name="T4" fmla="*/ 104 w 364"/>
              <a:gd name="T5" fmla="*/ 0 h 30"/>
              <a:gd name="T6" fmla="*/ 156 w 364"/>
              <a:gd name="T7" fmla="*/ 30 h 30"/>
              <a:gd name="T8" fmla="*/ 208 w 364"/>
              <a:gd name="T9" fmla="*/ 0 h 30"/>
              <a:gd name="T10" fmla="*/ 260 w 364"/>
              <a:gd name="T11" fmla="*/ 30 h 30"/>
              <a:gd name="T12" fmla="*/ 312 w 364"/>
              <a:gd name="T13" fmla="*/ 0 h 30"/>
              <a:gd name="T14" fmla="*/ 364 w 36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0">
                <a:moveTo>
                  <a:pt x="0" y="0"/>
                </a:moveTo>
                <a:cubicBezTo>
                  <a:pt x="26" y="0"/>
                  <a:pt x="26" y="30"/>
                  <a:pt x="52" y="30"/>
                </a:cubicBezTo>
                <a:cubicBezTo>
                  <a:pt x="78" y="30"/>
                  <a:pt x="78" y="0"/>
                  <a:pt x="104" y="0"/>
                </a:cubicBezTo>
                <a:cubicBezTo>
                  <a:pt x="130" y="0"/>
                  <a:pt x="130" y="30"/>
                  <a:pt x="156" y="30"/>
                </a:cubicBezTo>
                <a:cubicBezTo>
                  <a:pt x="182" y="30"/>
                  <a:pt x="182" y="0"/>
                  <a:pt x="208" y="0"/>
                </a:cubicBezTo>
                <a:cubicBezTo>
                  <a:pt x="234" y="0"/>
                  <a:pt x="234" y="30"/>
                  <a:pt x="260" y="30"/>
                </a:cubicBezTo>
                <a:cubicBezTo>
                  <a:pt x="286" y="30"/>
                  <a:pt x="286" y="0"/>
                  <a:pt x="312" y="0"/>
                </a:cubicBezTo>
                <a:cubicBezTo>
                  <a:pt x="338" y="0"/>
                  <a:pt x="338" y="30"/>
                  <a:pt x="364" y="30"/>
                </a:cubicBezTo>
              </a:path>
            </a:pathLst>
          </a:custGeom>
          <a:noFill/>
          <a:ln w="317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14" name="Freeform 21"/>
          <p:cNvSpPr/>
          <p:nvPr/>
        </p:nvSpPr>
        <p:spPr bwMode="auto">
          <a:xfrm>
            <a:off x="739393" y="2057916"/>
            <a:ext cx="1631950" cy="138113"/>
          </a:xfrm>
          <a:custGeom>
            <a:avLst/>
            <a:gdLst>
              <a:gd name="T0" fmla="*/ 0 w 432"/>
              <a:gd name="T1" fmla="*/ 0 h 34"/>
              <a:gd name="T2" fmla="*/ 54 w 432"/>
              <a:gd name="T3" fmla="*/ 34 h 34"/>
              <a:gd name="T4" fmla="*/ 108 w 432"/>
              <a:gd name="T5" fmla="*/ 0 h 34"/>
              <a:gd name="T6" fmla="*/ 162 w 432"/>
              <a:gd name="T7" fmla="*/ 34 h 34"/>
              <a:gd name="T8" fmla="*/ 216 w 432"/>
              <a:gd name="T9" fmla="*/ 0 h 34"/>
              <a:gd name="T10" fmla="*/ 270 w 432"/>
              <a:gd name="T11" fmla="*/ 34 h 34"/>
              <a:gd name="T12" fmla="*/ 324 w 432"/>
              <a:gd name="T13" fmla="*/ 0 h 34"/>
              <a:gd name="T14" fmla="*/ 378 w 432"/>
              <a:gd name="T15" fmla="*/ 34 h 34"/>
              <a:gd name="T16" fmla="*/ 432 w 4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34">
                <a:moveTo>
                  <a:pt x="0" y="0"/>
                </a:moveTo>
                <a:cubicBezTo>
                  <a:pt x="27" y="0"/>
                  <a:pt x="27" y="34"/>
                  <a:pt x="54" y="34"/>
                </a:cubicBezTo>
                <a:cubicBezTo>
                  <a:pt x="81" y="34"/>
                  <a:pt x="81" y="0"/>
                  <a:pt x="108" y="0"/>
                </a:cubicBezTo>
                <a:cubicBezTo>
                  <a:pt x="135" y="0"/>
                  <a:pt x="135" y="34"/>
                  <a:pt x="162" y="34"/>
                </a:cubicBezTo>
                <a:cubicBezTo>
                  <a:pt x="189" y="34"/>
                  <a:pt x="189" y="0"/>
                  <a:pt x="216" y="0"/>
                </a:cubicBezTo>
                <a:cubicBezTo>
                  <a:pt x="243" y="0"/>
                  <a:pt x="243" y="34"/>
                  <a:pt x="270" y="34"/>
                </a:cubicBezTo>
                <a:cubicBezTo>
                  <a:pt x="297" y="34"/>
                  <a:pt x="297" y="0"/>
                  <a:pt x="324" y="0"/>
                </a:cubicBezTo>
                <a:cubicBezTo>
                  <a:pt x="351" y="0"/>
                  <a:pt x="351" y="34"/>
                  <a:pt x="378" y="34"/>
                </a:cubicBezTo>
                <a:cubicBezTo>
                  <a:pt x="405" y="34"/>
                  <a:pt x="405" y="0"/>
                  <a:pt x="432" y="0"/>
                </a:cubicBezTo>
              </a:path>
            </a:pathLst>
          </a:custGeom>
          <a:noFill/>
          <a:ln w="317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sp>
        <p:nvSpPr>
          <p:cNvPr id="15" name="Freeform 25"/>
          <p:cNvSpPr/>
          <p:nvPr/>
        </p:nvSpPr>
        <p:spPr bwMode="auto">
          <a:xfrm>
            <a:off x="739393" y="2234901"/>
            <a:ext cx="1495425" cy="160338"/>
          </a:xfrm>
          <a:custGeom>
            <a:avLst/>
            <a:gdLst>
              <a:gd name="T0" fmla="*/ 0 w 396"/>
              <a:gd name="T1" fmla="*/ 0 h 40"/>
              <a:gd name="T2" fmla="*/ 57 w 396"/>
              <a:gd name="T3" fmla="*/ 40 h 40"/>
              <a:gd name="T4" fmla="*/ 113 w 396"/>
              <a:gd name="T5" fmla="*/ 0 h 40"/>
              <a:gd name="T6" fmla="*/ 170 w 396"/>
              <a:gd name="T7" fmla="*/ 40 h 40"/>
              <a:gd name="T8" fmla="*/ 226 w 396"/>
              <a:gd name="T9" fmla="*/ 0 h 40"/>
              <a:gd name="T10" fmla="*/ 283 w 396"/>
              <a:gd name="T11" fmla="*/ 40 h 40"/>
              <a:gd name="T12" fmla="*/ 339 w 396"/>
              <a:gd name="T13" fmla="*/ 0 h 40"/>
              <a:gd name="T14" fmla="*/ 396 w 39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0">
                <a:moveTo>
                  <a:pt x="0" y="0"/>
                </a:moveTo>
                <a:cubicBezTo>
                  <a:pt x="28" y="0"/>
                  <a:pt x="28" y="40"/>
                  <a:pt x="57" y="40"/>
                </a:cubicBezTo>
                <a:cubicBezTo>
                  <a:pt x="85" y="40"/>
                  <a:pt x="85" y="0"/>
                  <a:pt x="113" y="0"/>
                </a:cubicBezTo>
                <a:cubicBezTo>
                  <a:pt x="141" y="0"/>
                  <a:pt x="141" y="40"/>
                  <a:pt x="170" y="40"/>
                </a:cubicBezTo>
                <a:cubicBezTo>
                  <a:pt x="198" y="40"/>
                  <a:pt x="198" y="0"/>
                  <a:pt x="226" y="0"/>
                </a:cubicBezTo>
                <a:cubicBezTo>
                  <a:pt x="255" y="0"/>
                  <a:pt x="255" y="40"/>
                  <a:pt x="283" y="40"/>
                </a:cubicBezTo>
                <a:cubicBezTo>
                  <a:pt x="311" y="40"/>
                  <a:pt x="311" y="0"/>
                  <a:pt x="339" y="0"/>
                </a:cubicBezTo>
                <a:cubicBezTo>
                  <a:pt x="368" y="0"/>
                  <a:pt x="368" y="40"/>
                  <a:pt x="396" y="40"/>
                </a:cubicBezTo>
              </a:path>
            </a:pathLst>
          </a:custGeom>
          <a:noFill/>
          <a:ln w="317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cxnSp>
        <p:nvCxnSpPr>
          <p:cNvPr id="16" name="直接连接符 15"/>
          <p:cNvCxnSpPr/>
          <p:nvPr/>
        </p:nvCxnSpPr>
        <p:spPr>
          <a:xfrm>
            <a:off x="1740310" y="4114800"/>
            <a:ext cx="631033"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15386" y="4277033"/>
            <a:ext cx="527740"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843696" y="2798334"/>
            <a:ext cx="2954110" cy="369332"/>
          </a:xfrm>
          <a:prstGeom prst="rect">
            <a:avLst/>
          </a:prstGeom>
          <a:noFill/>
        </p:spPr>
        <p:txBody>
          <a:bodyPr wrap="square" rtlCol="0">
            <a:spAutoFit/>
          </a:bodyPr>
          <a:lstStyle/>
          <a:p>
            <a:r>
              <a:rPr lang="zh-CN" altLang="en-US" dirty="0">
                <a:solidFill>
                  <a:schemeClr val="bg1"/>
                </a:solidFill>
                <a:cs typeface="+mn-ea"/>
                <a:sym typeface="+mn-lt"/>
              </a:rPr>
              <a:t>输入标题</a:t>
            </a:r>
          </a:p>
        </p:txBody>
      </p:sp>
      <p:sp>
        <p:nvSpPr>
          <p:cNvPr id="19" name="文本框 18"/>
          <p:cNvSpPr txBox="1"/>
          <p:nvPr/>
        </p:nvSpPr>
        <p:spPr>
          <a:xfrm>
            <a:off x="7486975" y="2798334"/>
            <a:ext cx="2954110" cy="369332"/>
          </a:xfrm>
          <a:prstGeom prst="rect">
            <a:avLst/>
          </a:prstGeom>
          <a:noFill/>
        </p:spPr>
        <p:txBody>
          <a:bodyPr wrap="square" rtlCol="0">
            <a:spAutoFit/>
          </a:bodyPr>
          <a:lstStyle/>
          <a:p>
            <a:r>
              <a:rPr lang="zh-CN" altLang="en-US" dirty="0">
                <a:solidFill>
                  <a:schemeClr val="bg1"/>
                </a:solidFill>
                <a:cs typeface="+mn-ea"/>
                <a:sym typeface="+mn-lt"/>
              </a:rPr>
              <a:t>输入标题</a:t>
            </a:r>
          </a:p>
        </p:txBody>
      </p:sp>
      <p:sp>
        <p:nvSpPr>
          <p:cNvPr id="20" name="文本框 19"/>
          <p:cNvSpPr txBox="1"/>
          <p:nvPr/>
        </p:nvSpPr>
        <p:spPr>
          <a:xfrm>
            <a:off x="3846912" y="3457578"/>
            <a:ext cx="2420214" cy="819455"/>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sp>
        <p:nvSpPr>
          <p:cNvPr id="21" name="文本框 20"/>
          <p:cNvSpPr txBox="1"/>
          <p:nvPr/>
        </p:nvSpPr>
        <p:spPr>
          <a:xfrm>
            <a:off x="7486975" y="3457577"/>
            <a:ext cx="2420214" cy="819455"/>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sp>
        <p:nvSpPr>
          <p:cNvPr id="22" name="矩形 21"/>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整体活动概括</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p:tgtEl>
                                          <p:spTgt spid="18"/>
                                        </p:tgtEl>
                                        <p:attrNameLst>
                                          <p:attrName>ppt_y</p:attrName>
                                        </p:attrNameLst>
                                      </p:cBhvr>
                                      <p:tavLst>
                                        <p:tav tm="0">
                                          <p:val>
                                            <p:strVal val="#ppt_y+#ppt_h*1.125000"/>
                                          </p:val>
                                        </p:tav>
                                        <p:tav tm="100000">
                                          <p:val>
                                            <p:strVal val="#ppt_y"/>
                                          </p:val>
                                        </p:tav>
                                      </p:tavLst>
                                    </p:anim>
                                    <p:animEffect transition="in" filter="wipe(up)">
                                      <p:cBhvr>
                                        <p:cTn id="8" dur="350"/>
                                        <p:tgtEl>
                                          <p:spTgt spid="18"/>
                                        </p:tgtEl>
                                      </p:cBhvr>
                                    </p:animEffect>
                                  </p:childTnLst>
                                </p:cTn>
                              </p:par>
                            </p:childTnLst>
                          </p:cTn>
                        </p:par>
                        <p:par>
                          <p:cTn id="9" fill="hold">
                            <p:stCondLst>
                              <p:cond delay="402"/>
                            </p:stCondLst>
                            <p:childTnLst>
                              <p:par>
                                <p:cTn id="10" presetID="12" presetClass="entr" presetSubtype="4" fill="hold" grpId="0" nodeType="afterEffect">
                                  <p:stCondLst>
                                    <p:cond delay="0"/>
                                  </p:stCondLst>
                                  <p:iterate type="lt">
                                    <p:tmPct val="5000"/>
                                  </p:iterate>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350"/>
                                        <p:tgtEl>
                                          <p:spTgt spid="19"/>
                                        </p:tgtEl>
                                        <p:attrNameLst>
                                          <p:attrName>ppt_y</p:attrName>
                                        </p:attrNameLst>
                                      </p:cBhvr>
                                      <p:tavLst>
                                        <p:tav tm="0">
                                          <p:val>
                                            <p:strVal val="#ppt_y+#ppt_h*1.125000"/>
                                          </p:val>
                                        </p:tav>
                                        <p:tav tm="100000">
                                          <p:val>
                                            <p:strVal val="#ppt_y"/>
                                          </p:val>
                                        </p:tav>
                                      </p:tavLst>
                                    </p:anim>
                                    <p:animEffect transition="in" filter="wipe(up)">
                                      <p:cBhvr>
                                        <p:cTn id="13" dur="350"/>
                                        <p:tgtEl>
                                          <p:spTgt spid="19"/>
                                        </p:tgtEl>
                                      </p:cBhvr>
                                    </p:animEffect>
                                  </p:childTnLst>
                                </p:cTn>
                              </p:par>
                              <p:par>
                                <p:cTn id="14" presetID="23" presetClass="entr" presetSubtype="32"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strVal val="4*#ppt_w"/>
                                          </p:val>
                                        </p:tav>
                                        <p:tav tm="100000">
                                          <p:val>
                                            <p:strVal val="#ppt_w"/>
                                          </p:val>
                                        </p:tav>
                                      </p:tavLst>
                                    </p:anim>
                                    <p:anim calcmode="lin" valueType="num">
                                      <p:cBhvr>
                                        <p:cTn id="17" dur="500" fill="hold"/>
                                        <p:tgtEl>
                                          <p:spTgt spid="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aphicFrame>
        <p:nvGraphicFramePr>
          <p:cNvPr id="11" name="图表 10"/>
          <p:cNvGraphicFramePr/>
          <p:nvPr/>
        </p:nvGraphicFramePr>
        <p:xfrm>
          <a:off x="506412" y="1986758"/>
          <a:ext cx="5542754" cy="369517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组合 1"/>
          <p:cNvGrpSpPr/>
          <p:nvPr/>
        </p:nvGrpSpPr>
        <p:grpSpPr>
          <a:xfrm>
            <a:off x="6446075" y="2801273"/>
            <a:ext cx="5095741" cy="2037606"/>
            <a:chOff x="6049165" y="2043910"/>
            <a:chExt cx="5095741" cy="2037606"/>
          </a:xfrm>
        </p:grpSpPr>
        <p:sp>
          <p:nvSpPr>
            <p:cNvPr id="12" name="文本框 11"/>
            <p:cNvSpPr txBox="1"/>
            <p:nvPr/>
          </p:nvSpPr>
          <p:spPr>
            <a:xfrm>
              <a:off x="6049165" y="2043910"/>
              <a:ext cx="5095741" cy="461665"/>
            </a:xfrm>
            <a:prstGeom prst="rect">
              <a:avLst/>
            </a:prstGeom>
            <a:noFill/>
          </p:spPr>
          <p:txBody>
            <a:bodyPr wrap="square" rtlCol="0">
              <a:spAutoFit/>
            </a:bodyPr>
            <a:lstStyle/>
            <a:p>
              <a:r>
                <a:rPr lang="en-US" altLang="zh-CN" sz="2400" dirty="0">
                  <a:solidFill>
                    <a:schemeClr val="bg1"/>
                  </a:solidFill>
                  <a:cs typeface="+mn-ea"/>
                  <a:sym typeface="+mn-lt"/>
                </a:rPr>
                <a:t>DATA ANALYSIS</a:t>
              </a:r>
              <a:endParaRPr lang="zh-CN" altLang="en-US" sz="2400" dirty="0">
                <a:solidFill>
                  <a:schemeClr val="bg1"/>
                </a:solidFill>
                <a:cs typeface="+mn-ea"/>
                <a:sym typeface="+mn-lt"/>
              </a:endParaRPr>
            </a:p>
          </p:txBody>
        </p:sp>
        <p:sp>
          <p:nvSpPr>
            <p:cNvPr id="13" name="文本框 12"/>
            <p:cNvSpPr txBox="1"/>
            <p:nvPr/>
          </p:nvSpPr>
          <p:spPr>
            <a:xfrm>
              <a:off x="6096000" y="2609544"/>
              <a:ext cx="2420214" cy="819455"/>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sp>
          <p:nvSpPr>
            <p:cNvPr id="14" name="文本框 13"/>
            <p:cNvSpPr txBox="1"/>
            <p:nvPr/>
          </p:nvSpPr>
          <p:spPr>
            <a:xfrm>
              <a:off x="6095999" y="3532968"/>
              <a:ext cx="4506913" cy="548548"/>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您的内容打在这里，或者通过复制您的文本后，在此框中选择粘贴，并选择只保留文字您的内容打在这里</a:t>
              </a:r>
            </a:p>
          </p:txBody>
        </p:sp>
      </p:grpSp>
      <p:sp>
        <p:nvSpPr>
          <p:cNvPr id="15" name="矩形 14"/>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整体活动概括</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3" presetClass="entr" presetSubtype="32"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strVal val="4*#ppt_w"/>
                                          </p:val>
                                        </p:tav>
                                        <p:tav tm="100000">
                                          <p:val>
                                            <p:strVal val="#ppt_w"/>
                                          </p:val>
                                        </p:tav>
                                      </p:tavLst>
                                    </p:anim>
                                    <p:anim calcmode="lin" valueType="num">
                                      <p:cBhvr>
                                        <p:cTn id="1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7"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sp>
        <p:nvSpPr>
          <p:cNvPr id="11" name="椭圆 10"/>
          <p:cNvSpPr/>
          <p:nvPr/>
        </p:nvSpPr>
        <p:spPr>
          <a:xfrm>
            <a:off x="3419474" y="628649"/>
            <a:ext cx="5600700" cy="5600700"/>
          </a:xfrm>
          <a:prstGeom prst="ellipse">
            <a:avLst/>
          </a:prstGeom>
          <a:gradFill flip="none" rotWithShape="1">
            <a:gsLst>
              <a:gs pos="72000">
                <a:srgbClr val="E022E4">
                  <a:alpha val="67000"/>
                </a:srgbClr>
              </a:gs>
              <a:gs pos="29000">
                <a:srgbClr val="E022E4"/>
              </a:gs>
              <a:gs pos="100000">
                <a:srgbClr val="E022E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PA_任意多边形 30"/>
          <p:cNvSpPr/>
          <p:nvPr>
            <p:custDataLst>
              <p:tags r:id="rId1"/>
            </p:custDataLst>
          </p:nvPr>
        </p:nvSpPr>
        <p:spPr>
          <a:xfrm rot="19800000">
            <a:off x="9670803" y="311321"/>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PA_任意多边形 30"/>
          <p:cNvSpPr/>
          <p:nvPr>
            <p:custDataLst>
              <p:tags r:id="rId2"/>
            </p:custDataLst>
          </p:nvPr>
        </p:nvSpPr>
        <p:spPr>
          <a:xfrm rot="19800000">
            <a:off x="210008" y="5231420"/>
            <a:ext cx="2480068" cy="829047"/>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_任意多边形 30"/>
          <p:cNvSpPr/>
          <p:nvPr>
            <p:custDataLst>
              <p:tags r:id="rId3"/>
            </p:custDataLst>
          </p:nvPr>
        </p:nvSpPr>
        <p:spPr>
          <a:xfrm rot="19800000">
            <a:off x="9902179" y="2820198"/>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PA_任意多边形 30"/>
          <p:cNvSpPr/>
          <p:nvPr>
            <p:custDataLst>
              <p:tags r:id="rId4"/>
            </p:custDataLst>
          </p:nvPr>
        </p:nvSpPr>
        <p:spPr>
          <a:xfrm rot="19800000">
            <a:off x="624893" y="3660610"/>
            <a:ext cx="1565690" cy="523385"/>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gradFill flip="none" rotWithShape="1">
            <a:gsLst>
              <a:gs pos="100000">
                <a:srgbClr val="FFFF46"/>
              </a:gs>
              <a:gs pos="21000">
                <a:srgbClr val="FF3D09">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3200400" y="1516858"/>
            <a:ext cx="5791200" cy="3824285"/>
            <a:chOff x="3200400" y="2107159"/>
            <a:chExt cx="5791200" cy="3824285"/>
          </a:xfrm>
        </p:grpSpPr>
        <p:grpSp>
          <p:nvGrpSpPr>
            <p:cNvPr id="17" name="组合 16"/>
            <p:cNvGrpSpPr/>
            <p:nvPr/>
          </p:nvGrpSpPr>
          <p:grpSpPr>
            <a:xfrm>
              <a:off x="3200400" y="2107159"/>
              <a:ext cx="5791200" cy="2643682"/>
              <a:chOff x="3276403" y="2637971"/>
              <a:chExt cx="5791200" cy="2643682"/>
            </a:xfrm>
          </p:grpSpPr>
          <p:sp>
            <p:nvSpPr>
              <p:cNvPr id="25" name="文本框 24"/>
              <p:cNvSpPr txBox="1"/>
              <p:nvPr/>
            </p:nvSpPr>
            <p:spPr>
              <a:xfrm>
                <a:off x="4724967" y="2637971"/>
                <a:ext cx="2894073" cy="1862048"/>
              </a:xfrm>
              <a:prstGeom prst="rect">
                <a:avLst/>
              </a:prstGeom>
              <a:noFill/>
            </p:spPr>
            <p:txBody>
              <a:bodyPr wrap="square" rtlCol="0">
                <a:spAutoFit/>
              </a:bodyPr>
              <a:lstStyle/>
              <a:p>
                <a:pPr algn="ctr"/>
                <a:r>
                  <a:rPr lang="en-US" altLang="zh-CN" sz="11500" b="1" dirty="0">
                    <a:solidFill>
                      <a:schemeClr val="bg1"/>
                    </a:solidFill>
                    <a:cs typeface="+mn-ea"/>
                    <a:sym typeface="+mn-lt"/>
                  </a:rPr>
                  <a:t>02</a:t>
                </a:r>
                <a:endParaRPr lang="zh-CN" altLang="en-US" sz="11500" b="1" dirty="0">
                  <a:solidFill>
                    <a:schemeClr val="bg1"/>
                  </a:solidFill>
                  <a:cs typeface="+mn-ea"/>
                  <a:sym typeface="+mn-lt"/>
                </a:endParaRPr>
              </a:p>
            </p:txBody>
          </p:sp>
          <p:sp>
            <p:nvSpPr>
              <p:cNvPr id="24" name="文本框 23"/>
              <p:cNvSpPr txBox="1"/>
              <p:nvPr/>
            </p:nvSpPr>
            <p:spPr>
              <a:xfrm>
                <a:off x="3276403" y="4573767"/>
                <a:ext cx="5791200" cy="707886"/>
              </a:xfrm>
              <a:prstGeom prst="rect">
                <a:avLst/>
              </a:prstGeom>
              <a:noFill/>
            </p:spPr>
            <p:txBody>
              <a:bodyPr wrap="square" rtlCol="0">
                <a:spAutoFit/>
              </a:bodyPr>
              <a:lstStyle/>
              <a:p>
                <a:pPr algn="dist"/>
                <a:r>
                  <a:rPr lang="zh-CN" altLang="en-US" sz="4000" b="1" dirty="0">
                    <a:solidFill>
                      <a:schemeClr val="bg1"/>
                    </a:solidFill>
                    <a:cs typeface="+mn-ea"/>
                    <a:sym typeface="+mn-lt"/>
                  </a:rPr>
                  <a:t>活动流程执行</a:t>
                </a:r>
              </a:p>
            </p:txBody>
          </p:sp>
        </p:grpSp>
        <p:grpSp>
          <p:nvGrpSpPr>
            <p:cNvPr id="18" name="组合 17"/>
            <p:cNvGrpSpPr/>
            <p:nvPr/>
          </p:nvGrpSpPr>
          <p:grpSpPr>
            <a:xfrm>
              <a:off x="4331679" y="5039396"/>
              <a:ext cx="3275778" cy="892048"/>
              <a:chOff x="3512853" y="5618867"/>
              <a:chExt cx="4328235" cy="892048"/>
            </a:xfrm>
          </p:grpSpPr>
          <p:sp>
            <p:nvSpPr>
              <p:cNvPr id="19" name="文本框 18"/>
              <p:cNvSpPr txBox="1"/>
              <p:nvPr/>
            </p:nvSpPr>
            <p:spPr>
              <a:xfrm>
                <a:off x="351285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0" name="文本框 19"/>
              <p:cNvSpPr txBox="1"/>
              <p:nvPr/>
            </p:nvSpPr>
            <p:spPr>
              <a:xfrm>
                <a:off x="5902673" y="5618867"/>
                <a:ext cx="1938415"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1" name="文本框 20"/>
              <p:cNvSpPr txBox="1"/>
              <p:nvPr/>
            </p:nvSpPr>
            <p:spPr>
              <a:xfrm>
                <a:off x="3512853"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sp>
            <p:nvSpPr>
              <p:cNvPr id="22" name="文本框 21"/>
              <p:cNvSpPr txBox="1"/>
              <p:nvPr/>
            </p:nvSpPr>
            <p:spPr>
              <a:xfrm>
                <a:off x="5902672" y="6110805"/>
                <a:ext cx="1938414" cy="400110"/>
              </a:xfrm>
              <a:prstGeom prst="rect">
                <a:avLst/>
              </a:prstGeom>
              <a:noFill/>
            </p:spPr>
            <p:txBody>
              <a:bodyPr wrap="none" rtlCol="0">
                <a:spAutoFit/>
              </a:bodyPr>
              <a:lstStyle/>
              <a:p>
                <a:r>
                  <a:rPr lang="zh-CN" altLang="en-US" sz="2000" dirty="0">
                    <a:solidFill>
                      <a:schemeClr val="bg1"/>
                    </a:solidFill>
                    <a:cs typeface="+mn-ea"/>
                    <a:sym typeface="+mn-lt"/>
                  </a:rPr>
                  <a:t>添加小标题</a:t>
                </a:r>
              </a:p>
            </p:txBody>
          </p:sp>
        </p:grpSp>
      </p:gr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14:bounceEnd="10000">
                                          <p:cBhvr additive="base">
                                            <p:cTn id="7" dur="500" fill="hold"/>
                                            <p:tgtEl>
                                              <p:spTgt spid="12"/>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10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10000">
                                          <p:cBhvr additive="base">
                                            <p:cTn id="11" dur="500" fill="hold"/>
                                            <p:tgtEl>
                                              <p:spTgt spid="13"/>
                                            </p:tgtEl>
                                            <p:attrNameLst>
                                              <p:attrName>ppt_x</p:attrName>
                                            </p:attrNameLst>
                                          </p:cBhvr>
                                          <p:tavLst>
                                            <p:tav tm="0">
                                              <p:val>
                                                <p:strVal val="1+#ppt_w/2"/>
                                              </p:val>
                                            </p:tav>
                                            <p:tav tm="100000">
                                              <p:val>
                                                <p:strVal val="#ppt_x"/>
                                              </p:val>
                                            </p:tav>
                                          </p:tavLst>
                                        </p:anim>
                                        <p:anim calcmode="lin" valueType="num" p14:bounceEnd="10000">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10000">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14:bounceEnd="10000">
                                          <p:cBhvr additive="base">
                                            <p:cTn id="15" dur="500" fill="hold"/>
                                            <p:tgtEl>
                                              <p:spTgt spid="14"/>
                                            </p:tgtEl>
                                            <p:attrNameLst>
                                              <p:attrName>ppt_x</p:attrName>
                                            </p:attrNameLst>
                                          </p:cBhvr>
                                          <p:tavLst>
                                            <p:tav tm="0">
                                              <p:val>
                                                <p:strVal val="1+#ppt_w/2"/>
                                              </p:val>
                                            </p:tav>
                                            <p:tav tm="100000">
                                              <p:val>
                                                <p:strVal val="#ppt_x"/>
                                              </p:val>
                                            </p:tav>
                                          </p:tavLst>
                                        </p:anim>
                                        <p:anim calcmode="lin" valueType="num" p14:bounceEnd="10000">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10000">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14:bounceEnd="1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10000">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284413"/>
            <a:ext cx="12192000" cy="11426825"/>
            <a:chOff x="0" y="-2284413"/>
            <a:chExt cx="12192000" cy="11426825"/>
          </a:xfrm>
        </p:grpSpPr>
        <p:grpSp>
          <p:nvGrpSpPr>
            <p:cNvPr id="5" name="组合 4"/>
            <p:cNvGrpSpPr/>
            <p:nvPr/>
          </p:nvGrpSpPr>
          <p:grpSpPr>
            <a:xfrm>
              <a:off x="0" y="-2284413"/>
              <a:ext cx="12192000" cy="11426825"/>
              <a:chOff x="0" y="-2284413"/>
              <a:chExt cx="12192000" cy="11426825"/>
            </a:xfrm>
          </p:grpSpPr>
          <p:pic>
            <p:nvPicPr>
              <p:cNvPr id="8" name="图片 7"/>
              <p:cNvPicPr>
                <a:picLocks noChangeAspect="1"/>
              </p:cNvPicPr>
              <p:nvPr/>
            </p:nvPicPr>
            <p:blipFill rotWithShape="1">
              <a:blip r:embed="rId3" cstate="screen"/>
              <a:srcRect l="22656" r="21788"/>
              <a:stretch>
                <a:fillRect/>
              </a:stretch>
            </p:blipFill>
            <p:spPr>
              <a:xfrm>
                <a:off x="0" y="0"/>
                <a:ext cx="12192000" cy="6858000"/>
              </a:xfrm>
              <a:prstGeom prst="rect">
                <a:avLst/>
              </a:prstGeom>
            </p:spPr>
          </p:pic>
          <p:sp>
            <p:nvSpPr>
              <p:cNvPr id="9" name="同心圆 8"/>
              <p:cNvSpPr/>
              <p:nvPr/>
            </p:nvSpPr>
            <p:spPr>
              <a:xfrm>
                <a:off x="506412" y="-2284413"/>
                <a:ext cx="11426825" cy="11426825"/>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同心圆 9"/>
              <p:cNvSpPr/>
              <p:nvPr/>
            </p:nvSpPr>
            <p:spPr>
              <a:xfrm>
                <a:off x="2343150" y="-447675"/>
                <a:ext cx="7753350" cy="7753350"/>
              </a:xfrm>
              <a:prstGeom prst="donut">
                <a:avLst>
                  <a:gd name="adj" fmla="val 5090"/>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6" name="任意多边形 5"/>
            <p:cNvSpPr/>
            <p:nvPr/>
          </p:nvSpPr>
          <p:spPr>
            <a:xfrm rot="10800000">
              <a:off x="1582736" y="-2"/>
              <a:ext cx="1836738" cy="1181102"/>
            </a:xfrm>
            <a:custGeom>
              <a:avLst/>
              <a:gdLst>
                <a:gd name="connsiteX0" fmla="*/ 1836737 w 1836738"/>
                <a:gd name="connsiteY0" fmla="*/ 1539382 h 1539382"/>
                <a:gd name="connsiteX1" fmla="*/ 0 w 1836738"/>
                <a:gd name="connsiteY1" fmla="*/ 1539382 h 1539382"/>
                <a:gd name="connsiteX2" fmla="*/ 0 w 1836738"/>
                <a:gd name="connsiteY2" fmla="*/ 434480 h 1539382"/>
                <a:gd name="connsiteX3" fmla="*/ 1 w 1836738"/>
                <a:gd name="connsiteY3" fmla="*/ 434480 h 1539382"/>
                <a:gd name="connsiteX4" fmla="*/ 918370 w 1836738"/>
                <a:gd name="connsiteY4" fmla="*/ 0 h 1539382"/>
                <a:gd name="connsiteX5" fmla="*/ 1836738 w 1836738"/>
                <a:gd name="connsiteY5" fmla="*/ 434480 h 1539382"/>
                <a:gd name="connsiteX6" fmla="*/ 1836737 w 1836738"/>
                <a:gd name="connsiteY6" fmla="*/ 434480 h 15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738" h="1539382">
                  <a:moveTo>
                    <a:pt x="1836737" y="1539382"/>
                  </a:moveTo>
                  <a:lnTo>
                    <a:pt x="0" y="1539382"/>
                  </a:lnTo>
                  <a:lnTo>
                    <a:pt x="0" y="434480"/>
                  </a:lnTo>
                  <a:lnTo>
                    <a:pt x="1" y="434480"/>
                  </a:lnTo>
                  <a:lnTo>
                    <a:pt x="918370" y="0"/>
                  </a:lnTo>
                  <a:lnTo>
                    <a:pt x="1836738" y="434480"/>
                  </a:lnTo>
                  <a:lnTo>
                    <a:pt x="1836737" y="434480"/>
                  </a:lnTo>
                  <a:close/>
                </a:path>
              </a:pathLst>
            </a:custGeom>
            <a:solidFill>
              <a:srgbClr val="F8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109" y="0"/>
              <a:ext cx="1153991" cy="952500"/>
            </a:xfrm>
            <a:prstGeom prst="rect">
              <a:avLst/>
            </a:prstGeom>
          </p:spPr>
        </p:pic>
      </p:grpSp>
      <p:grpSp>
        <p:nvGrpSpPr>
          <p:cNvPr id="2" name="组合 1"/>
          <p:cNvGrpSpPr/>
          <p:nvPr/>
        </p:nvGrpSpPr>
        <p:grpSpPr>
          <a:xfrm>
            <a:off x="1108104" y="1755564"/>
            <a:ext cx="10028456" cy="4106529"/>
            <a:chOff x="1108104" y="1976431"/>
            <a:chExt cx="10028456" cy="4106529"/>
          </a:xfrm>
        </p:grpSpPr>
        <p:grpSp>
          <p:nvGrpSpPr>
            <p:cNvPr id="11" name="Group 8"/>
            <p:cNvGrpSpPr/>
            <p:nvPr/>
          </p:nvGrpSpPr>
          <p:grpSpPr>
            <a:xfrm>
              <a:off x="1108104" y="3036182"/>
              <a:ext cx="2799437" cy="748078"/>
              <a:chOff x="7220863" y="1979289"/>
              <a:chExt cx="2799437" cy="748078"/>
            </a:xfrm>
          </p:grpSpPr>
          <p:sp>
            <p:nvSpPr>
              <p:cNvPr id="12" name="Rectangle 9"/>
              <p:cNvSpPr/>
              <p:nvPr/>
            </p:nvSpPr>
            <p:spPr>
              <a:xfrm>
                <a:off x="7631127" y="1979289"/>
                <a:ext cx="1978908" cy="215444"/>
              </a:xfrm>
              <a:prstGeom prst="rect">
                <a:avLst/>
              </a:prstGeom>
            </p:spPr>
            <p:txBody>
              <a:bodyPr wrap="square" lIns="0" tIns="0" rIns="0" bIns="0">
                <a:spAutoFit/>
              </a:bodyPr>
              <a:lstStyle/>
              <a:p>
                <a:pPr lvl="0" algn="ctr"/>
                <a:r>
                  <a:rPr lang="zh-CN" altLang="en-US" sz="1400" dirty="0">
                    <a:solidFill>
                      <a:schemeClr val="bg1"/>
                    </a:solidFill>
                    <a:cs typeface="+mn-ea"/>
                    <a:sym typeface="+mn-lt"/>
                  </a:rPr>
                  <a:t>请插入您的标题</a:t>
                </a:r>
              </a:p>
            </p:txBody>
          </p:sp>
          <p:sp>
            <p:nvSpPr>
              <p:cNvPr id="13" name="Rectangle 10"/>
              <p:cNvSpPr/>
              <p:nvPr/>
            </p:nvSpPr>
            <p:spPr>
              <a:xfrm>
                <a:off x="7220863" y="2404202"/>
                <a:ext cx="2799437" cy="323165"/>
              </a:xfrm>
              <a:prstGeom prst="rect">
                <a:avLst/>
              </a:prstGeom>
            </p:spPr>
            <p:txBody>
              <a:bodyPr wrap="square" lIns="0" tIns="0" rIns="0" bIns="0">
                <a:spAutoFit/>
              </a:bodyPr>
              <a:lstStyle/>
              <a:p>
                <a:pPr algn="ctr">
                  <a:defRPr/>
                </a:pPr>
                <a:r>
                  <a:rPr lang="zh-CN" altLang="en-US" sz="1050" dirty="0">
                    <a:solidFill>
                      <a:schemeClr val="bg1"/>
                    </a:solidFill>
                    <a:cs typeface="+mn-ea"/>
                    <a:sym typeface="+mn-lt"/>
                  </a:rPr>
                  <a:t>请插入您 的文本内容，请写入您的文本内容，请写入与题目相适应的文本内容请插入</a:t>
                </a:r>
                <a:endParaRPr lang="en-US" sz="700" dirty="0">
                  <a:solidFill>
                    <a:schemeClr val="bg1"/>
                  </a:solidFill>
                  <a:cs typeface="+mn-ea"/>
                  <a:sym typeface="+mn-lt"/>
                </a:endParaRPr>
              </a:p>
            </p:txBody>
          </p:sp>
        </p:grpSp>
        <p:grpSp>
          <p:nvGrpSpPr>
            <p:cNvPr id="14" name="Group 16"/>
            <p:cNvGrpSpPr/>
            <p:nvPr/>
          </p:nvGrpSpPr>
          <p:grpSpPr>
            <a:xfrm>
              <a:off x="4722613" y="3036182"/>
              <a:ext cx="2799437" cy="748078"/>
              <a:chOff x="7220863" y="1979289"/>
              <a:chExt cx="2799437" cy="748078"/>
            </a:xfrm>
          </p:grpSpPr>
          <p:sp>
            <p:nvSpPr>
              <p:cNvPr id="15" name="Rectangle 17"/>
              <p:cNvSpPr/>
              <p:nvPr/>
            </p:nvSpPr>
            <p:spPr>
              <a:xfrm>
                <a:off x="7631127" y="1979289"/>
                <a:ext cx="1978908" cy="215444"/>
              </a:xfrm>
              <a:prstGeom prst="rect">
                <a:avLst/>
              </a:prstGeom>
            </p:spPr>
            <p:txBody>
              <a:bodyPr wrap="square" lIns="0" tIns="0" rIns="0" bIns="0">
                <a:spAutoFit/>
              </a:bodyPr>
              <a:lstStyle/>
              <a:p>
                <a:pPr lvl="0" algn="ctr"/>
                <a:r>
                  <a:rPr lang="zh-CN" altLang="en-US" sz="1400" dirty="0">
                    <a:solidFill>
                      <a:schemeClr val="bg1"/>
                    </a:solidFill>
                    <a:cs typeface="+mn-ea"/>
                    <a:sym typeface="+mn-lt"/>
                  </a:rPr>
                  <a:t>请插入您的标题</a:t>
                </a:r>
              </a:p>
            </p:txBody>
          </p:sp>
          <p:sp>
            <p:nvSpPr>
              <p:cNvPr id="16" name="Rectangle 18"/>
              <p:cNvSpPr/>
              <p:nvPr/>
            </p:nvSpPr>
            <p:spPr>
              <a:xfrm>
                <a:off x="7220863" y="2404202"/>
                <a:ext cx="2799437" cy="323165"/>
              </a:xfrm>
              <a:prstGeom prst="rect">
                <a:avLst/>
              </a:prstGeom>
            </p:spPr>
            <p:txBody>
              <a:bodyPr wrap="square" lIns="0" tIns="0" rIns="0" bIns="0">
                <a:spAutoFit/>
              </a:bodyPr>
              <a:lstStyle/>
              <a:p>
                <a:pPr algn="ctr">
                  <a:defRPr/>
                </a:pPr>
                <a:r>
                  <a:rPr lang="zh-CN" altLang="en-US" sz="1050" dirty="0">
                    <a:solidFill>
                      <a:schemeClr val="bg1"/>
                    </a:solidFill>
                    <a:cs typeface="+mn-ea"/>
                    <a:sym typeface="+mn-lt"/>
                  </a:rPr>
                  <a:t>请插入您 的文本内容，请写入您的文本内容，请写入与题目相适应的文本内容请插入</a:t>
                </a:r>
                <a:endParaRPr lang="en-US" sz="700" dirty="0">
                  <a:solidFill>
                    <a:schemeClr val="bg1"/>
                  </a:solidFill>
                  <a:cs typeface="+mn-ea"/>
                  <a:sym typeface="+mn-lt"/>
                </a:endParaRPr>
              </a:p>
            </p:txBody>
          </p:sp>
        </p:grpSp>
        <p:grpSp>
          <p:nvGrpSpPr>
            <p:cNvPr id="17" name="Group 20"/>
            <p:cNvGrpSpPr/>
            <p:nvPr/>
          </p:nvGrpSpPr>
          <p:grpSpPr>
            <a:xfrm>
              <a:off x="8337123" y="3036182"/>
              <a:ext cx="2799437" cy="748078"/>
              <a:chOff x="7220863" y="1979289"/>
              <a:chExt cx="2799437" cy="748078"/>
            </a:xfrm>
          </p:grpSpPr>
          <p:sp>
            <p:nvSpPr>
              <p:cNvPr id="18" name="Rectangle 21"/>
              <p:cNvSpPr/>
              <p:nvPr/>
            </p:nvSpPr>
            <p:spPr>
              <a:xfrm>
                <a:off x="7631127" y="1979289"/>
                <a:ext cx="1978908" cy="215444"/>
              </a:xfrm>
              <a:prstGeom prst="rect">
                <a:avLst/>
              </a:prstGeom>
            </p:spPr>
            <p:txBody>
              <a:bodyPr wrap="square" lIns="0" tIns="0" rIns="0" bIns="0">
                <a:spAutoFit/>
              </a:bodyPr>
              <a:lstStyle/>
              <a:p>
                <a:pPr lvl="0" algn="ctr"/>
                <a:r>
                  <a:rPr lang="zh-CN" altLang="en-US" sz="1400" dirty="0">
                    <a:solidFill>
                      <a:schemeClr val="bg1"/>
                    </a:solidFill>
                    <a:cs typeface="+mn-ea"/>
                    <a:sym typeface="+mn-lt"/>
                  </a:rPr>
                  <a:t>请插入您的标题</a:t>
                </a:r>
              </a:p>
            </p:txBody>
          </p:sp>
          <p:sp>
            <p:nvSpPr>
              <p:cNvPr id="19" name="Rectangle 22"/>
              <p:cNvSpPr/>
              <p:nvPr/>
            </p:nvSpPr>
            <p:spPr>
              <a:xfrm>
                <a:off x="7220863" y="2404202"/>
                <a:ext cx="2799437" cy="323165"/>
              </a:xfrm>
              <a:prstGeom prst="rect">
                <a:avLst/>
              </a:prstGeom>
            </p:spPr>
            <p:txBody>
              <a:bodyPr wrap="square" lIns="0" tIns="0" rIns="0" bIns="0">
                <a:spAutoFit/>
              </a:bodyPr>
              <a:lstStyle/>
              <a:p>
                <a:pPr algn="ctr">
                  <a:defRPr/>
                </a:pPr>
                <a:r>
                  <a:rPr lang="zh-CN" altLang="en-US" sz="1050" dirty="0">
                    <a:solidFill>
                      <a:schemeClr val="bg1"/>
                    </a:solidFill>
                    <a:cs typeface="+mn-ea"/>
                    <a:sym typeface="+mn-lt"/>
                  </a:rPr>
                  <a:t>请插入您 的文本内容，请写入您的文本内容，请写入与题目相适应的文本内容请插入</a:t>
                </a:r>
                <a:endParaRPr lang="en-US" sz="700" dirty="0">
                  <a:solidFill>
                    <a:schemeClr val="bg1"/>
                  </a:solidFill>
                  <a:cs typeface="+mn-ea"/>
                  <a:sym typeface="+mn-lt"/>
                </a:endParaRPr>
              </a:p>
            </p:txBody>
          </p:sp>
        </p:grpSp>
        <p:grpSp>
          <p:nvGrpSpPr>
            <p:cNvPr id="20" name="Group 50"/>
            <p:cNvGrpSpPr/>
            <p:nvPr/>
          </p:nvGrpSpPr>
          <p:grpSpPr>
            <a:xfrm>
              <a:off x="1108104" y="5334882"/>
              <a:ext cx="2799437" cy="748078"/>
              <a:chOff x="7220863" y="1979289"/>
              <a:chExt cx="2799437" cy="748078"/>
            </a:xfrm>
          </p:grpSpPr>
          <p:sp>
            <p:nvSpPr>
              <p:cNvPr id="21" name="Rectangle 51"/>
              <p:cNvSpPr/>
              <p:nvPr/>
            </p:nvSpPr>
            <p:spPr>
              <a:xfrm>
                <a:off x="7631127" y="1979289"/>
                <a:ext cx="1978908" cy="215444"/>
              </a:xfrm>
              <a:prstGeom prst="rect">
                <a:avLst/>
              </a:prstGeom>
            </p:spPr>
            <p:txBody>
              <a:bodyPr wrap="square" lIns="0" tIns="0" rIns="0" bIns="0">
                <a:spAutoFit/>
              </a:bodyPr>
              <a:lstStyle/>
              <a:p>
                <a:pPr lvl="0" algn="ctr"/>
                <a:r>
                  <a:rPr lang="zh-CN" altLang="en-US" sz="1400" dirty="0">
                    <a:solidFill>
                      <a:schemeClr val="bg1"/>
                    </a:solidFill>
                    <a:cs typeface="+mn-ea"/>
                    <a:sym typeface="+mn-lt"/>
                  </a:rPr>
                  <a:t>请插入您的标题</a:t>
                </a:r>
              </a:p>
            </p:txBody>
          </p:sp>
          <p:sp>
            <p:nvSpPr>
              <p:cNvPr id="22" name="Rectangle 52"/>
              <p:cNvSpPr/>
              <p:nvPr/>
            </p:nvSpPr>
            <p:spPr>
              <a:xfrm>
                <a:off x="7220863" y="2404202"/>
                <a:ext cx="2799437" cy="323165"/>
              </a:xfrm>
              <a:prstGeom prst="rect">
                <a:avLst/>
              </a:prstGeom>
            </p:spPr>
            <p:txBody>
              <a:bodyPr wrap="square" lIns="0" tIns="0" rIns="0" bIns="0">
                <a:spAutoFit/>
              </a:bodyPr>
              <a:lstStyle/>
              <a:p>
                <a:pPr algn="ctr">
                  <a:defRPr/>
                </a:pPr>
                <a:r>
                  <a:rPr lang="zh-CN" altLang="en-US" sz="1050" dirty="0">
                    <a:solidFill>
                      <a:schemeClr val="bg1"/>
                    </a:solidFill>
                    <a:cs typeface="+mn-ea"/>
                    <a:sym typeface="+mn-lt"/>
                  </a:rPr>
                  <a:t>请插入您 的文本内容，请写入您的文本内容，请写入与题目相适应的文本内容请插入</a:t>
                </a:r>
                <a:endParaRPr lang="en-US" sz="700" dirty="0">
                  <a:solidFill>
                    <a:schemeClr val="bg1"/>
                  </a:solidFill>
                  <a:cs typeface="+mn-ea"/>
                  <a:sym typeface="+mn-lt"/>
                </a:endParaRPr>
              </a:p>
            </p:txBody>
          </p:sp>
        </p:grpSp>
        <p:grpSp>
          <p:nvGrpSpPr>
            <p:cNvPr id="23" name="Group 53"/>
            <p:cNvGrpSpPr/>
            <p:nvPr/>
          </p:nvGrpSpPr>
          <p:grpSpPr>
            <a:xfrm>
              <a:off x="4722613" y="5334882"/>
              <a:ext cx="2799437" cy="748078"/>
              <a:chOff x="7220863" y="1979289"/>
              <a:chExt cx="2799437" cy="748078"/>
            </a:xfrm>
          </p:grpSpPr>
          <p:sp>
            <p:nvSpPr>
              <p:cNvPr id="24" name="Rectangle 54"/>
              <p:cNvSpPr/>
              <p:nvPr/>
            </p:nvSpPr>
            <p:spPr>
              <a:xfrm>
                <a:off x="7631127" y="1979289"/>
                <a:ext cx="1978908" cy="215444"/>
              </a:xfrm>
              <a:prstGeom prst="rect">
                <a:avLst/>
              </a:prstGeom>
            </p:spPr>
            <p:txBody>
              <a:bodyPr wrap="square" lIns="0" tIns="0" rIns="0" bIns="0">
                <a:spAutoFit/>
              </a:bodyPr>
              <a:lstStyle/>
              <a:p>
                <a:pPr lvl="0" algn="ctr"/>
                <a:r>
                  <a:rPr lang="zh-CN" altLang="en-US" sz="1400" dirty="0">
                    <a:solidFill>
                      <a:schemeClr val="bg1"/>
                    </a:solidFill>
                    <a:cs typeface="+mn-ea"/>
                    <a:sym typeface="+mn-lt"/>
                  </a:rPr>
                  <a:t>请插入您的标题</a:t>
                </a:r>
              </a:p>
            </p:txBody>
          </p:sp>
          <p:sp>
            <p:nvSpPr>
              <p:cNvPr id="25" name="Rectangle 55"/>
              <p:cNvSpPr/>
              <p:nvPr/>
            </p:nvSpPr>
            <p:spPr>
              <a:xfrm>
                <a:off x="7220863" y="2404202"/>
                <a:ext cx="2799437" cy="323165"/>
              </a:xfrm>
              <a:prstGeom prst="rect">
                <a:avLst/>
              </a:prstGeom>
            </p:spPr>
            <p:txBody>
              <a:bodyPr wrap="square" lIns="0" tIns="0" rIns="0" bIns="0">
                <a:spAutoFit/>
              </a:bodyPr>
              <a:lstStyle/>
              <a:p>
                <a:pPr algn="ctr">
                  <a:defRPr/>
                </a:pPr>
                <a:r>
                  <a:rPr lang="zh-CN" altLang="en-US" sz="1050" dirty="0">
                    <a:solidFill>
                      <a:schemeClr val="bg1"/>
                    </a:solidFill>
                    <a:cs typeface="+mn-ea"/>
                    <a:sym typeface="+mn-lt"/>
                  </a:rPr>
                  <a:t>请插入您 的文本内容，请写入您的文本内容，请写入与题目相适应的文本内容请插入</a:t>
                </a:r>
                <a:endParaRPr lang="en-US" sz="700" dirty="0">
                  <a:solidFill>
                    <a:schemeClr val="bg1"/>
                  </a:solidFill>
                  <a:cs typeface="+mn-ea"/>
                  <a:sym typeface="+mn-lt"/>
                </a:endParaRPr>
              </a:p>
            </p:txBody>
          </p:sp>
        </p:grpSp>
        <p:grpSp>
          <p:nvGrpSpPr>
            <p:cNvPr id="26" name="Group 56"/>
            <p:cNvGrpSpPr/>
            <p:nvPr/>
          </p:nvGrpSpPr>
          <p:grpSpPr>
            <a:xfrm>
              <a:off x="8337123" y="5334882"/>
              <a:ext cx="2799437" cy="748078"/>
              <a:chOff x="7220863" y="1979289"/>
              <a:chExt cx="2799437" cy="748078"/>
            </a:xfrm>
          </p:grpSpPr>
          <p:sp>
            <p:nvSpPr>
              <p:cNvPr id="27" name="Rectangle 57"/>
              <p:cNvSpPr/>
              <p:nvPr/>
            </p:nvSpPr>
            <p:spPr>
              <a:xfrm>
                <a:off x="7631127" y="1979289"/>
                <a:ext cx="1978908" cy="215444"/>
              </a:xfrm>
              <a:prstGeom prst="rect">
                <a:avLst/>
              </a:prstGeom>
            </p:spPr>
            <p:txBody>
              <a:bodyPr wrap="square" lIns="0" tIns="0" rIns="0" bIns="0">
                <a:spAutoFit/>
              </a:bodyPr>
              <a:lstStyle/>
              <a:p>
                <a:pPr lvl="0" algn="ctr"/>
                <a:r>
                  <a:rPr lang="zh-CN" altLang="en-US" sz="1400" dirty="0">
                    <a:solidFill>
                      <a:schemeClr val="bg1"/>
                    </a:solidFill>
                    <a:cs typeface="+mn-ea"/>
                    <a:sym typeface="+mn-lt"/>
                  </a:rPr>
                  <a:t>请插入您的标题</a:t>
                </a:r>
              </a:p>
            </p:txBody>
          </p:sp>
          <p:sp>
            <p:nvSpPr>
              <p:cNvPr id="28" name="Rectangle 58"/>
              <p:cNvSpPr/>
              <p:nvPr/>
            </p:nvSpPr>
            <p:spPr>
              <a:xfrm>
                <a:off x="7220863" y="2404202"/>
                <a:ext cx="2799437" cy="323165"/>
              </a:xfrm>
              <a:prstGeom prst="rect">
                <a:avLst/>
              </a:prstGeom>
            </p:spPr>
            <p:txBody>
              <a:bodyPr wrap="square" lIns="0" tIns="0" rIns="0" bIns="0">
                <a:spAutoFit/>
              </a:bodyPr>
              <a:lstStyle/>
              <a:p>
                <a:pPr algn="ctr">
                  <a:defRPr/>
                </a:pPr>
                <a:r>
                  <a:rPr lang="zh-CN" altLang="en-US" sz="1050" dirty="0">
                    <a:solidFill>
                      <a:schemeClr val="bg1"/>
                    </a:solidFill>
                    <a:cs typeface="+mn-ea"/>
                    <a:sym typeface="+mn-lt"/>
                  </a:rPr>
                  <a:t>请插入您 的文本内容，请写入您的文本内容，请写入与题目相适应的文本内容请插入</a:t>
                </a:r>
                <a:endParaRPr lang="en-US" sz="700" dirty="0">
                  <a:solidFill>
                    <a:schemeClr val="bg1"/>
                  </a:solidFill>
                  <a:cs typeface="+mn-ea"/>
                  <a:sym typeface="+mn-lt"/>
                </a:endParaRPr>
              </a:p>
            </p:txBody>
          </p:sp>
        </p:grpSp>
        <p:grpSp>
          <p:nvGrpSpPr>
            <p:cNvPr id="29" name="Group 15"/>
            <p:cNvGrpSpPr/>
            <p:nvPr/>
          </p:nvGrpSpPr>
          <p:grpSpPr>
            <a:xfrm>
              <a:off x="5746161" y="4275131"/>
              <a:ext cx="838200" cy="838200"/>
              <a:chOff x="5346538" y="3964460"/>
              <a:chExt cx="838200" cy="838200"/>
            </a:xfrm>
          </p:grpSpPr>
          <p:sp>
            <p:nvSpPr>
              <p:cNvPr id="32" name="Oval 63"/>
              <p:cNvSpPr/>
              <p:nvPr/>
            </p:nvSpPr>
            <p:spPr>
              <a:xfrm>
                <a:off x="5346538" y="3964460"/>
                <a:ext cx="838200" cy="8382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cs typeface="+mn-ea"/>
                  <a:sym typeface="+mn-lt"/>
                </a:endParaRPr>
              </a:p>
            </p:txBody>
          </p:sp>
          <p:sp>
            <p:nvSpPr>
              <p:cNvPr id="31" name="Freeform 13"/>
              <p:cNvSpPr/>
              <p:nvPr/>
            </p:nvSpPr>
            <p:spPr bwMode="auto">
              <a:xfrm>
                <a:off x="5550881" y="4218698"/>
                <a:ext cx="418715" cy="295229"/>
              </a:xfrm>
              <a:custGeom>
                <a:avLst/>
                <a:gdLst>
                  <a:gd name="T0" fmla="*/ 202 w 247"/>
                  <a:gd name="T1" fmla="*/ 172 h 173"/>
                  <a:gd name="T2" fmla="*/ 202 w 247"/>
                  <a:gd name="T3" fmla="*/ 173 h 173"/>
                  <a:gd name="T4" fmla="*/ 52 w 247"/>
                  <a:gd name="T5" fmla="*/ 173 h 173"/>
                  <a:gd name="T6" fmla="*/ 52 w 247"/>
                  <a:gd name="T7" fmla="*/ 172 h 173"/>
                  <a:gd name="T8" fmla="*/ 49 w 247"/>
                  <a:gd name="T9" fmla="*/ 173 h 173"/>
                  <a:gd name="T10" fmla="*/ 0 w 247"/>
                  <a:gd name="T11" fmla="*/ 124 h 173"/>
                  <a:gd name="T12" fmla="*/ 24 w 247"/>
                  <a:gd name="T13" fmla="*/ 82 h 173"/>
                  <a:gd name="T14" fmla="*/ 22 w 247"/>
                  <a:gd name="T15" fmla="*/ 71 h 173"/>
                  <a:gd name="T16" fmla="*/ 71 w 247"/>
                  <a:gd name="T17" fmla="*/ 22 h 173"/>
                  <a:gd name="T18" fmla="*/ 103 w 247"/>
                  <a:gd name="T19" fmla="*/ 35 h 173"/>
                  <a:gd name="T20" fmla="*/ 157 w 247"/>
                  <a:gd name="T21" fmla="*/ 0 h 173"/>
                  <a:gd name="T22" fmla="*/ 217 w 247"/>
                  <a:gd name="T23" fmla="*/ 60 h 173"/>
                  <a:gd name="T24" fmla="*/ 215 w 247"/>
                  <a:gd name="T25" fmla="*/ 78 h 173"/>
                  <a:gd name="T26" fmla="*/ 247 w 247"/>
                  <a:gd name="T27" fmla="*/ 124 h 173"/>
                  <a:gd name="T28" fmla="*/ 202 w 247"/>
                  <a:gd name="T2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73">
                    <a:moveTo>
                      <a:pt x="202" y="172"/>
                    </a:moveTo>
                    <a:cubicBezTo>
                      <a:pt x="202" y="173"/>
                      <a:pt x="202" y="173"/>
                      <a:pt x="202" y="173"/>
                    </a:cubicBezTo>
                    <a:cubicBezTo>
                      <a:pt x="52" y="173"/>
                      <a:pt x="52" y="173"/>
                      <a:pt x="52" y="173"/>
                    </a:cubicBezTo>
                    <a:cubicBezTo>
                      <a:pt x="52" y="172"/>
                      <a:pt x="52" y="172"/>
                      <a:pt x="52" y="172"/>
                    </a:cubicBezTo>
                    <a:cubicBezTo>
                      <a:pt x="51" y="173"/>
                      <a:pt x="50" y="173"/>
                      <a:pt x="49" y="173"/>
                    </a:cubicBezTo>
                    <a:cubicBezTo>
                      <a:pt x="22" y="173"/>
                      <a:pt x="0" y="151"/>
                      <a:pt x="0" y="124"/>
                    </a:cubicBezTo>
                    <a:cubicBezTo>
                      <a:pt x="0" y="107"/>
                      <a:pt x="9" y="91"/>
                      <a:pt x="24" y="82"/>
                    </a:cubicBezTo>
                    <a:cubicBezTo>
                      <a:pt x="23" y="79"/>
                      <a:pt x="22" y="75"/>
                      <a:pt x="22" y="71"/>
                    </a:cubicBezTo>
                    <a:cubicBezTo>
                      <a:pt x="22" y="44"/>
                      <a:pt x="44" y="22"/>
                      <a:pt x="71" y="22"/>
                    </a:cubicBezTo>
                    <a:cubicBezTo>
                      <a:pt x="83" y="22"/>
                      <a:pt x="94" y="27"/>
                      <a:pt x="103" y="35"/>
                    </a:cubicBezTo>
                    <a:cubicBezTo>
                      <a:pt x="113" y="14"/>
                      <a:pt x="134" y="0"/>
                      <a:pt x="157" y="0"/>
                    </a:cubicBezTo>
                    <a:cubicBezTo>
                      <a:pt x="191" y="0"/>
                      <a:pt x="217" y="27"/>
                      <a:pt x="217" y="60"/>
                    </a:cubicBezTo>
                    <a:cubicBezTo>
                      <a:pt x="217" y="66"/>
                      <a:pt x="217" y="72"/>
                      <a:pt x="215" y="78"/>
                    </a:cubicBezTo>
                    <a:cubicBezTo>
                      <a:pt x="234" y="85"/>
                      <a:pt x="247" y="103"/>
                      <a:pt x="247" y="124"/>
                    </a:cubicBezTo>
                    <a:cubicBezTo>
                      <a:pt x="247" y="149"/>
                      <a:pt x="228" y="171"/>
                      <a:pt x="202" y="17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1200">
                  <a:solidFill>
                    <a:schemeClr val="bg1"/>
                  </a:solidFill>
                  <a:cs typeface="+mn-ea"/>
                  <a:sym typeface="+mn-lt"/>
                </a:endParaRPr>
              </a:p>
            </p:txBody>
          </p:sp>
        </p:grpSp>
        <p:grpSp>
          <p:nvGrpSpPr>
            <p:cNvPr id="34" name="Group 11"/>
            <p:cNvGrpSpPr/>
            <p:nvPr/>
          </p:nvGrpSpPr>
          <p:grpSpPr>
            <a:xfrm>
              <a:off x="2131652" y="1976431"/>
              <a:ext cx="838200" cy="838200"/>
              <a:chOff x="1732029" y="1665760"/>
              <a:chExt cx="838200" cy="838200"/>
            </a:xfrm>
          </p:grpSpPr>
          <p:sp>
            <p:nvSpPr>
              <p:cNvPr id="37" name="Oval 7"/>
              <p:cNvSpPr/>
              <p:nvPr/>
            </p:nvSpPr>
            <p:spPr>
              <a:xfrm>
                <a:off x="1732029" y="1665760"/>
                <a:ext cx="838200" cy="8382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cs typeface="+mn-ea"/>
                  <a:sym typeface="+mn-lt"/>
                </a:endParaRPr>
              </a:p>
            </p:txBody>
          </p:sp>
          <p:sp>
            <p:nvSpPr>
              <p:cNvPr id="36" name="Freeform 5"/>
              <p:cNvSpPr>
                <a:spLocks noEditPoints="1"/>
              </p:cNvSpPr>
              <p:nvPr/>
            </p:nvSpPr>
            <p:spPr bwMode="auto">
              <a:xfrm>
                <a:off x="1976910" y="1905680"/>
                <a:ext cx="331788" cy="328612"/>
              </a:xfrm>
              <a:custGeom>
                <a:avLst/>
                <a:gdLst>
                  <a:gd name="T0" fmla="*/ 13 w 87"/>
                  <a:gd name="T1" fmla="*/ 32 h 87"/>
                  <a:gd name="T2" fmla="*/ 43 w 87"/>
                  <a:gd name="T3" fmla="*/ 3 h 87"/>
                  <a:gd name="T4" fmla="*/ 63 w 87"/>
                  <a:gd name="T5" fmla="*/ 3 h 87"/>
                  <a:gd name="T6" fmla="*/ 38 w 87"/>
                  <a:gd name="T7" fmla="*/ 28 h 87"/>
                  <a:gd name="T8" fmla="*/ 19 w 87"/>
                  <a:gd name="T9" fmla="*/ 37 h 87"/>
                  <a:gd name="T10" fmla="*/ 15 w 87"/>
                  <a:gd name="T11" fmla="*/ 59 h 87"/>
                  <a:gd name="T12" fmla="*/ 27 w 87"/>
                  <a:gd name="T13" fmla="*/ 71 h 87"/>
                  <a:gd name="T14" fmla="*/ 49 w 87"/>
                  <a:gd name="T15" fmla="*/ 67 h 87"/>
                  <a:gd name="T16" fmla="*/ 58 w 87"/>
                  <a:gd name="T17" fmla="*/ 48 h 87"/>
                  <a:gd name="T18" fmla="*/ 84 w 87"/>
                  <a:gd name="T19" fmla="*/ 23 h 87"/>
                  <a:gd name="T20" fmla="*/ 84 w 87"/>
                  <a:gd name="T21" fmla="*/ 44 h 87"/>
                  <a:gd name="T22" fmla="*/ 55 w 87"/>
                  <a:gd name="T23" fmla="*/ 73 h 87"/>
                  <a:gd name="T24" fmla="*/ 0 w 87"/>
                  <a:gd name="T25" fmla="*/ 87 h 87"/>
                  <a:gd name="T26" fmla="*/ 0 w 87"/>
                  <a:gd name="T27" fmla="*/ 86 h 87"/>
                  <a:gd name="T28" fmla="*/ 13 w 87"/>
                  <a:gd name="T29" fmla="*/ 32 h 87"/>
                  <a:gd name="T30" fmla="*/ 44 w 87"/>
                  <a:gd name="T31" fmla="*/ 35 h 87"/>
                  <a:gd name="T32" fmla="*/ 72 w 87"/>
                  <a:gd name="T33" fmla="*/ 7 h 87"/>
                  <a:gd name="T34" fmla="*/ 76 w 87"/>
                  <a:gd name="T35" fmla="*/ 10 h 87"/>
                  <a:gd name="T36" fmla="*/ 79 w 87"/>
                  <a:gd name="T37" fmla="*/ 14 h 87"/>
                  <a:gd name="T38" fmla="*/ 52 w 87"/>
                  <a:gd name="T39" fmla="*/ 42 h 87"/>
                  <a:gd name="T40" fmla="*/ 37 w 87"/>
                  <a:gd name="T41" fmla="*/ 49 h 87"/>
                  <a:gd name="T42" fmla="*/ 37 w 87"/>
                  <a:gd name="T43" fmla="*/ 49 h 87"/>
                  <a:gd name="T44" fmla="*/ 44 w 87"/>
                  <a:gd name="T45"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7">
                    <a:moveTo>
                      <a:pt x="13" y="32"/>
                    </a:moveTo>
                    <a:cubicBezTo>
                      <a:pt x="43" y="3"/>
                      <a:pt x="43" y="3"/>
                      <a:pt x="43" y="3"/>
                    </a:cubicBezTo>
                    <a:cubicBezTo>
                      <a:pt x="43" y="3"/>
                      <a:pt x="52" y="0"/>
                      <a:pt x="63" y="3"/>
                    </a:cubicBezTo>
                    <a:cubicBezTo>
                      <a:pt x="38" y="28"/>
                      <a:pt x="38" y="28"/>
                      <a:pt x="38" y="28"/>
                    </a:cubicBezTo>
                    <a:cubicBezTo>
                      <a:pt x="19" y="37"/>
                      <a:pt x="19" y="37"/>
                      <a:pt x="19" y="37"/>
                    </a:cubicBezTo>
                    <a:cubicBezTo>
                      <a:pt x="15" y="59"/>
                      <a:pt x="15" y="59"/>
                      <a:pt x="15" y="59"/>
                    </a:cubicBezTo>
                    <a:cubicBezTo>
                      <a:pt x="20" y="64"/>
                      <a:pt x="23" y="67"/>
                      <a:pt x="27" y="71"/>
                    </a:cubicBezTo>
                    <a:cubicBezTo>
                      <a:pt x="49" y="67"/>
                      <a:pt x="49" y="67"/>
                      <a:pt x="49" y="67"/>
                    </a:cubicBezTo>
                    <a:cubicBezTo>
                      <a:pt x="58" y="48"/>
                      <a:pt x="58" y="48"/>
                      <a:pt x="58" y="48"/>
                    </a:cubicBezTo>
                    <a:cubicBezTo>
                      <a:pt x="84" y="23"/>
                      <a:pt x="84" y="23"/>
                      <a:pt x="84" y="23"/>
                    </a:cubicBezTo>
                    <a:cubicBezTo>
                      <a:pt x="87" y="34"/>
                      <a:pt x="84" y="44"/>
                      <a:pt x="84" y="44"/>
                    </a:cubicBezTo>
                    <a:cubicBezTo>
                      <a:pt x="55" y="73"/>
                      <a:pt x="55" y="73"/>
                      <a:pt x="55" y="73"/>
                    </a:cubicBezTo>
                    <a:cubicBezTo>
                      <a:pt x="0" y="87"/>
                      <a:pt x="0" y="87"/>
                      <a:pt x="0" y="87"/>
                    </a:cubicBezTo>
                    <a:cubicBezTo>
                      <a:pt x="0" y="86"/>
                      <a:pt x="0" y="86"/>
                      <a:pt x="0" y="86"/>
                    </a:cubicBezTo>
                    <a:lnTo>
                      <a:pt x="13" y="32"/>
                    </a:lnTo>
                    <a:close/>
                    <a:moveTo>
                      <a:pt x="44" y="35"/>
                    </a:moveTo>
                    <a:cubicBezTo>
                      <a:pt x="72" y="7"/>
                      <a:pt x="72" y="7"/>
                      <a:pt x="72" y="7"/>
                    </a:cubicBezTo>
                    <a:cubicBezTo>
                      <a:pt x="74" y="8"/>
                      <a:pt x="75" y="8"/>
                      <a:pt x="76" y="10"/>
                    </a:cubicBezTo>
                    <a:cubicBezTo>
                      <a:pt x="78" y="12"/>
                      <a:pt x="78" y="12"/>
                      <a:pt x="79" y="14"/>
                    </a:cubicBezTo>
                    <a:cubicBezTo>
                      <a:pt x="52" y="42"/>
                      <a:pt x="52" y="42"/>
                      <a:pt x="52" y="42"/>
                    </a:cubicBezTo>
                    <a:cubicBezTo>
                      <a:pt x="37" y="49"/>
                      <a:pt x="37" y="49"/>
                      <a:pt x="37" y="49"/>
                    </a:cubicBezTo>
                    <a:cubicBezTo>
                      <a:pt x="37" y="49"/>
                      <a:pt x="37" y="49"/>
                      <a:pt x="37" y="49"/>
                    </a:cubicBezTo>
                    <a:lnTo>
                      <a:pt x="44" y="35"/>
                    </a:lnTo>
                    <a:close/>
                  </a:path>
                </a:pathLst>
              </a:custGeom>
              <a:solidFill>
                <a:schemeClr val="bg1">
                  <a:lumMod val="95000"/>
                </a:schemeClr>
              </a:solidFill>
              <a:ln>
                <a:noFill/>
              </a:ln>
            </p:spPr>
            <p:txBody>
              <a:bodyPr vert="horz" wrap="square" lIns="91440" tIns="45720" rIns="91440" bIns="45720" numCol="1" anchor="t" anchorCtr="0" compatLnSpc="1"/>
              <a:lstStyle/>
              <a:p>
                <a:endParaRPr lang="en-US" sz="1200">
                  <a:solidFill>
                    <a:schemeClr val="bg1"/>
                  </a:solidFill>
                  <a:cs typeface="+mn-ea"/>
                  <a:sym typeface="+mn-lt"/>
                </a:endParaRPr>
              </a:p>
            </p:txBody>
          </p:sp>
        </p:grpSp>
        <p:grpSp>
          <p:nvGrpSpPr>
            <p:cNvPr id="39" name="Group 14"/>
            <p:cNvGrpSpPr/>
            <p:nvPr/>
          </p:nvGrpSpPr>
          <p:grpSpPr>
            <a:xfrm>
              <a:off x="2131652" y="4275131"/>
              <a:ext cx="838200" cy="838200"/>
              <a:chOff x="1732029" y="3964460"/>
              <a:chExt cx="838200" cy="838200"/>
            </a:xfrm>
            <a:solidFill>
              <a:srgbClr val="335177"/>
            </a:solidFill>
          </p:grpSpPr>
          <p:sp>
            <p:nvSpPr>
              <p:cNvPr id="42" name="Oval 60"/>
              <p:cNvSpPr/>
              <p:nvPr/>
            </p:nvSpPr>
            <p:spPr>
              <a:xfrm>
                <a:off x="1732029" y="3964460"/>
                <a:ext cx="838200" cy="8382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cs typeface="+mn-ea"/>
                  <a:sym typeface="+mn-lt"/>
                </a:endParaRPr>
              </a:p>
            </p:txBody>
          </p:sp>
          <p:sp>
            <p:nvSpPr>
              <p:cNvPr id="41" name="Freeform 6"/>
              <p:cNvSpPr>
                <a:spLocks noEditPoints="1"/>
              </p:cNvSpPr>
              <p:nvPr/>
            </p:nvSpPr>
            <p:spPr bwMode="auto">
              <a:xfrm>
                <a:off x="1952224" y="4204544"/>
                <a:ext cx="371063" cy="365265"/>
              </a:xfrm>
              <a:custGeom>
                <a:avLst/>
                <a:gdLst>
                  <a:gd name="T0" fmla="*/ 100 w 107"/>
                  <a:gd name="T1" fmla="*/ 14 h 106"/>
                  <a:gd name="T2" fmla="*/ 107 w 107"/>
                  <a:gd name="T3" fmla="*/ 21 h 106"/>
                  <a:gd name="T4" fmla="*/ 107 w 107"/>
                  <a:gd name="T5" fmla="*/ 49 h 106"/>
                  <a:gd name="T6" fmla="*/ 101 w 107"/>
                  <a:gd name="T7" fmla="*/ 55 h 106"/>
                  <a:gd name="T8" fmla="*/ 39 w 107"/>
                  <a:gd name="T9" fmla="*/ 62 h 106"/>
                  <a:gd name="T10" fmla="*/ 39 w 107"/>
                  <a:gd name="T11" fmla="*/ 70 h 106"/>
                  <a:gd name="T12" fmla="*/ 98 w 107"/>
                  <a:gd name="T13" fmla="*/ 70 h 106"/>
                  <a:gd name="T14" fmla="*/ 98 w 107"/>
                  <a:gd name="T15" fmla="*/ 80 h 106"/>
                  <a:gd name="T16" fmla="*/ 38 w 107"/>
                  <a:gd name="T17" fmla="*/ 80 h 106"/>
                  <a:gd name="T18" fmla="*/ 30 w 107"/>
                  <a:gd name="T19" fmla="*/ 57 h 106"/>
                  <a:gd name="T20" fmla="*/ 35 w 107"/>
                  <a:gd name="T21" fmla="*/ 53 h 106"/>
                  <a:gd name="T22" fmla="*/ 16 w 107"/>
                  <a:gd name="T23" fmla="*/ 11 h 106"/>
                  <a:gd name="T24" fmla="*/ 7 w 107"/>
                  <a:gd name="T25" fmla="*/ 11 h 106"/>
                  <a:gd name="T26" fmla="*/ 7 w 107"/>
                  <a:gd name="T27" fmla="*/ 0 h 106"/>
                  <a:gd name="T28" fmla="*/ 18 w 107"/>
                  <a:gd name="T29" fmla="*/ 0 h 106"/>
                  <a:gd name="T30" fmla="*/ 27 w 107"/>
                  <a:gd name="T31" fmla="*/ 7 h 106"/>
                  <a:gd name="T32" fmla="*/ 30 w 107"/>
                  <a:gd name="T33" fmla="*/ 14 h 106"/>
                  <a:gd name="T34" fmla="*/ 100 w 107"/>
                  <a:gd name="T35" fmla="*/ 14 h 106"/>
                  <a:gd name="T36" fmla="*/ 34 w 107"/>
                  <a:gd name="T37" fmla="*/ 96 h 106"/>
                  <a:gd name="T38" fmla="*/ 24 w 107"/>
                  <a:gd name="T39" fmla="*/ 106 h 106"/>
                  <a:gd name="T40" fmla="*/ 14 w 107"/>
                  <a:gd name="T41" fmla="*/ 96 h 106"/>
                  <a:gd name="T42" fmla="*/ 24 w 107"/>
                  <a:gd name="T43" fmla="*/ 87 h 106"/>
                  <a:gd name="T44" fmla="*/ 34 w 107"/>
                  <a:gd name="T45" fmla="*/ 96 h 106"/>
                  <a:gd name="T46" fmla="*/ 39 w 107"/>
                  <a:gd name="T47" fmla="*/ 34 h 106"/>
                  <a:gd name="T48" fmla="*/ 55 w 107"/>
                  <a:gd name="T49" fmla="*/ 34 h 106"/>
                  <a:gd name="T50" fmla="*/ 51 w 107"/>
                  <a:gd name="T51" fmla="*/ 23 h 106"/>
                  <a:gd name="T52" fmla="*/ 34 w 107"/>
                  <a:gd name="T53" fmla="*/ 23 h 106"/>
                  <a:gd name="T54" fmla="*/ 39 w 107"/>
                  <a:gd name="T55" fmla="*/ 34 h 106"/>
                  <a:gd name="T56" fmla="*/ 60 w 107"/>
                  <a:gd name="T57" fmla="*/ 51 h 106"/>
                  <a:gd name="T58" fmla="*/ 56 w 107"/>
                  <a:gd name="T59" fmla="*/ 39 h 106"/>
                  <a:gd name="T60" fmla="*/ 41 w 107"/>
                  <a:gd name="T61" fmla="*/ 39 h 106"/>
                  <a:gd name="T62" fmla="*/ 48 w 107"/>
                  <a:gd name="T63" fmla="*/ 53 h 106"/>
                  <a:gd name="T64" fmla="*/ 60 w 107"/>
                  <a:gd name="T65" fmla="*/ 51 h 106"/>
                  <a:gd name="T66" fmla="*/ 57 w 107"/>
                  <a:gd name="T67" fmla="*/ 23 h 106"/>
                  <a:gd name="T68" fmla="*/ 60 w 107"/>
                  <a:gd name="T69" fmla="*/ 34 h 106"/>
                  <a:gd name="T70" fmla="*/ 75 w 107"/>
                  <a:gd name="T71" fmla="*/ 34 h 106"/>
                  <a:gd name="T72" fmla="*/ 73 w 107"/>
                  <a:gd name="T73" fmla="*/ 23 h 106"/>
                  <a:gd name="T74" fmla="*/ 57 w 107"/>
                  <a:gd name="T75" fmla="*/ 23 h 106"/>
                  <a:gd name="T76" fmla="*/ 79 w 107"/>
                  <a:gd name="T77" fmla="*/ 49 h 106"/>
                  <a:gd name="T78" fmla="*/ 76 w 107"/>
                  <a:gd name="T79" fmla="*/ 39 h 106"/>
                  <a:gd name="T80" fmla="*/ 62 w 107"/>
                  <a:gd name="T81" fmla="*/ 39 h 106"/>
                  <a:gd name="T82" fmla="*/ 65 w 107"/>
                  <a:gd name="T83" fmla="*/ 51 h 106"/>
                  <a:gd name="T84" fmla="*/ 79 w 107"/>
                  <a:gd name="T85" fmla="*/ 49 h 106"/>
                  <a:gd name="T86" fmla="*/ 98 w 107"/>
                  <a:gd name="T87" fmla="*/ 23 h 106"/>
                  <a:gd name="T88" fmla="*/ 78 w 107"/>
                  <a:gd name="T89" fmla="*/ 23 h 106"/>
                  <a:gd name="T90" fmla="*/ 81 w 107"/>
                  <a:gd name="T91" fmla="*/ 34 h 106"/>
                  <a:gd name="T92" fmla="*/ 98 w 107"/>
                  <a:gd name="T93" fmla="*/ 34 h 106"/>
                  <a:gd name="T94" fmla="*/ 98 w 107"/>
                  <a:gd name="T95" fmla="*/ 23 h 106"/>
                  <a:gd name="T96" fmla="*/ 99 w 107"/>
                  <a:gd name="T97" fmla="*/ 96 h 106"/>
                  <a:gd name="T98" fmla="*/ 89 w 107"/>
                  <a:gd name="T99" fmla="*/ 106 h 106"/>
                  <a:gd name="T100" fmla="*/ 79 w 107"/>
                  <a:gd name="T101" fmla="*/ 96 h 106"/>
                  <a:gd name="T102" fmla="*/ 89 w 107"/>
                  <a:gd name="T103" fmla="*/ 87 h 106"/>
                  <a:gd name="T104" fmla="*/ 99 w 107"/>
                  <a:gd name="T105" fmla="*/ 96 h 106"/>
                  <a:gd name="T106" fmla="*/ 98 w 107"/>
                  <a:gd name="T107" fmla="*/ 39 h 106"/>
                  <a:gd name="T108" fmla="*/ 82 w 107"/>
                  <a:gd name="T109" fmla="*/ 39 h 106"/>
                  <a:gd name="T110" fmla="*/ 84 w 107"/>
                  <a:gd name="T111" fmla="*/ 49 h 106"/>
                  <a:gd name="T112" fmla="*/ 98 w 107"/>
                  <a:gd name="T113" fmla="*/ 47 h 106"/>
                  <a:gd name="T114" fmla="*/ 98 w 107"/>
                  <a:gd name="T115" fmla="*/ 3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106">
                    <a:moveTo>
                      <a:pt x="100" y="14"/>
                    </a:moveTo>
                    <a:cubicBezTo>
                      <a:pt x="104" y="14"/>
                      <a:pt x="107" y="17"/>
                      <a:pt x="107" y="21"/>
                    </a:cubicBezTo>
                    <a:cubicBezTo>
                      <a:pt x="107" y="49"/>
                      <a:pt x="107" y="49"/>
                      <a:pt x="107" y="49"/>
                    </a:cubicBezTo>
                    <a:cubicBezTo>
                      <a:pt x="107" y="53"/>
                      <a:pt x="104" y="55"/>
                      <a:pt x="101" y="55"/>
                    </a:cubicBezTo>
                    <a:cubicBezTo>
                      <a:pt x="39" y="62"/>
                      <a:pt x="39" y="62"/>
                      <a:pt x="39" y="62"/>
                    </a:cubicBezTo>
                    <a:cubicBezTo>
                      <a:pt x="34" y="63"/>
                      <a:pt x="33" y="70"/>
                      <a:pt x="39" y="70"/>
                    </a:cubicBezTo>
                    <a:cubicBezTo>
                      <a:pt x="98" y="70"/>
                      <a:pt x="98" y="70"/>
                      <a:pt x="98" y="70"/>
                    </a:cubicBezTo>
                    <a:cubicBezTo>
                      <a:pt x="105" y="70"/>
                      <a:pt x="105" y="80"/>
                      <a:pt x="98" y="80"/>
                    </a:cubicBezTo>
                    <a:cubicBezTo>
                      <a:pt x="38" y="80"/>
                      <a:pt x="38" y="80"/>
                      <a:pt x="38" y="80"/>
                    </a:cubicBezTo>
                    <a:cubicBezTo>
                      <a:pt x="24" y="80"/>
                      <a:pt x="19" y="65"/>
                      <a:pt x="30" y="57"/>
                    </a:cubicBezTo>
                    <a:cubicBezTo>
                      <a:pt x="35" y="53"/>
                      <a:pt x="35" y="53"/>
                      <a:pt x="35" y="53"/>
                    </a:cubicBezTo>
                    <a:cubicBezTo>
                      <a:pt x="16" y="11"/>
                      <a:pt x="16" y="11"/>
                      <a:pt x="16" y="11"/>
                    </a:cubicBezTo>
                    <a:cubicBezTo>
                      <a:pt x="7" y="11"/>
                      <a:pt x="7" y="11"/>
                      <a:pt x="7" y="11"/>
                    </a:cubicBezTo>
                    <a:cubicBezTo>
                      <a:pt x="0" y="11"/>
                      <a:pt x="0" y="0"/>
                      <a:pt x="7" y="0"/>
                    </a:cubicBezTo>
                    <a:cubicBezTo>
                      <a:pt x="18" y="0"/>
                      <a:pt x="18" y="0"/>
                      <a:pt x="18" y="0"/>
                    </a:cubicBezTo>
                    <a:cubicBezTo>
                      <a:pt x="23" y="0"/>
                      <a:pt x="25" y="3"/>
                      <a:pt x="27" y="7"/>
                    </a:cubicBezTo>
                    <a:cubicBezTo>
                      <a:pt x="30" y="14"/>
                      <a:pt x="30" y="14"/>
                      <a:pt x="30" y="14"/>
                    </a:cubicBezTo>
                    <a:lnTo>
                      <a:pt x="100" y="14"/>
                    </a:lnTo>
                    <a:close/>
                    <a:moveTo>
                      <a:pt x="34" y="96"/>
                    </a:moveTo>
                    <a:cubicBezTo>
                      <a:pt x="34" y="102"/>
                      <a:pt x="29" y="106"/>
                      <a:pt x="24" y="106"/>
                    </a:cubicBezTo>
                    <a:cubicBezTo>
                      <a:pt x="19" y="106"/>
                      <a:pt x="14" y="102"/>
                      <a:pt x="14" y="96"/>
                    </a:cubicBezTo>
                    <a:cubicBezTo>
                      <a:pt x="14" y="91"/>
                      <a:pt x="19" y="87"/>
                      <a:pt x="24" y="87"/>
                    </a:cubicBezTo>
                    <a:cubicBezTo>
                      <a:pt x="29" y="87"/>
                      <a:pt x="34" y="91"/>
                      <a:pt x="34" y="96"/>
                    </a:cubicBezTo>
                    <a:close/>
                    <a:moveTo>
                      <a:pt x="39" y="34"/>
                    </a:moveTo>
                    <a:cubicBezTo>
                      <a:pt x="55" y="34"/>
                      <a:pt x="55" y="34"/>
                      <a:pt x="55" y="34"/>
                    </a:cubicBezTo>
                    <a:cubicBezTo>
                      <a:pt x="51" y="23"/>
                      <a:pt x="51" y="23"/>
                      <a:pt x="51" y="23"/>
                    </a:cubicBezTo>
                    <a:cubicBezTo>
                      <a:pt x="34" y="23"/>
                      <a:pt x="34" y="23"/>
                      <a:pt x="34" y="23"/>
                    </a:cubicBezTo>
                    <a:lnTo>
                      <a:pt x="39" y="34"/>
                    </a:lnTo>
                    <a:close/>
                    <a:moveTo>
                      <a:pt x="60" y="51"/>
                    </a:moveTo>
                    <a:cubicBezTo>
                      <a:pt x="56" y="39"/>
                      <a:pt x="56" y="39"/>
                      <a:pt x="56" y="39"/>
                    </a:cubicBezTo>
                    <a:cubicBezTo>
                      <a:pt x="41" y="39"/>
                      <a:pt x="41" y="39"/>
                      <a:pt x="41" y="39"/>
                    </a:cubicBezTo>
                    <a:cubicBezTo>
                      <a:pt x="48" y="53"/>
                      <a:pt x="48" y="53"/>
                      <a:pt x="48" y="53"/>
                    </a:cubicBezTo>
                    <a:lnTo>
                      <a:pt x="60" y="51"/>
                    </a:lnTo>
                    <a:close/>
                    <a:moveTo>
                      <a:pt x="57" y="23"/>
                    </a:moveTo>
                    <a:cubicBezTo>
                      <a:pt x="60" y="34"/>
                      <a:pt x="60" y="34"/>
                      <a:pt x="60" y="34"/>
                    </a:cubicBezTo>
                    <a:cubicBezTo>
                      <a:pt x="75" y="34"/>
                      <a:pt x="75" y="34"/>
                      <a:pt x="75" y="34"/>
                    </a:cubicBezTo>
                    <a:cubicBezTo>
                      <a:pt x="73" y="23"/>
                      <a:pt x="73" y="23"/>
                      <a:pt x="73" y="23"/>
                    </a:cubicBezTo>
                    <a:lnTo>
                      <a:pt x="57" y="23"/>
                    </a:lnTo>
                    <a:close/>
                    <a:moveTo>
                      <a:pt x="79" y="49"/>
                    </a:moveTo>
                    <a:cubicBezTo>
                      <a:pt x="76" y="39"/>
                      <a:pt x="76" y="39"/>
                      <a:pt x="76" y="39"/>
                    </a:cubicBezTo>
                    <a:cubicBezTo>
                      <a:pt x="62" y="39"/>
                      <a:pt x="62" y="39"/>
                      <a:pt x="62" y="39"/>
                    </a:cubicBezTo>
                    <a:cubicBezTo>
                      <a:pt x="65" y="51"/>
                      <a:pt x="65" y="51"/>
                      <a:pt x="65" y="51"/>
                    </a:cubicBezTo>
                    <a:lnTo>
                      <a:pt x="79" y="49"/>
                    </a:lnTo>
                    <a:close/>
                    <a:moveTo>
                      <a:pt x="98" y="23"/>
                    </a:moveTo>
                    <a:cubicBezTo>
                      <a:pt x="78" y="23"/>
                      <a:pt x="78" y="23"/>
                      <a:pt x="78" y="23"/>
                    </a:cubicBezTo>
                    <a:cubicBezTo>
                      <a:pt x="81" y="34"/>
                      <a:pt x="81" y="34"/>
                      <a:pt x="81" y="34"/>
                    </a:cubicBezTo>
                    <a:cubicBezTo>
                      <a:pt x="98" y="34"/>
                      <a:pt x="98" y="34"/>
                      <a:pt x="98" y="34"/>
                    </a:cubicBezTo>
                    <a:lnTo>
                      <a:pt x="98" y="23"/>
                    </a:lnTo>
                    <a:close/>
                    <a:moveTo>
                      <a:pt x="99" y="96"/>
                    </a:moveTo>
                    <a:cubicBezTo>
                      <a:pt x="99" y="102"/>
                      <a:pt x="94" y="106"/>
                      <a:pt x="89" y="106"/>
                    </a:cubicBezTo>
                    <a:cubicBezTo>
                      <a:pt x="84" y="106"/>
                      <a:pt x="79" y="102"/>
                      <a:pt x="79" y="96"/>
                    </a:cubicBezTo>
                    <a:cubicBezTo>
                      <a:pt x="79" y="91"/>
                      <a:pt x="84" y="87"/>
                      <a:pt x="89" y="87"/>
                    </a:cubicBezTo>
                    <a:cubicBezTo>
                      <a:pt x="94" y="87"/>
                      <a:pt x="99" y="91"/>
                      <a:pt x="99" y="96"/>
                    </a:cubicBezTo>
                    <a:close/>
                    <a:moveTo>
                      <a:pt x="98" y="39"/>
                    </a:moveTo>
                    <a:cubicBezTo>
                      <a:pt x="82" y="39"/>
                      <a:pt x="82" y="39"/>
                      <a:pt x="82" y="39"/>
                    </a:cubicBezTo>
                    <a:cubicBezTo>
                      <a:pt x="84" y="49"/>
                      <a:pt x="84" y="49"/>
                      <a:pt x="84" y="49"/>
                    </a:cubicBezTo>
                    <a:cubicBezTo>
                      <a:pt x="98" y="47"/>
                      <a:pt x="98" y="47"/>
                      <a:pt x="98" y="47"/>
                    </a:cubicBezTo>
                    <a:lnTo>
                      <a:pt x="98" y="39"/>
                    </a:lnTo>
                    <a:close/>
                  </a:path>
                </a:pathLst>
              </a:custGeom>
              <a:solidFill>
                <a:schemeClr val="bg1"/>
              </a:solidFill>
              <a:ln>
                <a:noFill/>
              </a:ln>
            </p:spPr>
            <p:txBody>
              <a:bodyPr vert="horz" wrap="square" lIns="91440" tIns="45720" rIns="91440" bIns="45720" numCol="1" anchor="t" anchorCtr="0" compatLnSpc="1"/>
              <a:lstStyle/>
              <a:p>
                <a:endParaRPr lang="en-US" sz="1200">
                  <a:solidFill>
                    <a:schemeClr val="bg1"/>
                  </a:solidFill>
                  <a:cs typeface="+mn-ea"/>
                  <a:sym typeface="+mn-lt"/>
                </a:endParaRPr>
              </a:p>
            </p:txBody>
          </p:sp>
        </p:grpSp>
        <p:grpSp>
          <p:nvGrpSpPr>
            <p:cNvPr id="44" name="Group 13"/>
            <p:cNvGrpSpPr/>
            <p:nvPr/>
          </p:nvGrpSpPr>
          <p:grpSpPr>
            <a:xfrm>
              <a:off x="9360671" y="1976431"/>
              <a:ext cx="838200" cy="838200"/>
              <a:chOff x="8961048" y="1665760"/>
              <a:chExt cx="838200" cy="838200"/>
            </a:xfrm>
          </p:grpSpPr>
          <p:sp>
            <p:nvSpPr>
              <p:cNvPr id="47" name="Oval 48"/>
              <p:cNvSpPr/>
              <p:nvPr/>
            </p:nvSpPr>
            <p:spPr>
              <a:xfrm>
                <a:off x="8961048" y="1665760"/>
                <a:ext cx="838200" cy="8382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cs typeface="+mn-ea"/>
                  <a:sym typeface="+mn-lt"/>
                </a:endParaRPr>
              </a:p>
            </p:txBody>
          </p:sp>
          <p:sp>
            <p:nvSpPr>
              <p:cNvPr id="46" name="Freeform 7"/>
              <p:cNvSpPr>
                <a:spLocks noEditPoints="1"/>
              </p:cNvSpPr>
              <p:nvPr/>
            </p:nvSpPr>
            <p:spPr bwMode="auto">
              <a:xfrm>
                <a:off x="9189185" y="1892530"/>
                <a:ext cx="379413" cy="373062"/>
              </a:xfrm>
              <a:custGeom>
                <a:avLst/>
                <a:gdLst>
                  <a:gd name="T0" fmla="*/ 50 w 100"/>
                  <a:gd name="T1" fmla="*/ 99 h 99"/>
                  <a:gd name="T2" fmla="*/ 50 w 100"/>
                  <a:gd name="T3" fmla="*/ 0 h 99"/>
                  <a:gd name="T4" fmla="*/ 26 w 100"/>
                  <a:gd name="T5" fmla="*/ 62 h 99"/>
                  <a:gd name="T6" fmla="*/ 25 w 100"/>
                  <a:gd name="T7" fmla="*/ 41 h 99"/>
                  <a:gd name="T8" fmla="*/ 9 w 100"/>
                  <a:gd name="T9" fmla="*/ 49 h 99"/>
                  <a:gd name="T10" fmla="*/ 26 w 100"/>
                  <a:gd name="T11" fmla="*/ 62 h 99"/>
                  <a:gd name="T12" fmla="*/ 27 w 100"/>
                  <a:gd name="T13" fmla="*/ 68 h 99"/>
                  <a:gd name="T14" fmla="*/ 21 w 100"/>
                  <a:gd name="T15" fmla="*/ 78 h 99"/>
                  <a:gd name="T16" fmla="*/ 13 w 100"/>
                  <a:gd name="T17" fmla="*/ 32 h 99"/>
                  <a:gd name="T18" fmla="*/ 35 w 100"/>
                  <a:gd name="T19" fmla="*/ 12 h 99"/>
                  <a:gd name="T20" fmla="*/ 13 w 100"/>
                  <a:gd name="T21" fmla="*/ 32 h 99"/>
                  <a:gd name="T22" fmla="*/ 47 w 100"/>
                  <a:gd name="T23" fmla="*/ 64 h 99"/>
                  <a:gd name="T24" fmla="*/ 31 w 100"/>
                  <a:gd name="T25" fmla="*/ 42 h 99"/>
                  <a:gd name="T26" fmla="*/ 31 w 100"/>
                  <a:gd name="T27" fmla="*/ 63 h 99"/>
                  <a:gd name="T28" fmla="*/ 47 w 100"/>
                  <a:gd name="T29" fmla="*/ 37 h 99"/>
                  <a:gd name="T30" fmla="*/ 46 w 100"/>
                  <a:gd name="T31" fmla="*/ 9 h 99"/>
                  <a:gd name="T32" fmla="*/ 47 w 100"/>
                  <a:gd name="T33" fmla="*/ 90 h 99"/>
                  <a:gd name="T34" fmla="*/ 33 w 100"/>
                  <a:gd name="T35" fmla="*/ 69 h 99"/>
                  <a:gd name="T36" fmla="*/ 47 w 100"/>
                  <a:gd name="T37" fmla="*/ 90 h 99"/>
                  <a:gd name="T38" fmla="*/ 53 w 100"/>
                  <a:gd name="T39" fmla="*/ 37 h 99"/>
                  <a:gd name="T40" fmla="*/ 57 w 100"/>
                  <a:gd name="T41" fmla="*/ 11 h 99"/>
                  <a:gd name="T42" fmla="*/ 68 w 100"/>
                  <a:gd name="T43" fmla="*/ 63 h 99"/>
                  <a:gd name="T44" fmla="*/ 69 w 100"/>
                  <a:gd name="T45" fmla="*/ 42 h 99"/>
                  <a:gd name="T46" fmla="*/ 53 w 100"/>
                  <a:gd name="T47" fmla="*/ 64 h 99"/>
                  <a:gd name="T48" fmla="*/ 67 w 100"/>
                  <a:gd name="T49" fmla="*/ 69 h 99"/>
                  <a:gd name="T50" fmla="*/ 53 w 100"/>
                  <a:gd name="T51" fmla="*/ 90 h 99"/>
                  <a:gd name="T52" fmla="*/ 64 w 100"/>
                  <a:gd name="T53" fmla="*/ 12 h 99"/>
                  <a:gd name="T54" fmla="*/ 86 w 100"/>
                  <a:gd name="T55" fmla="*/ 32 h 99"/>
                  <a:gd name="T56" fmla="*/ 88 w 100"/>
                  <a:gd name="T57" fmla="*/ 64 h 99"/>
                  <a:gd name="T58" fmla="*/ 65 w 100"/>
                  <a:gd name="T59" fmla="*/ 87 h 99"/>
                  <a:gd name="T60" fmla="*/ 88 w 100"/>
                  <a:gd name="T61" fmla="*/ 64 h 99"/>
                  <a:gd name="T62" fmla="*/ 74 w 100"/>
                  <a:gd name="T63" fmla="*/ 62 h 99"/>
                  <a:gd name="T64" fmla="*/ 89 w 100"/>
                  <a:gd name="T65" fmla="*/ 37 h 99"/>
                  <a:gd name="T66" fmla="*/ 75 w 100"/>
                  <a:gd name="T67"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99">
                    <a:moveTo>
                      <a:pt x="100" y="49"/>
                    </a:moveTo>
                    <a:cubicBezTo>
                      <a:pt x="100" y="77"/>
                      <a:pt x="78" y="99"/>
                      <a:pt x="50" y="99"/>
                    </a:cubicBezTo>
                    <a:cubicBezTo>
                      <a:pt x="22" y="99"/>
                      <a:pt x="0" y="77"/>
                      <a:pt x="0" y="49"/>
                    </a:cubicBezTo>
                    <a:cubicBezTo>
                      <a:pt x="0" y="22"/>
                      <a:pt x="22" y="0"/>
                      <a:pt x="50" y="0"/>
                    </a:cubicBezTo>
                    <a:cubicBezTo>
                      <a:pt x="78" y="0"/>
                      <a:pt x="100" y="22"/>
                      <a:pt x="100" y="49"/>
                    </a:cubicBezTo>
                    <a:close/>
                    <a:moveTo>
                      <a:pt x="26" y="62"/>
                    </a:moveTo>
                    <a:cubicBezTo>
                      <a:pt x="25" y="58"/>
                      <a:pt x="25" y="54"/>
                      <a:pt x="25" y="50"/>
                    </a:cubicBezTo>
                    <a:cubicBezTo>
                      <a:pt x="25" y="47"/>
                      <a:pt x="25" y="44"/>
                      <a:pt x="25" y="41"/>
                    </a:cubicBezTo>
                    <a:cubicBezTo>
                      <a:pt x="18" y="40"/>
                      <a:pt x="14" y="39"/>
                      <a:pt x="11" y="37"/>
                    </a:cubicBezTo>
                    <a:cubicBezTo>
                      <a:pt x="10" y="41"/>
                      <a:pt x="9" y="45"/>
                      <a:pt x="9" y="49"/>
                    </a:cubicBezTo>
                    <a:cubicBezTo>
                      <a:pt x="9" y="51"/>
                      <a:pt x="9" y="53"/>
                      <a:pt x="9" y="55"/>
                    </a:cubicBezTo>
                    <a:cubicBezTo>
                      <a:pt x="11" y="57"/>
                      <a:pt x="17" y="60"/>
                      <a:pt x="26" y="62"/>
                    </a:cubicBezTo>
                    <a:close/>
                    <a:moveTo>
                      <a:pt x="34" y="87"/>
                    </a:moveTo>
                    <a:cubicBezTo>
                      <a:pt x="31" y="82"/>
                      <a:pt x="28" y="75"/>
                      <a:pt x="27" y="68"/>
                    </a:cubicBezTo>
                    <a:cubicBezTo>
                      <a:pt x="21" y="67"/>
                      <a:pt x="15" y="65"/>
                      <a:pt x="11" y="63"/>
                    </a:cubicBezTo>
                    <a:cubicBezTo>
                      <a:pt x="14" y="69"/>
                      <a:pt x="17" y="74"/>
                      <a:pt x="21" y="78"/>
                    </a:cubicBezTo>
                    <a:cubicBezTo>
                      <a:pt x="25" y="82"/>
                      <a:pt x="29" y="85"/>
                      <a:pt x="34" y="87"/>
                    </a:cubicBezTo>
                    <a:close/>
                    <a:moveTo>
                      <a:pt x="13" y="32"/>
                    </a:moveTo>
                    <a:cubicBezTo>
                      <a:pt x="15" y="33"/>
                      <a:pt x="17" y="33"/>
                      <a:pt x="26" y="36"/>
                    </a:cubicBezTo>
                    <a:cubicBezTo>
                      <a:pt x="28" y="26"/>
                      <a:pt x="31" y="18"/>
                      <a:pt x="35" y="12"/>
                    </a:cubicBezTo>
                    <a:cubicBezTo>
                      <a:pt x="30" y="14"/>
                      <a:pt x="25" y="16"/>
                      <a:pt x="21" y="21"/>
                    </a:cubicBezTo>
                    <a:cubicBezTo>
                      <a:pt x="18" y="24"/>
                      <a:pt x="15" y="28"/>
                      <a:pt x="13" y="32"/>
                    </a:cubicBezTo>
                    <a:close/>
                    <a:moveTo>
                      <a:pt x="31" y="63"/>
                    </a:moveTo>
                    <a:cubicBezTo>
                      <a:pt x="36" y="64"/>
                      <a:pt x="42" y="64"/>
                      <a:pt x="47" y="64"/>
                    </a:cubicBezTo>
                    <a:cubicBezTo>
                      <a:pt x="47" y="43"/>
                      <a:pt x="47" y="43"/>
                      <a:pt x="47" y="43"/>
                    </a:cubicBezTo>
                    <a:cubicBezTo>
                      <a:pt x="41" y="43"/>
                      <a:pt x="36" y="42"/>
                      <a:pt x="31" y="42"/>
                    </a:cubicBezTo>
                    <a:cubicBezTo>
                      <a:pt x="31" y="45"/>
                      <a:pt x="30" y="47"/>
                      <a:pt x="30" y="50"/>
                    </a:cubicBezTo>
                    <a:cubicBezTo>
                      <a:pt x="30" y="54"/>
                      <a:pt x="31" y="59"/>
                      <a:pt x="31" y="63"/>
                    </a:cubicBezTo>
                    <a:close/>
                    <a:moveTo>
                      <a:pt x="31" y="37"/>
                    </a:moveTo>
                    <a:cubicBezTo>
                      <a:pt x="36" y="37"/>
                      <a:pt x="42" y="37"/>
                      <a:pt x="47" y="37"/>
                    </a:cubicBezTo>
                    <a:cubicBezTo>
                      <a:pt x="47" y="9"/>
                      <a:pt x="47" y="9"/>
                      <a:pt x="47" y="9"/>
                    </a:cubicBezTo>
                    <a:cubicBezTo>
                      <a:pt x="47" y="9"/>
                      <a:pt x="47" y="9"/>
                      <a:pt x="46" y="9"/>
                    </a:cubicBezTo>
                    <a:cubicBezTo>
                      <a:pt x="40" y="12"/>
                      <a:pt x="34" y="22"/>
                      <a:pt x="31" y="37"/>
                    </a:cubicBezTo>
                    <a:close/>
                    <a:moveTo>
                      <a:pt x="47" y="90"/>
                    </a:moveTo>
                    <a:cubicBezTo>
                      <a:pt x="47" y="70"/>
                      <a:pt x="47" y="70"/>
                      <a:pt x="47" y="70"/>
                    </a:cubicBezTo>
                    <a:cubicBezTo>
                      <a:pt x="42" y="70"/>
                      <a:pt x="37" y="69"/>
                      <a:pt x="33" y="69"/>
                    </a:cubicBezTo>
                    <a:cubicBezTo>
                      <a:pt x="34" y="73"/>
                      <a:pt x="35" y="76"/>
                      <a:pt x="37" y="80"/>
                    </a:cubicBezTo>
                    <a:cubicBezTo>
                      <a:pt x="39" y="85"/>
                      <a:pt x="43" y="90"/>
                      <a:pt x="47" y="90"/>
                    </a:cubicBezTo>
                    <a:close/>
                    <a:moveTo>
                      <a:pt x="53" y="9"/>
                    </a:moveTo>
                    <a:cubicBezTo>
                      <a:pt x="53" y="37"/>
                      <a:pt x="53" y="37"/>
                      <a:pt x="53" y="37"/>
                    </a:cubicBezTo>
                    <a:cubicBezTo>
                      <a:pt x="58" y="37"/>
                      <a:pt x="63" y="37"/>
                      <a:pt x="68" y="37"/>
                    </a:cubicBezTo>
                    <a:cubicBezTo>
                      <a:pt x="66" y="26"/>
                      <a:pt x="62" y="16"/>
                      <a:pt x="57" y="11"/>
                    </a:cubicBezTo>
                    <a:cubicBezTo>
                      <a:pt x="55" y="10"/>
                      <a:pt x="54" y="9"/>
                      <a:pt x="53" y="9"/>
                    </a:cubicBezTo>
                    <a:close/>
                    <a:moveTo>
                      <a:pt x="68" y="63"/>
                    </a:moveTo>
                    <a:cubicBezTo>
                      <a:pt x="69" y="59"/>
                      <a:pt x="69" y="54"/>
                      <a:pt x="69" y="50"/>
                    </a:cubicBezTo>
                    <a:cubicBezTo>
                      <a:pt x="69" y="47"/>
                      <a:pt x="69" y="45"/>
                      <a:pt x="69" y="42"/>
                    </a:cubicBezTo>
                    <a:cubicBezTo>
                      <a:pt x="64" y="42"/>
                      <a:pt x="58" y="43"/>
                      <a:pt x="53" y="43"/>
                    </a:cubicBezTo>
                    <a:cubicBezTo>
                      <a:pt x="53" y="64"/>
                      <a:pt x="53" y="64"/>
                      <a:pt x="53" y="64"/>
                    </a:cubicBezTo>
                    <a:cubicBezTo>
                      <a:pt x="58" y="64"/>
                      <a:pt x="63" y="64"/>
                      <a:pt x="68" y="63"/>
                    </a:cubicBezTo>
                    <a:close/>
                    <a:moveTo>
                      <a:pt x="67" y="69"/>
                    </a:moveTo>
                    <a:cubicBezTo>
                      <a:pt x="62" y="69"/>
                      <a:pt x="57" y="70"/>
                      <a:pt x="53" y="70"/>
                    </a:cubicBezTo>
                    <a:cubicBezTo>
                      <a:pt x="53" y="90"/>
                      <a:pt x="53" y="90"/>
                      <a:pt x="53" y="90"/>
                    </a:cubicBezTo>
                    <a:cubicBezTo>
                      <a:pt x="61" y="90"/>
                      <a:pt x="65" y="76"/>
                      <a:pt x="67" y="69"/>
                    </a:cubicBezTo>
                    <a:close/>
                    <a:moveTo>
                      <a:pt x="64" y="12"/>
                    </a:moveTo>
                    <a:cubicBezTo>
                      <a:pt x="69" y="18"/>
                      <a:pt x="72" y="26"/>
                      <a:pt x="73" y="36"/>
                    </a:cubicBezTo>
                    <a:cubicBezTo>
                      <a:pt x="82" y="34"/>
                      <a:pt x="85" y="33"/>
                      <a:pt x="86" y="32"/>
                    </a:cubicBezTo>
                    <a:cubicBezTo>
                      <a:pt x="82" y="23"/>
                      <a:pt x="74" y="15"/>
                      <a:pt x="64" y="12"/>
                    </a:cubicBezTo>
                    <a:close/>
                    <a:moveTo>
                      <a:pt x="88" y="64"/>
                    </a:moveTo>
                    <a:cubicBezTo>
                      <a:pt x="84" y="65"/>
                      <a:pt x="78" y="67"/>
                      <a:pt x="73" y="68"/>
                    </a:cubicBezTo>
                    <a:cubicBezTo>
                      <a:pt x="71" y="76"/>
                      <a:pt x="69" y="82"/>
                      <a:pt x="65" y="87"/>
                    </a:cubicBezTo>
                    <a:cubicBezTo>
                      <a:pt x="70" y="85"/>
                      <a:pt x="75" y="82"/>
                      <a:pt x="78" y="78"/>
                    </a:cubicBezTo>
                    <a:cubicBezTo>
                      <a:pt x="83" y="74"/>
                      <a:pt x="86" y="69"/>
                      <a:pt x="88" y="64"/>
                    </a:cubicBezTo>
                    <a:close/>
                    <a:moveTo>
                      <a:pt x="75" y="50"/>
                    </a:moveTo>
                    <a:cubicBezTo>
                      <a:pt x="75" y="54"/>
                      <a:pt x="74" y="58"/>
                      <a:pt x="74" y="62"/>
                    </a:cubicBezTo>
                    <a:cubicBezTo>
                      <a:pt x="90" y="59"/>
                      <a:pt x="90" y="56"/>
                      <a:pt x="90" y="49"/>
                    </a:cubicBezTo>
                    <a:cubicBezTo>
                      <a:pt x="90" y="45"/>
                      <a:pt x="90" y="41"/>
                      <a:pt x="89" y="37"/>
                    </a:cubicBezTo>
                    <a:cubicBezTo>
                      <a:pt x="86" y="39"/>
                      <a:pt x="80" y="41"/>
                      <a:pt x="74" y="41"/>
                    </a:cubicBezTo>
                    <a:cubicBezTo>
                      <a:pt x="75" y="44"/>
                      <a:pt x="75" y="47"/>
                      <a:pt x="75" y="5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1200">
                  <a:solidFill>
                    <a:schemeClr val="bg1"/>
                  </a:solidFill>
                  <a:cs typeface="+mn-ea"/>
                  <a:sym typeface="+mn-lt"/>
                </a:endParaRPr>
              </a:p>
            </p:txBody>
          </p:sp>
        </p:grpSp>
        <p:grpSp>
          <p:nvGrpSpPr>
            <p:cNvPr id="49" name="Group 12"/>
            <p:cNvGrpSpPr/>
            <p:nvPr/>
          </p:nvGrpSpPr>
          <p:grpSpPr>
            <a:xfrm>
              <a:off x="5746161" y="1976431"/>
              <a:ext cx="838200" cy="838200"/>
              <a:chOff x="5346538" y="1665760"/>
              <a:chExt cx="838200" cy="838200"/>
            </a:xfrm>
            <a:solidFill>
              <a:srgbClr val="335177"/>
            </a:solidFill>
          </p:grpSpPr>
          <p:sp>
            <p:nvSpPr>
              <p:cNvPr id="52" name="Oval 45"/>
              <p:cNvSpPr/>
              <p:nvPr/>
            </p:nvSpPr>
            <p:spPr>
              <a:xfrm>
                <a:off x="5346538" y="1665760"/>
                <a:ext cx="838200" cy="8382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cs typeface="+mn-ea"/>
                  <a:sym typeface="+mn-lt"/>
                </a:endParaRPr>
              </a:p>
            </p:txBody>
          </p:sp>
          <p:sp>
            <p:nvSpPr>
              <p:cNvPr id="51" name="Freeform 8"/>
              <p:cNvSpPr>
                <a:spLocks noEditPoints="1"/>
              </p:cNvSpPr>
              <p:nvPr/>
            </p:nvSpPr>
            <p:spPr bwMode="auto">
              <a:xfrm>
                <a:off x="5630391" y="1905680"/>
                <a:ext cx="297256" cy="359912"/>
              </a:xfrm>
              <a:custGeom>
                <a:avLst/>
                <a:gdLst>
                  <a:gd name="T0" fmla="*/ 85 w 85"/>
                  <a:gd name="T1" fmla="*/ 15 h 104"/>
                  <a:gd name="T2" fmla="*/ 85 w 85"/>
                  <a:gd name="T3" fmla="*/ 104 h 104"/>
                  <a:gd name="T4" fmla="*/ 18 w 85"/>
                  <a:gd name="T5" fmla="*/ 104 h 104"/>
                  <a:gd name="T6" fmla="*/ 0 w 85"/>
                  <a:gd name="T7" fmla="*/ 87 h 104"/>
                  <a:gd name="T8" fmla="*/ 0 w 85"/>
                  <a:gd name="T9" fmla="*/ 10 h 104"/>
                  <a:gd name="T10" fmla="*/ 10 w 85"/>
                  <a:gd name="T11" fmla="*/ 0 h 104"/>
                  <a:gd name="T12" fmla="*/ 72 w 85"/>
                  <a:gd name="T13" fmla="*/ 0 h 104"/>
                  <a:gd name="T14" fmla="*/ 72 w 85"/>
                  <a:gd name="T15" fmla="*/ 76 h 104"/>
                  <a:gd name="T16" fmla="*/ 18 w 85"/>
                  <a:gd name="T17" fmla="*/ 76 h 104"/>
                  <a:gd name="T18" fmla="*/ 6 w 85"/>
                  <a:gd name="T19" fmla="*/ 87 h 104"/>
                  <a:gd name="T20" fmla="*/ 6 w 85"/>
                  <a:gd name="T21" fmla="*/ 87 h 104"/>
                  <a:gd name="T22" fmla="*/ 18 w 85"/>
                  <a:gd name="T23" fmla="*/ 98 h 104"/>
                  <a:gd name="T24" fmla="*/ 80 w 85"/>
                  <a:gd name="T25" fmla="*/ 98 h 104"/>
                  <a:gd name="T26" fmla="*/ 80 w 85"/>
                  <a:gd name="T27" fmla="*/ 15 h 104"/>
                  <a:gd name="T28" fmla="*/ 85 w 85"/>
                  <a:gd name="T29" fmla="*/ 15 h 104"/>
                  <a:gd name="T30" fmla="*/ 72 w 85"/>
                  <a:gd name="T31" fmla="*/ 85 h 104"/>
                  <a:gd name="T32" fmla="*/ 19 w 85"/>
                  <a:gd name="T33" fmla="*/ 85 h 104"/>
                  <a:gd name="T34" fmla="*/ 16 w 85"/>
                  <a:gd name="T35" fmla="*/ 87 h 104"/>
                  <a:gd name="T36" fmla="*/ 19 w 85"/>
                  <a:gd name="T37" fmla="*/ 89 h 104"/>
                  <a:gd name="T38" fmla="*/ 72 w 85"/>
                  <a:gd name="T39" fmla="*/ 89 h 104"/>
                  <a:gd name="T40" fmla="*/ 72 w 85"/>
                  <a:gd name="T4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04">
                    <a:moveTo>
                      <a:pt x="85" y="15"/>
                    </a:moveTo>
                    <a:cubicBezTo>
                      <a:pt x="85" y="104"/>
                      <a:pt x="85" y="104"/>
                      <a:pt x="85" y="104"/>
                    </a:cubicBezTo>
                    <a:cubicBezTo>
                      <a:pt x="18" y="104"/>
                      <a:pt x="18" y="104"/>
                      <a:pt x="18" y="104"/>
                    </a:cubicBezTo>
                    <a:cubicBezTo>
                      <a:pt x="8" y="104"/>
                      <a:pt x="0" y="97"/>
                      <a:pt x="0" y="87"/>
                    </a:cubicBezTo>
                    <a:cubicBezTo>
                      <a:pt x="0" y="10"/>
                      <a:pt x="0" y="10"/>
                      <a:pt x="0" y="10"/>
                    </a:cubicBezTo>
                    <a:cubicBezTo>
                      <a:pt x="0" y="4"/>
                      <a:pt x="5" y="0"/>
                      <a:pt x="10" y="0"/>
                    </a:cubicBezTo>
                    <a:cubicBezTo>
                      <a:pt x="72" y="0"/>
                      <a:pt x="72" y="0"/>
                      <a:pt x="72" y="0"/>
                    </a:cubicBezTo>
                    <a:cubicBezTo>
                      <a:pt x="72" y="76"/>
                      <a:pt x="72" y="76"/>
                      <a:pt x="72" y="76"/>
                    </a:cubicBezTo>
                    <a:cubicBezTo>
                      <a:pt x="18" y="76"/>
                      <a:pt x="18" y="76"/>
                      <a:pt x="18" y="76"/>
                    </a:cubicBezTo>
                    <a:cubicBezTo>
                      <a:pt x="11" y="76"/>
                      <a:pt x="6" y="80"/>
                      <a:pt x="6" y="87"/>
                    </a:cubicBezTo>
                    <a:cubicBezTo>
                      <a:pt x="6" y="87"/>
                      <a:pt x="6" y="87"/>
                      <a:pt x="6" y="87"/>
                    </a:cubicBezTo>
                    <a:cubicBezTo>
                      <a:pt x="6" y="94"/>
                      <a:pt x="11" y="98"/>
                      <a:pt x="18" y="98"/>
                    </a:cubicBezTo>
                    <a:cubicBezTo>
                      <a:pt x="80" y="98"/>
                      <a:pt x="80" y="98"/>
                      <a:pt x="80" y="98"/>
                    </a:cubicBezTo>
                    <a:cubicBezTo>
                      <a:pt x="80" y="15"/>
                      <a:pt x="80" y="15"/>
                      <a:pt x="80" y="15"/>
                    </a:cubicBezTo>
                    <a:lnTo>
                      <a:pt x="85" y="15"/>
                    </a:lnTo>
                    <a:close/>
                    <a:moveTo>
                      <a:pt x="72" y="85"/>
                    </a:moveTo>
                    <a:cubicBezTo>
                      <a:pt x="19" y="85"/>
                      <a:pt x="19" y="85"/>
                      <a:pt x="19" y="85"/>
                    </a:cubicBezTo>
                    <a:cubicBezTo>
                      <a:pt x="17" y="85"/>
                      <a:pt x="16" y="85"/>
                      <a:pt x="16" y="87"/>
                    </a:cubicBezTo>
                    <a:cubicBezTo>
                      <a:pt x="16" y="88"/>
                      <a:pt x="17" y="89"/>
                      <a:pt x="19" y="89"/>
                    </a:cubicBezTo>
                    <a:cubicBezTo>
                      <a:pt x="72" y="89"/>
                      <a:pt x="72" y="89"/>
                      <a:pt x="72" y="89"/>
                    </a:cubicBezTo>
                    <a:lnTo>
                      <a:pt x="72" y="85"/>
                    </a:lnTo>
                    <a:close/>
                  </a:path>
                </a:pathLst>
              </a:custGeom>
              <a:solidFill>
                <a:schemeClr val="bg1"/>
              </a:solidFill>
              <a:ln>
                <a:noFill/>
              </a:ln>
            </p:spPr>
            <p:txBody>
              <a:bodyPr vert="horz" wrap="square" lIns="91440" tIns="45720" rIns="91440" bIns="45720" numCol="1" anchor="t" anchorCtr="0" compatLnSpc="1"/>
              <a:lstStyle/>
              <a:p>
                <a:endParaRPr lang="en-US" sz="1200">
                  <a:solidFill>
                    <a:schemeClr val="bg1"/>
                  </a:solidFill>
                  <a:cs typeface="+mn-ea"/>
                  <a:sym typeface="+mn-lt"/>
                </a:endParaRPr>
              </a:p>
            </p:txBody>
          </p:sp>
        </p:grpSp>
        <p:grpSp>
          <p:nvGrpSpPr>
            <p:cNvPr id="54" name="Group 19"/>
            <p:cNvGrpSpPr/>
            <p:nvPr/>
          </p:nvGrpSpPr>
          <p:grpSpPr>
            <a:xfrm>
              <a:off x="9360671" y="4275131"/>
              <a:ext cx="838200" cy="838200"/>
              <a:chOff x="8961048" y="3964460"/>
              <a:chExt cx="838200" cy="838200"/>
            </a:xfrm>
            <a:solidFill>
              <a:srgbClr val="335177"/>
            </a:solidFill>
          </p:grpSpPr>
          <p:sp>
            <p:nvSpPr>
              <p:cNvPr id="57" name="Oval 66"/>
              <p:cNvSpPr/>
              <p:nvPr/>
            </p:nvSpPr>
            <p:spPr>
              <a:xfrm>
                <a:off x="8961048" y="3964460"/>
                <a:ext cx="838200" cy="838200"/>
              </a:xfrm>
              <a:prstGeom prst="ellipse">
                <a:avLst/>
              </a:prstGeom>
              <a:solidFill>
                <a:srgbClr val="E02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cs typeface="+mn-ea"/>
                  <a:sym typeface="+mn-lt"/>
                </a:endParaRPr>
              </a:p>
            </p:txBody>
          </p:sp>
          <p:sp>
            <p:nvSpPr>
              <p:cNvPr id="56" name="Freeform 9"/>
              <p:cNvSpPr>
                <a:spLocks noEditPoints="1"/>
              </p:cNvSpPr>
              <p:nvPr/>
            </p:nvSpPr>
            <p:spPr bwMode="auto">
              <a:xfrm>
                <a:off x="9208267" y="4204544"/>
                <a:ext cx="341247" cy="376396"/>
              </a:xfrm>
              <a:custGeom>
                <a:avLst/>
                <a:gdLst>
                  <a:gd name="T0" fmla="*/ 93 w 97"/>
                  <a:gd name="T1" fmla="*/ 51 h 108"/>
                  <a:gd name="T2" fmla="*/ 77 w 97"/>
                  <a:gd name="T3" fmla="*/ 34 h 108"/>
                  <a:gd name="T4" fmla="*/ 75 w 97"/>
                  <a:gd name="T5" fmla="*/ 34 h 108"/>
                  <a:gd name="T6" fmla="*/ 79 w 97"/>
                  <a:gd name="T7" fmla="*/ 21 h 108"/>
                  <a:gd name="T8" fmla="*/ 64 w 97"/>
                  <a:gd name="T9" fmla="*/ 0 h 108"/>
                  <a:gd name="T10" fmla="*/ 51 w 97"/>
                  <a:gd name="T11" fmla="*/ 12 h 108"/>
                  <a:gd name="T12" fmla="*/ 33 w 97"/>
                  <a:gd name="T13" fmla="*/ 40 h 108"/>
                  <a:gd name="T14" fmla="*/ 33 w 97"/>
                  <a:gd name="T15" fmla="*/ 36 h 108"/>
                  <a:gd name="T16" fmla="*/ 29 w 97"/>
                  <a:gd name="T17" fmla="*/ 33 h 108"/>
                  <a:gd name="T18" fmla="*/ 4 w 97"/>
                  <a:gd name="T19" fmla="*/ 33 h 108"/>
                  <a:gd name="T20" fmla="*/ 0 w 97"/>
                  <a:gd name="T21" fmla="*/ 36 h 108"/>
                  <a:gd name="T22" fmla="*/ 0 w 97"/>
                  <a:gd name="T23" fmla="*/ 96 h 108"/>
                  <a:gd name="T24" fmla="*/ 4 w 97"/>
                  <a:gd name="T25" fmla="*/ 99 h 108"/>
                  <a:gd name="T26" fmla="*/ 29 w 97"/>
                  <a:gd name="T27" fmla="*/ 99 h 108"/>
                  <a:gd name="T28" fmla="*/ 33 w 97"/>
                  <a:gd name="T29" fmla="*/ 96 h 108"/>
                  <a:gd name="T30" fmla="*/ 33 w 97"/>
                  <a:gd name="T31" fmla="*/ 88 h 108"/>
                  <a:gd name="T32" fmla="*/ 89 w 97"/>
                  <a:gd name="T33" fmla="*/ 80 h 108"/>
                  <a:gd name="T34" fmla="*/ 92 w 97"/>
                  <a:gd name="T35" fmla="*/ 66 h 108"/>
                  <a:gd name="T36" fmla="*/ 93 w 97"/>
                  <a:gd name="T37" fmla="*/ 51 h 108"/>
                  <a:gd name="T38" fmla="*/ 15 w 97"/>
                  <a:gd name="T39" fmla="*/ 93 h 108"/>
                  <a:gd name="T40" fmla="*/ 8 w 97"/>
                  <a:gd name="T41" fmla="*/ 86 h 108"/>
                  <a:gd name="T42" fmla="*/ 15 w 97"/>
                  <a:gd name="T43" fmla="*/ 79 h 108"/>
                  <a:gd name="T44" fmla="*/ 22 w 97"/>
                  <a:gd name="T45" fmla="*/ 86 h 108"/>
                  <a:gd name="T46" fmla="*/ 15 w 97"/>
                  <a:gd name="T47" fmla="*/ 93 h 108"/>
                  <a:gd name="T48" fmla="*/ 78 w 97"/>
                  <a:gd name="T49" fmla="*/ 66 h 108"/>
                  <a:gd name="T50" fmla="*/ 75 w 97"/>
                  <a:gd name="T51" fmla="*/ 75 h 108"/>
                  <a:gd name="T52" fmla="*/ 75 w 97"/>
                  <a:gd name="T53" fmla="*/ 77 h 108"/>
                  <a:gd name="T54" fmla="*/ 70 w 97"/>
                  <a:gd name="T55" fmla="*/ 88 h 108"/>
                  <a:gd name="T56" fmla="*/ 33 w 97"/>
                  <a:gd name="T57" fmla="*/ 79 h 108"/>
                  <a:gd name="T58" fmla="*/ 33 w 97"/>
                  <a:gd name="T59" fmla="*/ 51 h 108"/>
                  <a:gd name="T60" fmla="*/ 60 w 97"/>
                  <a:gd name="T61" fmla="*/ 13 h 108"/>
                  <a:gd name="T62" fmla="*/ 64 w 97"/>
                  <a:gd name="T63" fmla="*/ 8 h 108"/>
                  <a:gd name="T64" fmla="*/ 70 w 97"/>
                  <a:gd name="T65" fmla="*/ 21 h 108"/>
                  <a:gd name="T66" fmla="*/ 64 w 97"/>
                  <a:gd name="T67" fmla="*/ 39 h 108"/>
                  <a:gd name="T68" fmla="*/ 68 w 97"/>
                  <a:gd name="T69" fmla="*/ 43 h 108"/>
                  <a:gd name="T70" fmla="*/ 77 w 97"/>
                  <a:gd name="T71" fmla="*/ 43 h 108"/>
                  <a:gd name="T72" fmla="*/ 79 w 97"/>
                  <a:gd name="T73" fmla="*/ 53 h 108"/>
                  <a:gd name="T74" fmla="*/ 79 w 97"/>
                  <a:gd name="T75" fmla="*/ 55 h 108"/>
                  <a:gd name="T76" fmla="*/ 78 w 97"/>
                  <a:gd name="T77" fmla="*/ 64 h 108"/>
                  <a:gd name="T78" fmla="*/ 78 w 97"/>
                  <a:gd name="T79"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08">
                    <a:moveTo>
                      <a:pt x="93" y="51"/>
                    </a:moveTo>
                    <a:cubicBezTo>
                      <a:pt x="97" y="38"/>
                      <a:pt x="87" y="34"/>
                      <a:pt x="77" y="34"/>
                    </a:cubicBezTo>
                    <a:cubicBezTo>
                      <a:pt x="75" y="34"/>
                      <a:pt x="75" y="34"/>
                      <a:pt x="75" y="34"/>
                    </a:cubicBezTo>
                    <a:cubicBezTo>
                      <a:pt x="77" y="30"/>
                      <a:pt x="79" y="24"/>
                      <a:pt x="79" y="21"/>
                    </a:cubicBezTo>
                    <a:cubicBezTo>
                      <a:pt x="79" y="6"/>
                      <a:pt x="71" y="0"/>
                      <a:pt x="64" y="0"/>
                    </a:cubicBezTo>
                    <a:cubicBezTo>
                      <a:pt x="57" y="0"/>
                      <a:pt x="53" y="4"/>
                      <a:pt x="51" y="12"/>
                    </a:cubicBezTo>
                    <a:cubicBezTo>
                      <a:pt x="51" y="13"/>
                      <a:pt x="44" y="33"/>
                      <a:pt x="33" y="40"/>
                    </a:cubicBezTo>
                    <a:cubicBezTo>
                      <a:pt x="33" y="36"/>
                      <a:pt x="33" y="36"/>
                      <a:pt x="33" y="36"/>
                    </a:cubicBezTo>
                    <a:cubicBezTo>
                      <a:pt x="33" y="35"/>
                      <a:pt x="31" y="33"/>
                      <a:pt x="29" y="33"/>
                    </a:cubicBezTo>
                    <a:cubicBezTo>
                      <a:pt x="4" y="33"/>
                      <a:pt x="4" y="33"/>
                      <a:pt x="4" y="33"/>
                    </a:cubicBezTo>
                    <a:cubicBezTo>
                      <a:pt x="2" y="33"/>
                      <a:pt x="0" y="35"/>
                      <a:pt x="0" y="36"/>
                    </a:cubicBezTo>
                    <a:cubicBezTo>
                      <a:pt x="0" y="96"/>
                      <a:pt x="0" y="96"/>
                      <a:pt x="0" y="96"/>
                    </a:cubicBezTo>
                    <a:cubicBezTo>
                      <a:pt x="0" y="98"/>
                      <a:pt x="2" y="99"/>
                      <a:pt x="4" y="99"/>
                    </a:cubicBezTo>
                    <a:cubicBezTo>
                      <a:pt x="29" y="99"/>
                      <a:pt x="29" y="99"/>
                      <a:pt x="29" y="99"/>
                    </a:cubicBezTo>
                    <a:cubicBezTo>
                      <a:pt x="31" y="99"/>
                      <a:pt x="33" y="98"/>
                      <a:pt x="33" y="96"/>
                    </a:cubicBezTo>
                    <a:cubicBezTo>
                      <a:pt x="33" y="88"/>
                      <a:pt x="33" y="88"/>
                      <a:pt x="33" y="88"/>
                    </a:cubicBezTo>
                    <a:cubicBezTo>
                      <a:pt x="37" y="93"/>
                      <a:pt x="97" y="108"/>
                      <a:pt x="89" y="80"/>
                    </a:cubicBezTo>
                    <a:cubicBezTo>
                      <a:pt x="92" y="77"/>
                      <a:pt x="95" y="72"/>
                      <a:pt x="92" y="66"/>
                    </a:cubicBezTo>
                    <a:cubicBezTo>
                      <a:pt x="95" y="64"/>
                      <a:pt x="97" y="57"/>
                      <a:pt x="93" y="51"/>
                    </a:cubicBezTo>
                    <a:close/>
                    <a:moveTo>
                      <a:pt x="15" y="93"/>
                    </a:moveTo>
                    <a:cubicBezTo>
                      <a:pt x="11" y="93"/>
                      <a:pt x="8" y="90"/>
                      <a:pt x="8" y="86"/>
                    </a:cubicBezTo>
                    <a:cubicBezTo>
                      <a:pt x="8" y="82"/>
                      <a:pt x="11" y="79"/>
                      <a:pt x="15" y="79"/>
                    </a:cubicBezTo>
                    <a:cubicBezTo>
                      <a:pt x="19" y="79"/>
                      <a:pt x="22" y="82"/>
                      <a:pt x="22" y="86"/>
                    </a:cubicBezTo>
                    <a:cubicBezTo>
                      <a:pt x="22" y="90"/>
                      <a:pt x="19" y="93"/>
                      <a:pt x="15" y="93"/>
                    </a:cubicBezTo>
                    <a:close/>
                    <a:moveTo>
                      <a:pt x="78" y="66"/>
                    </a:moveTo>
                    <a:cubicBezTo>
                      <a:pt x="86" y="67"/>
                      <a:pt x="86" y="75"/>
                      <a:pt x="75" y="75"/>
                    </a:cubicBezTo>
                    <a:cubicBezTo>
                      <a:pt x="73" y="75"/>
                      <a:pt x="73" y="77"/>
                      <a:pt x="75" y="77"/>
                    </a:cubicBezTo>
                    <a:cubicBezTo>
                      <a:pt x="86" y="80"/>
                      <a:pt x="81" y="88"/>
                      <a:pt x="70" y="88"/>
                    </a:cubicBezTo>
                    <a:cubicBezTo>
                      <a:pt x="63" y="87"/>
                      <a:pt x="49" y="87"/>
                      <a:pt x="33" y="79"/>
                    </a:cubicBezTo>
                    <a:cubicBezTo>
                      <a:pt x="33" y="51"/>
                      <a:pt x="33" y="51"/>
                      <a:pt x="33" y="51"/>
                    </a:cubicBezTo>
                    <a:cubicBezTo>
                      <a:pt x="44" y="46"/>
                      <a:pt x="58" y="25"/>
                      <a:pt x="60" y="13"/>
                    </a:cubicBezTo>
                    <a:cubicBezTo>
                      <a:pt x="60" y="11"/>
                      <a:pt x="61" y="8"/>
                      <a:pt x="64" y="8"/>
                    </a:cubicBezTo>
                    <a:cubicBezTo>
                      <a:pt x="66" y="8"/>
                      <a:pt x="70" y="13"/>
                      <a:pt x="70" y="21"/>
                    </a:cubicBezTo>
                    <a:cubicBezTo>
                      <a:pt x="70" y="27"/>
                      <a:pt x="64" y="35"/>
                      <a:pt x="64" y="39"/>
                    </a:cubicBezTo>
                    <a:cubicBezTo>
                      <a:pt x="64" y="41"/>
                      <a:pt x="65" y="43"/>
                      <a:pt x="68" y="43"/>
                    </a:cubicBezTo>
                    <a:cubicBezTo>
                      <a:pt x="77" y="43"/>
                      <a:pt x="77" y="43"/>
                      <a:pt x="77" y="43"/>
                    </a:cubicBezTo>
                    <a:cubicBezTo>
                      <a:pt x="86" y="43"/>
                      <a:pt x="87" y="53"/>
                      <a:pt x="79" y="53"/>
                    </a:cubicBezTo>
                    <a:cubicBezTo>
                      <a:pt x="78" y="53"/>
                      <a:pt x="78" y="54"/>
                      <a:pt x="79" y="55"/>
                    </a:cubicBezTo>
                    <a:cubicBezTo>
                      <a:pt x="87" y="55"/>
                      <a:pt x="87" y="64"/>
                      <a:pt x="78" y="64"/>
                    </a:cubicBezTo>
                    <a:cubicBezTo>
                      <a:pt x="76" y="64"/>
                      <a:pt x="76" y="66"/>
                      <a:pt x="78" y="66"/>
                    </a:cubicBezTo>
                    <a:close/>
                  </a:path>
                </a:pathLst>
              </a:custGeom>
              <a:solidFill>
                <a:schemeClr val="bg1"/>
              </a:solidFill>
              <a:ln>
                <a:noFill/>
              </a:ln>
            </p:spPr>
            <p:txBody>
              <a:bodyPr vert="horz" wrap="square" lIns="91440" tIns="45720" rIns="91440" bIns="45720" numCol="1" anchor="t" anchorCtr="0" compatLnSpc="1"/>
              <a:lstStyle/>
              <a:p>
                <a:endParaRPr lang="en-US" sz="1200">
                  <a:solidFill>
                    <a:schemeClr val="bg1"/>
                  </a:solidFill>
                  <a:cs typeface="+mn-ea"/>
                  <a:sym typeface="+mn-lt"/>
                </a:endParaRPr>
              </a:p>
            </p:txBody>
          </p:sp>
        </p:grpSp>
      </p:grpSp>
      <p:sp>
        <p:nvSpPr>
          <p:cNvPr id="59" name="矩形 58"/>
          <p:cNvSpPr/>
          <p:nvPr/>
        </p:nvSpPr>
        <p:spPr>
          <a:xfrm>
            <a:off x="8629650" y="446594"/>
            <a:ext cx="2368647" cy="523220"/>
          </a:xfrm>
          <a:prstGeom prst="rect">
            <a:avLst/>
          </a:prstGeom>
        </p:spPr>
        <p:txBody>
          <a:bodyPr wrap="square">
            <a:spAutoFit/>
          </a:bodyPr>
          <a:lstStyle/>
          <a:p>
            <a:pPr algn="ctr"/>
            <a:r>
              <a:rPr lang="zh-CN" altLang="en-US" sz="2800" b="1" dirty="0">
                <a:solidFill>
                  <a:schemeClr val="bg1"/>
                </a:solidFill>
                <a:cs typeface="+mn-ea"/>
                <a:sym typeface="+mn-lt"/>
              </a:rPr>
              <a:t>活动流程执行</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50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strVal val="4*#ppt_w"/>
                                          </p:val>
                                        </p:tav>
                                        <p:tav tm="100000">
                                          <p:val>
                                            <p:strVal val="#ppt_w"/>
                                          </p:val>
                                        </p:tav>
                                      </p:tavLst>
                                    </p:anim>
                                    <p:anim calcmode="lin" valueType="num">
                                      <p:cBhvr>
                                        <p:cTn id="8" dur="500" fill="hold"/>
                                        <p:tgtEl>
                                          <p:spTgt spid="5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0304"/>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vahgzv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宽屏</PresentationFormat>
  <Paragraphs>198</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仓耳今楷05-6763 W05</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2022-03-04T06:21:54Z</dcterms:created>
  <dcterms:modified xsi:type="dcterms:W3CDTF">2023-01-10T06:13:20Z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7961FF8B87FA4A6886855A16C5D17376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