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7" r:id="rId2"/>
    <p:sldId id="318" r:id="rId3"/>
    <p:sldId id="391" r:id="rId4"/>
    <p:sldId id="392" r:id="rId5"/>
    <p:sldId id="393" r:id="rId6"/>
    <p:sldId id="344" r:id="rId7"/>
    <p:sldId id="394" r:id="rId8"/>
    <p:sldId id="413" r:id="rId9"/>
    <p:sldId id="432" r:id="rId10"/>
    <p:sldId id="433" r:id="rId11"/>
    <p:sldId id="447" r:id="rId12"/>
    <p:sldId id="448" r:id="rId13"/>
    <p:sldId id="414" r:id="rId14"/>
    <p:sldId id="410" r:id="rId15"/>
    <p:sldId id="463" r:id="rId16"/>
    <p:sldId id="455" r:id="rId17"/>
    <p:sldId id="464" r:id="rId18"/>
    <p:sldId id="505" r:id="rId19"/>
    <p:sldId id="506" r:id="rId20"/>
    <p:sldId id="507" r:id="rId21"/>
    <p:sldId id="508" r:id="rId22"/>
    <p:sldId id="509" r:id="rId23"/>
    <p:sldId id="510" r:id="rId24"/>
    <p:sldId id="465" r:id="rId25"/>
    <p:sldId id="482" r:id="rId26"/>
    <p:sldId id="483" r:id="rId27"/>
    <p:sldId id="484" r:id="rId28"/>
    <p:sldId id="485" r:id="rId29"/>
    <p:sldId id="486" r:id="rId30"/>
    <p:sldId id="487" r:id="rId31"/>
    <p:sldId id="495" r:id="rId32"/>
    <p:sldId id="496" r:id="rId33"/>
    <p:sldId id="497" r:id="rId34"/>
    <p:sldId id="498" r:id="rId35"/>
    <p:sldId id="290" r:id="rId36"/>
  </p:sldIdLst>
  <p:sldSz cx="9144000" cy="5143500" type="screen16x9"/>
  <p:notesSz cx="6858000" cy="9144000"/>
  <p:custDataLst>
    <p:tags r:id="rId39"/>
  </p:custDataLst>
  <p:defaultTextStyle>
    <a:defPPr>
      <a:defRPr lang="zh-CN"/>
    </a:defPPr>
    <a:lvl1pPr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361315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724535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087120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450340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1814195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176780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2540000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2902585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6">
          <p15:clr>
            <a:srgbClr val="A4A3A4"/>
          </p15:clr>
        </p15:guide>
        <p15:guide id="2" orient="horz" pos="344">
          <p15:clr>
            <a:srgbClr val="A4A3A4"/>
          </p15:clr>
        </p15:guide>
        <p15:guide id="3" orient="horz" pos="1756">
          <p15:clr>
            <a:srgbClr val="A4A3A4"/>
          </p15:clr>
        </p15:guide>
        <p15:guide id="4" pos="1332">
          <p15:clr>
            <a:srgbClr val="A4A3A4"/>
          </p15:clr>
        </p15:guide>
        <p15:guide id="5" pos="23">
          <p15:clr>
            <a:srgbClr val="A4A3A4"/>
          </p15:clr>
        </p15:guide>
        <p15:guide id="6" pos="2880">
          <p15:clr>
            <a:srgbClr val="A4A3A4"/>
          </p15:clr>
        </p15:guide>
        <p15:guide id="7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9D90"/>
    <a:srgbClr val="009999"/>
    <a:srgbClr val="FF6600"/>
    <a:srgbClr val="990033"/>
    <a:srgbClr val="FF0066"/>
    <a:srgbClr val="008000"/>
    <a:srgbClr val="0000FF"/>
    <a:srgbClr val="6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25" autoAdjust="0"/>
    <p:restoredTop sz="99856" autoAdjust="0"/>
  </p:normalViewPr>
  <p:slideViewPr>
    <p:cSldViewPr>
      <p:cViewPr>
        <p:scale>
          <a:sx n="100" d="100"/>
          <a:sy n="100" d="100"/>
        </p:scale>
        <p:origin x="-354" y="-804"/>
      </p:cViewPr>
      <p:guideLst>
        <p:guide orient="horz" pos="446"/>
        <p:guide orient="horz" pos="344"/>
        <p:guide orient="horz" pos="1756"/>
        <p:guide pos="1332"/>
        <p:guide pos="23"/>
        <p:guide pos="2880"/>
        <p:guide pos="289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46806" cy="46806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7997E5DD-6245-4EC2-9C1F-8AFFC282B5A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3744CF52-792F-441E-9E3F-373143925A8D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BAB0CA1-52E9-4AE5-B652-347382B5CA2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7FBD6CE-823D-469E-9CB4-78D6A23B8CA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24535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61315" algn="l" defTabSz="724535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24535" algn="l" defTabSz="724535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87120" algn="l" defTabSz="724535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50340" algn="l" defTabSz="724535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81419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678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00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258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3130" fontAlgn="base">
              <a:spcBef>
                <a:spcPct val="0"/>
              </a:spcBef>
              <a:spcAft>
                <a:spcPct val="0"/>
              </a:spcAft>
            </a:pPr>
            <a:fld id="{2FE93220-BFCB-4CC7-B308-48540699F39F}" type="slidenum">
              <a:rPr lang="zh-CN" altLang="en-US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700420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91533E0F-C75A-441F-A688-38F63D29FA8F}" type="slidenum">
              <a:rPr lang="zh-CN" altLang="en-US" sz="1200" b="0"/>
              <a:t>10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746500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E2372970-6C77-46FC-9647-0659CE80F3B0}" type="slidenum">
              <a:rPr lang="zh-CN" altLang="en-US" sz="1200" b="0"/>
              <a:t>11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74752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A2D48AAD-C99C-4DD9-8CEA-0624C197E7D9}" type="slidenum">
              <a:rPr lang="zh-CN" altLang="en-US" sz="1200" b="0"/>
              <a:t>12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657412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1C9E01AE-CCFF-49AE-9789-17C672D115E3}" type="slidenum">
              <a:rPr lang="zh-CN" altLang="en-US" sz="1200" b="0"/>
              <a:t>13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649220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EC3C4297-F78F-450A-9784-F0194021F411}" type="slidenum">
              <a:rPr lang="zh-CN" altLang="en-US" sz="1200" b="0"/>
              <a:t>14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79360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EF0F62FB-59CA-4BF2-BD60-2E20F0504F89}" type="slidenum">
              <a:rPr lang="zh-CN" altLang="en-US" sz="1200" b="0"/>
              <a:t>15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76902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87FA3AA2-FC67-4E64-A8FA-E4CB0B74F014}" type="slidenum">
              <a:rPr lang="zh-CN" altLang="en-US" sz="1200" b="0"/>
              <a:t>16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79462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FC3E3C52-4AAC-4510-9705-56A688BFC899}" type="slidenum">
              <a:rPr lang="zh-CN" altLang="en-US" sz="1200" b="0"/>
              <a:t>17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7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83716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3A7E2467-5CA5-4ABB-8D37-F38D5003225F}" type="slidenum">
              <a:rPr lang="zh-CN" altLang="en-US" sz="1200" b="0"/>
              <a:t>18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7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84740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A9B8067C-FC38-428F-8D52-059956C078A5}" type="slidenum">
              <a:rPr lang="zh-CN" altLang="en-US" sz="1200" b="0"/>
              <a:t>19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167940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513451FE-8263-460D-A143-459124CF83E6}" type="slidenum">
              <a:rPr lang="zh-CN" altLang="en-US" sz="1200" b="0"/>
              <a:t>2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8576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A046CEEB-8CD0-409E-B1BB-BDFCF19784E7}" type="slidenum">
              <a:rPr lang="zh-CN" altLang="en-US" sz="1200" b="0"/>
              <a:t>20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7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8678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09306C6F-8CA6-4B62-BD50-3C79A8991DB7}" type="slidenum">
              <a:rPr lang="zh-CN" altLang="en-US" sz="1200" b="0"/>
              <a:t>21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8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87812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53F0B87D-527F-4667-8E96-07A31415D806}" type="slidenum">
              <a:rPr lang="zh-CN" altLang="en-US" sz="1200" b="0"/>
              <a:t>22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88836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931D9EF0-BE67-4B6E-8569-F5C0F3AC7EC1}" type="slidenum">
              <a:rPr lang="zh-CN" altLang="en-US" sz="1200" b="0"/>
              <a:t>23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795652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2A61AD9C-DB1F-4311-B101-656A7E8F75EE}" type="slidenum">
              <a:rPr lang="zh-CN" altLang="en-US" sz="1200" b="0"/>
              <a:t>24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32516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CB156DB6-BF45-412A-8DCC-2D5890C77061}" type="slidenum">
              <a:rPr lang="zh-CN" altLang="en-US" sz="1200" b="0"/>
              <a:t>25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33540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9EE9B5A2-3983-4ED2-A1D4-1CB006785247}" type="slidenum">
              <a:rPr lang="zh-CN" altLang="en-US" sz="1200" b="0"/>
              <a:t>26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3456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03B4EDEE-5F47-40C3-AC09-5BBCC639FD87}" type="slidenum">
              <a:rPr lang="zh-CN" altLang="en-US" sz="1200" b="0"/>
              <a:t>27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3558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3D37B350-F06D-4182-B08D-8590AEFDE0C6}" type="slidenum">
              <a:rPr lang="zh-CN" altLang="en-US" sz="1200" b="0"/>
              <a:t>28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36612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6AE7C8D9-6951-4A6E-A7FC-D4CB79841A41}" type="slidenum">
              <a:rPr lang="zh-CN" altLang="en-US" sz="1200" b="0"/>
              <a:t>29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61030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2EE49355-DB81-42C6-BADC-5264F61EEA47}" type="slidenum">
              <a:rPr lang="zh-CN" altLang="en-US" sz="1200" b="0"/>
              <a:t>3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37636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12BE0BEF-2E2B-428A-A2D3-5521B394D8AD}" type="slidenum">
              <a:rPr lang="zh-CN" altLang="en-US" sz="1200" b="0"/>
              <a:t>30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0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5606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E954B2A9-B251-48E7-A1DB-7460A149A9AA}" type="slidenum">
              <a:rPr lang="zh-CN" altLang="en-US" sz="1200" b="0"/>
              <a:t>31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57092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57BA0749-D48B-4F47-9FB2-67B16E82637C}" type="slidenum">
              <a:rPr lang="zh-CN" altLang="en-US" sz="1200" b="0"/>
              <a:t>32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58116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744810C1-CC5A-4146-A69A-66DF584775C3}" type="slidenum">
              <a:rPr lang="zh-CN" altLang="en-US" sz="1200" b="0"/>
              <a:t>33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59140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12CAFBB6-63F1-4911-83BD-73630DE7282E}" type="slidenum">
              <a:rPr lang="zh-CN" altLang="en-US" sz="1200" b="0"/>
              <a:t>34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8294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3130" fontAlgn="base">
              <a:spcBef>
                <a:spcPct val="0"/>
              </a:spcBef>
              <a:spcAft>
                <a:spcPct val="0"/>
              </a:spcAft>
            </a:pPr>
            <a:fld id="{EAFA6E34-80FD-43EF-BE83-1387D79F52AB}" type="slidenum">
              <a:rPr lang="zh-CN" altLang="en-US"/>
              <a:t>35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612356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C7D6F840-FBF3-40FA-9404-6CEADC3F13ED}" type="slidenum">
              <a:rPr lang="zh-CN" altLang="en-US" sz="1200" b="0"/>
              <a:t>4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61440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68E04C56-C411-4D9D-B387-36DAFE625265}" type="slidenum">
              <a:rPr lang="zh-CN" altLang="en-US" sz="1200" b="0"/>
              <a:t>5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37990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62B4C81B-2CCF-4070-B984-6F50A4BB27FE}" type="slidenum">
              <a:rPr lang="zh-CN" altLang="en-US" sz="1200" b="0"/>
              <a:t>6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616452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621DD87C-FFE5-49AD-BCAE-9FB138BAF97C}" type="slidenum">
              <a:rPr lang="zh-CN" altLang="en-US" sz="1200" b="0"/>
              <a:t>7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65536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9FE72FB4-69ED-45BD-8207-55B549341B07}" type="slidenum">
              <a:rPr lang="zh-CN" altLang="en-US" sz="1200" b="0"/>
              <a:t>8</a:t>
            </a:fld>
            <a:endParaRPr lang="en-US" altLang="zh-CN" sz="1200" b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/>
          </a:p>
        </p:txBody>
      </p:sp>
      <p:sp>
        <p:nvSpPr>
          <p:cNvPr id="699396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C467A30A-584E-43FF-946F-6630AAB369A7}" type="slidenum">
              <a:rPr lang="zh-CN" altLang="en-US" sz="1200" b="0"/>
              <a:t>9</a:t>
            </a:fld>
            <a:endParaRPr lang="en-US" altLang="zh-CN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5.xml"/><Relationship Id="rId3" Type="http://schemas.openxmlformats.org/officeDocument/2006/relationships/image" Target="../media/image3.png"/><Relationship Id="rId7" Type="http://schemas.openxmlformats.org/officeDocument/2006/relationships/slide" Target="../slides/slide1.xm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2.xml"/><Relationship Id="rId5" Type="http://schemas.openxmlformats.org/officeDocument/2006/relationships/image" Target="../media/image4.png"/><Relationship Id="rId4" Type="http://schemas.openxmlformats.org/officeDocument/2006/relationships/slide" Target="../slides/slide8.xml"/><Relationship Id="rId9" Type="http://schemas.openxmlformats.org/officeDocument/2006/relationships/slide" Target="../slides/slide1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 userDrawn="1"/>
        </p:nvSpPr>
        <p:spPr>
          <a:xfrm>
            <a:off x="1862605" y="1344570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个人简历：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www.1ppt.com/jianli/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手抄报：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www.1ppt.com/shouchaobao/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</a:t>
            </a:r>
          </a:p>
        </p:txBody>
      </p:sp>
      <p:sp>
        <p:nvSpPr>
          <p:cNvPr id="4" name="矩形 3"/>
          <p:cNvSpPr>
            <a:spLocks noChangeArrowheads="1"/>
          </p:cNvSpPr>
          <p:nvPr userDrawn="1"/>
        </p:nvSpPr>
        <p:spPr bwMode="auto">
          <a:xfrm>
            <a:off x="0" y="4867552"/>
            <a:ext cx="9144000" cy="275949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/>
          <a:lstStyle/>
          <a:p>
            <a:pPr algn="ctr" defTabSz="725805"/>
            <a:endParaRPr lang="zh-CN" altLang="en-US" sz="1300" b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141" descr="六角组合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429667" y="-23941"/>
            <a:ext cx="492601" cy="381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186"/>
          <p:cNvGrpSpPr/>
          <p:nvPr userDrawn="1"/>
        </p:nvGrpSpPr>
        <p:grpSpPr bwMode="auto">
          <a:xfrm>
            <a:off x="-293545" y="1791784"/>
            <a:ext cx="289766" cy="1411249"/>
            <a:chOff x="-244" y="2152"/>
            <a:chExt cx="246" cy="1390"/>
          </a:xfrm>
        </p:grpSpPr>
        <p:sp>
          <p:nvSpPr>
            <p:cNvPr id="7" name="AutoShape 170">
              <a:hlinkClick r:id="" action="ppaction://noaction"/>
            </p:cNvPr>
            <p:cNvSpPr>
              <a:spLocks noChangeArrowheads="1"/>
            </p:cNvSpPr>
            <p:nvPr userDrawn="1"/>
          </p:nvSpPr>
          <p:spPr bwMode="auto">
            <a:xfrm>
              <a:off x="-244" y="2152"/>
              <a:ext cx="193" cy="1390"/>
            </a:xfrm>
            <a:prstGeom prst="roundRect">
              <a:avLst>
                <a:gd name="adj" fmla="val 50000"/>
              </a:avLst>
            </a:prstGeom>
            <a:solidFill>
              <a:srgbClr val="969696"/>
            </a:solidFill>
            <a:ln>
              <a:noFill/>
            </a:ln>
            <a:effectLst>
              <a:prstShdw prst="shdw17" dist="17961" dir="2700000">
                <a:srgbClr val="969696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defTabSz="725805"/>
              <a:endParaRPr lang="en-US" altLang="zh-CN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" name="Text Box 171">
              <a:hlinkClick r:id="rId4" action="ppaction://hlinksldjump"/>
            </p:cNvPr>
            <p:cNvSpPr txBox="1">
              <a:spLocks noChangeArrowheads="1"/>
            </p:cNvSpPr>
            <p:nvPr userDrawn="1"/>
          </p:nvSpPr>
          <p:spPr bwMode="auto">
            <a:xfrm>
              <a:off x="-191" y="2182"/>
              <a:ext cx="193" cy="1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284730" indent="190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741930" indent="190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199130" indent="190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656330" indent="190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dist" defTabSz="725805">
                <a:spcBef>
                  <a:spcPct val="50000"/>
                </a:spcBef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核心要点</a:t>
              </a:r>
              <a:r>
                <a:rPr lang="en-US" altLang="zh-CN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·</a:t>
              </a: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探究</a:t>
              </a:r>
            </a:p>
          </p:txBody>
        </p:sp>
      </p:grpSp>
      <p:grpSp>
        <p:nvGrpSpPr>
          <p:cNvPr id="9" name="Group 184"/>
          <p:cNvGrpSpPr/>
          <p:nvPr userDrawn="1"/>
        </p:nvGrpSpPr>
        <p:grpSpPr bwMode="auto">
          <a:xfrm>
            <a:off x="8180215" y="4846127"/>
            <a:ext cx="963786" cy="326352"/>
            <a:chOff x="6493" y="3846"/>
            <a:chExt cx="765" cy="259"/>
          </a:xfrm>
        </p:grpSpPr>
        <p:grpSp>
          <p:nvGrpSpPr>
            <p:cNvPr id="10" name="Group 166"/>
            <p:cNvGrpSpPr/>
            <p:nvPr userDrawn="1"/>
          </p:nvGrpSpPr>
          <p:grpSpPr bwMode="auto">
            <a:xfrm>
              <a:off x="6493" y="3861"/>
              <a:ext cx="765" cy="244"/>
              <a:chOff x="6871" y="4089"/>
              <a:chExt cx="809" cy="259"/>
            </a:xfrm>
          </p:grpSpPr>
          <p:pic>
            <p:nvPicPr>
              <p:cNvPr id="13" name="Picture 167" descr="未标题-3副本"/>
              <p:cNvPicPr>
                <a:picLocks noChangeAspect="1" noChangeArrowheads="1"/>
              </p:cNvPicPr>
              <p:nvPr userDrawn="1"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>
                <a:off x="6902" y="4097"/>
                <a:ext cx="778" cy="2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4" name="Rectangle 168"/>
              <p:cNvSpPr>
                <a:spLocks noChangeArrowheads="1"/>
              </p:cNvSpPr>
              <p:nvPr userDrawn="1"/>
            </p:nvSpPr>
            <p:spPr bwMode="auto">
              <a:xfrm>
                <a:off x="6871" y="4089"/>
                <a:ext cx="758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defTabSz="725805"/>
                <a:r>
                  <a:rPr lang="zh-CN" altLang="en-US" sz="1400">
                    <a:solidFill>
                      <a:srgbClr val="006600"/>
                    </a:solidFill>
                    <a:latin typeface="Arial" panose="020B0604020202020204" pitchFamily="34" charset="0"/>
                    <a:ea typeface="隶书" panose="02010509060101010101" pitchFamily="49" charset="-122"/>
                  </a:rPr>
                  <a:t>栏目导航</a:t>
                </a:r>
              </a:p>
            </p:txBody>
          </p:sp>
        </p:grpSp>
        <p:pic>
          <p:nvPicPr>
            <p:cNvPr id="11" name="Picture 173" descr="未标题-3副本"/>
            <p:cNvPicPr>
              <a:picLocks noChangeAspect="1" noChangeArrowheads="1"/>
            </p:cNvPicPr>
            <p:nvPr userDrawn="1"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6522" y="3872"/>
              <a:ext cx="736" cy="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74"/>
            <p:cNvSpPr>
              <a:spLocks noChangeArrowheads="1"/>
            </p:cNvSpPr>
            <p:nvPr userDrawn="1"/>
          </p:nvSpPr>
          <p:spPr bwMode="auto">
            <a:xfrm>
              <a:off x="6493" y="3846"/>
              <a:ext cx="717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725805"/>
              <a:r>
                <a:rPr lang="zh-CN" altLang="en-US" sz="1400">
                  <a:solidFill>
                    <a:srgbClr val="006600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栏目导航</a:t>
              </a:r>
            </a:p>
          </p:txBody>
        </p:sp>
      </p:grpSp>
      <p:grpSp>
        <p:nvGrpSpPr>
          <p:cNvPr id="15" name="Group 185"/>
          <p:cNvGrpSpPr/>
          <p:nvPr userDrawn="1"/>
        </p:nvGrpSpPr>
        <p:grpSpPr bwMode="auto">
          <a:xfrm>
            <a:off x="-296065" y="230590"/>
            <a:ext cx="298585" cy="1449051"/>
            <a:chOff x="-244" y="545"/>
            <a:chExt cx="246" cy="1389"/>
          </a:xfrm>
        </p:grpSpPr>
        <p:sp>
          <p:nvSpPr>
            <p:cNvPr id="16" name="AutoShape 176"/>
            <p:cNvSpPr>
              <a:spLocks noChangeArrowheads="1"/>
            </p:cNvSpPr>
            <p:nvPr userDrawn="1"/>
          </p:nvSpPr>
          <p:spPr bwMode="auto">
            <a:xfrm>
              <a:off x="-244" y="545"/>
              <a:ext cx="193" cy="1389"/>
            </a:xfrm>
            <a:prstGeom prst="roundRect">
              <a:avLst>
                <a:gd name="adj" fmla="val 50000"/>
              </a:avLst>
            </a:prstGeom>
            <a:solidFill>
              <a:srgbClr val="969696"/>
            </a:solidFill>
            <a:ln>
              <a:noFill/>
            </a:ln>
            <a:effectLst>
              <a:prstShdw prst="shdw17" dist="17961" dir="2700000">
                <a:srgbClr val="969696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defTabSz="725805"/>
              <a:endParaRPr lang="en-US" altLang="zh-CN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Text Box 177">
              <a:hlinkClick r:id="rId6" action="ppaction://hlinksldjump"/>
            </p:cNvPr>
            <p:cNvSpPr txBox="1">
              <a:spLocks noChangeArrowheads="1"/>
            </p:cNvSpPr>
            <p:nvPr userDrawn="1"/>
          </p:nvSpPr>
          <p:spPr bwMode="auto">
            <a:xfrm>
              <a:off x="-191" y="575"/>
              <a:ext cx="193" cy="1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284730" indent="190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741930" indent="190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199130" indent="190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656330" indent="190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dist" defTabSz="725805">
                <a:spcBef>
                  <a:spcPct val="50000"/>
                </a:spcBef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语言基础</a:t>
              </a:r>
              <a:r>
                <a:rPr lang="en-US" altLang="zh-CN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·</a:t>
              </a: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自测</a:t>
              </a:r>
            </a:p>
          </p:txBody>
        </p:sp>
      </p:grpSp>
      <p:grpSp>
        <p:nvGrpSpPr>
          <p:cNvPr id="18" name="Group 178"/>
          <p:cNvGrpSpPr/>
          <p:nvPr userDrawn="1"/>
        </p:nvGrpSpPr>
        <p:grpSpPr bwMode="auto">
          <a:xfrm>
            <a:off x="9241009" y="2716656"/>
            <a:ext cx="303624" cy="1750202"/>
            <a:chOff x="7335" y="1345"/>
            <a:chExt cx="240" cy="1389"/>
          </a:xfrm>
        </p:grpSpPr>
        <p:sp>
          <p:nvSpPr>
            <p:cNvPr id="19" name="AutoShape 179"/>
            <p:cNvSpPr>
              <a:spLocks noChangeArrowheads="1"/>
            </p:cNvSpPr>
            <p:nvPr userDrawn="1"/>
          </p:nvSpPr>
          <p:spPr bwMode="auto">
            <a:xfrm>
              <a:off x="7335" y="1345"/>
              <a:ext cx="192" cy="1389"/>
            </a:xfrm>
            <a:prstGeom prst="roundRect">
              <a:avLst>
                <a:gd name="adj" fmla="val 50000"/>
              </a:avLst>
            </a:prstGeom>
            <a:solidFill>
              <a:srgbClr val="969696"/>
            </a:solidFill>
            <a:ln>
              <a:noFill/>
            </a:ln>
            <a:effectLst>
              <a:prstShdw prst="shdw17" dist="17961" dir="2700000">
                <a:srgbClr val="969696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defTabSz="725805"/>
              <a:endParaRPr lang="en-US" altLang="zh-CN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" name="Text Box 180">
              <a:hlinkClick r:id="rId7" action="ppaction://hlinksldjump"/>
            </p:cNvPr>
            <p:cNvSpPr txBox="1">
              <a:spLocks noChangeArrowheads="1"/>
            </p:cNvSpPr>
            <p:nvPr userDrawn="1"/>
          </p:nvSpPr>
          <p:spPr bwMode="auto">
            <a:xfrm>
              <a:off x="7383" y="1375"/>
              <a:ext cx="192" cy="1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284730" indent="190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741930" indent="190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199130" indent="190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656330" indent="190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dist" defTabSz="725805">
                <a:spcBef>
                  <a:spcPct val="50000"/>
                </a:spcBef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课时分层作业</a:t>
              </a:r>
            </a:p>
          </p:txBody>
        </p:sp>
      </p:grpSp>
      <p:grpSp>
        <p:nvGrpSpPr>
          <p:cNvPr id="21" name="Group 181"/>
          <p:cNvGrpSpPr/>
          <p:nvPr userDrawn="1"/>
        </p:nvGrpSpPr>
        <p:grpSpPr bwMode="auto">
          <a:xfrm>
            <a:off x="9252349" y="676645"/>
            <a:ext cx="303625" cy="1750201"/>
            <a:chOff x="7335" y="1345"/>
            <a:chExt cx="240" cy="1389"/>
          </a:xfrm>
        </p:grpSpPr>
        <p:sp>
          <p:nvSpPr>
            <p:cNvPr id="22" name="AutoShape 182"/>
            <p:cNvSpPr>
              <a:spLocks noChangeArrowheads="1"/>
            </p:cNvSpPr>
            <p:nvPr userDrawn="1"/>
          </p:nvSpPr>
          <p:spPr bwMode="auto">
            <a:xfrm>
              <a:off x="7335" y="1345"/>
              <a:ext cx="192" cy="1389"/>
            </a:xfrm>
            <a:prstGeom prst="roundRect">
              <a:avLst>
                <a:gd name="adj" fmla="val 50000"/>
              </a:avLst>
            </a:prstGeom>
            <a:solidFill>
              <a:srgbClr val="969696"/>
            </a:solidFill>
            <a:ln>
              <a:noFill/>
            </a:ln>
            <a:effectLst>
              <a:prstShdw prst="shdw17" dist="17961" dir="2700000">
                <a:srgbClr val="969696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defTabSz="725805"/>
              <a:endParaRPr lang="en-US" altLang="zh-CN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" name="Text Box 183">
              <a:hlinkClick r:id="rId8" action="ppaction://hlinksldjump"/>
            </p:cNvPr>
            <p:cNvSpPr txBox="1">
              <a:spLocks noChangeArrowheads="1"/>
            </p:cNvSpPr>
            <p:nvPr userDrawn="1"/>
          </p:nvSpPr>
          <p:spPr bwMode="auto">
            <a:xfrm>
              <a:off x="7383" y="1375"/>
              <a:ext cx="192" cy="1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284730" indent="190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741930" indent="190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199130" indent="190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656330" indent="190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dist" defTabSz="725805">
                <a:spcBef>
                  <a:spcPct val="50000"/>
                </a:spcBef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语法精要</a:t>
              </a:r>
              <a:r>
                <a:rPr lang="en-US" altLang="zh-CN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·</a:t>
              </a: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点拨</a:t>
              </a:r>
            </a:p>
          </p:txBody>
        </p:sp>
      </p:grpSp>
      <p:grpSp>
        <p:nvGrpSpPr>
          <p:cNvPr id="24" name="Group 187"/>
          <p:cNvGrpSpPr/>
          <p:nvPr userDrawn="1"/>
        </p:nvGrpSpPr>
        <p:grpSpPr bwMode="auto">
          <a:xfrm>
            <a:off x="-303625" y="3315178"/>
            <a:ext cx="303625" cy="1449051"/>
            <a:chOff x="7335" y="1345"/>
            <a:chExt cx="240" cy="1389"/>
          </a:xfrm>
        </p:grpSpPr>
        <p:sp>
          <p:nvSpPr>
            <p:cNvPr id="25" name="AutoShape 188"/>
            <p:cNvSpPr>
              <a:spLocks noChangeArrowheads="1"/>
            </p:cNvSpPr>
            <p:nvPr userDrawn="1"/>
          </p:nvSpPr>
          <p:spPr bwMode="auto">
            <a:xfrm>
              <a:off x="7335" y="1345"/>
              <a:ext cx="192" cy="1389"/>
            </a:xfrm>
            <a:prstGeom prst="roundRect">
              <a:avLst>
                <a:gd name="adj" fmla="val 50000"/>
              </a:avLst>
            </a:prstGeom>
            <a:solidFill>
              <a:srgbClr val="969696"/>
            </a:solidFill>
            <a:ln>
              <a:noFill/>
            </a:ln>
            <a:effectLst>
              <a:prstShdw prst="shdw17" dist="17961" dir="2700000">
                <a:srgbClr val="969696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defTabSz="725805"/>
              <a:endParaRPr lang="en-US" altLang="zh-CN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6" name="Text Box 189">
              <a:hlinkClick r:id="rId9" action="ppaction://hlinksldjump"/>
            </p:cNvPr>
            <p:cNvSpPr txBox="1">
              <a:spLocks noChangeArrowheads="1"/>
            </p:cNvSpPr>
            <p:nvPr userDrawn="1"/>
          </p:nvSpPr>
          <p:spPr bwMode="auto">
            <a:xfrm>
              <a:off x="7383" y="1375"/>
              <a:ext cx="192" cy="1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284730" indent="190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741930" indent="190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199130" indent="190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656330" indent="190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dist" defTabSz="725805">
                <a:spcBef>
                  <a:spcPct val="50000"/>
                </a:spcBef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语法专项</a:t>
              </a:r>
              <a:r>
                <a:rPr lang="en-US" altLang="zh-CN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·</a:t>
              </a: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突破</a:t>
              </a: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5204" y="289810"/>
            <a:ext cx="8345255" cy="1052138"/>
          </a:xfrm>
          <a:prstGeom prst="rect">
            <a:avLst/>
          </a:prstGeom>
        </p:spPr>
        <p:txBody>
          <a:bodyPr lIns="72567" tIns="36283" rIns="72567" bIns="36283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5204" y="1449052"/>
            <a:ext cx="8345255" cy="3453781"/>
          </a:xfrm>
          <a:prstGeom prst="rect">
            <a:avLst/>
          </a:prstGeom>
        </p:spPr>
        <p:txBody>
          <a:bodyPr lIns="72567" tIns="36283" rIns="72567" bIns="36283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27" name="Rectangle 142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8405729" y="75604"/>
            <a:ext cx="737013" cy="35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567" tIns="36283" rIns="72567" bIns="36283" numCol="1" anchor="t" anchorCtr="0" compatLnSpc="1"/>
          <a:lstStyle>
            <a:lvl1pPr algn="ctr">
              <a:defRPr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C35A15B4-71AA-4EB9-964A-AFA34469621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6 -4.90196E-6 L -0.0419 -4.90196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6 -4.90196E-6 L -0.0419 -4.90196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3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9.59843E-7 L 0.03733 9.59843E-7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6.75808E-7 L 0.03761 -6.75808E-7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3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803E-6 -4.31373E-6 L 0.03609 -4.31373E-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685165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165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685165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685165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685165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62585" algn="l" defTabSz="685165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725805" algn="l" defTabSz="685165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88390" algn="l" defTabSz="685165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451610" algn="l" defTabSz="685165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defTabSz="685165" rtl="0" fontAlgn="base">
        <a:lnSpc>
          <a:spcPct val="90000"/>
        </a:lnSpc>
        <a:spcBef>
          <a:spcPts val="755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3715" indent="-171450" algn="l" defTabSz="685165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6615" indent="-171450" algn="l" defTabSz="685165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785" indent="-172720" algn="l" defTabSz="685165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165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995805" indent="-181610" algn="l" defTabSz="725805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358390" indent="-181610" algn="l" defTabSz="725805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21610" indent="-181610" algn="l" defTabSz="725805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084195" indent="-181610" algn="l" defTabSz="725805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0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39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61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19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678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00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1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3.emf"/><Relationship Id="rId4" Type="http://schemas.openxmlformats.org/officeDocument/2006/relationships/oleObject" Target="../embeddings/oleObject1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1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5.emf"/><Relationship Id="rId4" Type="http://schemas.openxmlformats.org/officeDocument/2006/relationships/oleObject" Target="../embeddings/oleObject1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6.emf"/><Relationship Id="rId4" Type="http://schemas.openxmlformats.org/officeDocument/2006/relationships/oleObject" Target="../embeddings/oleObject2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7.emf"/><Relationship Id="rId4" Type="http://schemas.openxmlformats.org/officeDocument/2006/relationships/oleObject" Target="../embeddings/oleObject2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28.emf"/><Relationship Id="rId4" Type="http://schemas.openxmlformats.org/officeDocument/2006/relationships/oleObject" Target="../embeddings/oleObject2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29.emf"/><Relationship Id="rId4" Type="http://schemas.openxmlformats.org/officeDocument/2006/relationships/oleObject" Target="../embeddings/oleObject2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30.e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31.e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32.e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33.e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34.e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35.e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188978" y="2275640"/>
            <a:ext cx="8803840" cy="0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567" tIns="36283" rIns="72567" bIns="36283"/>
          <a:lstStyle/>
          <a:p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0" y="1401601"/>
            <a:ext cx="9141480" cy="68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7" rIns="68576" bIns="34287">
            <a:spAutoFit/>
          </a:bodyPr>
          <a:lstStyle/>
          <a:p>
            <a:pPr algn="ctr" defTabSz="683895">
              <a:tabLst>
                <a:tab pos="2489200" algn="l"/>
              </a:tabLst>
            </a:pPr>
            <a:r>
              <a:rPr lang="en-US" altLang="zh-CN" sz="4000" dirty="0">
                <a:solidFill>
                  <a:srgbClr val="996633"/>
                </a:solidFill>
                <a:ea typeface="微软雅黑" panose="020B0503020204020204" pitchFamily="34" charset="-122"/>
              </a:rPr>
              <a:t>Unit 4</a:t>
            </a:r>
            <a:r>
              <a:rPr lang="zh-CN" altLang="en-US" sz="4000" dirty="0">
                <a:solidFill>
                  <a:srgbClr val="996633"/>
                </a:solidFill>
                <a:ea typeface="微软雅黑" panose="020B0503020204020204" pitchFamily="34" charset="-122"/>
              </a:rPr>
              <a:t>　</a:t>
            </a:r>
            <a:r>
              <a:rPr lang="en-US" altLang="zh-CN" sz="4000" dirty="0">
                <a:solidFill>
                  <a:srgbClr val="996633"/>
                </a:solidFill>
                <a:ea typeface="微软雅黑" panose="020B0503020204020204" pitchFamily="34" charset="-122"/>
              </a:rPr>
              <a:t>Friends forever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0" y="2330317"/>
            <a:ext cx="9144000" cy="709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6" tIns="34287" rIns="68576" bIns="34287">
            <a:spAutoFit/>
          </a:bodyPr>
          <a:lstStyle/>
          <a:p>
            <a:pPr algn="ctr" defTabSz="683895">
              <a:lnSpc>
                <a:spcPct val="130000"/>
              </a:lnSpc>
              <a:tabLst>
                <a:tab pos="2059305" algn="l"/>
              </a:tabLst>
            </a:pPr>
            <a:r>
              <a:rPr lang="en-US" altLang="en-US" sz="3200" dirty="0">
                <a:solidFill>
                  <a:srgbClr val="666633"/>
                </a:solidFill>
                <a:ea typeface="隶书" panose="02010509060101010101" pitchFamily="49" charset="-122"/>
              </a:rPr>
              <a:t>Section Ⅲ　Using Language</a:t>
            </a:r>
            <a:endParaRPr lang="zh-CN" altLang="en-US" sz="3200" dirty="0">
              <a:solidFill>
                <a:srgbClr val="666633"/>
              </a:solidFill>
              <a:ea typeface="隶书" panose="020105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43652" y="402273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 animBg="1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D4D42702-177A-491A-86AC-3B363F6724E4}" type="slidenum">
              <a:rPr lang="zh-CN" altLang="en-US"/>
              <a:t>10</a:t>
            </a:fld>
            <a:endParaRPr lang="en-US" altLang="zh-CN"/>
          </a:p>
        </p:txBody>
      </p:sp>
      <p:pic>
        <p:nvPicPr>
          <p:cNvPr id="703498" name="Picture 10" descr="答案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89346" y="4887713"/>
            <a:ext cx="432129" cy="263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03497" name="Object 9"/>
          <p:cNvGraphicFramePr>
            <a:graphicFrameLocks noChangeAspect="1"/>
          </p:cNvGraphicFramePr>
          <p:nvPr/>
        </p:nvGraphicFramePr>
        <p:xfrm>
          <a:off x="404415" y="375494"/>
          <a:ext cx="8336435" cy="4392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506" name="Document" r:id="rId5" imgW="14020800" imgH="7391400" progId="Word.Document.8">
                  <p:embed/>
                </p:oleObj>
              </mc:Choice>
              <mc:Fallback>
                <p:oleObj name="Document" r:id="rId5" imgW="14020800" imgH="7391400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15" y="375494"/>
                        <a:ext cx="8336435" cy="43925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3499" name="Rectangle 11"/>
          <p:cNvSpPr>
            <a:spLocks noChangeArrowheads="1"/>
          </p:cNvSpPr>
          <p:nvPr/>
        </p:nvSpPr>
        <p:spPr bwMode="auto">
          <a:xfrm>
            <a:off x="2676957" y="3574850"/>
            <a:ext cx="382192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 anchor="ctr">
            <a:spAutoFit/>
          </a:bodyPr>
          <a:lstStyle/>
          <a:p>
            <a:pPr algn="ctr"/>
            <a:r>
              <a:rPr lang="en-US" altLang="zh-CN" b="0"/>
              <a:t>of</a:t>
            </a:r>
          </a:p>
        </p:txBody>
      </p:sp>
      <p:sp>
        <p:nvSpPr>
          <p:cNvPr id="703500" name="Rectangle 12"/>
          <p:cNvSpPr>
            <a:spLocks noChangeArrowheads="1"/>
          </p:cNvSpPr>
          <p:nvPr/>
        </p:nvSpPr>
        <p:spPr bwMode="auto">
          <a:xfrm>
            <a:off x="2974510" y="2443227"/>
            <a:ext cx="1101941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qualities</a:t>
            </a:r>
            <a:endParaRPr lang="zh-CN" altLang="en-US" b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034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03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703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3498"/>
                  </p:tgtEl>
                </p:cond>
              </p:nextCondLst>
            </p:seq>
          </p:childTnLst>
        </p:cTn>
      </p:par>
    </p:tnLst>
    <p:bldLst>
      <p:bldP spid="703499" grpId="0"/>
      <p:bldP spid="703499" grpId="1"/>
      <p:bldP spid="703500" grpId="0"/>
      <p:bldP spid="70350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BAEFF1E5-0F8B-4E5E-B885-DA43372904A7}" type="slidenum">
              <a:rPr lang="zh-CN" altLang="en-US"/>
              <a:t>11</a:t>
            </a:fld>
            <a:endParaRPr lang="en-US" altLang="zh-CN"/>
          </a:p>
        </p:txBody>
      </p:sp>
      <p:graphicFrame>
        <p:nvGraphicFramePr>
          <p:cNvPr id="752643" name="Object 3"/>
          <p:cNvGraphicFramePr>
            <a:graphicFrameLocks noChangeAspect="1"/>
          </p:cNvGraphicFramePr>
          <p:nvPr/>
        </p:nvGraphicFramePr>
        <p:xfrm>
          <a:off x="343942" y="635063"/>
          <a:ext cx="8456121" cy="3873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649" name="Document" r:id="rId4" imgW="14236700" imgH="6515100" progId="Word.Document.8">
                  <p:embed/>
                </p:oleObj>
              </mc:Choice>
              <mc:Fallback>
                <p:oleObj name="Document" r:id="rId4" imgW="14236700" imgH="65151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942" y="635063"/>
                        <a:ext cx="8456121" cy="3873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E213F727-CA55-4D19-BBFD-FE7C29C5E37A}" type="slidenum">
              <a:rPr lang="zh-CN" altLang="en-US"/>
              <a:t>12</a:t>
            </a:fld>
            <a:endParaRPr lang="en-US" altLang="zh-CN"/>
          </a:p>
        </p:txBody>
      </p:sp>
      <p:pic>
        <p:nvPicPr>
          <p:cNvPr id="753671" name="Picture 7" descr="答案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89346" y="4887713"/>
            <a:ext cx="432129" cy="263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53670" name="Object 6"/>
          <p:cNvGraphicFramePr>
            <a:graphicFrameLocks noChangeAspect="1"/>
          </p:cNvGraphicFramePr>
          <p:nvPr/>
        </p:nvGraphicFramePr>
        <p:xfrm>
          <a:off x="404415" y="924874"/>
          <a:ext cx="8336435" cy="3293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681" name="Document" r:id="rId5" imgW="14020800" imgH="5549900" progId="Word.Document.8">
                  <p:embed/>
                </p:oleObj>
              </mc:Choice>
              <mc:Fallback>
                <p:oleObj name="Document" r:id="rId5" imgW="14020800" imgH="554990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15" y="924874"/>
                        <a:ext cx="8336435" cy="32937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3673" name="Rectangle 9"/>
          <p:cNvSpPr>
            <a:spLocks noChangeArrowheads="1"/>
          </p:cNvSpPr>
          <p:nvPr/>
        </p:nvSpPr>
        <p:spPr bwMode="auto">
          <a:xfrm>
            <a:off x="5006649" y="825330"/>
            <a:ext cx="476770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for</a:t>
            </a:r>
          </a:p>
        </p:txBody>
      </p:sp>
      <p:sp>
        <p:nvSpPr>
          <p:cNvPr id="753674" name="Rectangle 10"/>
          <p:cNvSpPr>
            <a:spLocks noChangeArrowheads="1"/>
          </p:cNvSpPr>
          <p:nvPr/>
        </p:nvSpPr>
        <p:spPr bwMode="auto">
          <a:xfrm>
            <a:off x="3741759" y="1919049"/>
            <a:ext cx="773326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about</a:t>
            </a:r>
            <a:endParaRPr lang="zh-CN" altLang="en-US" b="0"/>
          </a:p>
        </p:txBody>
      </p:sp>
      <p:sp>
        <p:nvSpPr>
          <p:cNvPr id="753675" name="Rectangle 11"/>
          <p:cNvSpPr>
            <a:spLocks noChangeArrowheads="1"/>
          </p:cNvSpPr>
          <p:nvPr/>
        </p:nvSpPr>
        <p:spPr bwMode="auto">
          <a:xfrm>
            <a:off x="4934839" y="3054348"/>
            <a:ext cx="350133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at</a:t>
            </a:r>
            <a:endParaRPr lang="zh-CN" altLang="en-US" b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53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7536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7536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753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3671"/>
                  </p:tgtEl>
                </p:cond>
              </p:nextCondLst>
            </p:seq>
          </p:childTnLst>
        </p:cTn>
      </p:par>
    </p:tnLst>
    <p:bldLst>
      <p:bldP spid="753673" grpId="0"/>
      <p:bldP spid="753673" grpId="1"/>
      <p:bldP spid="753674" grpId="0"/>
      <p:bldP spid="753674" grpId="1"/>
      <p:bldP spid="753675" grpId="0"/>
      <p:bldP spid="75367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B037C542-EE39-4DE3-B422-067831C405DA}" type="slidenum">
              <a:rPr lang="zh-CN" altLang="en-US"/>
              <a:t>13</a:t>
            </a:fld>
            <a:endParaRPr lang="en-US" altLang="zh-CN"/>
          </a:p>
        </p:txBody>
      </p:sp>
      <p:cxnSp>
        <p:nvCxnSpPr>
          <p:cNvPr id="3" name="直接连接符 2"/>
          <p:cNvCxnSpPr>
            <a:cxnSpLocks noChangeShapeType="1"/>
          </p:cNvCxnSpPr>
          <p:nvPr/>
        </p:nvCxnSpPr>
        <p:spPr bwMode="auto">
          <a:xfrm>
            <a:off x="551817" y="2312181"/>
            <a:ext cx="7920685" cy="0"/>
          </a:xfrm>
          <a:prstGeom prst="line">
            <a:avLst/>
          </a:prstGeom>
          <a:noFill/>
          <a:ln w="28575" algn="ctr">
            <a:solidFill>
              <a:srgbClr val="99663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56409" name="Group 25"/>
          <p:cNvGrpSpPr/>
          <p:nvPr/>
        </p:nvGrpSpPr>
        <p:grpSpPr bwMode="auto">
          <a:xfrm>
            <a:off x="609339" y="974882"/>
            <a:ext cx="998440" cy="999045"/>
            <a:chOff x="1023" y="2520"/>
            <a:chExt cx="838" cy="839"/>
          </a:xfrm>
        </p:grpSpPr>
        <p:grpSp>
          <p:nvGrpSpPr>
            <p:cNvPr id="2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656411" name="TextBox 77"/>
            <p:cNvSpPr txBox="1">
              <a:spLocks noChangeArrowheads="1"/>
            </p:cNvSpPr>
            <p:nvPr/>
          </p:nvSpPr>
          <p:spPr bwMode="auto">
            <a:xfrm>
              <a:off x="1103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01675" indent="-26987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079500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513205" indent="-21780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945005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4022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8594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3166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7738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语</a:t>
              </a:r>
            </a:p>
          </p:txBody>
        </p:sp>
      </p:grpSp>
      <p:grpSp>
        <p:nvGrpSpPr>
          <p:cNvPr id="656412" name="Group 28"/>
          <p:cNvGrpSpPr/>
          <p:nvPr/>
        </p:nvGrpSpPr>
        <p:grpSpPr bwMode="auto">
          <a:xfrm>
            <a:off x="1824797" y="974882"/>
            <a:ext cx="997610" cy="999045"/>
            <a:chOff x="1023" y="2520"/>
            <a:chExt cx="838" cy="839"/>
          </a:xfrm>
        </p:grpSpPr>
        <p:grpSp>
          <p:nvGrpSpPr>
            <p:cNvPr id="6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7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656414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01675" indent="-26987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079500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513205" indent="-21780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945005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4022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8594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3166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7738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法</a:t>
              </a:r>
            </a:p>
          </p:txBody>
        </p:sp>
      </p:grpSp>
      <p:grpSp>
        <p:nvGrpSpPr>
          <p:cNvPr id="656415" name="Group 31"/>
          <p:cNvGrpSpPr/>
          <p:nvPr/>
        </p:nvGrpSpPr>
        <p:grpSpPr bwMode="auto">
          <a:xfrm>
            <a:off x="3012837" y="974882"/>
            <a:ext cx="997610" cy="999045"/>
            <a:chOff x="1023" y="2520"/>
            <a:chExt cx="838" cy="839"/>
          </a:xfrm>
        </p:grpSpPr>
        <p:grpSp>
          <p:nvGrpSpPr>
            <p:cNvPr id="9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656417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01675" indent="-26987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079500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513205" indent="-21780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945005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4022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8594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3166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7738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专</a:t>
              </a:r>
            </a:p>
          </p:txBody>
        </p:sp>
      </p:grpSp>
      <p:grpSp>
        <p:nvGrpSpPr>
          <p:cNvPr id="656418" name="Group 34"/>
          <p:cNvGrpSpPr/>
          <p:nvPr/>
        </p:nvGrpSpPr>
        <p:grpSpPr bwMode="auto">
          <a:xfrm>
            <a:off x="4227632" y="1010028"/>
            <a:ext cx="998440" cy="998214"/>
            <a:chOff x="1023" y="2520"/>
            <a:chExt cx="838" cy="839"/>
          </a:xfrm>
        </p:grpSpPr>
        <p:grpSp>
          <p:nvGrpSpPr>
            <p:cNvPr id="12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3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656420" name="TextBox 77"/>
            <p:cNvSpPr txBox="1">
              <a:spLocks noChangeArrowheads="1"/>
            </p:cNvSpPr>
            <p:nvPr/>
          </p:nvSpPr>
          <p:spPr bwMode="auto">
            <a:xfrm>
              <a:off x="1102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01675" indent="-26987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079500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513205" indent="-21780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945005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4022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8594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3166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7738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项</a:t>
              </a:r>
            </a:p>
          </p:txBody>
        </p:sp>
      </p:grpSp>
      <p:grpSp>
        <p:nvGrpSpPr>
          <p:cNvPr id="656421" name="Group 37"/>
          <p:cNvGrpSpPr/>
          <p:nvPr/>
        </p:nvGrpSpPr>
        <p:grpSpPr bwMode="auto">
          <a:xfrm>
            <a:off x="5572559" y="2460339"/>
            <a:ext cx="996779" cy="998214"/>
            <a:chOff x="1023" y="2520"/>
            <a:chExt cx="838" cy="839"/>
          </a:xfrm>
        </p:grpSpPr>
        <p:grpSp>
          <p:nvGrpSpPr>
            <p:cNvPr id="15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6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656423" name="TextBox 77"/>
            <p:cNvSpPr txBox="1">
              <a:spLocks noChangeArrowheads="1"/>
            </p:cNvSpPr>
            <p:nvPr/>
          </p:nvSpPr>
          <p:spPr bwMode="auto">
            <a:xfrm>
              <a:off x="1100" y="2534"/>
              <a:ext cx="678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01675" indent="-26987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079500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513205" indent="-21780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945005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4022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8594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3166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7738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突</a:t>
              </a:r>
            </a:p>
          </p:txBody>
        </p:sp>
      </p:grpSp>
      <p:grpSp>
        <p:nvGrpSpPr>
          <p:cNvPr id="656424" name="Group 40"/>
          <p:cNvGrpSpPr/>
          <p:nvPr/>
        </p:nvGrpSpPr>
        <p:grpSpPr bwMode="auto">
          <a:xfrm>
            <a:off x="6899182" y="2470420"/>
            <a:ext cx="996779" cy="998214"/>
            <a:chOff x="1023" y="2520"/>
            <a:chExt cx="838" cy="839"/>
          </a:xfrm>
        </p:grpSpPr>
        <p:grpSp>
          <p:nvGrpSpPr>
            <p:cNvPr id="58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0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656426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8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01675" indent="-26987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079500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513205" indent="-21780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945005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4022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8594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3166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7738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破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56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6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56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56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56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56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56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56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6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6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2FCC2FE6-773B-40F2-940E-1E6CEF9BFA99}" type="slidenum">
              <a:rPr lang="zh-CN" altLang="en-US"/>
              <a:t>14</a:t>
            </a:fld>
            <a:endParaRPr lang="en-US" altLang="zh-CN"/>
          </a:p>
        </p:txBody>
      </p:sp>
      <p:pic>
        <p:nvPicPr>
          <p:cNvPr id="648209" name="Picture 17" descr="答案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89346" y="4887713"/>
            <a:ext cx="432129" cy="263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48208" name="Object 16"/>
          <p:cNvGraphicFramePr>
            <a:graphicFrameLocks noChangeAspect="1"/>
          </p:cNvGraphicFramePr>
          <p:nvPr/>
        </p:nvGraphicFramePr>
        <p:xfrm>
          <a:off x="347720" y="308712"/>
          <a:ext cx="8449822" cy="4526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218" name="Document" r:id="rId5" imgW="14211300" imgH="7620000" progId="Word.Document.8">
                  <p:embed/>
                </p:oleObj>
              </mc:Choice>
              <mc:Fallback>
                <p:oleObj name="Document" r:id="rId5" imgW="14211300" imgH="7620000" progId="Word.Document.8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720" y="308712"/>
                        <a:ext cx="8449822" cy="45260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8210" name="Rectangle 18"/>
          <p:cNvSpPr>
            <a:spLocks noChangeArrowheads="1"/>
          </p:cNvSpPr>
          <p:nvPr/>
        </p:nvSpPr>
        <p:spPr bwMode="auto">
          <a:xfrm>
            <a:off x="7098096" y="3538308"/>
            <a:ext cx="632261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 anchor="ctr">
            <a:spAutoFit/>
          </a:bodyPr>
          <a:lstStyle/>
          <a:p>
            <a:pPr algn="ctr"/>
            <a:r>
              <a:rPr lang="en-US" altLang="zh-CN" b="0"/>
              <a:t>who</a:t>
            </a:r>
          </a:p>
        </p:txBody>
      </p:sp>
      <p:sp>
        <p:nvSpPr>
          <p:cNvPr id="648211" name="Rectangle 19"/>
          <p:cNvSpPr>
            <a:spLocks noChangeArrowheads="1"/>
          </p:cNvSpPr>
          <p:nvPr/>
        </p:nvSpPr>
        <p:spPr bwMode="auto">
          <a:xfrm>
            <a:off x="7086664" y="1605297"/>
            <a:ext cx="569744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that</a:t>
            </a:r>
            <a:endParaRPr lang="zh-CN" altLang="en-US" b="0"/>
          </a:p>
        </p:txBody>
      </p:sp>
      <p:sp>
        <p:nvSpPr>
          <p:cNvPr id="648212" name="Rectangle 20"/>
          <p:cNvSpPr>
            <a:spLocks noChangeArrowheads="1"/>
          </p:cNvSpPr>
          <p:nvPr/>
        </p:nvSpPr>
        <p:spPr bwMode="auto">
          <a:xfrm>
            <a:off x="7060208" y="2535210"/>
            <a:ext cx="632262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who</a:t>
            </a:r>
            <a:endParaRPr lang="zh-CN" altLang="en-US" b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8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648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648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648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8209"/>
                  </p:tgtEl>
                </p:cond>
              </p:nextCondLst>
            </p:seq>
          </p:childTnLst>
        </p:cTn>
      </p:par>
    </p:tnLst>
    <p:bldLst>
      <p:bldP spid="648210" grpId="0"/>
      <p:bldP spid="648210" grpId="1"/>
      <p:bldP spid="648211" grpId="0"/>
      <p:bldP spid="648211" grpId="1"/>
      <p:bldP spid="648212" grpId="0"/>
      <p:bldP spid="64821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701295AA-8462-4B12-8846-BCD6379DF542}" type="slidenum">
              <a:rPr lang="zh-CN" altLang="en-US"/>
              <a:t>15</a:t>
            </a:fld>
            <a:endParaRPr lang="en-US" altLang="zh-CN"/>
          </a:p>
        </p:txBody>
      </p:sp>
      <p:cxnSp>
        <p:nvCxnSpPr>
          <p:cNvPr id="3" name="直接连接符 2"/>
          <p:cNvCxnSpPr>
            <a:cxnSpLocks noChangeShapeType="1"/>
          </p:cNvCxnSpPr>
          <p:nvPr/>
        </p:nvCxnSpPr>
        <p:spPr bwMode="auto">
          <a:xfrm>
            <a:off x="551817" y="2312181"/>
            <a:ext cx="7920685" cy="0"/>
          </a:xfrm>
          <a:prstGeom prst="line">
            <a:avLst/>
          </a:prstGeom>
          <a:noFill/>
          <a:ln w="28575" algn="ctr">
            <a:solidFill>
              <a:srgbClr val="99663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92579" name="Group 3"/>
          <p:cNvGrpSpPr/>
          <p:nvPr/>
        </p:nvGrpSpPr>
        <p:grpSpPr bwMode="auto">
          <a:xfrm>
            <a:off x="609339" y="974882"/>
            <a:ext cx="998440" cy="999045"/>
            <a:chOff x="1023" y="2520"/>
            <a:chExt cx="838" cy="839"/>
          </a:xfrm>
        </p:grpSpPr>
        <p:grpSp>
          <p:nvGrpSpPr>
            <p:cNvPr id="2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92581" name="TextBox 77"/>
            <p:cNvSpPr txBox="1">
              <a:spLocks noChangeArrowheads="1"/>
            </p:cNvSpPr>
            <p:nvPr/>
          </p:nvSpPr>
          <p:spPr bwMode="auto">
            <a:xfrm>
              <a:off x="1103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01675" indent="-26987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079500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513205" indent="-21780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945005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4022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8594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3166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7738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语</a:t>
              </a:r>
            </a:p>
          </p:txBody>
        </p:sp>
      </p:grpSp>
      <p:grpSp>
        <p:nvGrpSpPr>
          <p:cNvPr id="792582" name="Group 6"/>
          <p:cNvGrpSpPr/>
          <p:nvPr/>
        </p:nvGrpSpPr>
        <p:grpSpPr bwMode="auto">
          <a:xfrm>
            <a:off x="1824797" y="974882"/>
            <a:ext cx="997610" cy="999045"/>
            <a:chOff x="1023" y="2520"/>
            <a:chExt cx="838" cy="839"/>
          </a:xfrm>
        </p:grpSpPr>
        <p:grpSp>
          <p:nvGrpSpPr>
            <p:cNvPr id="6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7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92584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01675" indent="-26987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079500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513205" indent="-21780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945005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4022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8594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3166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7738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法</a:t>
              </a:r>
            </a:p>
          </p:txBody>
        </p:sp>
      </p:grpSp>
      <p:grpSp>
        <p:nvGrpSpPr>
          <p:cNvPr id="792585" name="Group 9"/>
          <p:cNvGrpSpPr/>
          <p:nvPr/>
        </p:nvGrpSpPr>
        <p:grpSpPr bwMode="auto">
          <a:xfrm>
            <a:off x="3012837" y="974882"/>
            <a:ext cx="997610" cy="999045"/>
            <a:chOff x="1023" y="2520"/>
            <a:chExt cx="838" cy="839"/>
          </a:xfrm>
        </p:grpSpPr>
        <p:grpSp>
          <p:nvGrpSpPr>
            <p:cNvPr id="9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92587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01675" indent="-26987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079500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513205" indent="-21780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945005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4022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8594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3166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7738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精</a:t>
              </a:r>
            </a:p>
          </p:txBody>
        </p:sp>
      </p:grpSp>
      <p:grpSp>
        <p:nvGrpSpPr>
          <p:cNvPr id="792588" name="Group 12"/>
          <p:cNvGrpSpPr/>
          <p:nvPr/>
        </p:nvGrpSpPr>
        <p:grpSpPr bwMode="auto">
          <a:xfrm>
            <a:off x="4227632" y="1010028"/>
            <a:ext cx="998440" cy="998214"/>
            <a:chOff x="1023" y="2520"/>
            <a:chExt cx="838" cy="839"/>
          </a:xfrm>
        </p:grpSpPr>
        <p:grpSp>
          <p:nvGrpSpPr>
            <p:cNvPr id="12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3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92590" name="TextBox 77"/>
            <p:cNvSpPr txBox="1">
              <a:spLocks noChangeArrowheads="1"/>
            </p:cNvSpPr>
            <p:nvPr/>
          </p:nvSpPr>
          <p:spPr bwMode="auto">
            <a:xfrm>
              <a:off x="1103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01675" indent="-26987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079500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513205" indent="-21780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945005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4022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8594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3166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7738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要</a:t>
              </a:r>
            </a:p>
          </p:txBody>
        </p:sp>
      </p:grpSp>
      <p:grpSp>
        <p:nvGrpSpPr>
          <p:cNvPr id="792591" name="Group 15"/>
          <p:cNvGrpSpPr/>
          <p:nvPr/>
        </p:nvGrpSpPr>
        <p:grpSpPr bwMode="auto">
          <a:xfrm>
            <a:off x="5572559" y="2460339"/>
            <a:ext cx="996779" cy="998214"/>
            <a:chOff x="1023" y="2520"/>
            <a:chExt cx="838" cy="839"/>
          </a:xfrm>
        </p:grpSpPr>
        <p:grpSp>
          <p:nvGrpSpPr>
            <p:cNvPr id="15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6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92593" name="TextBox 77"/>
            <p:cNvSpPr txBox="1">
              <a:spLocks noChangeArrowheads="1"/>
            </p:cNvSpPr>
            <p:nvPr/>
          </p:nvSpPr>
          <p:spPr bwMode="auto">
            <a:xfrm>
              <a:off x="1100" y="2534"/>
              <a:ext cx="678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01675" indent="-26987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079500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513205" indent="-21780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945005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4022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8594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3166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7738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点</a:t>
              </a:r>
            </a:p>
          </p:txBody>
        </p:sp>
      </p:grpSp>
      <p:grpSp>
        <p:nvGrpSpPr>
          <p:cNvPr id="792594" name="Group 18"/>
          <p:cNvGrpSpPr/>
          <p:nvPr/>
        </p:nvGrpSpPr>
        <p:grpSpPr bwMode="auto">
          <a:xfrm>
            <a:off x="6899182" y="2470420"/>
            <a:ext cx="996779" cy="998214"/>
            <a:chOff x="1023" y="2520"/>
            <a:chExt cx="838" cy="839"/>
          </a:xfrm>
        </p:grpSpPr>
        <p:grpSp>
          <p:nvGrpSpPr>
            <p:cNvPr id="58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0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792596" name="TextBox 77"/>
            <p:cNvSpPr txBox="1">
              <a:spLocks noChangeArrowheads="1"/>
            </p:cNvSpPr>
            <p:nvPr/>
          </p:nvSpPr>
          <p:spPr bwMode="auto">
            <a:xfrm>
              <a:off x="1100" y="2534"/>
              <a:ext cx="678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01675" indent="-26987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079500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513205" indent="-21780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945005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4022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8594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3166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7738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拨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2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2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2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2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92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92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92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2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F17F82D5-F947-4DD4-ADA2-CEFE072B416B}" type="slidenum">
              <a:rPr lang="zh-CN" altLang="en-US"/>
              <a:t>16</a:t>
            </a:fld>
            <a:endParaRPr lang="en-US" altLang="zh-CN"/>
          </a:p>
        </p:txBody>
      </p:sp>
      <p:graphicFrame>
        <p:nvGraphicFramePr>
          <p:cNvPr id="775171" name="Object 3"/>
          <p:cNvGraphicFramePr>
            <a:graphicFrameLocks noChangeAspect="1"/>
          </p:cNvGraphicFramePr>
          <p:nvPr/>
        </p:nvGraphicFramePr>
        <p:xfrm>
          <a:off x="404415" y="375494"/>
          <a:ext cx="8336435" cy="4392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177" name="Document" r:id="rId4" imgW="14033500" imgH="7391400" progId="Word.Document.8">
                  <p:embed/>
                </p:oleObj>
              </mc:Choice>
              <mc:Fallback>
                <p:oleObj name="Document" r:id="rId4" imgW="14033500" imgH="73914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15" y="375494"/>
                        <a:ext cx="8336435" cy="43925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438A7544-A25A-48CD-A893-06A73A1190FF}" type="slidenum">
              <a:rPr lang="zh-CN" altLang="en-US"/>
              <a:t>17</a:t>
            </a:fld>
            <a:endParaRPr lang="en-US" altLang="zh-CN"/>
          </a:p>
        </p:txBody>
      </p:sp>
      <p:graphicFrame>
        <p:nvGraphicFramePr>
          <p:cNvPr id="797698" name="Object 2"/>
          <p:cNvGraphicFramePr>
            <a:graphicFrameLocks noChangeAspect="1"/>
          </p:cNvGraphicFramePr>
          <p:nvPr/>
        </p:nvGraphicFramePr>
        <p:xfrm>
          <a:off x="404415" y="1474253"/>
          <a:ext cx="8336435" cy="2196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7704" name="Document" r:id="rId4" imgW="14033500" imgH="3695700" progId="Word.Document.8">
                  <p:embed/>
                </p:oleObj>
              </mc:Choice>
              <mc:Fallback>
                <p:oleObj name="Document" r:id="rId4" imgW="14033500" imgH="36957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15" y="1474253"/>
                        <a:ext cx="8336435" cy="21962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D7051AE8-6155-43EA-AF11-8E869486C46B}" type="slidenum">
              <a:rPr lang="zh-CN" altLang="en-US"/>
              <a:t>18</a:t>
            </a:fld>
            <a:endParaRPr lang="en-US" altLang="zh-CN"/>
          </a:p>
        </p:txBody>
      </p:sp>
      <p:graphicFrame>
        <p:nvGraphicFramePr>
          <p:cNvPr id="894979" name="Object 3"/>
          <p:cNvGraphicFramePr>
            <a:graphicFrameLocks noChangeAspect="1"/>
          </p:cNvGraphicFramePr>
          <p:nvPr/>
        </p:nvGraphicFramePr>
        <p:xfrm>
          <a:off x="404415" y="1199563"/>
          <a:ext cx="8336435" cy="2745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4985" name="Document" r:id="rId4" imgW="14033500" imgH="4622800" progId="Word.Document.8">
                  <p:embed/>
                </p:oleObj>
              </mc:Choice>
              <mc:Fallback>
                <p:oleObj name="Document" r:id="rId4" imgW="14033500" imgH="46228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15" y="1199563"/>
                        <a:ext cx="8336435" cy="27456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8512ADB8-E702-40DB-9B39-841B9DAEE44E}" type="slidenum">
              <a:rPr lang="zh-CN" altLang="en-US"/>
              <a:t>19</a:t>
            </a:fld>
            <a:endParaRPr lang="en-US" altLang="zh-CN"/>
          </a:p>
        </p:txBody>
      </p:sp>
      <p:graphicFrame>
        <p:nvGraphicFramePr>
          <p:cNvPr id="893955" name="Object 3"/>
          <p:cNvGraphicFramePr>
            <a:graphicFrameLocks noChangeAspect="1"/>
          </p:cNvGraphicFramePr>
          <p:nvPr/>
        </p:nvGraphicFramePr>
        <p:xfrm>
          <a:off x="404415" y="447317"/>
          <a:ext cx="8336435" cy="4248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3961" name="Document" r:id="rId4" imgW="14033500" imgH="7150100" progId="Word.Document.8">
                  <p:embed/>
                </p:oleObj>
              </mc:Choice>
              <mc:Fallback>
                <p:oleObj name="Document" r:id="rId4" imgW="14033500" imgH="71501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15" y="447317"/>
                        <a:ext cx="8336435" cy="42488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A046C9E8-63D1-4721-85FC-DCC42BB0B475}" type="slidenum">
              <a:rPr lang="zh-CN" altLang="en-US"/>
              <a:t>2</a:t>
            </a:fld>
            <a:endParaRPr lang="en-US" altLang="zh-CN"/>
          </a:p>
        </p:txBody>
      </p:sp>
      <p:cxnSp>
        <p:nvCxnSpPr>
          <p:cNvPr id="3" name="直接连接符 2"/>
          <p:cNvCxnSpPr>
            <a:cxnSpLocks noChangeShapeType="1"/>
          </p:cNvCxnSpPr>
          <p:nvPr/>
        </p:nvCxnSpPr>
        <p:spPr bwMode="auto">
          <a:xfrm>
            <a:off x="551817" y="2312181"/>
            <a:ext cx="7920685" cy="0"/>
          </a:xfrm>
          <a:prstGeom prst="line">
            <a:avLst/>
          </a:prstGeom>
          <a:noFill/>
          <a:ln w="28575" algn="ctr">
            <a:solidFill>
              <a:srgbClr val="99663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66935" name="Group 23"/>
          <p:cNvGrpSpPr/>
          <p:nvPr/>
        </p:nvGrpSpPr>
        <p:grpSpPr bwMode="auto">
          <a:xfrm>
            <a:off x="609339" y="974882"/>
            <a:ext cx="998440" cy="999045"/>
            <a:chOff x="1023" y="2520"/>
            <a:chExt cx="838" cy="839"/>
          </a:xfrm>
        </p:grpSpPr>
        <p:grpSp>
          <p:nvGrpSpPr>
            <p:cNvPr id="2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166934" name="TextBox 77"/>
            <p:cNvSpPr txBox="1">
              <a:spLocks noChangeArrowheads="1"/>
            </p:cNvSpPr>
            <p:nvPr/>
          </p:nvSpPr>
          <p:spPr bwMode="auto">
            <a:xfrm>
              <a:off x="1102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01675" indent="-26987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079500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513205" indent="-21780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945005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4022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8594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3166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7738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语</a:t>
              </a:r>
            </a:p>
          </p:txBody>
        </p:sp>
      </p:grpSp>
      <p:grpSp>
        <p:nvGrpSpPr>
          <p:cNvPr id="166936" name="Group 24"/>
          <p:cNvGrpSpPr/>
          <p:nvPr/>
        </p:nvGrpSpPr>
        <p:grpSpPr bwMode="auto">
          <a:xfrm>
            <a:off x="1824797" y="974882"/>
            <a:ext cx="997610" cy="999045"/>
            <a:chOff x="1023" y="2520"/>
            <a:chExt cx="838" cy="839"/>
          </a:xfrm>
        </p:grpSpPr>
        <p:grpSp>
          <p:nvGrpSpPr>
            <p:cNvPr id="6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7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166938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01675" indent="-26987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079500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513205" indent="-21780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945005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4022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8594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3166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7738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 dirty="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言</a:t>
              </a:r>
            </a:p>
          </p:txBody>
        </p:sp>
      </p:grpSp>
      <p:grpSp>
        <p:nvGrpSpPr>
          <p:cNvPr id="166939" name="Group 27"/>
          <p:cNvGrpSpPr/>
          <p:nvPr/>
        </p:nvGrpSpPr>
        <p:grpSpPr bwMode="auto">
          <a:xfrm>
            <a:off x="3012837" y="974882"/>
            <a:ext cx="997610" cy="999045"/>
            <a:chOff x="1023" y="2520"/>
            <a:chExt cx="838" cy="839"/>
          </a:xfrm>
        </p:grpSpPr>
        <p:grpSp>
          <p:nvGrpSpPr>
            <p:cNvPr id="9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166941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01675" indent="-26987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079500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513205" indent="-21780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945005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4022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8594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3166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7738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基</a:t>
              </a:r>
            </a:p>
          </p:txBody>
        </p:sp>
      </p:grpSp>
      <p:grpSp>
        <p:nvGrpSpPr>
          <p:cNvPr id="166942" name="Group 30"/>
          <p:cNvGrpSpPr/>
          <p:nvPr/>
        </p:nvGrpSpPr>
        <p:grpSpPr bwMode="auto">
          <a:xfrm>
            <a:off x="4227632" y="1010028"/>
            <a:ext cx="998440" cy="998214"/>
            <a:chOff x="1023" y="2520"/>
            <a:chExt cx="838" cy="839"/>
          </a:xfrm>
        </p:grpSpPr>
        <p:grpSp>
          <p:nvGrpSpPr>
            <p:cNvPr id="12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3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166944" name="TextBox 77"/>
            <p:cNvSpPr txBox="1">
              <a:spLocks noChangeArrowheads="1"/>
            </p:cNvSpPr>
            <p:nvPr/>
          </p:nvSpPr>
          <p:spPr bwMode="auto">
            <a:xfrm>
              <a:off x="1102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01675" indent="-26987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079500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513205" indent="-21780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945005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4022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8594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3166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7738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础</a:t>
              </a:r>
            </a:p>
          </p:txBody>
        </p:sp>
      </p:grpSp>
      <p:grpSp>
        <p:nvGrpSpPr>
          <p:cNvPr id="166945" name="Group 33"/>
          <p:cNvGrpSpPr/>
          <p:nvPr/>
        </p:nvGrpSpPr>
        <p:grpSpPr bwMode="auto">
          <a:xfrm>
            <a:off x="5572559" y="2460339"/>
            <a:ext cx="996779" cy="998214"/>
            <a:chOff x="1023" y="2520"/>
            <a:chExt cx="838" cy="839"/>
          </a:xfrm>
        </p:grpSpPr>
        <p:grpSp>
          <p:nvGrpSpPr>
            <p:cNvPr id="15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6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166947" name="TextBox 77"/>
            <p:cNvSpPr txBox="1">
              <a:spLocks noChangeArrowheads="1"/>
            </p:cNvSpPr>
            <p:nvPr/>
          </p:nvSpPr>
          <p:spPr bwMode="auto">
            <a:xfrm>
              <a:off x="1100" y="2534"/>
              <a:ext cx="678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01675" indent="-26987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079500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513205" indent="-21780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945005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4022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8594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3166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7738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自</a:t>
              </a:r>
            </a:p>
          </p:txBody>
        </p:sp>
      </p:grpSp>
      <p:grpSp>
        <p:nvGrpSpPr>
          <p:cNvPr id="166951" name="Group 39"/>
          <p:cNvGrpSpPr/>
          <p:nvPr/>
        </p:nvGrpSpPr>
        <p:grpSpPr bwMode="auto">
          <a:xfrm>
            <a:off x="6899182" y="2470420"/>
            <a:ext cx="996779" cy="998214"/>
            <a:chOff x="1023" y="2520"/>
            <a:chExt cx="838" cy="839"/>
          </a:xfrm>
        </p:grpSpPr>
        <p:grpSp>
          <p:nvGrpSpPr>
            <p:cNvPr id="58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0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166953" name="TextBox 77"/>
            <p:cNvSpPr txBox="1">
              <a:spLocks noChangeArrowheads="1"/>
            </p:cNvSpPr>
            <p:nvPr/>
          </p:nvSpPr>
          <p:spPr bwMode="auto">
            <a:xfrm>
              <a:off x="1100" y="2534"/>
              <a:ext cx="678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01675" indent="-26987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079500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513205" indent="-21780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945005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4022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8594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3166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7738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测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6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6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6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6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6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6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6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6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6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6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0FD8C04D-B2E1-4085-946F-C1465753B404}" type="slidenum">
              <a:rPr lang="zh-CN" altLang="en-US"/>
              <a:t>20</a:t>
            </a:fld>
            <a:endParaRPr lang="en-US" altLang="zh-CN"/>
          </a:p>
        </p:txBody>
      </p:sp>
      <p:graphicFrame>
        <p:nvGraphicFramePr>
          <p:cNvPr id="892930" name="Object 2"/>
          <p:cNvGraphicFramePr>
            <a:graphicFrameLocks noChangeAspect="1"/>
          </p:cNvGraphicFramePr>
          <p:nvPr/>
        </p:nvGraphicFramePr>
        <p:xfrm>
          <a:off x="404415" y="375494"/>
          <a:ext cx="8336435" cy="4392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2936" name="Document" r:id="rId4" imgW="14033500" imgH="7391400" progId="Word.Document.8">
                  <p:embed/>
                </p:oleObj>
              </mc:Choice>
              <mc:Fallback>
                <p:oleObj name="Document" r:id="rId4" imgW="14033500" imgH="73914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15" y="375494"/>
                        <a:ext cx="8336435" cy="43925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C9B735A6-B5C5-429D-8366-D73A70F6E020}" type="slidenum">
              <a:rPr lang="zh-CN" altLang="en-US"/>
              <a:t>21</a:t>
            </a:fld>
            <a:endParaRPr lang="en-US" altLang="zh-CN"/>
          </a:p>
        </p:txBody>
      </p:sp>
      <p:graphicFrame>
        <p:nvGraphicFramePr>
          <p:cNvPr id="891906" name="Object 2"/>
          <p:cNvGraphicFramePr>
            <a:graphicFrameLocks noChangeAspect="1"/>
          </p:cNvGraphicFramePr>
          <p:nvPr/>
        </p:nvGraphicFramePr>
        <p:xfrm>
          <a:off x="404415" y="194048"/>
          <a:ext cx="8336435" cy="4755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912" name="Document" r:id="rId4" imgW="14033500" imgH="8001000" progId="Word.Document.8">
                  <p:embed/>
                </p:oleObj>
              </mc:Choice>
              <mc:Fallback>
                <p:oleObj name="Document" r:id="rId4" imgW="14033500" imgH="80010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15" y="194048"/>
                        <a:ext cx="8336435" cy="47554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44FDE294-83FA-467E-A32F-246D18D29814}" type="slidenum">
              <a:rPr lang="zh-CN" altLang="en-US"/>
              <a:t>22</a:t>
            </a:fld>
            <a:endParaRPr lang="en-US" altLang="zh-CN"/>
          </a:p>
        </p:txBody>
      </p:sp>
      <p:graphicFrame>
        <p:nvGraphicFramePr>
          <p:cNvPr id="890882" name="Object 2"/>
          <p:cNvGraphicFramePr>
            <a:graphicFrameLocks noChangeAspect="1"/>
          </p:cNvGraphicFramePr>
          <p:nvPr/>
        </p:nvGraphicFramePr>
        <p:xfrm>
          <a:off x="404415" y="1199563"/>
          <a:ext cx="8336435" cy="2745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888" name="Document" r:id="rId4" imgW="14033500" imgH="4622800" progId="Word.Document.8">
                  <p:embed/>
                </p:oleObj>
              </mc:Choice>
              <mc:Fallback>
                <p:oleObj name="Document" r:id="rId4" imgW="14033500" imgH="46228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15" y="1199563"/>
                        <a:ext cx="8336435" cy="27456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4E1EF1E2-177C-48DF-9200-A6857DCE43DB}" type="slidenum">
              <a:rPr lang="zh-CN" altLang="en-US"/>
              <a:t>23</a:t>
            </a:fld>
            <a:endParaRPr lang="en-US" altLang="zh-CN"/>
          </a:p>
        </p:txBody>
      </p:sp>
      <p:graphicFrame>
        <p:nvGraphicFramePr>
          <p:cNvPr id="889860" name="Object 4"/>
          <p:cNvGraphicFramePr>
            <a:graphicFrameLocks noChangeAspect="1"/>
          </p:cNvGraphicFramePr>
          <p:nvPr/>
        </p:nvGraphicFramePr>
        <p:xfrm>
          <a:off x="404415" y="376754"/>
          <a:ext cx="8336435" cy="4391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9866" name="Document" r:id="rId4" imgW="14033500" imgH="7391400" progId="Word.Document.8">
                  <p:embed/>
                </p:oleObj>
              </mc:Choice>
              <mc:Fallback>
                <p:oleObj name="Document" r:id="rId4" imgW="14033500" imgH="73914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15" y="376754"/>
                        <a:ext cx="8336435" cy="43912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DB4F3732-B8A2-416E-A11B-C74D4EB88584}" type="slidenum">
              <a:rPr lang="zh-CN" altLang="en-US"/>
              <a:t>24</a:t>
            </a:fld>
            <a:endParaRPr lang="en-US" altLang="zh-CN"/>
          </a:p>
        </p:txBody>
      </p:sp>
      <p:graphicFrame>
        <p:nvGraphicFramePr>
          <p:cNvPr id="796674" name="Object 2"/>
          <p:cNvGraphicFramePr>
            <a:graphicFrameLocks noChangeAspect="1"/>
          </p:cNvGraphicFramePr>
          <p:nvPr/>
        </p:nvGraphicFramePr>
        <p:xfrm>
          <a:off x="404415" y="1261305"/>
          <a:ext cx="8336435" cy="2620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6680" name="文档" r:id="rId4" imgW="10522585" imgH="3309620" progId="Word.Document.8">
                  <p:embed/>
                </p:oleObj>
              </mc:Choice>
              <mc:Fallback>
                <p:oleObj name="文档" r:id="rId4" imgW="10522585" imgH="330962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15" y="1261305"/>
                        <a:ext cx="8336435" cy="26208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29466098-B25D-495D-A797-DA6ABDB2A6A4}" type="slidenum">
              <a:rPr lang="zh-CN" altLang="en-US"/>
              <a:t>25</a:t>
            </a:fld>
            <a:endParaRPr lang="en-US" altLang="zh-CN"/>
          </a:p>
        </p:txBody>
      </p:sp>
      <p:graphicFrame>
        <p:nvGraphicFramePr>
          <p:cNvPr id="846850" name="Object 2"/>
          <p:cNvGraphicFramePr>
            <a:graphicFrameLocks noChangeAspect="1"/>
          </p:cNvGraphicFramePr>
          <p:nvPr/>
        </p:nvGraphicFramePr>
        <p:xfrm>
          <a:off x="404415" y="713186"/>
          <a:ext cx="8336435" cy="3718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856" name="文档" r:id="rId4" imgW="10522585" imgH="4693920" progId="Word.Document.8">
                  <p:embed/>
                </p:oleObj>
              </mc:Choice>
              <mc:Fallback>
                <p:oleObj name="文档" r:id="rId4" imgW="10522585" imgH="469392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15" y="713186"/>
                        <a:ext cx="8336435" cy="37183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B2209407-02BB-4971-B721-D4AA92014DCB}" type="slidenum">
              <a:rPr lang="zh-CN" altLang="en-US"/>
              <a:t>26</a:t>
            </a:fld>
            <a:endParaRPr lang="en-US" altLang="zh-CN"/>
          </a:p>
        </p:txBody>
      </p:sp>
      <p:graphicFrame>
        <p:nvGraphicFramePr>
          <p:cNvPr id="845826" name="Object 2"/>
          <p:cNvGraphicFramePr>
            <a:graphicFrameLocks noChangeAspect="1"/>
          </p:cNvGraphicFramePr>
          <p:nvPr/>
        </p:nvGraphicFramePr>
        <p:xfrm>
          <a:off x="404415" y="986615"/>
          <a:ext cx="8336435" cy="3170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832" name="文档" r:id="rId4" imgW="10522585" imgH="4002405" progId="Word.Document.8">
                  <p:embed/>
                </p:oleObj>
              </mc:Choice>
              <mc:Fallback>
                <p:oleObj name="文档" r:id="rId4" imgW="10522585" imgH="400240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15" y="986615"/>
                        <a:ext cx="8336435" cy="31702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0F796655-247D-492C-A5E4-8BEDF4162C4E}" type="slidenum">
              <a:rPr lang="zh-CN" altLang="en-US"/>
              <a:t>27</a:t>
            </a:fld>
            <a:endParaRPr lang="en-US" altLang="zh-CN"/>
          </a:p>
        </p:txBody>
      </p:sp>
      <p:graphicFrame>
        <p:nvGraphicFramePr>
          <p:cNvPr id="844803" name="Object 3"/>
          <p:cNvGraphicFramePr>
            <a:graphicFrameLocks noChangeAspect="1"/>
          </p:cNvGraphicFramePr>
          <p:nvPr/>
        </p:nvGraphicFramePr>
        <p:xfrm>
          <a:off x="404415" y="924874"/>
          <a:ext cx="8336435" cy="3293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809" name="文档" r:id="rId4" imgW="10522585" imgH="4158615" progId="Word.Document.8">
                  <p:embed/>
                </p:oleObj>
              </mc:Choice>
              <mc:Fallback>
                <p:oleObj name="文档" r:id="rId4" imgW="10522585" imgH="415861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15" y="924874"/>
                        <a:ext cx="8336435" cy="32937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4470E135-67BB-46F9-A94A-79DC07AEC9E4}" type="slidenum">
              <a:rPr lang="zh-CN" altLang="en-US"/>
              <a:t>28</a:t>
            </a:fld>
            <a:endParaRPr lang="en-US" altLang="zh-CN"/>
          </a:p>
        </p:txBody>
      </p:sp>
      <p:graphicFrame>
        <p:nvGraphicFramePr>
          <p:cNvPr id="843778" name="Object 2"/>
          <p:cNvGraphicFramePr>
            <a:graphicFrameLocks noChangeAspect="1"/>
          </p:cNvGraphicFramePr>
          <p:nvPr/>
        </p:nvGraphicFramePr>
        <p:xfrm>
          <a:off x="404415" y="1474253"/>
          <a:ext cx="8336435" cy="2196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3784" name="文档" r:id="rId4" imgW="10522585" imgH="2772410" progId="Word.Document.8">
                  <p:embed/>
                </p:oleObj>
              </mc:Choice>
              <mc:Fallback>
                <p:oleObj name="文档" r:id="rId4" imgW="10522585" imgH="277241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15" y="1474253"/>
                        <a:ext cx="8336435" cy="21962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9065BF53-812F-4AEE-B8D2-B914C2460EAE}" type="slidenum">
              <a:rPr lang="zh-CN" altLang="en-US"/>
              <a:t>29</a:t>
            </a:fld>
            <a:endParaRPr lang="en-US" altLang="zh-CN"/>
          </a:p>
        </p:txBody>
      </p:sp>
      <p:pic>
        <p:nvPicPr>
          <p:cNvPr id="842755" name="Picture 3" descr="答案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89346" y="4887713"/>
            <a:ext cx="432129" cy="263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42754" name="Object 2"/>
          <p:cNvGraphicFramePr>
            <a:graphicFrameLocks noChangeAspect="1"/>
          </p:cNvGraphicFramePr>
          <p:nvPr/>
        </p:nvGraphicFramePr>
        <p:xfrm>
          <a:off x="404415" y="705626"/>
          <a:ext cx="8336435" cy="3732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765" name="文档" r:id="rId5" imgW="10513060" imgH="4711065" progId="Word.Document.8">
                  <p:embed/>
                </p:oleObj>
              </mc:Choice>
              <mc:Fallback>
                <p:oleObj name="文档" r:id="rId5" imgW="10513060" imgH="471106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15" y="705626"/>
                        <a:ext cx="8336435" cy="37322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2757" name="Rectangle 5"/>
          <p:cNvSpPr>
            <a:spLocks noChangeArrowheads="1"/>
          </p:cNvSpPr>
          <p:nvPr/>
        </p:nvSpPr>
        <p:spPr bwMode="auto">
          <a:xfrm>
            <a:off x="4745860" y="1713661"/>
            <a:ext cx="866300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whose</a:t>
            </a:r>
            <a:endParaRPr lang="zh-CN" altLang="en-US" b="0"/>
          </a:p>
        </p:txBody>
      </p:sp>
      <p:sp>
        <p:nvSpPr>
          <p:cNvPr id="842758" name="Rectangle 6"/>
          <p:cNvSpPr>
            <a:spLocks noChangeArrowheads="1"/>
          </p:cNvSpPr>
          <p:nvPr/>
        </p:nvSpPr>
        <p:spPr bwMode="auto">
          <a:xfrm>
            <a:off x="4200345" y="2756978"/>
            <a:ext cx="569744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that</a:t>
            </a:r>
            <a:endParaRPr lang="zh-CN" altLang="en-US" b="0"/>
          </a:p>
        </p:txBody>
      </p:sp>
      <p:sp>
        <p:nvSpPr>
          <p:cNvPr id="842759" name="Rectangle 7"/>
          <p:cNvSpPr>
            <a:spLocks noChangeArrowheads="1"/>
          </p:cNvSpPr>
          <p:nvPr/>
        </p:nvSpPr>
        <p:spPr bwMode="auto">
          <a:xfrm>
            <a:off x="5761301" y="3277375"/>
            <a:ext cx="632262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who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427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2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2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2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842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842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842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2755"/>
                  </p:tgtEl>
                </p:cond>
              </p:nextCondLst>
            </p:seq>
          </p:childTnLst>
        </p:cTn>
      </p:par>
    </p:tnLst>
    <p:bldLst>
      <p:bldP spid="842757" grpId="0"/>
      <p:bldP spid="842757" grpId="1"/>
      <p:bldP spid="842758" grpId="0"/>
      <p:bldP spid="842758" grpId="1"/>
      <p:bldP spid="842759" grpId="0"/>
      <p:bldP spid="84275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C52BB272-E3A7-4E4E-B939-F3DF1724622E}" type="slidenum">
              <a:rPr lang="zh-CN" altLang="en-US"/>
              <a:t>3</a:t>
            </a:fld>
            <a:endParaRPr lang="en-US" altLang="zh-CN"/>
          </a:p>
        </p:txBody>
      </p:sp>
      <p:pic>
        <p:nvPicPr>
          <p:cNvPr id="609299" name="Picture 19" descr="答案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89346" y="4887713"/>
            <a:ext cx="432129" cy="263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09298" name="Object 18"/>
          <p:cNvGraphicFramePr>
            <a:graphicFrameLocks noChangeAspect="1"/>
          </p:cNvGraphicFramePr>
          <p:nvPr/>
        </p:nvGraphicFramePr>
        <p:xfrm>
          <a:off x="404415" y="375494"/>
          <a:ext cx="8336435" cy="4392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313" name="Document" r:id="rId5" imgW="14020800" imgH="7391400" progId="Word.Document.8">
                  <p:embed/>
                </p:oleObj>
              </mc:Choice>
              <mc:Fallback>
                <p:oleObj name="Document" r:id="rId5" imgW="14020800" imgH="7391400" progId="Word.Document.8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15" y="375494"/>
                        <a:ext cx="8336435" cy="43925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9301" name="Rectangle 21"/>
          <p:cNvSpPr>
            <a:spLocks noChangeArrowheads="1"/>
          </p:cNvSpPr>
          <p:nvPr/>
        </p:nvSpPr>
        <p:spPr bwMode="auto">
          <a:xfrm>
            <a:off x="3732941" y="825330"/>
            <a:ext cx="1023394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anxious</a:t>
            </a:r>
            <a:endParaRPr lang="zh-CN" altLang="en-US" b="0"/>
          </a:p>
        </p:txBody>
      </p:sp>
      <p:sp>
        <p:nvSpPr>
          <p:cNvPr id="609302" name="Rectangle 22"/>
          <p:cNvSpPr>
            <a:spLocks noChangeArrowheads="1"/>
          </p:cNvSpPr>
          <p:nvPr/>
        </p:nvSpPr>
        <p:spPr bwMode="auto">
          <a:xfrm>
            <a:off x="4660190" y="1345728"/>
            <a:ext cx="930420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quality</a:t>
            </a:r>
            <a:endParaRPr lang="zh-CN" altLang="en-US" b="0"/>
          </a:p>
        </p:txBody>
      </p:sp>
      <p:sp>
        <p:nvSpPr>
          <p:cNvPr id="609303" name="Rectangle 23"/>
          <p:cNvSpPr>
            <a:spLocks noChangeArrowheads="1"/>
          </p:cNvSpPr>
          <p:nvPr/>
        </p:nvSpPr>
        <p:spPr bwMode="auto">
          <a:xfrm>
            <a:off x="1302688" y="1902668"/>
            <a:ext cx="1116369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Passions</a:t>
            </a:r>
            <a:endParaRPr lang="zh-CN" altLang="en-US" b="0"/>
          </a:p>
        </p:txBody>
      </p:sp>
      <p:sp>
        <p:nvSpPr>
          <p:cNvPr id="609304" name="Rectangle 24"/>
          <p:cNvSpPr>
            <a:spLocks noChangeArrowheads="1"/>
          </p:cNvSpPr>
          <p:nvPr/>
        </p:nvSpPr>
        <p:spPr bwMode="auto">
          <a:xfrm>
            <a:off x="3754357" y="2457087"/>
            <a:ext cx="678748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pack</a:t>
            </a:r>
            <a:endParaRPr lang="zh-CN" altLang="en-US" b="0"/>
          </a:p>
        </p:txBody>
      </p:sp>
      <p:sp>
        <p:nvSpPr>
          <p:cNvPr id="609305" name="Rectangle 25"/>
          <p:cNvSpPr>
            <a:spLocks noChangeArrowheads="1"/>
          </p:cNvSpPr>
          <p:nvPr/>
        </p:nvSpPr>
        <p:spPr bwMode="auto">
          <a:xfrm>
            <a:off x="1935132" y="3016547"/>
            <a:ext cx="1085911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patience</a:t>
            </a:r>
            <a:endParaRPr lang="zh-CN" altLang="en-US" b="0"/>
          </a:p>
        </p:txBody>
      </p:sp>
      <p:sp>
        <p:nvSpPr>
          <p:cNvPr id="609306" name="Rectangle 26"/>
          <p:cNvSpPr>
            <a:spLocks noChangeArrowheads="1"/>
          </p:cNvSpPr>
          <p:nvPr/>
        </p:nvSpPr>
        <p:spPr bwMode="auto">
          <a:xfrm>
            <a:off x="3661128" y="3572226"/>
            <a:ext cx="662718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slice</a:t>
            </a:r>
            <a:endParaRPr lang="zh-CN" altLang="en-US" b="0"/>
          </a:p>
        </p:txBody>
      </p:sp>
      <p:sp>
        <p:nvSpPr>
          <p:cNvPr id="609307" name="Rectangle 27"/>
          <p:cNvSpPr>
            <a:spLocks noChangeArrowheads="1"/>
          </p:cNvSpPr>
          <p:nvPr/>
        </p:nvSpPr>
        <p:spPr bwMode="auto">
          <a:xfrm>
            <a:off x="2274032" y="4095145"/>
            <a:ext cx="930420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poured</a:t>
            </a:r>
            <a:endParaRPr lang="zh-CN" altLang="en-US" b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09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9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9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9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9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0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609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609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609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609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609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609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609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9299"/>
                  </p:tgtEl>
                </p:cond>
              </p:nextCondLst>
            </p:seq>
          </p:childTnLst>
        </p:cTn>
      </p:par>
    </p:tnLst>
    <p:bldLst>
      <p:bldP spid="609301" grpId="0"/>
      <p:bldP spid="609301" grpId="1"/>
      <p:bldP spid="609302" grpId="0"/>
      <p:bldP spid="609302" grpId="1"/>
      <p:bldP spid="609303" grpId="0"/>
      <p:bldP spid="609303" grpId="1"/>
      <p:bldP spid="609304" grpId="0"/>
      <p:bldP spid="609304" grpId="1"/>
      <p:bldP spid="609305" grpId="0"/>
      <p:bldP spid="609305" grpId="1"/>
      <p:bldP spid="609306" grpId="0"/>
      <p:bldP spid="609306" grpId="1"/>
      <p:bldP spid="609307" grpId="0"/>
      <p:bldP spid="609307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FCCF1CDA-8F62-4FCD-BF15-A7BA2865FAD1}" type="slidenum">
              <a:rPr lang="zh-CN" altLang="en-US"/>
              <a:t>30</a:t>
            </a:fld>
            <a:endParaRPr lang="en-US" altLang="zh-CN"/>
          </a:p>
        </p:txBody>
      </p:sp>
      <p:pic>
        <p:nvPicPr>
          <p:cNvPr id="841731" name="Picture 3" descr="答案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89346" y="4887713"/>
            <a:ext cx="432129" cy="263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41730" name="Object 2"/>
          <p:cNvGraphicFramePr>
            <a:graphicFrameLocks noChangeAspect="1"/>
          </p:cNvGraphicFramePr>
          <p:nvPr/>
        </p:nvGraphicFramePr>
        <p:xfrm>
          <a:off x="404413" y="471258"/>
          <a:ext cx="8243206" cy="4160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742" name="文档" r:id="rId5" imgW="10513060" imgH="5309235" progId="Word.Document.8">
                  <p:embed/>
                </p:oleObj>
              </mc:Choice>
              <mc:Fallback>
                <p:oleObj name="文档" r:id="rId5" imgW="10513060" imgH="530923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13" y="471258"/>
                        <a:ext cx="8243206" cy="41606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1733" name="Rectangle 5"/>
          <p:cNvSpPr>
            <a:spLocks noChangeArrowheads="1"/>
          </p:cNvSpPr>
          <p:nvPr/>
        </p:nvSpPr>
        <p:spPr bwMode="auto">
          <a:xfrm>
            <a:off x="3309631" y="379275"/>
            <a:ext cx="835843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which</a:t>
            </a:r>
            <a:endParaRPr lang="zh-CN" altLang="en-US" b="0"/>
          </a:p>
        </p:txBody>
      </p:sp>
      <p:sp>
        <p:nvSpPr>
          <p:cNvPr id="841734" name="Rectangle 6"/>
          <p:cNvSpPr>
            <a:spLocks noChangeArrowheads="1"/>
          </p:cNvSpPr>
          <p:nvPr/>
        </p:nvSpPr>
        <p:spPr bwMode="auto">
          <a:xfrm>
            <a:off x="6134217" y="1420070"/>
            <a:ext cx="1337583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which/that</a:t>
            </a:r>
          </a:p>
        </p:txBody>
      </p:sp>
      <p:sp>
        <p:nvSpPr>
          <p:cNvPr id="841735" name="Rectangle 7"/>
          <p:cNvSpPr>
            <a:spLocks noChangeArrowheads="1"/>
          </p:cNvSpPr>
          <p:nvPr/>
        </p:nvSpPr>
        <p:spPr bwMode="auto">
          <a:xfrm>
            <a:off x="6998476" y="2386525"/>
            <a:ext cx="835843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which</a:t>
            </a:r>
            <a:endParaRPr lang="zh-CN" altLang="en-US" b="0"/>
          </a:p>
        </p:txBody>
      </p:sp>
      <p:sp>
        <p:nvSpPr>
          <p:cNvPr id="841736" name="Rectangle 8"/>
          <p:cNvSpPr>
            <a:spLocks noChangeArrowheads="1"/>
          </p:cNvSpPr>
          <p:nvPr/>
        </p:nvSpPr>
        <p:spPr bwMode="auto">
          <a:xfrm>
            <a:off x="7813598" y="3463863"/>
            <a:ext cx="835843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which</a:t>
            </a:r>
            <a:endParaRPr lang="zh-CN" altLang="en-US" b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41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1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1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1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1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841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841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841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8417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1731"/>
                  </p:tgtEl>
                </p:cond>
              </p:nextCondLst>
            </p:seq>
          </p:childTnLst>
        </p:cTn>
      </p:par>
    </p:tnLst>
    <p:bldLst>
      <p:bldP spid="841733" grpId="0"/>
      <p:bldP spid="841733" grpId="1"/>
      <p:bldP spid="841734" grpId="0"/>
      <p:bldP spid="841734" grpId="1"/>
      <p:bldP spid="841735" grpId="0"/>
      <p:bldP spid="841735" grpId="1"/>
      <p:bldP spid="841736" grpId="0"/>
      <p:bldP spid="841736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41DEB271-8D92-41CD-8D7C-F90E014B8C90}" type="slidenum">
              <a:rPr lang="zh-CN" altLang="en-US"/>
              <a:t>31</a:t>
            </a:fld>
            <a:endParaRPr lang="en-US" altLang="zh-CN"/>
          </a:p>
        </p:txBody>
      </p:sp>
      <p:pic>
        <p:nvPicPr>
          <p:cNvPr id="875523" name="Picture 3" descr="答案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89346" y="4887713"/>
            <a:ext cx="432129" cy="263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75522" name="Object 2"/>
          <p:cNvGraphicFramePr>
            <a:graphicFrameLocks noChangeAspect="1"/>
          </p:cNvGraphicFramePr>
          <p:nvPr/>
        </p:nvGraphicFramePr>
        <p:xfrm>
          <a:off x="404415" y="1261305"/>
          <a:ext cx="8336435" cy="2620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5533" name="文档" r:id="rId5" imgW="10513060" imgH="3309620" progId="Word.Document.8">
                  <p:embed/>
                </p:oleObj>
              </mc:Choice>
              <mc:Fallback>
                <p:oleObj name="文档" r:id="rId5" imgW="10513060" imgH="330962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15" y="1261305"/>
                        <a:ext cx="8336435" cy="26208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5525" name="Rectangle 5"/>
          <p:cNvSpPr>
            <a:spLocks noChangeArrowheads="1"/>
          </p:cNvSpPr>
          <p:nvPr/>
        </p:nvSpPr>
        <p:spPr bwMode="auto">
          <a:xfrm>
            <a:off x="6321933" y="1185702"/>
            <a:ext cx="866300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whose</a:t>
            </a:r>
            <a:endParaRPr lang="zh-CN" altLang="en-US" b="0"/>
          </a:p>
        </p:txBody>
      </p:sp>
      <p:sp>
        <p:nvSpPr>
          <p:cNvPr id="875526" name="Rectangle 6"/>
          <p:cNvSpPr>
            <a:spLocks noChangeArrowheads="1"/>
          </p:cNvSpPr>
          <p:nvPr/>
        </p:nvSpPr>
        <p:spPr bwMode="auto">
          <a:xfrm>
            <a:off x="5079722" y="2200038"/>
            <a:ext cx="851873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whom</a:t>
            </a:r>
            <a:endParaRPr lang="zh-CN" altLang="en-US" b="0"/>
          </a:p>
        </p:txBody>
      </p:sp>
      <p:sp>
        <p:nvSpPr>
          <p:cNvPr id="875527" name="Rectangle 7"/>
          <p:cNvSpPr>
            <a:spLocks noChangeArrowheads="1"/>
          </p:cNvSpPr>
          <p:nvPr/>
        </p:nvSpPr>
        <p:spPr bwMode="auto">
          <a:xfrm>
            <a:off x="3457033" y="3240835"/>
            <a:ext cx="380590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as</a:t>
            </a:r>
            <a:endParaRPr lang="zh-CN" altLang="en-US" b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755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5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5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5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875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8755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875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5523"/>
                  </p:tgtEl>
                </p:cond>
              </p:nextCondLst>
            </p:seq>
          </p:childTnLst>
        </p:cTn>
      </p:par>
    </p:tnLst>
    <p:bldLst>
      <p:bldP spid="875525" grpId="0"/>
      <p:bldP spid="875525" grpId="1"/>
      <p:bldP spid="875526" grpId="0"/>
      <p:bldP spid="875526" grpId="1"/>
      <p:bldP spid="875527" grpId="0"/>
      <p:bldP spid="875527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52CA06E7-2AB8-4D59-874A-F7C040A377A0}" type="slidenum">
              <a:rPr lang="zh-CN" altLang="en-US"/>
              <a:t>32</a:t>
            </a:fld>
            <a:endParaRPr lang="en-US" altLang="zh-CN"/>
          </a:p>
        </p:txBody>
      </p:sp>
      <p:pic>
        <p:nvPicPr>
          <p:cNvPr id="874499" name="Picture 3" descr="答案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89346" y="4887713"/>
            <a:ext cx="432129" cy="263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74498" name="Object 2"/>
          <p:cNvGraphicFramePr>
            <a:graphicFrameLocks noChangeAspect="1"/>
          </p:cNvGraphicFramePr>
          <p:nvPr/>
        </p:nvGraphicFramePr>
        <p:xfrm>
          <a:off x="404413" y="374234"/>
          <a:ext cx="8326356" cy="4384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4510" name="文档" r:id="rId5" imgW="10513060" imgH="5544185" progId="Word.Document.8">
                  <p:embed/>
                </p:oleObj>
              </mc:Choice>
              <mc:Fallback>
                <p:oleObj name="文档" r:id="rId5" imgW="10513060" imgH="554418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13" y="374234"/>
                        <a:ext cx="8326356" cy="43849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4501" name="Rectangle 5"/>
          <p:cNvSpPr>
            <a:spLocks noChangeArrowheads="1"/>
          </p:cNvSpPr>
          <p:nvPr/>
        </p:nvSpPr>
        <p:spPr bwMode="auto">
          <a:xfrm>
            <a:off x="1414814" y="1363369"/>
            <a:ext cx="1541164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which→that</a:t>
            </a:r>
          </a:p>
        </p:txBody>
      </p:sp>
      <p:sp>
        <p:nvSpPr>
          <p:cNvPr id="874502" name="Rectangle 6"/>
          <p:cNvSpPr>
            <a:spLocks noChangeArrowheads="1"/>
          </p:cNvSpPr>
          <p:nvPr/>
        </p:nvSpPr>
        <p:spPr bwMode="auto">
          <a:xfrm>
            <a:off x="7168554" y="1866126"/>
            <a:ext cx="1541164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which→that</a:t>
            </a:r>
          </a:p>
        </p:txBody>
      </p:sp>
      <p:sp>
        <p:nvSpPr>
          <p:cNvPr id="874503" name="Rectangle 7"/>
          <p:cNvSpPr>
            <a:spLocks noChangeArrowheads="1"/>
          </p:cNvSpPr>
          <p:nvPr/>
        </p:nvSpPr>
        <p:spPr bwMode="auto">
          <a:xfrm>
            <a:off x="1324104" y="2903143"/>
            <a:ext cx="3844680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zh-CN" altLang="en-US" b="0"/>
              <a:t>删掉</a:t>
            </a:r>
            <a:r>
              <a:rPr lang="en-US" altLang="zh-CN" b="0"/>
              <a:t>where</a:t>
            </a:r>
            <a:r>
              <a:rPr lang="zh-CN" altLang="en-US" b="0"/>
              <a:t>或</a:t>
            </a:r>
            <a:r>
              <a:rPr lang="en-US" altLang="zh-CN" b="0"/>
              <a:t>where→that/which</a:t>
            </a:r>
          </a:p>
        </p:txBody>
      </p:sp>
      <p:sp>
        <p:nvSpPr>
          <p:cNvPr id="874504" name="Rectangle 8"/>
          <p:cNvSpPr>
            <a:spLocks noChangeArrowheads="1"/>
          </p:cNvSpPr>
          <p:nvPr/>
        </p:nvSpPr>
        <p:spPr bwMode="auto">
          <a:xfrm>
            <a:off x="1006622" y="3967879"/>
            <a:ext cx="1352010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which→as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744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4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4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4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4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874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874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874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874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4499"/>
                  </p:tgtEl>
                </p:cond>
              </p:nextCondLst>
            </p:seq>
          </p:childTnLst>
        </p:cTn>
      </p:par>
    </p:tnLst>
    <p:bldLst>
      <p:bldP spid="874501" grpId="0"/>
      <p:bldP spid="874501" grpId="1"/>
      <p:bldP spid="874502" grpId="0"/>
      <p:bldP spid="874502" grpId="1"/>
      <p:bldP spid="874503" grpId="0"/>
      <p:bldP spid="874503" grpId="1"/>
      <p:bldP spid="874504" grpId="0"/>
      <p:bldP spid="874504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54456955-F106-4295-A75B-A5C678447360}" type="slidenum">
              <a:rPr lang="zh-CN" altLang="en-US"/>
              <a:t>33</a:t>
            </a:fld>
            <a:endParaRPr lang="en-US" altLang="zh-CN"/>
          </a:p>
        </p:txBody>
      </p:sp>
      <p:pic>
        <p:nvPicPr>
          <p:cNvPr id="873475" name="Picture 3" descr="答案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89346" y="4887713"/>
            <a:ext cx="432129" cy="263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73474" name="Object 2"/>
          <p:cNvGraphicFramePr>
            <a:graphicFrameLocks noChangeAspect="1"/>
          </p:cNvGraphicFramePr>
          <p:nvPr/>
        </p:nvGraphicFramePr>
        <p:xfrm>
          <a:off x="404413" y="927393"/>
          <a:ext cx="8326356" cy="3292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485" name="文档" r:id="rId5" imgW="10513060" imgH="4158615" progId="Word.Document.8">
                  <p:embed/>
                </p:oleObj>
              </mc:Choice>
              <mc:Fallback>
                <p:oleObj name="文档" r:id="rId5" imgW="10513060" imgH="415861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13" y="927393"/>
                        <a:ext cx="8326356" cy="32924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3477" name="Rectangle 5"/>
          <p:cNvSpPr>
            <a:spLocks noChangeArrowheads="1"/>
          </p:cNvSpPr>
          <p:nvPr/>
        </p:nvSpPr>
        <p:spPr bwMode="auto">
          <a:xfrm>
            <a:off x="5298935" y="1370929"/>
            <a:ext cx="1541164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that→which</a:t>
            </a:r>
          </a:p>
        </p:txBody>
      </p:sp>
      <p:sp>
        <p:nvSpPr>
          <p:cNvPr id="873478" name="Rectangle 6"/>
          <p:cNvSpPr>
            <a:spLocks noChangeArrowheads="1"/>
          </p:cNvSpPr>
          <p:nvPr/>
        </p:nvSpPr>
        <p:spPr bwMode="auto">
          <a:xfrm>
            <a:off x="1387098" y="2460867"/>
            <a:ext cx="1619712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who→whom</a:t>
            </a:r>
          </a:p>
        </p:txBody>
      </p:sp>
      <p:sp>
        <p:nvSpPr>
          <p:cNvPr id="873479" name="Rectangle 7"/>
          <p:cNvSpPr>
            <a:spLocks noChangeArrowheads="1"/>
          </p:cNvSpPr>
          <p:nvPr/>
        </p:nvSpPr>
        <p:spPr bwMode="auto">
          <a:xfrm>
            <a:off x="1405995" y="3475203"/>
            <a:ext cx="3687585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zh-CN" altLang="en-US" b="0"/>
              <a:t>删掉</a:t>
            </a:r>
            <a:r>
              <a:rPr lang="en-US" altLang="zh-CN" b="0"/>
              <a:t>when</a:t>
            </a:r>
            <a:r>
              <a:rPr lang="zh-CN" altLang="en-US" b="0"/>
              <a:t>或</a:t>
            </a:r>
            <a:r>
              <a:rPr lang="en-US" altLang="zh-CN" b="0"/>
              <a:t>when→that/which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734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3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873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873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873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3475"/>
                  </p:tgtEl>
                </p:cond>
              </p:nextCondLst>
            </p:seq>
          </p:childTnLst>
        </p:cTn>
      </p:par>
    </p:tnLst>
    <p:bldLst>
      <p:bldP spid="873477" grpId="0"/>
      <p:bldP spid="873477" grpId="1"/>
      <p:bldP spid="873478" grpId="0"/>
      <p:bldP spid="873478" grpId="1"/>
      <p:bldP spid="873479" grpId="0"/>
      <p:bldP spid="873479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C744AB3B-10C7-4C05-9A0C-3AFE00FE8A3C}" type="slidenum">
              <a:rPr lang="zh-CN" altLang="en-US"/>
              <a:t>34</a:t>
            </a:fld>
            <a:endParaRPr lang="en-US" altLang="zh-CN"/>
          </a:p>
        </p:txBody>
      </p:sp>
      <p:pic>
        <p:nvPicPr>
          <p:cNvPr id="872451" name="Picture 3" descr="答案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89346" y="4887713"/>
            <a:ext cx="432129" cy="263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72450" name="Object 2"/>
          <p:cNvGraphicFramePr>
            <a:graphicFrameLocks noChangeAspect="1"/>
          </p:cNvGraphicFramePr>
          <p:nvPr/>
        </p:nvGraphicFramePr>
        <p:xfrm>
          <a:off x="404413" y="1197042"/>
          <a:ext cx="8326356" cy="2738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461" name="文档" r:id="rId5" imgW="10513060" imgH="3466465" progId="Word.Document.8">
                  <p:embed/>
                </p:oleObj>
              </mc:Choice>
              <mc:Fallback>
                <p:oleObj name="文档" r:id="rId5" imgW="10513060" imgH="346646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13" y="1197042"/>
                        <a:ext cx="8326356" cy="27380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2453" name="Rectangle 5"/>
          <p:cNvSpPr>
            <a:spLocks noChangeArrowheads="1"/>
          </p:cNvSpPr>
          <p:nvPr/>
        </p:nvSpPr>
        <p:spPr bwMode="auto">
          <a:xfrm>
            <a:off x="820164" y="1643099"/>
            <a:ext cx="1837720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whose→which</a:t>
            </a:r>
          </a:p>
        </p:txBody>
      </p:sp>
      <p:sp>
        <p:nvSpPr>
          <p:cNvPr id="872454" name="Rectangle 6"/>
          <p:cNvSpPr>
            <a:spLocks noChangeArrowheads="1"/>
          </p:cNvSpPr>
          <p:nvPr/>
        </p:nvSpPr>
        <p:spPr bwMode="auto">
          <a:xfrm>
            <a:off x="893238" y="2646094"/>
            <a:ext cx="4832129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which→that</a:t>
            </a:r>
            <a:r>
              <a:rPr lang="zh-CN" altLang="en-US" b="0"/>
              <a:t>或删掉</a:t>
            </a:r>
            <a:r>
              <a:rPr lang="en-US" altLang="zh-CN" b="0"/>
              <a:t>which</a:t>
            </a:r>
            <a:r>
              <a:rPr lang="zh-CN" altLang="en-US" b="0"/>
              <a:t>或</a:t>
            </a:r>
            <a:r>
              <a:rPr lang="en-US" altLang="zh-CN" b="0"/>
              <a:t>which</a:t>
            </a:r>
            <a:r>
              <a:rPr lang="zh-CN" altLang="en-US" b="0"/>
              <a:t>前加</a:t>
            </a:r>
            <a:r>
              <a:rPr lang="en-US" altLang="zh-CN" b="0"/>
              <a:t>in</a:t>
            </a:r>
          </a:p>
        </p:txBody>
      </p:sp>
      <p:sp>
        <p:nvSpPr>
          <p:cNvPr id="872455" name="Rectangle 7"/>
          <p:cNvSpPr>
            <a:spLocks noChangeArrowheads="1"/>
          </p:cNvSpPr>
          <p:nvPr/>
        </p:nvSpPr>
        <p:spPr bwMode="auto">
          <a:xfrm>
            <a:off x="7098003" y="3128691"/>
            <a:ext cx="1400100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what→that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72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872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872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872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2451"/>
                  </p:tgtEl>
                </p:cond>
              </p:nextCondLst>
            </p:seq>
          </p:childTnLst>
        </p:cTn>
      </p:par>
    </p:tnLst>
    <p:bldLst>
      <p:bldP spid="872453" grpId="0"/>
      <p:bldP spid="872453" grpId="1"/>
      <p:bldP spid="872454" grpId="0"/>
      <p:bldP spid="872454" grpId="1"/>
      <p:bldP spid="872455" grpId="0"/>
      <p:bldP spid="872455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9" name="Picture 19" descr="欣赏副本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9234" y="1922828"/>
            <a:ext cx="3585537" cy="129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206324" y="2848961"/>
            <a:ext cx="3027103" cy="361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6" tIns="34287" rIns="68576" bIns="34287">
            <a:spAutoFit/>
          </a:bodyPr>
          <a:lstStyle/>
          <a:p>
            <a:pPr defTabSz="683895"/>
            <a:r>
              <a:rPr lang="en-US" altLang="zh-CN" sz="1900">
                <a:solidFill>
                  <a:srgbClr val="008000"/>
                </a:solidFill>
                <a:latin typeface="Arial" panose="020B0604020202020204" pitchFamily="34" charset="0"/>
              </a:rPr>
              <a:t>Thank you for watching !</a:t>
            </a:r>
            <a:endParaRPr lang="zh-CN" altLang="en-US" sz="1900" b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81942" name="Picture 22" descr="欣赏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69155" y="1929129"/>
            <a:ext cx="3585537" cy="71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50DB7A4C-5529-4638-9176-52ECEF154B35}" type="slidenum">
              <a:rPr lang="zh-CN" altLang="en-US"/>
              <a:t>4</a:t>
            </a:fld>
            <a:endParaRPr lang="en-US" altLang="zh-CN"/>
          </a:p>
        </p:txBody>
      </p:sp>
      <p:pic>
        <p:nvPicPr>
          <p:cNvPr id="611345" name="Picture 17" descr="答案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89346" y="4887713"/>
            <a:ext cx="432129" cy="263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11344" name="Object 16"/>
          <p:cNvGraphicFramePr>
            <a:graphicFrameLocks noChangeAspect="1"/>
          </p:cNvGraphicFramePr>
          <p:nvPr/>
        </p:nvGraphicFramePr>
        <p:xfrm>
          <a:off x="404413" y="389354"/>
          <a:ext cx="8326356" cy="4369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1357" name="Document" r:id="rId5" imgW="14020800" imgH="7353300" progId="Word.Document.8">
                  <p:embed/>
                </p:oleObj>
              </mc:Choice>
              <mc:Fallback>
                <p:oleObj name="Document" r:id="rId5" imgW="14020800" imgH="7353300" progId="Word.Document.8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13" y="389354"/>
                        <a:ext cx="8326356" cy="43698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1347" name="Rectangle 19"/>
          <p:cNvSpPr>
            <a:spLocks noChangeArrowheads="1"/>
          </p:cNvSpPr>
          <p:nvPr/>
        </p:nvSpPr>
        <p:spPr bwMode="auto">
          <a:xfrm>
            <a:off x="6163194" y="1323047"/>
            <a:ext cx="1940312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encouragement</a:t>
            </a:r>
            <a:r>
              <a:rPr lang="en-US" altLang="zh-CN"/>
              <a:t> </a:t>
            </a:r>
          </a:p>
        </p:txBody>
      </p:sp>
      <p:sp>
        <p:nvSpPr>
          <p:cNvPr id="611348" name="Rectangle 20"/>
          <p:cNvSpPr>
            <a:spLocks noChangeArrowheads="1"/>
          </p:cNvSpPr>
          <p:nvPr/>
        </p:nvSpPr>
        <p:spPr bwMode="auto">
          <a:xfrm>
            <a:off x="1354343" y="2459607"/>
            <a:ext cx="1041027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comfort</a:t>
            </a:r>
            <a:endParaRPr lang="zh-CN" altLang="en-US" b="0"/>
          </a:p>
        </p:txBody>
      </p:sp>
      <p:sp>
        <p:nvSpPr>
          <p:cNvPr id="611349" name="Rectangle 21"/>
          <p:cNvSpPr>
            <a:spLocks noChangeArrowheads="1"/>
          </p:cNvSpPr>
          <p:nvPr/>
        </p:nvSpPr>
        <p:spPr bwMode="auto">
          <a:xfrm>
            <a:off x="1242214" y="3017806"/>
            <a:ext cx="1085911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fr-FR" altLang="zh-CN" b="0"/>
              <a:t>patience</a:t>
            </a:r>
            <a:endParaRPr lang="zh-CN" altLang="en-US" b="0"/>
          </a:p>
        </p:txBody>
      </p:sp>
      <p:sp>
        <p:nvSpPr>
          <p:cNvPr id="611350" name="Rectangle 22"/>
          <p:cNvSpPr>
            <a:spLocks noChangeArrowheads="1"/>
          </p:cNvSpPr>
          <p:nvPr/>
        </p:nvSpPr>
        <p:spPr bwMode="auto">
          <a:xfrm>
            <a:off x="1393398" y="3572226"/>
            <a:ext cx="1024997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fr-FR" altLang="zh-CN" b="0"/>
              <a:t>humour</a:t>
            </a:r>
            <a:endParaRPr lang="zh-CN" altLang="en-US" b="0"/>
          </a:p>
        </p:txBody>
      </p:sp>
      <p:sp>
        <p:nvSpPr>
          <p:cNvPr id="611351" name="Rectangle 23"/>
          <p:cNvSpPr>
            <a:spLocks noChangeArrowheads="1"/>
          </p:cNvSpPr>
          <p:nvPr/>
        </p:nvSpPr>
        <p:spPr bwMode="auto">
          <a:xfrm>
            <a:off x="3555301" y="4096404"/>
            <a:ext cx="1023394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fr-FR" altLang="zh-CN" b="0"/>
              <a:t>anxious</a:t>
            </a:r>
            <a:endParaRPr lang="zh-CN" altLang="en-US" b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1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1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1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1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1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611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611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611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611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611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1345"/>
                  </p:tgtEl>
                </p:cond>
              </p:nextCondLst>
            </p:seq>
          </p:childTnLst>
        </p:cTn>
      </p:par>
    </p:tnLst>
    <p:bldLst>
      <p:bldP spid="611347" grpId="0"/>
      <p:bldP spid="611347" grpId="1"/>
      <p:bldP spid="611348" grpId="0"/>
      <p:bldP spid="611348" grpId="1"/>
      <p:bldP spid="611349" grpId="0"/>
      <p:bldP spid="611349" grpId="1"/>
      <p:bldP spid="611350" grpId="0"/>
      <p:bldP spid="611350" grpId="1"/>
      <p:bldP spid="611351" grpId="0"/>
      <p:bldP spid="61135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FF4328E2-6F51-4F3C-B9C6-98E5CA6AA097}" type="slidenum">
              <a:rPr lang="zh-CN" altLang="en-US"/>
              <a:t>5</a:t>
            </a:fld>
            <a:endParaRPr lang="en-US" altLang="zh-CN"/>
          </a:p>
        </p:txBody>
      </p:sp>
      <p:pic>
        <p:nvPicPr>
          <p:cNvPr id="613391" name="Picture 15" descr="答案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89346" y="4887713"/>
            <a:ext cx="432129" cy="263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13390" name="Object 14"/>
          <p:cNvGraphicFramePr>
            <a:graphicFrameLocks noChangeAspect="1"/>
          </p:cNvGraphicFramePr>
          <p:nvPr/>
        </p:nvGraphicFramePr>
        <p:xfrm>
          <a:off x="404413" y="651445"/>
          <a:ext cx="8326356" cy="3838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3403" name="Document" r:id="rId5" imgW="14020800" imgH="6464300" progId="Word.Document.8">
                  <p:embed/>
                </p:oleObj>
              </mc:Choice>
              <mc:Fallback>
                <p:oleObj name="Document" r:id="rId5" imgW="14020800" imgH="6464300" progId="Word.Document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13" y="651445"/>
                        <a:ext cx="8326356" cy="38380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3393" name="Rectangle 17"/>
          <p:cNvSpPr>
            <a:spLocks noChangeArrowheads="1"/>
          </p:cNvSpPr>
          <p:nvPr/>
        </p:nvSpPr>
        <p:spPr bwMode="auto">
          <a:xfrm>
            <a:off x="2265214" y="1677120"/>
            <a:ext cx="382193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fr-FR" altLang="zh-CN" b="0"/>
              <a:t>of</a:t>
            </a:r>
            <a:endParaRPr lang="zh-CN" altLang="en-US" b="0"/>
          </a:p>
        </p:txBody>
      </p:sp>
      <p:sp>
        <p:nvSpPr>
          <p:cNvPr id="613394" name="Rectangle 18"/>
          <p:cNvSpPr>
            <a:spLocks noChangeArrowheads="1"/>
          </p:cNvSpPr>
          <p:nvPr/>
        </p:nvSpPr>
        <p:spPr bwMode="auto">
          <a:xfrm>
            <a:off x="2343326" y="2163496"/>
            <a:ext cx="382193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of</a:t>
            </a:r>
            <a:endParaRPr lang="zh-CN" altLang="en-US" b="0"/>
          </a:p>
        </p:txBody>
      </p:sp>
      <p:sp>
        <p:nvSpPr>
          <p:cNvPr id="613395" name="Rectangle 19"/>
          <p:cNvSpPr>
            <a:spLocks noChangeArrowheads="1"/>
          </p:cNvSpPr>
          <p:nvPr/>
        </p:nvSpPr>
        <p:spPr bwMode="auto">
          <a:xfrm>
            <a:off x="1383319" y="2782179"/>
            <a:ext cx="366163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in</a:t>
            </a:r>
            <a:endParaRPr lang="zh-CN" altLang="en-US" b="0"/>
          </a:p>
        </p:txBody>
      </p:sp>
      <p:sp>
        <p:nvSpPr>
          <p:cNvPr id="613396" name="Rectangle 20"/>
          <p:cNvSpPr>
            <a:spLocks noChangeArrowheads="1"/>
          </p:cNvSpPr>
          <p:nvPr/>
        </p:nvSpPr>
        <p:spPr bwMode="auto">
          <a:xfrm>
            <a:off x="1644108" y="3311396"/>
            <a:ext cx="662718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slice</a:t>
            </a:r>
            <a:endParaRPr lang="zh-CN" altLang="en-US" b="0"/>
          </a:p>
        </p:txBody>
      </p:sp>
      <p:sp>
        <p:nvSpPr>
          <p:cNvPr id="613397" name="Rectangle 21"/>
          <p:cNvSpPr>
            <a:spLocks noChangeArrowheads="1"/>
          </p:cNvSpPr>
          <p:nvPr/>
        </p:nvSpPr>
        <p:spPr bwMode="auto">
          <a:xfrm>
            <a:off x="2796871" y="3854475"/>
            <a:ext cx="773326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about</a:t>
            </a:r>
            <a:endParaRPr lang="zh-CN" altLang="en-US" b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33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3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3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3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613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613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613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613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613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3391"/>
                  </p:tgtEl>
                </p:cond>
              </p:nextCondLst>
            </p:seq>
          </p:childTnLst>
        </p:cTn>
      </p:par>
    </p:tnLst>
    <p:bldLst>
      <p:bldP spid="613393" grpId="0"/>
      <p:bldP spid="613393" grpId="1"/>
      <p:bldP spid="613394" grpId="0"/>
      <p:bldP spid="613394" grpId="1"/>
      <p:bldP spid="613395" grpId="0"/>
      <p:bldP spid="613395" grpId="1"/>
      <p:bldP spid="613396" grpId="0"/>
      <p:bldP spid="613396" grpId="1"/>
      <p:bldP spid="613397" grpId="0"/>
      <p:bldP spid="61339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D09415A3-D13F-4909-8510-9D71804E68A5}" type="slidenum">
              <a:rPr lang="zh-CN" altLang="en-US"/>
              <a:t>6</a:t>
            </a:fld>
            <a:endParaRPr lang="en-US" altLang="zh-CN"/>
          </a:p>
        </p:txBody>
      </p:sp>
      <p:pic>
        <p:nvPicPr>
          <p:cNvPr id="471055" name="Picture 15" descr="答案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89346" y="4887713"/>
            <a:ext cx="432129" cy="263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71054" name="Object 14"/>
          <p:cNvGraphicFramePr>
            <a:graphicFrameLocks noChangeAspect="1"/>
          </p:cNvGraphicFramePr>
          <p:nvPr/>
        </p:nvGraphicFramePr>
        <p:xfrm>
          <a:off x="404415" y="2023631"/>
          <a:ext cx="8336435" cy="1097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63" name="文档" r:id="rId5" imgW="10513060" imgH="1387475" progId="Word.Document.8">
                  <p:embed/>
                </p:oleObj>
              </mc:Choice>
              <mc:Fallback>
                <p:oleObj name="文档" r:id="rId5" imgW="10513060" imgH="1387475" progId="Word.Document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15" y="2023631"/>
                        <a:ext cx="8336435" cy="10974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56" name="Rectangle 16"/>
          <p:cNvSpPr>
            <a:spLocks noChangeArrowheads="1"/>
          </p:cNvSpPr>
          <p:nvPr/>
        </p:nvSpPr>
        <p:spPr bwMode="auto">
          <a:xfrm>
            <a:off x="2602491" y="2460971"/>
            <a:ext cx="648291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 anchor="ctr">
            <a:spAutoFit/>
          </a:bodyPr>
          <a:lstStyle/>
          <a:p>
            <a:pPr algn="ctr"/>
            <a:r>
              <a:rPr lang="en-US" altLang="zh-CN" b="0"/>
              <a:t>with</a:t>
            </a:r>
          </a:p>
        </p:txBody>
      </p:sp>
      <p:sp>
        <p:nvSpPr>
          <p:cNvPr id="471057" name="Rectangle 17"/>
          <p:cNvSpPr>
            <a:spLocks noChangeArrowheads="1"/>
          </p:cNvSpPr>
          <p:nvPr/>
        </p:nvSpPr>
        <p:spPr bwMode="auto">
          <a:xfrm>
            <a:off x="2454192" y="1951809"/>
            <a:ext cx="366163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to</a:t>
            </a:r>
            <a:endParaRPr lang="zh-CN" altLang="en-US" b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1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471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471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055"/>
                  </p:tgtEl>
                </p:cond>
              </p:nextCondLst>
            </p:seq>
          </p:childTnLst>
        </p:cTn>
      </p:par>
    </p:tnLst>
    <p:bldLst>
      <p:bldP spid="471056" grpId="0"/>
      <p:bldP spid="471056" grpId="1"/>
      <p:bldP spid="471057" grpId="0"/>
      <p:bldP spid="47105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559524E7-840A-4291-B6AF-5931EB8781AC}" type="slidenum">
              <a:rPr lang="zh-CN" altLang="en-US"/>
              <a:t>7</a:t>
            </a:fld>
            <a:endParaRPr lang="en-US" altLang="zh-CN"/>
          </a:p>
        </p:txBody>
      </p:sp>
      <p:pic>
        <p:nvPicPr>
          <p:cNvPr id="615437" name="Picture 13" descr="答案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89346" y="4887713"/>
            <a:ext cx="432129" cy="263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15436" name="Object 12"/>
          <p:cNvGraphicFramePr>
            <a:graphicFrameLocks noChangeAspect="1"/>
          </p:cNvGraphicFramePr>
          <p:nvPr/>
        </p:nvGraphicFramePr>
        <p:xfrm>
          <a:off x="404413" y="404476"/>
          <a:ext cx="8326356" cy="4324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51" name="Document" r:id="rId5" imgW="14020800" imgH="7289800" progId="Word.Document.8">
                  <p:embed/>
                </p:oleObj>
              </mc:Choice>
              <mc:Fallback>
                <p:oleObj name="Document" r:id="rId5" imgW="14020800" imgH="7289800" progId="Word.Documen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13" y="404476"/>
                        <a:ext cx="8326356" cy="43244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39" name="Rectangle 15"/>
          <p:cNvSpPr>
            <a:spLocks noChangeArrowheads="1"/>
          </p:cNvSpPr>
          <p:nvPr/>
        </p:nvSpPr>
        <p:spPr bwMode="auto">
          <a:xfrm>
            <a:off x="1894818" y="1420070"/>
            <a:ext cx="334103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is</a:t>
            </a:r>
          </a:p>
        </p:txBody>
      </p:sp>
      <p:sp>
        <p:nvSpPr>
          <p:cNvPr id="615440" name="Rectangle 16"/>
          <p:cNvSpPr>
            <a:spLocks noChangeArrowheads="1"/>
          </p:cNvSpPr>
          <p:nvPr/>
        </p:nvSpPr>
        <p:spPr bwMode="auto">
          <a:xfrm>
            <a:off x="2974510" y="1383530"/>
            <a:ext cx="1720700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anxious about</a:t>
            </a:r>
          </a:p>
        </p:txBody>
      </p:sp>
      <p:sp>
        <p:nvSpPr>
          <p:cNvPr id="615441" name="Rectangle 17"/>
          <p:cNvSpPr>
            <a:spLocks noChangeArrowheads="1"/>
          </p:cNvSpPr>
          <p:nvPr/>
        </p:nvSpPr>
        <p:spPr bwMode="auto">
          <a:xfrm>
            <a:off x="4302394" y="1902668"/>
            <a:ext cx="1682228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come up with</a:t>
            </a:r>
          </a:p>
        </p:txBody>
      </p:sp>
      <p:sp>
        <p:nvSpPr>
          <p:cNvPr id="615442" name="Rectangle 18"/>
          <p:cNvSpPr>
            <a:spLocks noChangeArrowheads="1"/>
          </p:cNvSpPr>
          <p:nvPr/>
        </p:nvSpPr>
        <p:spPr bwMode="auto">
          <a:xfrm>
            <a:off x="3874045" y="2460867"/>
            <a:ext cx="1331171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in comfort</a:t>
            </a:r>
          </a:p>
        </p:txBody>
      </p:sp>
      <p:sp>
        <p:nvSpPr>
          <p:cNvPr id="615443" name="Rectangle 19"/>
          <p:cNvSpPr>
            <a:spLocks noChangeArrowheads="1"/>
          </p:cNvSpPr>
          <p:nvPr/>
        </p:nvSpPr>
        <p:spPr bwMode="auto">
          <a:xfrm>
            <a:off x="3443176" y="3017806"/>
            <a:ext cx="2206411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a sense of humour</a:t>
            </a:r>
          </a:p>
        </p:txBody>
      </p:sp>
      <p:sp>
        <p:nvSpPr>
          <p:cNvPr id="615444" name="Rectangle 20"/>
          <p:cNvSpPr>
            <a:spLocks noChangeArrowheads="1"/>
          </p:cNvSpPr>
          <p:nvPr/>
        </p:nvSpPr>
        <p:spPr bwMode="auto">
          <a:xfrm>
            <a:off x="1899857" y="4057343"/>
            <a:ext cx="1039424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allowed</a:t>
            </a:r>
            <a:endParaRPr lang="zh-CN" altLang="en-US" b="0"/>
          </a:p>
        </p:txBody>
      </p:sp>
      <p:sp>
        <p:nvSpPr>
          <p:cNvPr id="615445" name="Rectangle 21"/>
          <p:cNvSpPr>
            <a:spLocks noChangeArrowheads="1"/>
          </p:cNvSpPr>
          <p:nvPr/>
        </p:nvSpPr>
        <p:spPr bwMode="auto">
          <a:xfrm>
            <a:off x="3643492" y="4091364"/>
            <a:ext cx="366163" cy="41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567" tIns="36283" rIns="72567" bIns="36283">
            <a:spAutoFit/>
          </a:bodyPr>
          <a:lstStyle/>
          <a:p>
            <a:pPr defTabSz="685165"/>
            <a:r>
              <a:rPr lang="en-US" altLang="zh-CN" b="0"/>
              <a:t>to</a:t>
            </a:r>
            <a:endParaRPr lang="zh-CN" altLang="en-US" b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54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5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615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615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615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615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615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615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615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437"/>
                  </p:tgtEl>
                </p:cond>
              </p:nextCondLst>
            </p:seq>
          </p:childTnLst>
        </p:cTn>
      </p:par>
    </p:tnLst>
    <p:bldLst>
      <p:bldP spid="615439" grpId="0"/>
      <p:bldP spid="615439" grpId="1"/>
      <p:bldP spid="615440" grpId="0"/>
      <p:bldP spid="615440" grpId="1"/>
      <p:bldP spid="615441" grpId="0"/>
      <p:bldP spid="615441" grpId="1"/>
      <p:bldP spid="615442" grpId="0"/>
      <p:bldP spid="615442" grpId="1"/>
      <p:bldP spid="615443" grpId="0"/>
      <p:bldP spid="615443" grpId="1"/>
      <p:bldP spid="615444" grpId="0"/>
      <p:bldP spid="615444" grpId="1"/>
      <p:bldP spid="615445" grpId="0"/>
      <p:bldP spid="61544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9C1B36B4-12BF-494B-92E1-7B8EBCD6E859}" type="slidenum">
              <a:rPr lang="zh-CN" altLang="en-US"/>
              <a:t>8</a:t>
            </a:fld>
            <a:endParaRPr lang="en-US" altLang="zh-CN"/>
          </a:p>
        </p:txBody>
      </p:sp>
      <p:cxnSp>
        <p:nvCxnSpPr>
          <p:cNvPr id="3" name="直接连接符 2"/>
          <p:cNvCxnSpPr>
            <a:cxnSpLocks noChangeShapeType="1"/>
          </p:cNvCxnSpPr>
          <p:nvPr/>
        </p:nvCxnSpPr>
        <p:spPr bwMode="auto">
          <a:xfrm>
            <a:off x="551817" y="2312181"/>
            <a:ext cx="7920685" cy="0"/>
          </a:xfrm>
          <a:prstGeom prst="line">
            <a:avLst/>
          </a:prstGeom>
          <a:noFill/>
          <a:ln w="28575" algn="ctr">
            <a:solidFill>
              <a:srgbClr val="99663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54361" name="Group 25"/>
          <p:cNvGrpSpPr/>
          <p:nvPr/>
        </p:nvGrpSpPr>
        <p:grpSpPr bwMode="auto">
          <a:xfrm>
            <a:off x="609339" y="974882"/>
            <a:ext cx="998440" cy="999045"/>
            <a:chOff x="1023" y="2520"/>
            <a:chExt cx="838" cy="839"/>
          </a:xfrm>
        </p:grpSpPr>
        <p:grpSp>
          <p:nvGrpSpPr>
            <p:cNvPr id="2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654363" name="TextBox 77"/>
            <p:cNvSpPr txBox="1">
              <a:spLocks noChangeArrowheads="1"/>
            </p:cNvSpPr>
            <p:nvPr/>
          </p:nvSpPr>
          <p:spPr bwMode="auto">
            <a:xfrm>
              <a:off x="1103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01675" indent="-26987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079500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513205" indent="-21780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945005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4022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8594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3166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7738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核</a:t>
              </a:r>
            </a:p>
          </p:txBody>
        </p:sp>
      </p:grpSp>
      <p:grpSp>
        <p:nvGrpSpPr>
          <p:cNvPr id="654364" name="Group 28"/>
          <p:cNvGrpSpPr/>
          <p:nvPr/>
        </p:nvGrpSpPr>
        <p:grpSpPr bwMode="auto">
          <a:xfrm>
            <a:off x="1824797" y="974882"/>
            <a:ext cx="997610" cy="999045"/>
            <a:chOff x="1023" y="2520"/>
            <a:chExt cx="838" cy="839"/>
          </a:xfrm>
        </p:grpSpPr>
        <p:grpSp>
          <p:nvGrpSpPr>
            <p:cNvPr id="6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7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654366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01675" indent="-26987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079500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513205" indent="-21780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945005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4022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8594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3166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7738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心</a:t>
              </a:r>
            </a:p>
          </p:txBody>
        </p:sp>
      </p:grpSp>
      <p:grpSp>
        <p:nvGrpSpPr>
          <p:cNvPr id="654367" name="Group 31"/>
          <p:cNvGrpSpPr/>
          <p:nvPr/>
        </p:nvGrpSpPr>
        <p:grpSpPr bwMode="auto">
          <a:xfrm>
            <a:off x="3012837" y="974882"/>
            <a:ext cx="997610" cy="999045"/>
            <a:chOff x="1023" y="2520"/>
            <a:chExt cx="838" cy="839"/>
          </a:xfrm>
        </p:grpSpPr>
        <p:grpSp>
          <p:nvGrpSpPr>
            <p:cNvPr id="9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654369" name="TextBox 77"/>
            <p:cNvSpPr txBox="1">
              <a:spLocks noChangeArrowheads="1"/>
            </p:cNvSpPr>
            <p:nvPr/>
          </p:nvSpPr>
          <p:spPr bwMode="auto">
            <a:xfrm>
              <a:off x="1101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01675" indent="-26987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079500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513205" indent="-21780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945005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4022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8594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3166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7738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要</a:t>
              </a:r>
            </a:p>
          </p:txBody>
        </p:sp>
      </p:grpSp>
      <p:grpSp>
        <p:nvGrpSpPr>
          <p:cNvPr id="654370" name="Group 34"/>
          <p:cNvGrpSpPr/>
          <p:nvPr/>
        </p:nvGrpSpPr>
        <p:grpSpPr bwMode="auto">
          <a:xfrm>
            <a:off x="4227632" y="1010028"/>
            <a:ext cx="998440" cy="998214"/>
            <a:chOff x="1023" y="2520"/>
            <a:chExt cx="838" cy="839"/>
          </a:xfrm>
        </p:grpSpPr>
        <p:grpSp>
          <p:nvGrpSpPr>
            <p:cNvPr id="12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3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654372" name="TextBox 77"/>
            <p:cNvSpPr txBox="1">
              <a:spLocks noChangeArrowheads="1"/>
            </p:cNvSpPr>
            <p:nvPr/>
          </p:nvSpPr>
          <p:spPr bwMode="auto">
            <a:xfrm>
              <a:off x="1102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01675" indent="-26987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079500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513205" indent="-21780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945005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4022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8594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3166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7738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点</a:t>
              </a:r>
            </a:p>
          </p:txBody>
        </p:sp>
      </p:grpSp>
      <p:grpSp>
        <p:nvGrpSpPr>
          <p:cNvPr id="654373" name="Group 37"/>
          <p:cNvGrpSpPr/>
          <p:nvPr/>
        </p:nvGrpSpPr>
        <p:grpSpPr bwMode="auto">
          <a:xfrm>
            <a:off x="5572855" y="2460339"/>
            <a:ext cx="997610" cy="998214"/>
            <a:chOff x="1023" y="2520"/>
            <a:chExt cx="838" cy="839"/>
          </a:xfrm>
        </p:grpSpPr>
        <p:grpSp>
          <p:nvGrpSpPr>
            <p:cNvPr id="15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6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654375" name="TextBox 77"/>
            <p:cNvSpPr txBox="1">
              <a:spLocks noChangeArrowheads="1"/>
            </p:cNvSpPr>
            <p:nvPr/>
          </p:nvSpPr>
          <p:spPr bwMode="auto">
            <a:xfrm>
              <a:off x="1100" y="2534"/>
              <a:ext cx="677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01675" indent="-26987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079500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513205" indent="-21780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945005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4022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8594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3166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7738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探</a:t>
              </a:r>
            </a:p>
          </p:txBody>
        </p:sp>
      </p:grpSp>
      <p:grpSp>
        <p:nvGrpSpPr>
          <p:cNvPr id="654376" name="Group 40"/>
          <p:cNvGrpSpPr/>
          <p:nvPr/>
        </p:nvGrpSpPr>
        <p:grpSpPr bwMode="auto">
          <a:xfrm>
            <a:off x="6899182" y="2470420"/>
            <a:ext cx="996779" cy="998214"/>
            <a:chOff x="1023" y="2520"/>
            <a:chExt cx="838" cy="839"/>
          </a:xfrm>
        </p:grpSpPr>
        <p:grpSp>
          <p:nvGrpSpPr>
            <p:cNvPr id="58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0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/>
              </a:p>
            </p:txBody>
          </p:sp>
        </p:grpSp>
        <p:sp>
          <p:nvSpPr>
            <p:cNvPr id="654378" name="TextBox 77"/>
            <p:cNvSpPr txBox="1">
              <a:spLocks noChangeArrowheads="1"/>
            </p:cNvSpPr>
            <p:nvPr/>
          </p:nvSpPr>
          <p:spPr bwMode="auto">
            <a:xfrm>
              <a:off x="1100" y="2534"/>
              <a:ext cx="678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01675" indent="-26987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079500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513205" indent="-217805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945005" indent="-215900" defTabSz="431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4022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8594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3166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773805" indent="-215900" defTabSz="431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究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54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5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5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5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5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54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54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4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4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C5ADA0B6-062B-4F57-BE9F-C65B11FC95EC}" type="slidenum">
              <a:rPr lang="zh-CN" altLang="en-US"/>
              <a:t>9</a:t>
            </a:fld>
            <a:endParaRPr lang="en-US" altLang="zh-CN"/>
          </a:p>
        </p:txBody>
      </p:sp>
      <p:graphicFrame>
        <p:nvGraphicFramePr>
          <p:cNvPr id="702471" name="Object 7"/>
          <p:cNvGraphicFramePr>
            <a:graphicFrameLocks noChangeAspect="1"/>
          </p:cNvGraphicFramePr>
          <p:nvPr/>
        </p:nvGraphicFramePr>
        <p:xfrm>
          <a:off x="343940" y="462437"/>
          <a:ext cx="8446042" cy="4227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2477" name="Document" r:id="rId4" imgW="14211300" imgH="7112000" progId="Word.Document.8">
                  <p:embed/>
                </p:oleObj>
              </mc:Choice>
              <mc:Fallback>
                <p:oleObj name="Document" r:id="rId4" imgW="14211300" imgH="711200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940" y="462437"/>
                        <a:ext cx="8446042" cy="42274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200</Words>
  <Application>Microsoft Office PowerPoint</Application>
  <PresentationFormat>全屏显示(16:9)</PresentationFormat>
  <Paragraphs>150</Paragraphs>
  <Slides>35</Slides>
  <Notes>35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35</vt:i4>
      </vt:variant>
    </vt:vector>
  </HeadingPairs>
  <TitlesOfParts>
    <vt:vector size="45" baseType="lpstr">
      <vt:lpstr>隶书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Document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2016-06-29T09:22:00Z</dcterms:created>
  <dcterms:modified xsi:type="dcterms:W3CDTF">2023-01-16T20:32:18Z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15385984E384407F9EDF4733450A200B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