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handoutMasterIdLst>
    <p:handoutMasterId r:id="rId26"/>
  </p:handoutMasterIdLst>
  <p:sldIdLst>
    <p:sldId id="318" r:id="rId3"/>
    <p:sldId id="319" r:id="rId4"/>
    <p:sldId id="322" r:id="rId5"/>
    <p:sldId id="258" r:id="rId6"/>
    <p:sldId id="259" r:id="rId7"/>
    <p:sldId id="300" r:id="rId8"/>
    <p:sldId id="301" r:id="rId9"/>
    <p:sldId id="323" r:id="rId10"/>
    <p:sldId id="302" r:id="rId11"/>
    <p:sldId id="304" r:id="rId12"/>
    <p:sldId id="305" r:id="rId13"/>
    <p:sldId id="324" r:id="rId14"/>
    <p:sldId id="306" r:id="rId15"/>
    <p:sldId id="307" r:id="rId16"/>
    <p:sldId id="308" r:id="rId17"/>
    <p:sldId id="309" r:id="rId18"/>
    <p:sldId id="325" r:id="rId19"/>
    <p:sldId id="311" r:id="rId20"/>
    <p:sldId id="312" r:id="rId21"/>
    <p:sldId id="310" r:id="rId22"/>
    <p:sldId id="294" r:id="rId23"/>
    <p:sldId id="326"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224" y="-70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FB0A3-972A-4891-A338-24EFAF876CF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72A53-9388-4210-BDC7-DD534754D8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
        <p:nvSpPr>
          <p:cNvPr id="11" name="TextBox 10"/>
          <p:cNvSpPr txBox="1"/>
          <p:nvPr userDrawn="1"/>
        </p:nvSpPr>
        <p:spPr>
          <a:xfrm>
            <a:off x="1475656" y="4876006"/>
            <a:ext cx="1224136" cy="12192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http://www.2Ppt.com/xiazai/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420" y="-8908"/>
            <a:ext cx="9139159" cy="5140777"/>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375770"/>
            <a:ext cx="8229600" cy="253596"/>
          </a:xfrm>
          <a:prstGeom prst="rect">
            <a:avLst/>
          </a:prstGeom>
        </p:spPr>
        <p:txBody>
          <a:bodyPr>
            <a:noAutofit/>
          </a:bodyPr>
          <a:lstStyle>
            <a:lvl1pPr>
              <a:defRPr sz="20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cxnSp>
        <p:nvCxnSpPr>
          <p:cNvPr id="6" name="直接连接符 5"/>
          <p:cNvCxnSpPr/>
          <p:nvPr userDrawn="1"/>
        </p:nvCxnSpPr>
        <p:spPr>
          <a:xfrm>
            <a:off x="515257" y="502568"/>
            <a:ext cx="3192647" cy="5237"/>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5436096" y="507805"/>
            <a:ext cx="326465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420" y="-8908"/>
            <a:ext cx="9139159" cy="5140777"/>
          </a:xfrm>
          <a:prstGeom prst="rect">
            <a:avLst/>
          </a:prstGeom>
          <a:noFill/>
          <a:extLst>
            <a:ext uri="{909E8E84-426E-40DD-AFC4-6F175D3DCCD1}">
              <a14:hiddenFill xmlns:a14="http://schemas.microsoft.com/office/drawing/2010/main">
                <a:solidFill>
                  <a:srgbClr val="FFFFFF"/>
                </a:solidFill>
              </a14:hiddenFill>
            </a:ext>
          </a:extLst>
        </p:spPr>
      </p:pic>
      <p:sp>
        <p:nvSpPr>
          <p:cNvPr id="2" name="日期占位符 1"/>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12773E8-3CEA-4F97-92E9-29608AA0159E}" type="datetimeFigureOut">
              <a:rPr lang="zh-CN" altLang="en-US" smtClean="0"/>
              <a:t>2023-01-10</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F9CD4698-4251-4A88-9E52-33E82DF00E1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5" name="六边形 54"/>
          <p:cNvSpPr/>
          <p:nvPr/>
        </p:nvSpPr>
        <p:spPr>
          <a:xfrm rot="5400000">
            <a:off x="1968291"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200018" y="1179091"/>
            <a:ext cx="1117366" cy="1296144"/>
            <a:chOff x="2200018" y="1203598"/>
            <a:chExt cx="1117366" cy="1296144"/>
          </a:xfrm>
          <a:effectLst>
            <a:outerShdw blurRad="177800" dist="63500" dir="4200000" algn="tr" rotWithShape="0">
              <a:prstClr val="black">
                <a:alpha val="33000"/>
              </a:prstClr>
            </a:outerShdw>
          </a:effectLst>
        </p:grpSpPr>
        <p:sp>
          <p:nvSpPr>
            <p:cNvPr id="57" name="六边形 5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8" name="六边形 5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9" name="TextBox 58"/>
          <p:cNvSpPr txBox="1"/>
          <p:nvPr/>
        </p:nvSpPr>
        <p:spPr>
          <a:xfrm>
            <a:off x="2337509"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个</a:t>
            </a:r>
          </a:p>
        </p:txBody>
      </p:sp>
      <p:sp>
        <p:nvSpPr>
          <p:cNvPr id="60" name="六边形 59"/>
          <p:cNvSpPr/>
          <p:nvPr/>
        </p:nvSpPr>
        <p:spPr>
          <a:xfrm rot="5400000">
            <a:off x="3336443"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568170" y="1179091"/>
            <a:ext cx="1117366" cy="1296144"/>
            <a:chOff x="2200018" y="1203598"/>
            <a:chExt cx="1117366" cy="1296144"/>
          </a:xfrm>
          <a:effectLst>
            <a:outerShdw blurRad="177800" dist="63500" dir="4200000" algn="tr" rotWithShape="0">
              <a:prstClr val="black">
                <a:alpha val="33000"/>
              </a:prstClr>
            </a:outerShdw>
          </a:effectLst>
        </p:grpSpPr>
        <p:sp>
          <p:nvSpPr>
            <p:cNvPr id="62" name="六边形 6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3" name="六边形 6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4" name="TextBox 63"/>
          <p:cNvSpPr txBox="1"/>
          <p:nvPr/>
        </p:nvSpPr>
        <p:spPr>
          <a:xfrm>
            <a:off x="3705661"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人</a:t>
            </a:r>
          </a:p>
        </p:txBody>
      </p:sp>
      <p:sp>
        <p:nvSpPr>
          <p:cNvPr id="65" name="六边形 64"/>
          <p:cNvSpPr/>
          <p:nvPr/>
        </p:nvSpPr>
        <p:spPr>
          <a:xfrm rot="5400000">
            <a:off x="4704595"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936322" y="1179091"/>
            <a:ext cx="1117366" cy="1296144"/>
            <a:chOff x="2200018" y="1203598"/>
            <a:chExt cx="1117366" cy="1296144"/>
          </a:xfrm>
          <a:effectLst>
            <a:outerShdw blurRad="177800" dist="63500" dir="4200000" algn="tr" rotWithShape="0">
              <a:prstClr val="black">
                <a:alpha val="33000"/>
              </a:prstClr>
            </a:outerShdw>
          </a:effectLst>
        </p:grpSpPr>
        <p:sp>
          <p:nvSpPr>
            <p:cNvPr id="67" name="六边形 6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8" name="六边形 6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9" name="TextBox 68"/>
          <p:cNvSpPr txBox="1"/>
          <p:nvPr/>
        </p:nvSpPr>
        <p:spPr>
          <a:xfrm>
            <a:off x="5073813"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简</a:t>
            </a:r>
          </a:p>
        </p:txBody>
      </p:sp>
      <p:sp>
        <p:nvSpPr>
          <p:cNvPr id="70" name="六边形 69"/>
          <p:cNvSpPr/>
          <p:nvPr/>
        </p:nvSpPr>
        <p:spPr>
          <a:xfrm rot="5400000">
            <a:off x="6072747"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304474" y="1179091"/>
            <a:ext cx="1117366" cy="1296144"/>
            <a:chOff x="2200018" y="1203598"/>
            <a:chExt cx="1117366" cy="1296144"/>
          </a:xfrm>
          <a:effectLst>
            <a:outerShdw blurRad="177800" dist="63500" dir="4200000" algn="tr" rotWithShape="0">
              <a:prstClr val="black">
                <a:alpha val="33000"/>
              </a:prstClr>
            </a:outerShdw>
          </a:effectLst>
        </p:grpSpPr>
        <p:sp>
          <p:nvSpPr>
            <p:cNvPr id="72" name="六边形 7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3" name="六边形 7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74" name="TextBox 73"/>
          <p:cNvSpPr txBox="1"/>
          <p:nvPr/>
        </p:nvSpPr>
        <p:spPr>
          <a:xfrm>
            <a:off x="6441965"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历</a:t>
            </a:r>
          </a:p>
        </p:txBody>
      </p:sp>
      <p:sp>
        <p:nvSpPr>
          <p:cNvPr id="75" name="TextBox 74"/>
          <p:cNvSpPr txBox="1"/>
          <p:nvPr/>
        </p:nvSpPr>
        <p:spPr>
          <a:xfrm>
            <a:off x="2872489" y="3536829"/>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个人简历  竞聘报告 职业规划  工作汇报</a:t>
            </a:r>
          </a:p>
        </p:txBody>
      </p:sp>
      <p:sp>
        <p:nvSpPr>
          <p:cNvPr id="76" name="TextBox 75"/>
          <p:cNvSpPr txBox="1"/>
          <p:nvPr/>
        </p:nvSpPr>
        <p:spPr>
          <a:xfrm>
            <a:off x="2696833" y="3875383"/>
            <a:ext cx="3975768" cy="415498"/>
          </a:xfrm>
          <a:prstGeom prst="rect">
            <a:avLst/>
          </a:prstGeom>
          <a:noFill/>
        </p:spPr>
        <p:txBody>
          <a:bodyPr wrap="none" rtlCol="0">
            <a:spAutoFit/>
          </a:bodyPr>
          <a:lstStyle/>
          <a:p>
            <a:pPr algn="ctr"/>
            <a:r>
              <a:rPr lang="en-US" altLang="zh-CN" sz="700" dirty="0" smtClean="0">
                <a:solidFill>
                  <a:schemeClr val="tx1">
                    <a:lumMod val="65000"/>
                    <a:lumOff val="35000"/>
                  </a:schemeClr>
                </a:solidFill>
              </a:rPr>
              <a:t>2030 </a:t>
            </a:r>
            <a:r>
              <a:rPr lang="en-US" altLang="zh-CN" sz="700" dirty="0">
                <a:solidFill>
                  <a:schemeClr val="tx1">
                    <a:lumMod val="65000"/>
                    <a:lumOff val="35000"/>
                  </a:schemeClr>
                </a:solidFill>
              </a:rPr>
              <a:t>year-end summary work summarizes the boutique PPT</a:t>
            </a:r>
          </a:p>
          <a:p>
            <a:pPr algn="ctr"/>
            <a:r>
              <a:rPr lang="en-US" altLang="zh-CN" sz="700" dirty="0">
                <a:solidFill>
                  <a:schemeClr val="tx1">
                    <a:lumMod val="65000"/>
                    <a:lumOff val="35000"/>
                  </a:schemeClr>
                </a:solidFill>
              </a:rPr>
              <a:t>About the summary text input or copy </a:t>
            </a:r>
            <a:r>
              <a:rPr lang="en-US" altLang="zh-CN" sz="700" dirty="0" smtClean="0">
                <a:solidFill>
                  <a:schemeClr val="tx1">
                    <a:lumMod val="65000"/>
                    <a:lumOff val="35000"/>
                  </a:schemeClr>
                </a:solidFill>
              </a:rPr>
              <a:t>here2030 </a:t>
            </a:r>
            <a:r>
              <a:rPr lang="en-US" altLang="zh-CN" sz="700" dirty="0">
                <a:solidFill>
                  <a:schemeClr val="tx1">
                    <a:lumMod val="65000"/>
                    <a:lumOff val="35000"/>
                  </a:schemeClr>
                </a:solidFill>
              </a:rPr>
              <a:t>year-end summary work summarizes the boutique PPT</a:t>
            </a:r>
          </a:p>
          <a:p>
            <a:pPr algn="ctr"/>
            <a:r>
              <a:rPr lang="en-US" altLang="zh-CN" sz="700" dirty="0">
                <a:solidFill>
                  <a:schemeClr val="tx1">
                    <a:lumMod val="65000"/>
                    <a:lumOff val="35000"/>
                  </a:schemeClr>
                </a:solidFill>
              </a:rPr>
              <a:t>About the summary text input or copy here</a:t>
            </a:r>
          </a:p>
        </p:txBody>
      </p:sp>
      <p:sp>
        <p:nvSpPr>
          <p:cNvPr id="77" name="圆角矩形 76"/>
          <p:cNvSpPr/>
          <p:nvPr/>
        </p:nvSpPr>
        <p:spPr>
          <a:xfrm>
            <a:off x="1983970" y="2907341"/>
            <a:ext cx="5655799" cy="504056"/>
          </a:xfrm>
          <a:prstGeom prst="roundRect">
            <a:avLst>
              <a:gd name="adj" fmla="val 42270"/>
            </a:avLst>
          </a:prstGeom>
          <a:solidFill>
            <a:srgbClr val="0070C0"/>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2268190" y="2892483"/>
            <a:ext cx="4852610" cy="523220"/>
          </a:xfrm>
          <a:prstGeom prst="rect">
            <a:avLst/>
          </a:prstGeom>
          <a:noFill/>
        </p:spPr>
        <p:txBody>
          <a:bodyPr wrap="none" rtlCol="0">
            <a:spAutoFit/>
          </a:bodyPr>
          <a:lstStyle/>
          <a:p>
            <a:pPr algn="ctr"/>
            <a:r>
              <a:rPr lang="zh-CN" altLang="en-US" sz="2800" b="1" dirty="0">
                <a:solidFill>
                  <a:schemeClr val="bg1">
                    <a:lumMod val="85000"/>
                  </a:schemeClr>
                </a:solidFill>
                <a:latin typeface="微软雅黑" panose="020B0503020204020204" pitchFamily="34" charset="-122"/>
                <a:ea typeface="微软雅黑" panose="020B0503020204020204" pitchFamily="34" charset="-122"/>
              </a:rPr>
              <a:t>框架完整的</a:t>
            </a:r>
            <a:r>
              <a:rPr lang="zh-CN" altLang="en-US" sz="2800" dirty="0">
                <a:solidFill>
                  <a:schemeClr val="bg1">
                    <a:lumMod val="85000"/>
                  </a:schemeClr>
                </a:solidFill>
                <a:latin typeface="微软雅黑" panose="020B0503020204020204" pitchFamily="34" charset="-122"/>
                <a:ea typeface="微软雅黑" panose="020B0503020204020204" pitchFamily="34" charset="-122"/>
              </a:rPr>
              <a:t>个人简历竞聘报告</a:t>
            </a:r>
          </a:p>
        </p:txBody>
      </p:sp>
      <p:grpSp>
        <p:nvGrpSpPr>
          <p:cNvPr id="79" name="组合 78"/>
          <p:cNvGrpSpPr/>
          <p:nvPr/>
        </p:nvGrpSpPr>
        <p:grpSpPr>
          <a:xfrm>
            <a:off x="1823537" y="2859782"/>
            <a:ext cx="720079" cy="574619"/>
            <a:chOff x="899592" y="2377261"/>
            <a:chExt cx="720079" cy="574619"/>
          </a:xfrm>
          <a:effectLst>
            <a:outerShdw blurRad="50800" dist="38100" dir="2700000" algn="tl" rotWithShape="0">
              <a:prstClr val="black">
                <a:alpha val="40000"/>
              </a:prstClr>
            </a:outerShdw>
          </a:effectLst>
        </p:grpSpPr>
        <p:sp>
          <p:nvSpPr>
            <p:cNvPr id="80" name="圆角矩形 7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1" name="圆角矩形 8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82" name="Picture 2" descr="C:\Users\Administrator\Desktop\手.png"/>
          <p:cNvPicPr>
            <a:picLocks noChangeAspect="1" noChangeArrowheads="1"/>
          </p:cNvPicPr>
          <p:nvPr/>
        </p:nvPicPr>
        <p:blipFill>
          <a:blip r:embed="rId4"/>
          <a:srcRect/>
          <a:stretch>
            <a:fillRect/>
          </a:stretch>
        </p:blipFill>
        <p:spPr bwMode="auto">
          <a:xfrm flipH="1">
            <a:off x="1704386" y="3003798"/>
            <a:ext cx="2959860" cy="2876318"/>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500"/>
                                        <p:tgtEl>
                                          <p:spTgt spid="56"/>
                                        </p:tgtEl>
                                      </p:cBhvr>
                                    </p:animEffect>
                                  </p:childTnLst>
                                </p:cTn>
                              </p:par>
                              <p:par>
                                <p:cTn id="8" presetID="8" presetClass="emph" presetSubtype="0" decel="58000" fill="hold" nodeType="withEffect">
                                  <p:stCondLst>
                                    <p:cond delay="0"/>
                                  </p:stCondLst>
                                  <p:childTnLst>
                                    <p:animRot by="-21600000">
                                      <p:cBhvr>
                                        <p:cTn id="9" dur="1500" fill="hold"/>
                                        <p:tgtEl>
                                          <p:spTgt spid="56"/>
                                        </p:tgtEl>
                                        <p:attrNameLst>
                                          <p:attrName>r</p:attrName>
                                        </p:attrNameLst>
                                      </p:cBhvr>
                                    </p:animRot>
                                  </p:childTnLst>
                                </p:cTn>
                              </p:par>
                              <p:par>
                                <p:cTn id="10"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56"/>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500"/>
                                        <p:tgtEl>
                                          <p:spTgt spid="61"/>
                                        </p:tgtEl>
                                      </p:cBhvr>
                                    </p:animEffect>
                                  </p:childTnLst>
                                </p:cTn>
                              </p:par>
                              <p:par>
                                <p:cTn id="15" presetID="8" presetClass="emph" presetSubtype="0" decel="58000" fill="hold" nodeType="withEffect">
                                  <p:stCondLst>
                                    <p:cond delay="0"/>
                                  </p:stCondLst>
                                  <p:childTnLst>
                                    <p:animRot by="21600000">
                                      <p:cBhvr>
                                        <p:cTn id="16" dur="1500" fill="hold"/>
                                        <p:tgtEl>
                                          <p:spTgt spid="61"/>
                                        </p:tgtEl>
                                        <p:attrNameLst>
                                          <p:attrName>r</p:attrName>
                                        </p:attrNameLst>
                                      </p:cBhvr>
                                    </p:animRot>
                                  </p:childTnLst>
                                </p:cTn>
                              </p:par>
                              <p:par>
                                <p:cTn id="17" presetID="0" presetClass="path" presetSubtype="0" accel="50000" decel="50000" fill="hold"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61"/>
                                        </p:tgtEl>
                                        <p:attrNameLst>
                                          <p:attrName>ppt_x</p:attrName>
                                          <p:attrName>ppt_y</p:attrName>
                                        </p:attrNameLst>
                                      </p:cBhvr>
                                    </p:animMotion>
                                  </p:childTnLst>
                                </p:cTn>
                              </p:par>
                              <p:par>
                                <p:cTn id="19" presetID="10"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500"/>
                                        <p:tgtEl>
                                          <p:spTgt spid="66"/>
                                        </p:tgtEl>
                                      </p:cBhvr>
                                    </p:animEffect>
                                  </p:childTnLst>
                                </p:cTn>
                              </p:par>
                              <p:par>
                                <p:cTn id="22" presetID="8" presetClass="emph" presetSubtype="0" decel="58000" fill="hold" nodeType="withEffect">
                                  <p:stCondLst>
                                    <p:cond delay="0"/>
                                  </p:stCondLst>
                                  <p:childTnLst>
                                    <p:animRot by="-21600000">
                                      <p:cBhvr>
                                        <p:cTn id="23" dur="1500" fill="hold"/>
                                        <p:tgtEl>
                                          <p:spTgt spid="66"/>
                                        </p:tgtEl>
                                        <p:attrNameLst>
                                          <p:attrName>r</p:attrName>
                                        </p:attrNameLst>
                                      </p:cBhvr>
                                    </p:animRot>
                                  </p:childTnLst>
                                </p:cTn>
                              </p:par>
                              <p:par>
                                <p:cTn id="24" presetID="0" presetClass="path" presetSubtype="0" accel="50000" decel="50000" fill="hold"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66"/>
                                        </p:tgtEl>
                                        <p:attrNameLst>
                                          <p:attrName>ppt_x</p:attrName>
                                          <p:attrName>ppt_y</p:attrName>
                                        </p:attrNameLst>
                                      </p:cBhvr>
                                    </p:animMotion>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500"/>
                                        <p:tgtEl>
                                          <p:spTgt spid="71"/>
                                        </p:tgtEl>
                                      </p:cBhvr>
                                    </p:animEffect>
                                  </p:childTnLst>
                                </p:cTn>
                              </p:par>
                              <p:par>
                                <p:cTn id="29" presetID="8" presetClass="emph" presetSubtype="0" decel="58000" fill="hold" nodeType="withEffect">
                                  <p:stCondLst>
                                    <p:cond delay="0"/>
                                  </p:stCondLst>
                                  <p:childTnLst>
                                    <p:animRot by="-21600000">
                                      <p:cBhvr>
                                        <p:cTn id="30" dur="1500" fill="hold"/>
                                        <p:tgtEl>
                                          <p:spTgt spid="71"/>
                                        </p:tgtEl>
                                        <p:attrNameLst>
                                          <p:attrName>r</p:attrName>
                                        </p:attrNameLst>
                                      </p:cBhvr>
                                    </p:animRot>
                                  </p:childTnLst>
                                </p:cTn>
                              </p:par>
                              <p:par>
                                <p:cTn id="31" presetID="0" presetClass="path" presetSubtype="0" accel="50000" decel="50000" fill="hold"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71"/>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35" presetClass="path" presetSubtype="0" accel="50000" decel="50000" fill="hold" grpId="0" nodeType="withEffect">
                                  <p:stCondLst>
                                    <p:cond delay="0"/>
                                  </p:stCondLst>
                                  <p:childTnLst>
                                    <p:animMotion origin="layout" path="M 0.00973 -1.11111E-6 L -3.88889E-6 -1.11111E-6 " pathEditMode="relative" rAng="0" ptsTypes="AA">
                                      <p:cBhvr>
                                        <p:cTn id="38" dur="750" fill="hold"/>
                                        <p:tgtEl>
                                          <p:spTgt spid="55"/>
                                        </p:tgtEl>
                                        <p:attrNameLst>
                                          <p:attrName>ppt_x</p:attrName>
                                          <p:attrName>ppt_y</p:attrName>
                                        </p:attrNameLst>
                                      </p:cBhvr>
                                      <p:rCtr x="-486" y="0"/>
                                    </p:animMotion>
                                  </p:childTnLst>
                                </p:cTn>
                              </p:par>
                              <p:par>
                                <p:cTn id="39" presetID="10" presetClass="entr" presetSubtype="0" fill="hold" grpId="0" nodeType="withEffect">
                                  <p:stCondLst>
                                    <p:cond delay="25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35" presetClass="path" presetSubtype="0" accel="50000" decel="50000" fill="hold" grpId="1" nodeType="withEffect">
                                  <p:stCondLst>
                                    <p:cond delay="250"/>
                                  </p:stCondLst>
                                  <p:childTnLst>
                                    <p:animMotion origin="layout" path="M 0.00973 -1.11111E-6 L -3.88889E-6 -1.11111E-6 " pathEditMode="relative" rAng="0" ptsTypes="AA">
                                      <p:cBhvr>
                                        <p:cTn id="46" dur="750" fill="hold"/>
                                        <p:tgtEl>
                                          <p:spTgt spid="60"/>
                                        </p:tgtEl>
                                        <p:attrNameLst>
                                          <p:attrName>ppt_x</p:attrName>
                                          <p:attrName>ppt_y</p:attrName>
                                        </p:attrNameLst>
                                      </p:cBhvr>
                                      <p:rCtr x="-486" y="0"/>
                                    </p:animMotion>
                                  </p:childTnLst>
                                </p:cTn>
                              </p:par>
                              <p:par>
                                <p:cTn id="47" presetID="10" presetClass="entr" presetSubtype="0" fill="hold" grpId="0" nodeType="withEffect">
                                  <p:stCondLst>
                                    <p:cond delay="50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35" presetClass="path" presetSubtype="0" accel="50000" decel="50000" fill="hold" grpId="1" nodeType="withEffect">
                                  <p:stCondLst>
                                    <p:cond delay="500"/>
                                  </p:stCondLst>
                                  <p:childTnLst>
                                    <p:animMotion origin="layout" path="M 0.00973 -1.11111E-6 L -3.88889E-6 -1.11111E-6 " pathEditMode="relative" rAng="0" ptsTypes="AA">
                                      <p:cBhvr>
                                        <p:cTn id="54" dur="750" fill="hold"/>
                                        <p:tgtEl>
                                          <p:spTgt spid="65"/>
                                        </p:tgtEl>
                                        <p:attrNameLst>
                                          <p:attrName>ppt_x</p:attrName>
                                          <p:attrName>ppt_y</p:attrName>
                                        </p:attrNameLst>
                                      </p:cBhvr>
                                      <p:rCtr x="-486" y="0"/>
                                    </p:animMotion>
                                  </p:childTnLst>
                                </p:cTn>
                              </p:par>
                              <p:par>
                                <p:cTn id="55" presetID="10" presetClass="entr" presetSubtype="0" fill="hold" grpId="0" nodeType="withEffect">
                                  <p:stCondLst>
                                    <p:cond delay="75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35" presetClass="path" presetSubtype="0" accel="50000" decel="50000" fill="hold" grpId="1" nodeType="withEffect">
                                  <p:stCondLst>
                                    <p:cond delay="750"/>
                                  </p:stCondLst>
                                  <p:childTnLst>
                                    <p:animMotion origin="layout" path="M 0.00973 -1.11111E-6 L -3.88889E-6 -1.11111E-6 " pathEditMode="relative" rAng="0" ptsTypes="AA">
                                      <p:cBhvr>
                                        <p:cTn id="62" dur="750" fill="hold"/>
                                        <p:tgtEl>
                                          <p:spTgt spid="70"/>
                                        </p:tgtEl>
                                        <p:attrNameLst>
                                          <p:attrName>ppt_x</p:attrName>
                                          <p:attrName>ppt_y</p:attrName>
                                        </p:attrNameLst>
                                      </p:cBhvr>
                                      <p:rCtr x="-486" y="0"/>
                                    </p:animMotion>
                                  </p:childTnLst>
                                </p:cTn>
                              </p:par>
                              <p:par>
                                <p:cTn id="63" presetID="10" presetClass="entr" presetSubtype="0" fill="hold" grpId="0" nodeType="withEffect">
                                  <p:stCondLst>
                                    <p:cond delay="100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par>
                                <p:cTn id="70" presetID="10" presetClass="entr" presetSubtype="0" fill="hold"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2.77778E-7 4.32099E-6 L 0.58889 4.32099E-6 " pathEditMode="relative" rAng="0" ptsTypes="AA">
                                      <p:cBhvr>
                                        <p:cTn id="77" dur="2000" fill="hold"/>
                                        <p:tgtEl>
                                          <p:spTgt spid="79"/>
                                        </p:tgtEl>
                                        <p:attrNameLst>
                                          <p:attrName>ppt_x</p:attrName>
                                          <p:attrName>ppt_y</p:attrName>
                                        </p:attrNameLst>
                                      </p:cBhvr>
                                      <p:rCtr x="29444" y="0"/>
                                    </p:animMotion>
                                  </p:childTnLst>
                                </p:cTn>
                              </p:par>
                              <p:par>
                                <p:cTn id="78" presetID="1" presetClass="entr" presetSubtype="0" fill="hold" nodeType="withEffect">
                                  <p:stCondLst>
                                    <p:cond delay="0"/>
                                  </p:stCondLst>
                                  <p:childTnLst>
                                    <p:set>
                                      <p:cBhvr>
                                        <p:cTn id="79" dur="1" fill="hold">
                                          <p:stCondLst>
                                            <p:cond delay="0"/>
                                          </p:stCondLst>
                                        </p:cTn>
                                        <p:tgtEl>
                                          <p:spTgt spid="82"/>
                                        </p:tgtEl>
                                        <p:attrNameLst>
                                          <p:attrName>style.visibility</p:attrName>
                                        </p:attrNameLst>
                                      </p:cBhvr>
                                      <p:to>
                                        <p:strVal val="visible"/>
                                      </p:to>
                                    </p:set>
                                  </p:childTnLst>
                                </p:cTn>
                              </p:par>
                              <p:par>
                                <p:cTn id="80" presetID="63" presetClass="path" presetSubtype="0" accel="50000" decel="50000" fill="hold" nodeType="withEffect">
                                  <p:stCondLst>
                                    <p:cond delay="0"/>
                                  </p:stCondLst>
                                  <p:childTnLst>
                                    <p:animMotion origin="layout" path="M 1.11111E-6 4.44444E-6 L 0.58177 4.44444E-6 " pathEditMode="relative" rAng="0" ptsTypes="AA">
                                      <p:cBhvr>
                                        <p:cTn id="81" dur="2000" fill="hold"/>
                                        <p:tgtEl>
                                          <p:spTgt spid="82"/>
                                        </p:tgtEl>
                                        <p:attrNameLst>
                                          <p:attrName>ppt_x</p:attrName>
                                          <p:attrName>ppt_y</p:attrName>
                                        </p:attrNameLst>
                                      </p:cBhvr>
                                      <p:rCtr x="29080" y="0"/>
                                    </p:animMotion>
                                  </p:childTnLst>
                                </p:cTn>
                              </p:par>
                              <p:par>
                                <p:cTn id="82" presetID="22" presetClass="entr" presetSubtype="8" fill="hold" grpId="0" nodeType="withEffect">
                                  <p:stCondLst>
                                    <p:cond delay="25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1750"/>
                                        <p:tgtEl>
                                          <p:spTgt spid="78"/>
                                        </p:tgtEl>
                                      </p:cBhvr>
                                    </p:animEffect>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82"/>
                                        </p:tgtEl>
                                      </p:cBhvr>
                                    </p:animEffect>
                                    <p:anim calcmode="lin" valueType="num">
                                      <p:cBhvr>
                                        <p:cTn id="93" dur="1000"/>
                                        <p:tgtEl>
                                          <p:spTgt spid="82"/>
                                        </p:tgtEl>
                                        <p:attrNameLst>
                                          <p:attrName>ppt_x</p:attrName>
                                        </p:attrNameLst>
                                      </p:cBhvr>
                                      <p:tavLst>
                                        <p:tav tm="0">
                                          <p:val>
                                            <p:strVal val="ppt_x"/>
                                          </p:val>
                                        </p:tav>
                                        <p:tav tm="100000">
                                          <p:val>
                                            <p:strVal val="ppt_x"/>
                                          </p:val>
                                        </p:tav>
                                      </p:tavLst>
                                    </p:anim>
                                    <p:anim calcmode="lin" valueType="num">
                                      <p:cBhvr>
                                        <p:cTn id="94" dur="1000"/>
                                        <p:tgtEl>
                                          <p:spTgt spid="82"/>
                                        </p:tgtEl>
                                        <p:attrNameLst>
                                          <p:attrName>ppt_y</p:attrName>
                                        </p:attrNameLst>
                                      </p:cBhvr>
                                      <p:tavLst>
                                        <p:tav tm="0">
                                          <p:val>
                                            <p:strVal val="ppt_y"/>
                                          </p:val>
                                        </p:tav>
                                        <p:tav tm="100000">
                                          <p:val>
                                            <p:strVal val="ppt_y+.1"/>
                                          </p:val>
                                        </p:tav>
                                      </p:tavLst>
                                    </p:anim>
                                    <p:set>
                                      <p:cBhvr>
                                        <p:cTn id="95" dur="1" fill="hold">
                                          <p:stCondLst>
                                            <p:cond delay="999"/>
                                          </p:stCondLst>
                                        </p:cTn>
                                        <p:tgtEl>
                                          <p:spTgt spid="82"/>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p:bldP spid="60" grpId="0" animBg="1"/>
      <p:bldP spid="60" grpId="1" animBg="1"/>
      <p:bldP spid="64" grpId="0"/>
      <p:bldP spid="65" grpId="0" animBg="1"/>
      <p:bldP spid="65" grpId="1" animBg="1"/>
      <p:bldP spid="69" grpId="0"/>
      <p:bldP spid="70" grpId="0" animBg="1"/>
      <p:bldP spid="70" grpId="1" animBg="1"/>
      <p:bldP spid="74" grpId="0"/>
      <p:bldP spid="75" grpId="0"/>
      <p:bldP spid="76" grpId="0"/>
      <p:bldP spid="77" grpId="0" animBg="1"/>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解决问题</a:t>
            </a:r>
          </a:p>
        </p:txBody>
      </p:sp>
      <p:sp>
        <p:nvSpPr>
          <p:cNvPr id="3" name="椭圆 2"/>
          <p:cNvSpPr>
            <a:spLocks noChangeArrowheads="1"/>
          </p:cNvSpPr>
          <p:nvPr/>
        </p:nvSpPr>
        <p:spPr bwMode="auto">
          <a:xfrm>
            <a:off x="3687415" y="1844104"/>
            <a:ext cx="1700213" cy="1700213"/>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生产</a:t>
            </a:r>
            <a:endParaRPr lang="zh-CN" altLang="en-US" sz="2800" b="1" dirty="0">
              <a:solidFill>
                <a:srgbClr val="0070C0"/>
              </a:solidFill>
              <a:latin typeface="微软雅黑" panose="020B0503020204020204" pitchFamily="34" charset="-122"/>
              <a:ea typeface="微软雅黑" panose="020B0503020204020204" pitchFamily="34" charset="-122"/>
              <a:sym typeface="微软雅黑 Light" panose="020B0502040204020203" pitchFamily="2" charset="-122"/>
            </a:endParaRPr>
          </a:p>
        </p:txBody>
      </p:sp>
      <p:sp>
        <p:nvSpPr>
          <p:cNvPr id="4" name="椭圆 3"/>
          <p:cNvSpPr>
            <a:spLocks noChangeArrowheads="1"/>
          </p:cNvSpPr>
          <p:nvPr/>
        </p:nvSpPr>
        <p:spPr bwMode="auto">
          <a:xfrm>
            <a:off x="5019725" y="2984723"/>
            <a:ext cx="1457325" cy="1457325"/>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研发</a:t>
            </a:r>
            <a:endParaRPr lang="en-US" sz="2800" b="1">
              <a:solidFill>
                <a:srgbClr val="0070C0"/>
              </a:solidFill>
              <a:latin typeface="微软雅黑" panose="020B0503020204020204" pitchFamily="34" charset="-122"/>
              <a:ea typeface="微软雅黑" panose="020B0503020204020204" pitchFamily="34" charset="-122"/>
              <a:sym typeface="微软雅黑 Light" panose="020B0502040204020203" pitchFamily="2" charset="-122"/>
            </a:endParaRPr>
          </a:p>
        </p:txBody>
      </p:sp>
      <p:sp>
        <p:nvSpPr>
          <p:cNvPr id="5" name="椭圆 4"/>
          <p:cNvSpPr>
            <a:spLocks noChangeAspect="1" noChangeArrowheads="1"/>
          </p:cNvSpPr>
          <p:nvPr/>
        </p:nvSpPr>
        <p:spPr bwMode="auto">
          <a:xfrm>
            <a:off x="3806478" y="3534792"/>
            <a:ext cx="1269206" cy="1269206"/>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服务</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椭圆 5"/>
          <p:cNvSpPr>
            <a:spLocks noChangeArrowheads="1"/>
          </p:cNvSpPr>
          <p:nvPr/>
        </p:nvSpPr>
        <p:spPr bwMode="auto">
          <a:xfrm>
            <a:off x="2570609" y="2851372"/>
            <a:ext cx="1384697" cy="138588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销售</a:t>
            </a:r>
          </a:p>
        </p:txBody>
      </p:sp>
      <p:sp>
        <p:nvSpPr>
          <p:cNvPr id="8" name="椭圆 6"/>
          <p:cNvSpPr>
            <a:spLocks noChangeAspect="1" noChangeArrowheads="1"/>
          </p:cNvSpPr>
          <p:nvPr/>
        </p:nvSpPr>
        <p:spPr bwMode="auto">
          <a:xfrm>
            <a:off x="5387627" y="2010791"/>
            <a:ext cx="962025" cy="962025"/>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合作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椭圆 7"/>
          <p:cNvSpPr>
            <a:spLocks noChangeAspect="1" noChangeArrowheads="1"/>
          </p:cNvSpPr>
          <p:nvPr/>
        </p:nvSpPr>
        <p:spPr bwMode="auto">
          <a:xfrm>
            <a:off x="1733600" y="3380010"/>
            <a:ext cx="864394" cy="863204"/>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财务</a:t>
            </a:r>
          </a:p>
        </p:txBody>
      </p:sp>
      <p:sp>
        <p:nvSpPr>
          <p:cNvPr id="10" name="椭圆 8"/>
          <p:cNvSpPr>
            <a:spLocks noChangeAspect="1" noChangeArrowheads="1"/>
          </p:cNvSpPr>
          <p:nvPr/>
        </p:nvSpPr>
        <p:spPr bwMode="auto">
          <a:xfrm>
            <a:off x="6187728" y="2635870"/>
            <a:ext cx="675085" cy="6750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IT</a:t>
            </a:r>
            <a:endParaRPr lang="zh-CN" altLang="en-US" sz="24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9"/>
          <p:cNvSpPr>
            <a:spLocks noChangeArrowheads="1"/>
          </p:cNvSpPr>
          <p:nvPr/>
        </p:nvSpPr>
        <p:spPr bwMode="auto">
          <a:xfrm>
            <a:off x="611560" y="1059582"/>
            <a:ext cx="7534275"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spcBef>
                <a:spcPts val="450"/>
              </a:spcBef>
            </a:pP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345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750" fill="hold"/>
                                        <p:tgtEl>
                                          <p:spTgt spid="10"/>
                                        </p:tgtEl>
                                        <p:attrNameLst>
                                          <p:attrName>ppt_w</p:attrName>
                                        </p:attrNameLst>
                                      </p:cBhvr>
                                      <p:tavLst>
                                        <p:tav tm="0">
                                          <p:val>
                                            <p:fltVal val="0"/>
                                          </p:val>
                                        </p:tav>
                                        <p:tav tm="100000">
                                          <p:val>
                                            <p:strVal val="#ppt_w"/>
                                          </p:val>
                                        </p:tav>
                                      </p:tavLst>
                                    </p:anim>
                                    <p:anim calcmode="lin" valueType="num">
                                      <p:cBhvr>
                                        <p:cTn id="37" dur="750" fill="hold"/>
                                        <p:tgtEl>
                                          <p:spTgt spid="10"/>
                                        </p:tgtEl>
                                        <p:attrNameLst>
                                          <p:attrName>ppt_h</p:attrName>
                                        </p:attrNameLst>
                                      </p:cBhvr>
                                      <p:tavLst>
                                        <p:tav tm="0">
                                          <p:val>
                                            <p:fltVal val="0"/>
                                          </p:val>
                                        </p:tav>
                                        <p:tav tm="100000">
                                          <p:val>
                                            <p:strVal val="#ppt_h"/>
                                          </p:val>
                                        </p:tav>
                                      </p:tavLst>
                                    </p:anim>
                                    <p:animEffect transition="in" filter="fade">
                                      <p:cBhvr>
                                        <p:cTn id="38" dur="75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责任义务</a:t>
            </a:r>
          </a:p>
        </p:txBody>
      </p:sp>
      <p:sp>
        <p:nvSpPr>
          <p:cNvPr id="22" name="TextBox 232"/>
          <p:cNvSpPr>
            <a:spLocks noChangeArrowheads="1"/>
          </p:cNvSpPr>
          <p:nvPr/>
        </p:nvSpPr>
        <p:spPr bwMode="auto">
          <a:xfrm>
            <a:off x="5048176" y="167004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000" dirty="0">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3" name="矩形 22"/>
          <p:cNvSpPr>
            <a:spLocks noChangeArrowheads="1"/>
          </p:cNvSpPr>
          <p:nvPr/>
        </p:nvSpPr>
        <p:spPr bwMode="auto">
          <a:xfrm>
            <a:off x="4993864" y="2041524"/>
            <a:ext cx="33845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grpSp>
        <p:nvGrpSpPr>
          <p:cNvPr id="24" name="组合 23"/>
          <p:cNvGrpSpPr/>
          <p:nvPr/>
        </p:nvGrpSpPr>
        <p:grpSpPr>
          <a:xfrm>
            <a:off x="917662" y="2355726"/>
            <a:ext cx="898222" cy="898220"/>
            <a:chOff x="917662" y="2355726"/>
            <a:chExt cx="898222" cy="898220"/>
          </a:xfrm>
        </p:grpSpPr>
        <p:sp>
          <p:nvSpPr>
            <p:cNvPr id="25" name="椭圆 24"/>
            <p:cNvSpPr/>
            <p:nvPr/>
          </p:nvSpPr>
          <p:spPr>
            <a:xfrm>
              <a:off x="917662" y="2355726"/>
              <a:ext cx="898222" cy="89822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682"/>
            <p:cNvSpPr>
              <a:spLocks noChangeArrowheads="1"/>
            </p:cNvSpPr>
            <p:nvPr/>
          </p:nvSpPr>
          <p:spPr bwMode="auto">
            <a:xfrm>
              <a:off x="1043608" y="2470871"/>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charset="0"/>
                </a:rPr>
                <a:t>日程</a:t>
              </a:r>
              <a:endParaRPr kumimoji="0" lang="en-US" alt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charset="0"/>
                </a:rPr>
                <a:t>安排</a:t>
              </a:r>
            </a:p>
          </p:txBody>
        </p:sp>
      </p:grpSp>
      <p:grpSp>
        <p:nvGrpSpPr>
          <p:cNvPr id="27" name="组合 26"/>
          <p:cNvGrpSpPr/>
          <p:nvPr/>
        </p:nvGrpSpPr>
        <p:grpSpPr>
          <a:xfrm>
            <a:off x="2064537" y="1495229"/>
            <a:ext cx="1149740" cy="1149740"/>
            <a:chOff x="2064537" y="1495229"/>
            <a:chExt cx="1149740" cy="1149740"/>
          </a:xfrm>
        </p:grpSpPr>
        <p:grpSp>
          <p:nvGrpSpPr>
            <p:cNvPr id="28" name="组合 27"/>
            <p:cNvGrpSpPr/>
            <p:nvPr/>
          </p:nvGrpSpPr>
          <p:grpSpPr>
            <a:xfrm>
              <a:off x="2064537" y="1495229"/>
              <a:ext cx="1149740" cy="114974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grpSp>
        <p:sp>
          <p:nvSpPr>
            <p:cNvPr id="29" name="TextBox 682"/>
            <p:cNvSpPr>
              <a:spLocks noChangeArrowheads="1"/>
            </p:cNvSpPr>
            <p:nvPr/>
          </p:nvSpPr>
          <p:spPr bwMode="auto">
            <a:xfrm>
              <a:off x="2267744" y="1779662"/>
              <a:ext cx="705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000" b="1" dirty="0">
                  <a:solidFill>
                    <a:srgbClr val="0070C0"/>
                  </a:solidFill>
                  <a:latin typeface="微软雅黑" panose="020B0503020204020204" pitchFamily="34" charset="-122"/>
                  <a:ea typeface="微软雅黑" panose="020B0503020204020204" pitchFamily="34" charset="-122"/>
                  <a:sym typeface="Calibri" panose="020F0502020204030204" charset="0"/>
                </a:rPr>
                <a:t>行动</a:t>
              </a:r>
              <a:endParaRPr lang="en-US" altLang="zh-CN" sz="2000" b="1" dirty="0">
                <a:solidFill>
                  <a:srgbClr val="0070C0"/>
                </a:solidFill>
                <a:latin typeface="微软雅黑" panose="020B0503020204020204" pitchFamily="34" charset="-122"/>
                <a:ea typeface="微软雅黑" panose="020B0503020204020204" pitchFamily="34" charset="-122"/>
                <a:sym typeface="Calibri" panose="020F0502020204030204" charset="0"/>
              </a:endParaRPr>
            </a:p>
            <a:p>
              <a:pPr lvl="0">
                <a:defRPr/>
              </a:pPr>
              <a:r>
                <a:rPr lang="zh-CN" altLang="en-US" sz="2000" b="1" dirty="0">
                  <a:solidFill>
                    <a:srgbClr val="0070C0"/>
                  </a:solidFill>
                  <a:latin typeface="微软雅黑" panose="020B0503020204020204" pitchFamily="34" charset="-122"/>
                  <a:ea typeface="微软雅黑" panose="020B0503020204020204" pitchFamily="34" charset="-122"/>
                  <a:sym typeface="Calibri" panose="020F0502020204030204" charset="0"/>
                </a:rPr>
                <a:t>策略</a:t>
              </a:r>
            </a:p>
          </p:txBody>
        </p:sp>
      </p:grpSp>
      <p:grpSp>
        <p:nvGrpSpPr>
          <p:cNvPr id="32" name="组合 31"/>
          <p:cNvGrpSpPr/>
          <p:nvPr/>
        </p:nvGrpSpPr>
        <p:grpSpPr>
          <a:xfrm>
            <a:off x="2064537" y="2968429"/>
            <a:ext cx="1149740" cy="1149740"/>
            <a:chOff x="2064537" y="2968429"/>
            <a:chExt cx="1149740" cy="1149740"/>
          </a:xfrm>
        </p:grpSpPr>
        <p:grpSp>
          <p:nvGrpSpPr>
            <p:cNvPr id="33" name="组合 32"/>
            <p:cNvGrpSpPr/>
            <p:nvPr/>
          </p:nvGrpSpPr>
          <p:grpSpPr>
            <a:xfrm>
              <a:off x="2064537" y="2968429"/>
              <a:ext cx="1149740" cy="1149740"/>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grpSp>
        <p:sp>
          <p:nvSpPr>
            <p:cNvPr id="34" name="TextBox 682"/>
            <p:cNvSpPr>
              <a:spLocks noChangeArrowheads="1"/>
            </p:cNvSpPr>
            <p:nvPr/>
          </p:nvSpPr>
          <p:spPr bwMode="auto">
            <a:xfrm>
              <a:off x="2275681" y="3221112"/>
              <a:ext cx="705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000" b="1" dirty="0">
                  <a:solidFill>
                    <a:srgbClr val="0070C0"/>
                  </a:solidFill>
                  <a:latin typeface="微软雅黑" panose="020B0503020204020204" pitchFamily="34" charset="-122"/>
                  <a:ea typeface="微软雅黑" panose="020B0503020204020204" pitchFamily="34" charset="-122"/>
                  <a:sym typeface="Calibri" panose="020F0502020204030204" charset="0"/>
                </a:rPr>
                <a:t>后期</a:t>
              </a:r>
              <a:endParaRPr lang="en-US" altLang="zh-CN" sz="2000" b="1" dirty="0">
                <a:solidFill>
                  <a:srgbClr val="0070C0"/>
                </a:solidFill>
                <a:latin typeface="微软雅黑" panose="020B0503020204020204" pitchFamily="34" charset="-122"/>
                <a:ea typeface="微软雅黑" panose="020B0503020204020204" pitchFamily="34" charset="-122"/>
                <a:sym typeface="Calibri" panose="020F0502020204030204" charset="0"/>
              </a:endParaRPr>
            </a:p>
            <a:p>
              <a:pPr lvl="0">
                <a:defRPr/>
              </a:pPr>
              <a:r>
                <a:rPr lang="zh-CN" altLang="en-US" sz="2000" b="1" dirty="0">
                  <a:solidFill>
                    <a:srgbClr val="0070C0"/>
                  </a:solidFill>
                  <a:latin typeface="微软雅黑" panose="020B0503020204020204" pitchFamily="34" charset="-122"/>
                  <a:ea typeface="微软雅黑" panose="020B0503020204020204" pitchFamily="34" charset="-122"/>
                  <a:sym typeface="Calibri" panose="020F0502020204030204" charset="0"/>
                </a:rPr>
                <a:t>保障</a:t>
              </a:r>
            </a:p>
          </p:txBody>
        </p:sp>
      </p:grpSp>
      <p:grpSp>
        <p:nvGrpSpPr>
          <p:cNvPr id="37" name="组合 36"/>
          <p:cNvGrpSpPr/>
          <p:nvPr/>
        </p:nvGrpSpPr>
        <p:grpSpPr>
          <a:xfrm>
            <a:off x="3279262" y="2149273"/>
            <a:ext cx="1364538" cy="1364534"/>
            <a:chOff x="3279262" y="2149273"/>
            <a:chExt cx="1364538" cy="1364534"/>
          </a:xfrm>
        </p:grpSpPr>
        <p:sp>
          <p:nvSpPr>
            <p:cNvPr id="38" name="椭圆 37"/>
            <p:cNvSpPr/>
            <p:nvPr/>
          </p:nvSpPr>
          <p:spPr>
            <a:xfrm>
              <a:off x="3279262" y="2149273"/>
              <a:ext cx="1364538" cy="136453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682"/>
            <p:cNvSpPr>
              <a:spLocks noChangeArrowheads="1"/>
            </p:cNvSpPr>
            <p:nvPr/>
          </p:nvSpPr>
          <p:spPr bwMode="auto">
            <a:xfrm>
              <a:off x="3553619" y="2418209"/>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charset="0"/>
                </a:rPr>
                <a:t>客服</a:t>
              </a:r>
              <a:endParaRPr lang="en-US" altLang="zh-CN" sz="24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a:p>
              <a:pPr lvl="0">
                <a:defRPr/>
              </a:pP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charset="0"/>
                </a:rPr>
                <a:t>服务</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关于我</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岗位认知</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胜任能力</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目标规划</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2851274"/>
            <a:ext cx="1857692" cy="507831"/>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胜任能力</a:t>
            </a:r>
          </a:p>
        </p:txBody>
      </p:sp>
      <p:grpSp>
        <p:nvGrpSpPr>
          <p:cNvPr id="3" name="组合 2"/>
          <p:cNvGrpSpPr/>
          <p:nvPr/>
        </p:nvGrpSpPr>
        <p:grpSpPr>
          <a:xfrm>
            <a:off x="2493561" y="1419622"/>
            <a:ext cx="2846358" cy="2846358"/>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420796" y="1448616"/>
            <a:ext cx="623903" cy="623903"/>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1</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965844" y="2488506"/>
            <a:ext cx="623903" cy="623903"/>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2</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420796" y="3579954"/>
            <a:ext cx="623903" cy="623903"/>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3</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5316552" y="1476863"/>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5748600" y="2516931"/>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5263196" y="363124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2980635" y="2107471"/>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p>
        </p:txBody>
      </p:sp>
      <p:sp>
        <p:nvSpPr>
          <p:cNvPr id="20" name="椭圆 19"/>
          <p:cNvSpPr/>
          <p:nvPr/>
        </p:nvSpPr>
        <p:spPr>
          <a:xfrm>
            <a:off x="1324452"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TextBox 20"/>
          <p:cNvSpPr txBox="1"/>
          <p:nvPr/>
        </p:nvSpPr>
        <p:spPr>
          <a:xfrm>
            <a:off x="1779697" y="2499742"/>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胜任</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能力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1" fill="hold" nodeType="afterEffect" p14:presetBounceEnd="44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4000">
                                          <p:cBhvr additive="base">
                                            <p:cTn id="18" dur="500" fill="hold"/>
                                            <p:tgtEl>
                                              <p:spTgt spid="3"/>
                                            </p:tgtEl>
                                            <p:attrNameLst>
                                              <p:attrName>ppt_x</p:attrName>
                                            </p:attrNameLst>
                                          </p:cBhvr>
                                          <p:tavLst>
                                            <p:tav tm="0">
                                              <p:val>
                                                <p:strVal val="#ppt_x"/>
                                              </p:val>
                                            </p:tav>
                                            <p:tav tm="100000">
                                              <p:val>
                                                <p:strVal val="#ppt_x"/>
                                              </p:val>
                                            </p:tav>
                                          </p:tavLst>
                                        </p:anim>
                                        <p:anim calcmode="lin" valueType="num" p14:bounceEnd="44000">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1500"/>
                                </p:stCondLst>
                                <p:childTnLst>
                                  <p:par>
                                    <p:cTn id="25" presetID="5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6"/>
                                            </p:tgtEl>
                                            <p:attrNameLst>
                                              <p:attrName>ppt_x</p:attrName>
                                              <p:attrName>ppt_y</p:attrName>
                                            </p:attrNameLst>
                                          </p:cBhvr>
                                        </p:animMotion>
                                        <p:animEffect transition="in" filter="fade">
                                          <p:cBhvr>
                                            <p:cTn id="29" dur="500"/>
                                            <p:tgtEl>
                                              <p:spTgt spid="6"/>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Scale>
                                          <p:cBhvr>
                                            <p:cTn id="3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10"/>
                                            </p:tgtEl>
                                            <p:attrNameLst>
                                              <p:attrName>ppt_x</p:attrName>
                                              <p:attrName>ppt_y</p:attrName>
                                            </p:attrNameLst>
                                          </p:cBhvr>
                                        </p:animMotion>
                                        <p:animEffect transition="in" filter="fade">
                                          <p:cBhvr>
                                            <p:cTn id="35" dur="500"/>
                                            <p:tgtEl>
                                              <p:spTgt spid="10"/>
                                            </p:tgtEl>
                                          </p:cBhvr>
                                        </p:animEffect>
                                      </p:childTnLst>
                                    </p:cTn>
                                  </p:par>
                                </p:childTnLst>
                              </p:cTn>
                            </p:par>
                            <p:par>
                              <p:cTn id="36" fill="hold">
                                <p:stCondLst>
                                  <p:cond delay="2500"/>
                                </p:stCondLst>
                                <p:childTnLst>
                                  <p:par>
                                    <p:cTn id="37" presetID="5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Scale>
                                          <p:cBhvr>
                                            <p:cTn id="39"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13"/>
                                            </p:tgtEl>
                                            <p:attrNameLst>
                                              <p:attrName>ppt_x</p:attrName>
                                              <p:attrName>ppt_y</p:attrName>
                                            </p:attrNameLst>
                                          </p:cBhvr>
                                        </p:animMotion>
                                        <p:animEffect transition="in" filter="fade">
                                          <p:cBhvr>
                                            <p:cTn id="41" dur="500"/>
                                            <p:tgtEl>
                                              <p:spTgt spid="1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1500"/>
                                </p:stCondLst>
                                <p:childTnLst>
                                  <p:par>
                                    <p:cTn id="25" presetID="5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6"/>
                                            </p:tgtEl>
                                            <p:attrNameLst>
                                              <p:attrName>ppt_x</p:attrName>
                                              <p:attrName>ppt_y</p:attrName>
                                            </p:attrNameLst>
                                          </p:cBhvr>
                                        </p:animMotion>
                                        <p:animEffect transition="in" filter="fade">
                                          <p:cBhvr>
                                            <p:cTn id="29" dur="500"/>
                                            <p:tgtEl>
                                              <p:spTgt spid="6"/>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Scale>
                                          <p:cBhvr>
                                            <p:cTn id="3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10"/>
                                            </p:tgtEl>
                                            <p:attrNameLst>
                                              <p:attrName>ppt_x</p:attrName>
                                              <p:attrName>ppt_y</p:attrName>
                                            </p:attrNameLst>
                                          </p:cBhvr>
                                        </p:animMotion>
                                        <p:animEffect transition="in" filter="fade">
                                          <p:cBhvr>
                                            <p:cTn id="35" dur="500"/>
                                            <p:tgtEl>
                                              <p:spTgt spid="10"/>
                                            </p:tgtEl>
                                          </p:cBhvr>
                                        </p:animEffect>
                                      </p:childTnLst>
                                    </p:cTn>
                                  </p:par>
                                </p:childTnLst>
                              </p:cTn>
                            </p:par>
                            <p:par>
                              <p:cTn id="36" fill="hold">
                                <p:stCondLst>
                                  <p:cond delay="2500"/>
                                </p:stCondLst>
                                <p:childTnLst>
                                  <p:par>
                                    <p:cTn id="37" presetID="5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Scale>
                                          <p:cBhvr>
                                            <p:cTn id="39"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13"/>
                                            </p:tgtEl>
                                            <p:attrNameLst>
                                              <p:attrName>ppt_x</p:attrName>
                                              <p:attrName>ppt_y</p:attrName>
                                            </p:attrNameLst>
                                          </p:cBhvr>
                                        </p:animMotion>
                                        <p:animEffect transition="in" filter="fade">
                                          <p:cBhvr>
                                            <p:cTn id="41" dur="500"/>
                                            <p:tgtEl>
                                              <p:spTgt spid="1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决策能力</a:t>
            </a:r>
          </a:p>
        </p:txBody>
      </p:sp>
      <p:grpSp>
        <p:nvGrpSpPr>
          <p:cNvPr id="25" name="组合 24"/>
          <p:cNvGrpSpPr/>
          <p:nvPr/>
        </p:nvGrpSpPr>
        <p:grpSpPr>
          <a:xfrm>
            <a:off x="3488000" y="1169885"/>
            <a:ext cx="986213" cy="986213"/>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50</a:t>
              </a:r>
              <a:r>
                <a:rPr lang="en-US" altLang="zh-CN" sz="1200" b="1" dirty="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28" name="组合 27"/>
          <p:cNvGrpSpPr/>
          <p:nvPr/>
        </p:nvGrpSpPr>
        <p:grpSpPr>
          <a:xfrm>
            <a:off x="4677987" y="1159760"/>
            <a:ext cx="986213" cy="98621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82</a:t>
              </a:r>
              <a:r>
                <a:rPr lang="en-US" altLang="zh-CN" sz="1200" b="1" dirty="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31" name="组合 30"/>
          <p:cNvGrpSpPr/>
          <p:nvPr/>
        </p:nvGrpSpPr>
        <p:grpSpPr>
          <a:xfrm>
            <a:off x="3488000" y="2246210"/>
            <a:ext cx="986213" cy="986213"/>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28</a:t>
              </a:r>
              <a:r>
                <a:rPr lang="en-US" altLang="zh-CN" sz="1200" b="1" dirty="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34" name="组合 33"/>
          <p:cNvGrpSpPr/>
          <p:nvPr/>
        </p:nvGrpSpPr>
        <p:grpSpPr>
          <a:xfrm>
            <a:off x="4677987" y="2236085"/>
            <a:ext cx="986213" cy="98621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75</a:t>
              </a:r>
              <a:r>
                <a:rPr lang="en-US" altLang="zh-CN" sz="1200" b="1" dirty="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37" name="组合 36"/>
          <p:cNvGrpSpPr/>
          <p:nvPr/>
        </p:nvGrpSpPr>
        <p:grpSpPr>
          <a:xfrm>
            <a:off x="3488000" y="3294940"/>
            <a:ext cx="986213" cy="9862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15</a:t>
              </a:r>
              <a:r>
                <a:rPr lang="en-US" altLang="zh-CN" sz="1200" b="1" dirty="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40" name="组合 39"/>
          <p:cNvGrpSpPr/>
          <p:nvPr/>
        </p:nvGrpSpPr>
        <p:grpSpPr>
          <a:xfrm>
            <a:off x="4677987" y="3284815"/>
            <a:ext cx="986213" cy="9862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61</a:t>
              </a:r>
              <a:r>
                <a:rPr lang="en-US" altLang="zh-CN" sz="1200" b="1" dirty="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sp>
        <p:nvSpPr>
          <p:cNvPr id="43" name="TextBox 42"/>
          <p:cNvSpPr txBox="1"/>
          <p:nvPr/>
        </p:nvSpPr>
        <p:spPr>
          <a:xfrm>
            <a:off x="1778431" y="1271978"/>
            <a:ext cx="1497425" cy="253897"/>
          </a:xfrm>
          <a:prstGeom prst="rect">
            <a:avLst/>
          </a:prstGeom>
          <a:noFill/>
        </p:spPr>
        <p:txBody>
          <a:bodyPr wrap="square" lIns="68562" tIns="34281" rIns="68562" bIns="34281" rtlCol="0">
            <a:spAutoFit/>
          </a:bodyPr>
          <a:lstStyle/>
          <a:p>
            <a:pPr algn="r"/>
            <a:r>
              <a:rPr lang="zh-CN" altLang="en-US" sz="1200" b="1" dirty="0">
                <a:solidFill>
                  <a:srgbClr val="0070C0"/>
                </a:solidFill>
                <a:latin typeface="微软雅黑" panose="020B0503020204020204" pitchFamily="34" charset="-122"/>
                <a:ea typeface="微软雅黑" panose="020B0503020204020204" pitchFamily="34" charset="-122"/>
              </a:rPr>
              <a:t>主要任务</a:t>
            </a:r>
          </a:p>
        </p:txBody>
      </p:sp>
      <p:sp>
        <p:nvSpPr>
          <p:cNvPr id="44" name="TextBox 43"/>
          <p:cNvSpPr txBox="1"/>
          <p:nvPr/>
        </p:nvSpPr>
        <p:spPr>
          <a:xfrm>
            <a:off x="720638" y="1567049"/>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请在这里输入段落文本内容请在这里输入段落文本内容</a:t>
            </a:r>
          </a:p>
        </p:txBody>
      </p:sp>
      <p:sp>
        <p:nvSpPr>
          <p:cNvPr id="45" name="TextBox 44"/>
          <p:cNvSpPr txBox="1"/>
          <p:nvPr/>
        </p:nvSpPr>
        <p:spPr>
          <a:xfrm>
            <a:off x="5761198" y="1271978"/>
            <a:ext cx="1497425" cy="253897"/>
          </a:xfrm>
          <a:prstGeom prst="rect">
            <a:avLst/>
          </a:prstGeom>
          <a:noFill/>
        </p:spPr>
        <p:txBody>
          <a:bodyPr wrap="square" lIns="68562" tIns="34281" rIns="68562" bIns="34281"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rPr>
              <a:t>团队协同较好</a:t>
            </a:r>
          </a:p>
        </p:txBody>
      </p:sp>
      <p:sp>
        <p:nvSpPr>
          <p:cNvPr id="46" name="TextBox 45"/>
          <p:cNvSpPr txBox="1"/>
          <p:nvPr/>
        </p:nvSpPr>
        <p:spPr>
          <a:xfrm>
            <a:off x="5761198" y="1567049"/>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请在这里输入段落文本内容请在这里输入段落文本内容</a:t>
            </a:r>
          </a:p>
        </p:txBody>
      </p:sp>
      <p:sp>
        <p:nvSpPr>
          <p:cNvPr id="47" name="TextBox 46"/>
          <p:cNvSpPr txBox="1"/>
          <p:nvPr/>
        </p:nvSpPr>
        <p:spPr>
          <a:xfrm>
            <a:off x="5761198" y="2324326"/>
            <a:ext cx="1497425" cy="253897"/>
          </a:xfrm>
          <a:prstGeom prst="rect">
            <a:avLst/>
          </a:prstGeom>
          <a:noFill/>
        </p:spPr>
        <p:txBody>
          <a:bodyPr wrap="square" lIns="68562" tIns="34281" rIns="68562" bIns="34281"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rPr>
              <a:t>操作方式</a:t>
            </a:r>
          </a:p>
        </p:txBody>
      </p:sp>
      <p:sp>
        <p:nvSpPr>
          <p:cNvPr id="48" name="TextBox 47"/>
          <p:cNvSpPr txBox="1"/>
          <p:nvPr/>
        </p:nvSpPr>
        <p:spPr>
          <a:xfrm>
            <a:off x="5761198" y="2619397"/>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请在这里输入段落文本内容请在这里输入段落文本内容</a:t>
            </a:r>
          </a:p>
        </p:txBody>
      </p:sp>
      <p:sp>
        <p:nvSpPr>
          <p:cNvPr id="49" name="TextBox 48"/>
          <p:cNvSpPr txBox="1"/>
          <p:nvPr/>
        </p:nvSpPr>
        <p:spPr>
          <a:xfrm>
            <a:off x="5761198" y="3329378"/>
            <a:ext cx="1497425" cy="253897"/>
          </a:xfrm>
          <a:prstGeom prst="rect">
            <a:avLst/>
          </a:prstGeom>
          <a:noFill/>
        </p:spPr>
        <p:txBody>
          <a:bodyPr wrap="square" lIns="68562" tIns="34281" rIns="68562" bIns="34281"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rPr>
              <a:t>资金略欠缺</a:t>
            </a:r>
          </a:p>
        </p:txBody>
      </p:sp>
      <p:sp>
        <p:nvSpPr>
          <p:cNvPr id="50" name="TextBox 49"/>
          <p:cNvSpPr txBox="1"/>
          <p:nvPr/>
        </p:nvSpPr>
        <p:spPr>
          <a:xfrm>
            <a:off x="5761198" y="3624449"/>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请在这里输入段落文本内容请在这里输入段落文本内容</a:t>
            </a:r>
          </a:p>
        </p:txBody>
      </p:sp>
      <p:sp>
        <p:nvSpPr>
          <p:cNvPr id="51" name="TextBox 50"/>
          <p:cNvSpPr txBox="1"/>
          <p:nvPr/>
        </p:nvSpPr>
        <p:spPr>
          <a:xfrm>
            <a:off x="1778431" y="3341203"/>
            <a:ext cx="1497425" cy="253897"/>
          </a:xfrm>
          <a:prstGeom prst="rect">
            <a:avLst/>
          </a:prstGeom>
          <a:noFill/>
        </p:spPr>
        <p:txBody>
          <a:bodyPr wrap="square" lIns="68562" tIns="34281" rIns="68562" bIns="34281" rtlCol="0">
            <a:spAutoFit/>
          </a:bodyPr>
          <a:lstStyle/>
          <a:p>
            <a:pPr algn="r"/>
            <a:r>
              <a:rPr lang="zh-CN" altLang="en-US" sz="1200" b="1" dirty="0">
                <a:solidFill>
                  <a:srgbClr val="0070C0"/>
                </a:solidFill>
                <a:latin typeface="微软雅黑" panose="020B0503020204020204" pitchFamily="34" charset="-122"/>
                <a:ea typeface="微软雅黑" panose="020B0503020204020204" pitchFamily="34" charset="-122"/>
              </a:rPr>
              <a:t>效益预测</a:t>
            </a:r>
          </a:p>
        </p:txBody>
      </p:sp>
      <p:sp>
        <p:nvSpPr>
          <p:cNvPr id="52" name="TextBox 51"/>
          <p:cNvSpPr txBox="1"/>
          <p:nvPr/>
        </p:nvSpPr>
        <p:spPr>
          <a:xfrm>
            <a:off x="720638" y="3636274"/>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请在这里输入段落文本内容请在这里输入段落文本内容</a:t>
            </a:r>
          </a:p>
        </p:txBody>
      </p:sp>
      <p:sp>
        <p:nvSpPr>
          <p:cNvPr id="53" name="TextBox 52"/>
          <p:cNvSpPr txBox="1"/>
          <p:nvPr/>
        </p:nvSpPr>
        <p:spPr>
          <a:xfrm>
            <a:off x="1778431" y="2324327"/>
            <a:ext cx="1497425" cy="253897"/>
          </a:xfrm>
          <a:prstGeom prst="rect">
            <a:avLst/>
          </a:prstGeom>
          <a:noFill/>
        </p:spPr>
        <p:txBody>
          <a:bodyPr wrap="square" lIns="68562" tIns="34281" rIns="68562" bIns="34281" rtlCol="0">
            <a:spAutoFit/>
          </a:bodyPr>
          <a:lstStyle/>
          <a:p>
            <a:pPr algn="r"/>
            <a:r>
              <a:rPr lang="zh-CN" altLang="en-US" sz="1200" b="1" dirty="0">
                <a:solidFill>
                  <a:srgbClr val="0070C0"/>
                </a:solidFill>
                <a:latin typeface="微软雅黑" panose="020B0503020204020204" pitchFamily="34" charset="-122"/>
                <a:ea typeface="微软雅黑" panose="020B0503020204020204" pitchFamily="34" charset="-122"/>
              </a:rPr>
              <a:t>时间表</a:t>
            </a:r>
          </a:p>
        </p:txBody>
      </p:sp>
      <p:sp>
        <p:nvSpPr>
          <p:cNvPr id="54" name="TextBox 53"/>
          <p:cNvSpPr txBox="1"/>
          <p:nvPr/>
        </p:nvSpPr>
        <p:spPr>
          <a:xfrm>
            <a:off x="720638" y="2619398"/>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请在这里输入段落文本内容请在这里输入段落文本内容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6" presetClass="emph" presetSubtype="0" fill="hold" nodeType="afterEffect">
                                  <p:stCondLst>
                                    <p:cond delay="0"/>
                                  </p:stCondLst>
                                  <p:childTnLst>
                                    <p:animEffect transition="out" filter="fade">
                                      <p:cBhvr>
                                        <p:cTn id="14" dur="500" tmFilter="0, 0; .2, .5; .8, .5; 1, 0"/>
                                        <p:tgtEl>
                                          <p:spTgt spid="25"/>
                                        </p:tgtEl>
                                      </p:cBhvr>
                                    </p:animEffect>
                                    <p:animScale>
                                      <p:cBhvr>
                                        <p:cTn id="15" dur="250" autoRev="1" fill="hold"/>
                                        <p:tgtEl>
                                          <p:spTgt spid="25"/>
                                        </p:tgtEl>
                                      </p:cBhvr>
                                      <p:by x="105000" y="105000"/>
                                    </p:animScale>
                                  </p:childTnLst>
                                </p:cTn>
                              </p:par>
                              <p:par>
                                <p:cTn id="16" presetID="53" presetClass="entr" presetSubtype="528" fill="hold" nodeType="withEffect">
                                  <p:stCondLst>
                                    <p:cond delay="25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anim calcmode="lin" valueType="num">
                                      <p:cBhvr>
                                        <p:cTn id="21" dur="500" fill="hold"/>
                                        <p:tgtEl>
                                          <p:spTgt spid="28"/>
                                        </p:tgtEl>
                                        <p:attrNameLst>
                                          <p:attrName>ppt_x</p:attrName>
                                        </p:attrNameLst>
                                      </p:cBhvr>
                                      <p:tavLst>
                                        <p:tav tm="0">
                                          <p:val>
                                            <p:fltVal val="0.5"/>
                                          </p:val>
                                        </p:tav>
                                        <p:tav tm="100000">
                                          <p:val>
                                            <p:strVal val="#ppt_x"/>
                                          </p:val>
                                        </p:tav>
                                      </p:tavLst>
                                    </p:anim>
                                    <p:anim calcmode="lin" valueType="num">
                                      <p:cBhvr>
                                        <p:cTn id="22" dur="500" fill="hold"/>
                                        <p:tgtEl>
                                          <p:spTgt spid="28"/>
                                        </p:tgtEl>
                                        <p:attrNameLst>
                                          <p:attrName>ppt_y</p:attrName>
                                        </p:attrNameLst>
                                      </p:cBhvr>
                                      <p:tavLst>
                                        <p:tav tm="0">
                                          <p:val>
                                            <p:fltVal val="0.5"/>
                                          </p:val>
                                        </p:tav>
                                        <p:tav tm="100000">
                                          <p:val>
                                            <p:strVal val="#ppt_y"/>
                                          </p:val>
                                        </p:tav>
                                      </p:tavLst>
                                    </p:anim>
                                  </p:childTnLst>
                                </p:cTn>
                              </p:par>
                              <p:par>
                                <p:cTn id="23" presetID="26" presetClass="emph" presetSubtype="0" fill="hold" nodeType="withEffect">
                                  <p:stCondLst>
                                    <p:cond delay="750"/>
                                  </p:stCondLst>
                                  <p:childTnLst>
                                    <p:animEffect transition="out" filter="fade">
                                      <p:cBhvr>
                                        <p:cTn id="24" dur="500" tmFilter="0, 0; .2, .5; .8, .5; 1, 0"/>
                                        <p:tgtEl>
                                          <p:spTgt spid="28"/>
                                        </p:tgtEl>
                                      </p:cBhvr>
                                    </p:animEffect>
                                    <p:animScale>
                                      <p:cBhvr>
                                        <p:cTn id="25" dur="250" autoRev="1" fill="hold"/>
                                        <p:tgtEl>
                                          <p:spTgt spid="28"/>
                                        </p:tgtEl>
                                      </p:cBhvr>
                                      <p:by x="105000" y="105000"/>
                                    </p:animScale>
                                  </p:childTnLst>
                                </p:cTn>
                              </p:par>
                              <p:par>
                                <p:cTn id="26" presetID="53" presetClass="entr" presetSubtype="528" fill="hold" nodeType="withEffect">
                                  <p:stCondLst>
                                    <p:cond delay="25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fltVal val="0.5"/>
                                          </p:val>
                                        </p:tav>
                                        <p:tav tm="100000">
                                          <p:val>
                                            <p:strVal val="#ppt_x"/>
                                          </p:val>
                                        </p:tav>
                                      </p:tavLst>
                                    </p:anim>
                                    <p:anim calcmode="lin" valueType="num">
                                      <p:cBhvr>
                                        <p:cTn id="32" dur="500" fill="hold"/>
                                        <p:tgtEl>
                                          <p:spTgt spid="31"/>
                                        </p:tgtEl>
                                        <p:attrNameLst>
                                          <p:attrName>ppt_y</p:attrName>
                                        </p:attrNameLst>
                                      </p:cBhvr>
                                      <p:tavLst>
                                        <p:tav tm="0">
                                          <p:val>
                                            <p:fltVal val="0.5"/>
                                          </p:val>
                                        </p:tav>
                                        <p:tav tm="100000">
                                          <p:val>
                                            <p:strVal val="#ppt_y"/>
                                          </p:val>
                                        </p:tav>
                                      </p:tavLst>
                                    </p:anim>
                                  </p:childTnLst>
                                </p:cTn>
                              </p:par>
                              <p:par>
                                <p:cTn id="33" presetID="26" presetClass="emph" presetSubtype="0" fill="hold" nodeType="withEffect">
                                  <p:stCondLst>
                                    <p:cond delay="25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53" presetClass="entr" presetSubtype="528"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anim calcmode="lin" valueType="num">
                                      <p:cBhvr>
                                        <p:cTn id="41" dur="500" fill="hold"/>
                                        <p:tgtEl>
                                          <p:spTgt spid="34"/>
                                        </p:tgtEl>
                                        <p:attrNameLst>
                                          <p:attrName>ppt_x</p:attrName>
                                        </p:attrNameLst>
                                      </p:cBhvr>
                                      <p:tavLst>
                                        <p:tav tm="0">
                                          <p:val>
                                            <p:fltVal val="0.5"/>
                                          </p:val>
                                        </p:tav>
                                        <p:tav tm="100000">
                                          <p:val>
                                            <p:strVal val="#ppt_x"/>
                                          </p:val>
                                        </p:tav>
                                      </p:tavLst>
                                    </p:anim>
                                    <p:anim calcmode="lin" valueType="num">
                                      <p:cBhvr>
                                        <p:cTn id="42" dur="500" fill="hold"/>
                                        <p:tgtEl>
                                          <p:spTgt spid="34"/>
                                        </p:tgtEl>
                                        <p:attrNameLst>
                                          <p:attrName>ppt_y</p:attrName>
                                        </p:attrNameLst>
                                      </p:cBhvr>
                                      <p:tavLst>
                                        <p:tav tm="0">
                                          <p:val>
                                            <p:fltVal val="0.5"/>
                                          </p:val>
                                        </p:tav>
                                        <p:tav tm="100000">
                                          <p:val>
                                            <p:strVal val="#ppt_y"/>
                                          </p:val>
                                        </p:tav>
                                      </p:tavLst>
                                    </p:anim>
                                  </p:childTnLst>
                                </p:cTn>
                              </p:par>
                              <p:par>
                                <p:cTn id="43" presetID="26" presetClass="emph" presetSubtype="0" fill="hold" nodeType="withEffect">
                                  <p:stCondLst>
                                    <p:cond delay="1000"/>
                                  </p:stCondLst>
                                  <p:childTnLst>
                                    <p:animEffect transition="out" filter="fade">
                                      <p:cBhvr>
                                        <p:cTn id="44" dur="500" tmFilter="0, 0; .2, .5; .8, .5; 1, 0"/>
                                        <p:tgtEl>
                                          <p:spTgt spid="34"/>
                                        </p:tgtEl>
                                      </p:cBhvr>
                                    </p:animEffect>
                                    <p:animScale>
                                      <p:cBhvr>
                                        <p:cTn id="45" dur="250" autoRev="1" fill="hold"/>
                                        <p:tgtEl>
                                          <p:spTgt spid="34"/>
                                        </p:tgtEl>
                                      </p:cBhvr>
                                      <p:by x="105000" y="105000"/>
                                    </p:animScale>
                                  </p:childTnLst>
                                </p:cTn>
                              </p:par>
                              <p:par>
                                <p:cTn id="46" presetID="53" presetClass="entr" presetSubtype="528"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anim calcmode="lin" valueType="num">
                                      <p:cBhvr>
                                        <p:cTn id="51" dur="500" fill="hold"/>
                                        <p:tgtEl>
                                          <p:spTgt spid="37"/>
                                        </p:tgtEl>
                                        <p:attrNameLst>
                                          <p:attrName>ppt_x</p:attrName>
                                        </p:attrNameLst>
                                      </p:cBhvr>
                                      <p:tavLst>
                                        <p:tav tm="0">
                                          <p:val>
                                            <p:fltVal val="0.5"/>
                                          </p:val>
                                        </p:tav>
                                        <p:tav tm="100000">
                                          <p:val>
                                            <p:strVal val="#ppt_x"/>
                                          </p:val>
                                        </p:tav>
                                      </p:tavLst>
                                    </p:anim>
                                    <p:anim calcmode="lin" valueType="num">
                                      <p:cBhvr>
                                        <p:cTn id="52" dur="500" fill="hold"/>
                                        <p:tgtEl>
                                          <p:spTgt spid="37"/>
                                        </p:tgtEl>
                                        <p:attrNameLst>
                                          <p:attrName>ppt_y</p:attrName>
                                        </p:attrNameLst>
                                      </p:cBhvr>
                                      <p:tavLst>
                                        <p:tav tm="0">
                                          <p:val>
                                            <p:fltVal val="0.5"/>
                                          </p:val>
                                        </p:tav>
                                        <p:tav tm="100000">
                                          <p:val>
                                            <p:strVal val="#ppt_y"/>
                                          </p:val>
                                        </p:tav>
                                      </p:tavLst>
                                    </p:anim>
                                  </p:childTnLst>
                                </p:cTn>
                              </p:par>
                              <p:par>
                                <p:cTn id="53" presetID="26" presetClass="emph" presetSubtype="0" fill="hold" nodeType="withEffect">
                                  <p:stCondLst>
                                    <p:cond delay="500"/>
                                  </p:stCondLst>
                                  <p:childTnLst>
                                    <p:animEffect transition="out" filter="fade">
                                      <p:cBhvr>
                                        <p:cTn id="54" dur="500" tmFilter="0, 0; .2, .5; .8, .5; 1, 0"/>
                                        <p:tgtEl>
                                          <p:spTgt spid="37"/>
                                        </p:tgtEl>
                                      </p:cBhvr>
                                    </p:animEffect>
                                    <p:animScale>
                                      <p:cBhvr>
                                        <p:cTn id="55" dur="250" autoRev="1" fill="hold"/>
                                        <p:tgtEl>
                                          <p:spTgt spid="37"/>
                                        </p:tgtEl>
                                      </p:cBhvr>
                                      <p:by x="105000" y="105000"/>
                                    </p:animScale>
                                  </p:childTnLst>
                                </p:cTn>
                              </p:par>
                              <p:par>
                                <p:cTn id="56" presetID="53" presetClass="entr" presetSubtype="528" fill="hold" nodeType="withEffect">
                                  <p:stCondLst>
                                    <p:cond delay="25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anim calcmode="lin" valueType="num">
                                      <p:cBhvr>
                                        <p:cTn id="61" dur="500" fill="hold"/>
                                        <p:tgtEl>
                                          <p:spTgt spid="40"/>
                                        </p:tgtEl>
                                        <p:attrNameLst>
                                          <p:attrName>ppt_x</p:attrName>
                                        </p:attrNameLst>
                                      </p:cBhvr>
                                      <p:tavLst>
                                        <p:tav tm="0">
                                          <p:val>
                                            <p:fltVal val="0.5"/>
                                          </p:val>
                                        </p:tav>
                                        <p:tav tm="100000">
                                          <p:val>
                                            <p:strVal val="#ppt_x"/>
                                          </p:val>
                                        </p:tav>
                                      </p:tavLst>
                                    </p:anim>
                                    <p:anim calcmode="lin" valueType="num">
                                      <p:cBhvr>
                                        <p:cTn id="62" dur="500" fill="hold"/>
                                        <p:tgtEl>
                                          <p:spTgt spid="40"/>
                                        </p:tgtEl>
                                        <p:attrNameLst>
                                          <p:attrName>ppt_y</p:attrName>
                                        </p:attrNameLst>
                                      </p:cBhvr>
                                      <p:tavLst>
                                        <p:tav tm="0">
                                          <p:val>
                                            <p:fltVal val="0.5"/>
                                          </p:val>
                                        </p:tav>
                                        <p:tav tm="100000">
                                          <p:val>
                                            <p:strVal val="#ppt_y"/>
                                          </p:val>
                                        </p:tav>
                                      </p:tavLst>
                                    </p:anim>
                                  </p:childTnLst>
                                </p:cTn>
                              </p:par>
                              <p:par>
                                <p:cTn id="63" presetID="26" presetClass="emph" presetSubtype="0" fill="hold" nodeType="withEffect">
                                  <p:stCondLst>
                                    <p:cond delay="1250"/>
                                  </p:stCondLst>
                                  <p:childTnLst>
                                    <p:animEffect transition="out" filter="fade">
                                      <p:cBhvr>
                                        <p:cTn id="64" dur="500" tmFilter="0, 0; .2, .5; .8, .5; 1, 0"/>
                                        <p:tgtEl>
                                          <p:spTgt spid="40"/>
                                        </p:tgtEl>
                                      </p:cBhvr>
                                    </p:animEffect>
                                    <p:animScale>
                                      <p:cBhvr>
                                        <p:cTn id="65" dur="250" autoRev="1" fill="hold"/>
                                        <p:tgtEl>
                                          <p:spTgt spid="40"/>
                                        </p:tgtEl>
                                      </p:cBhvr>
                                      <p:by x="105000" y="105000"/>
                                    </p:animScale>
                                  </p:childTnLst>
                                </p:cTn>
                              </p:par>
                            </p:childTnLst>
                          </p:cTn>
                        </p:par>
                        <p:par>
                          <p:cTn id="66" fill="hold">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right)">
                                      <p:cBhvr>
                                        <p:cTn id="69" dur="500"/>
                                        <p:tgtEl>
                                          <p:spTgt spid="43"/>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right)">
                                      <p:cBhvr>
                                        <p:cTn id="72" dur="500"/>
                                        <p:tgtEl>
                                          <p:spTgt spid="44"/>
                                        </p:tgtEl>
                                      </p:cBhvr>
                                    </p:animEffect>
                                  </p:childTnLst>
                                </p:cTn>
                              </p:par>
                            </p:childTnLst>
                          </p:cTn>
                        </p:par>
                        <p:par>
                          <p:cTn id="73" fill="hold">
                            <p:stCondLst>
                              <p:cond delay="1500"/>
                            </p:stCondLst>
                            <p:childTnLst>
                              <p:par>
                                <p:cTn id="74" presetID="22" presetClass="entr" presetSubtype="2"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childTnLst>
                          </p:cTn>
                        </p:par>
                        <p:par>
                          <p:cTn id="80" fill="hold">
                            <p:stCondLst>
                              <p:cond delay="2000"/>
                            </p:stCondLst>
                            <p:childTnLst>
                              <p:par>
                                <p:cTn id="81" presetID="22" presetClass="entr" presetSubtype="2"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right)">
                                      <p:cBhvr>
                                        <p:cTn id="83" dur="500"/>
                                        <p:tgtEl>
                                          <p:spTgt spid="4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right)">
                                      <p:cBhvr>
                                        <p:cTn id="86" dur="500"/>
                                        <p:tgtEl>
                                          <p:spTgt spid="48"/>
                                        </p:tgtEl>
                                      </p:cBhvr>
                                    </p:animEffect>
                                  </p:childTnLst>
                                </p:cTn>
                              </p:par>
                            </p:childTnLst>
                          </p:cTn>
                        </p:par>
                        <p:par>
                          <p:cTn id="87" fill="hold">
                            <p:stCondLst>
                              <p:cond delay="2500"/>
                            </p:stCondLst>
                            <p:childTnLst>
                              <p:par>
                                <p:cTn id="88" presetID="22" presetClass="entr" presetSubtype="2"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right)">
                                      <p:cBhvr>
                                        <p:cTn id="90" dur="500"/>
                                        <p:tgtEl>
                                          <p:spTgt spid="49"/>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500"/>
                                        <p:tgtEl>
                                          <p:spTgt spid="50"/>
                                        </p:tgtEl>
                                      </p:cBhvr>
                                    </p:animEffect>
                                  </p:childTnLst>
                                </p:cTn>
                              </p:par>
                            </p:childTnLst>
                          </p:cTn>
                        </p:par>
                        <p:par>
                          <p:cTn id="94" fill="hold">
                            <p:stCondLst>
                              <p:cond delay="3000"/>
                            </p:stCondLst>
                            <p:childTnLst>
                              <p:par>
                                <p:cTn id="95" presetID="22" presetClass="entr" presetSubtype="2"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right)">
                                      <p:cBhvr>
                                        <p:cTn id="97" dur="500"/>
                                        <p:tgtEl>
                                          <p:spTgt spid="51"/>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right)">
                                      <p:cBhvr>
                                        <p:cTn id="100" dur="500"/>
                                        <p:tgtEl>
                                          <p:spTgt spid="52"/>
                                        </p:tgtEl>
                                      </p:cBhvr>
                                    </p:animEffect>
                                  </p:childTnLst>
                                </p:cTn>
                              </p:par>
                            </p:childTnLst>
                          </p:cTn>
                        </p:par>
                        <p:par>
                          <p:cTn id="101" fill="hold">
                            <p:stCondLst>
                              <p:cond delay="3500"/>
                            </p:stCondLst>
                            <p:childTnLst>
                              <p:par>
                                <p:cTn id="102" presetID="22" presetClass="entr" presetSubtype="2"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right)">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执行能力</a:t>
            </a:r>
          </a:p>
        </p:txBody>
      </p:sp>
      <p:sp>
        <p:nvSpPr>
          <p:cNvPr id="3" name="矩形 2"/>
          <p:cNvSpPr/>
          <p:nvPr/>
        </p:nvSpPr>
        <p:spPr>
          <a:xfrm>
            <a:off x="0" y="2358048"/>
            <a:ext cx="2153225" cy="147124"/>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 name="TextBox 3"/>
          <p:cNvSpPr txBox="1"/>
          <p:nvPr/>
        </p:nvSpPr>
        <p:spPr>
          <a:xfrm>
            <a:off x="2645700" y="1614072"/>
            <a:ext cx="2100575" cy="761747"/>
          </a:xfrm>
          <a:prstGeom prst="rect">
            <a:avLst/>
          </a:prstGeom>
          <a:noFill/>
        </p:spPr>
        <p:txBody>
          <a:bodyPr wrap="none" lIns="68580" tIns="34290" rIns="68580" bIns="34290" rtlCol="0">
            <a:spAutoFit/>
          </a:bodyPr>
          <a:lstStyle/>
          <a:p>
            <a:r>
              <a:rPr lang="zh-CN" altLang="en-US" b="1" dirty="0">
                <a:solidFill>
                  <a:srgbClr val="000000"/>
                </a:solidFill>
              </a:rPr>
              <a:t>本地市场</a:t>
            </a:r>
            <a:endParaRPr lang="en-US" altLang="zh-CN" b="1"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p>
        </p:txBody>
      </p:sp>
      <p:sp>
        <p:nvSpPr>
          <p:cNvPr id="5" name="矩形 4"/>
          <p:cNvSpPr/>
          <p:nvPr/>
        </p:nvSpPr>
        <p:spPr>
          <a:xfrm>
            <a:off x="-1" y="2905178"/>
            <a:ext cx="5172195" cy="147123"/>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矩形 5"/>
          <p:cNvSpPr/>
          <p:nvPr/>
        </p:nvSpPr>
        <p:spPr>
          <a:xfrm>
            <a:off x="0" y="3502427"/>
            <a:ext cx="4368233" cy="147124"/>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TextBox 7"/>
          <p:cNvSpPr txBox="1"/>
          <p:nvPr/>
        </p:nvSpPr>
        <p:spPr>
          <a:xfrm>
            <a:off x="5927809" y="2167285"/>
            <a:ext cx="2100575" cy="761747"/>
          </a:xfrm>
          <a:prstGeom prst="rect">
            <a:avLst/>
          </a:prstGeom>
          <a:noFill/>
        </p:spPr>
        <p:txBody>
          <a:bodyPr wrap="none" lIns="68580" tIns="34290" rIns="68580" bIns="34290" rtlCol="0">
            <a:spAutoFit/>
          </a:bodyPr>
          <a:lstStyle/>
          <a:p>
            <a:r>
              <a:rPr lang="zh-CN" altLang="en-US" b="1" dirty="0">
                <a:solidFill>
                  <a:srgbClr val="000000"/>
                </a:solidFill>
              </a:rPr>
              <a:t>周边市场</a:t>
            </a:r>
            <a:endParaRPr lang="en-US" altLang="zh-CN" b="1"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p>
        </p:txBody>
      </p:sp>
      <p:sp>
        <p:nvSpPr>
          <p:cNvPr id="9" name="TextBox 8"/>
          <p:cNvSpPr txBox="1"/>
          <p:nvPr/>
        </p:nvSpPr>
        <p:spPr>
          <a:xfrm>
            <a:off x="5016306" y="3691447"/>
            <a:ext cx="2100575" cy="761747"/>
          </a:xfrm>
          <a:prstGeom prst="rect">
            <a:avLst/>
          </a:prstGeom>
          <a:noFill/>
        </p:spPr>
        <p:txBody>
          <a:bodyPr wrap="none" lIns="68580" tIns="34290" rIns="68580" bIns="34290" rtlCol="0">
            <a:spAutoFit/>
          </a:bodyPr>
          <a:lstStyle/>
          <a:p>
            <a:r>
              <a:rPr lang="zh-CN" altLang="en-US" b="1" dirty="0">
                <a:solidFill>
                  <a:srgbClr val="000000"/>
                </a:solidFill>
              </a:rPr>
              <a:t>高端市场</a:t>
            </a:r>
            <a:endParaRPr lang="en-US" altLang="zh-CN" b="1"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p>
        </p:txBody>
      </p:sp>
      <p:grpSp>
        <p:nvGrpSpPr>
          <p:cNvPr id="10" name="组合 9"/>
          <p:cNvGrpSpPr/>
          <p:nvPr/>
        </p:nvGrpSpPr>
        <p:grpSpPr>
          <a:xfrm>
            <a:off x="1625126" y="1419622"/>
            <a:ext cx="1117980" cy="1117980"/>
            <a:chOff x="1566862" y="4055810"/>
            <a:chExt cx="827056" cy="827056"/>
          </a:xfrm>
        </p:grpSpPr>
        <p:grpSp>
          <p:nvGrpSpPr>
            <p:cNvPr id="11" name="组合 10"/>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14" name="椭圆 13"/>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12" name="TextBox 11"/>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本地</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市场</a:t>
              </a:r>
            </a:p>
          </p:txBody>
        </p:sp>
      </p:grpSp>
      <p:grpSp>
        <p:nvGrpSpPr>
          <p:cNvPr id="15" name="组合 14"/>
          <p:cNvGrpSpPr/>
          <p:nvPr/>
        </p:nvGrpSpPr>
        <p:grpSpPr>
          <a:xfrm>
            <a:off x="4793875" y="1951091"/>
            <a:ext cx="1117980" cy="1117980"/>
            <a:chOff x="1566862" y="4055810"/>
            <a:chExt cx="827056" cy="827056"/>
          </a:xfrm>
        </p:grpSpPr>
        <p:grpSp>
          <p:nvGrpSpPr>
            <p:cNvPr id="16" name="组合 15"/>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19" name="椭圆 18"/>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17" name="TextBox 16"/>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周边</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市场</a:t>
              </a:r>
            </a:p>
          </p:txBody>
        </p:sp>
      </p:grpSp>
      <p:grpSp>
        <p:nvGrpSpPr>
          <p:cNvPr id="20" name="组合 19"/>
          <p:cNvGrpSpPr/>
          <p:nvPr/>
        </p:nvGrpSpPr>
        <p:grpSpPr>
          <a:xfrm>
            <a:off x="3660119" y="3469994"/>
            <a:ext cx="1117980" cy="1117980"/>
            <a:chOff x="1566862" y="4055810"/>
            <a:chExt cx="827056" cy="827056"/>
          </a:xfrm>
        </p:grpSpPr>
        <p:grpSp>
          <p:nvGrpSpPr>
            <p:cNvPr id="21" name="组合 20"/>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24" name="椭圆 23"/>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22" name="TextBox 21"/>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高档</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市场</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业务能力</a:t>
            </a:r>
          </a:p>
        </p:txBody>
      </p:sp>
      <p:sp>
        <p:nvSpPr>
          <p:cNvPr id="3" name="TextBox 341"/>
          <p:cNvSpPr>
            <a:spLocks noChangeArrowheads="1"/>
          </p:cNvSpPr>
          <p:nvPr/>
        </p:nvSpPr>
        <p:spPr bwMode="auto">
          <a:xfrm>
            <a:off x="2070168"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线下门店</a:t>
            </a:r>
            <a:endParaRPr kumimoji="0" lang="zh-CN" altLang="en-US" sz="1800" b="1" i="0" u="none" strike="noStrike" kern="1200" cap="none" spc="0" normalizeH="0" baseline="0" noProof="0" dirty="0">
              <a:ln>
                <a:noFill/>
              </a:ln>
              <a:solidFill>
                <a:srgbClr val="0070C0"/>
              </a:solidFill>
              <a:effectLst/>
              <a:uLnTx/>
              <a:uFillTx/>
              <a:cs typeface="+mn-cs"/>
            </a:endParaRPr>
          </a:p>
        </p:txBody>
      </p:sp>
      <p:sp>
        <p:nvSpPr>
          <p:cNvPr id="4" name="矩形 3"/>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5" name="TextBox 344"/>
          <p:cNvSpPr>
            <a:spLocks noChangeArrowheads="1"/>
          </p:cNvSpPr>
          <p:nvPr/>
        </p:nvSpPr>
        <p:spPr bwMode="auto">
          <a:xfrm>
            <a:off x="6328670" y="3003798"/>
            <a:ext cx="10182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手机</a:t>
            </a:r>
            <a:r>
              <a:rPr kumimoji="0" lang="en-US" altLang="zh-CN"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APP</a:t>
            </a:r>
            <a:endParaRPr kumimoji="0" lang="zh-CN" altLang="en-US" sz="1800" b="1" i="0" u="none" strike="noStrike" kern="1200" cap="none" spc="0" normalizeH="0" baseline="0" noProof="0" dirty="0">
              <a:ln>
                <a:noFill/>
              </a:ln>
              <a:solidFill>
                <a:srgbClr val="0070C0"/>
              </a:solidFill>
              <a:effectLst/>
              <a:uLnTx/>
              <a:uFillTx/>
              <a:cs typeface="+mn-cs"/>
            </a:endParaRPr>
          </a:p>
        </p:txBody>
      </p:sp>
      <p:sp>
        <p:nvSpPr>
          <p:cNvPr id="6" name="矩形 5"/>
          <p:cNvSpPr>
            <a:spLocks noChangeArrowheads="1"/>
          </p:cNvSpPr>
          <p:nvPr/>
        </p:nvSpPr>
        <p:spPr bwMode="auto">
          <a:xfrm>
            <a:off x="5582419" y="3363838"/>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8" name="矩形 7"/>
          <p:cNvSpPr/>
          <p:nvPr/>
        </p:nvSpPr>
        <p:spPr>
          <a:xfrm>
            <a:off x="5456062" y="1386219"/>
            <a:ext cx="2968366" cy="135674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9" name="矩形 8"/>
          <p:cNvSpPr/>
          <p:nvPr/>
        </p:nvSpPr>
        <p:spPr>
          <a:xfrm>
            <a:off x="1473750" y="3051506"/>
            <a:ext cx="2856566" cy="135674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nvGrpSpPr>
          <p:cNvPr id="10" name="组合 9"/>
          <p:cNvGrpSpPr/>
          <p:nvPr/>
        </p:nvGrpSpPr>
        <p:grpSpPr>
          <a:xfrm>
            <a:off x="4303423" y="1553326"/>
            <a:ext cx="1022534" cy="1022534"/>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13" name="Freeform 11"/>
          <p:cNvSpPr>
            <a:spLocks noEditPoints="1"/>
          </p:cNvSpPr>
          <p:nvPr/>
        </p:nvSpPr>
        <p:spPr bwMode="auto">
          <a:xfrm>
            <a:off x="4518505" y="1878046"/>
            <a:ext cx="585089" cy="386129"/>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sz="1400"/>
          </a:p>
        </p:txBody>
      </p:sp>
      <p:grpSp>
        <p:nvGrpSpPr>
          <p:cNvPr id="14" name="组合 13"/>
          <p:cNvGrpSpPr/>
          <p:nvPr/>
        </p:nvGrpSpPr>
        <p:grpSpPr>
          <a:xfrm>
            <a:off x="4413562" y="3167160"/>
            <a:ext cx="1022534" cy="102253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17" name="Freeform 7"/>
          <p:cNvSpPr>
            <a:spLocks noEditPoints="1"/>
          </p:cNvSpPr>
          <p:nvPr/>
        </p:nvSpPr>
        <p:spPr bwMode="auto">
          <a:xfrm>
            <a:off x="4770333" y="3443386"/>
            <a:ext cx="336065" cy="538237"/>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sz="1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ppt_x</p:attrName>
                                        </p:attrNameLst>
                                      </p:cBhvr>
                                      <p:tavLst>
                                        <p:tav tm="0">
                                          <p:val>
                                            <p:strVal val="#ppt_x+#ppt_w*1.125000"/>
                                          </p:val>
                                        </p:tav>
                                        <p:tav tm="100000">
                                          <p:val>
                                            <p:strVal val="#ppt_x"/>
                                          </p:val>
                                        </p:tav>
                                      </p:tavLst>
                                    </p:anim>
                                    <p:animEffect transition="in" filter="wipe(left)">
                                      <p:cBhvr>
                                        <p:cTn id="29" dur="500"/>
                                        <p:tgtEl>
                                          <p:spTgt spid="9"/>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P spid="9" grpId="0" animBg="1"/>
      <p:bldP spid="13"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关于我</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岗位认知</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胜任能力</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目标规划</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3648095"/>
            <a:ext cx="1857692" cy="507831"/>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目标规划</a:t>
            </a:r>
          </a:p>
        </p:txBody>
      </p:sp>
      <p:sp>
        <p:nvSpPr>
          <p:cNvPr id="49" name="Oval 3"/>
          <p:cNvSpPr>
            <a:spLocks noChangeArrowheads="1"/>
          </p:cNvSpPr>
          <p:nvPr/>
        </p:nvSpPr>
        <p:spPr bwMode="auto">
          <a:xfrm>
            <a:off x="4465927" y="1473081"/>
            <a:ext cx="2940810" cy="2940808"/>
          </a:xfrm>
          <a:prstGeom prst="ellipse">
            <a:avLst/>
          </a:prstGeom>
          <a:noFill/>
          <a:ln w="25400"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rgbClr val="0070C0"/>
              </a:solidFill>
            </a:endParaRPr>
          </a:p>
        </p:txBody>
      </p:sp>
      <p:sp>
        <p:nvSpPr>
          <p:cNvPr id="50" name="Oval 4"/>
          <p:cNvSpPr>
            <a:spLocks noChangeArrowheads="1"/>
          </p:cNvSpPr>
          <p:nvPr/>
        </p:nvSpPr>
        <p:spPr bwMode="auto">
          <a:xfrm>
            <a:off x="4370263" y="1388466"/>
            <a:ext cx="3125788" cy="3127500"/>
          </a:xfrm>
          <a:prstGeom prst="ellipse">
            <a:avLst/>
          </a:prstGeom>
          <a:noFill/>
          <a:ln w="19050" cmpd="sng">
            <a:solidFill>
              <a:srgbClr val="414455"/>
            </a:solidFill>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rgbClr val="0070C0"/>
              </a:solidFill>
            </a:endParaRPr>
          </a:p>
        </p:txBody>
      </p:sp>
      <p:sp>
        <p:nvSpPr>
          <p:cNvPr id="51" name="Oval 6"/>
          <p:cNvSpPr>
            <a:spLocks noChangeArrowheads="1"/>
          </p:cNvSpPr>
          <p:nvPr/>
        </p:nvSpPr>
        <p:spPr bwMode="auto">
          <a:xfrm>
            <a:off x="4624901" y="1622528"/>
            <a:ext cx="2630800" cy="2630800"/>
          </a:xfrm>
          <a:prstGeom prst="ellipse">
            <a:avLst/>
          </a:prstGeom>
          <a:noFill/>
          <a:ln w="19050" cmpd="sng">
            <a:solidFill>
              <a:srgbClr val="414455"/>
            </a:solidFill>
            <a:prstDash val="dash"/>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rgbClr val="0070C0"/>
              </a:solidFill>
            </a:endParaRPr>
          </a:p>
        </p:txBody>
      </p:sp>
      <p:grpSp>
        <p:nvGrpSpPr>
          <p:cNvPr id="85" name="Group 44"/>
          <p:cNvGrpSpPr/>
          <p:nvPr/>
        </p:nvGrpSpPr>
        <p:grpSpPr bwMode="auto">
          <a:xfrm>
            <a:off x="1619672" y="1563638"/>
            <a:ext cx="1945322" cy="547671"/>
            <a:chOff x="0" y="0"/>
            <a:chExt cx="3062" cy="862"/>
          </a:xfrm>
        </p:grpSpPr>
        <p:sp>
          <p:nvSpPr>
            <p:cNvPr id="86" name="Text Box 45"/>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404040"/>
                  </a:solidFill>
                  <a:latin typeface="微软雅黑" panose="020B0503020204020204" pitchFamily="34" charset="-122"/>
                  <a:ea typeface="微软雅黑" panose="020B0503020204020204" pitchFamily="34" charset="-122"/>
                </a:rPr>
                <a:t>点击此处添加说明文本内容文本</a:t>
              </a:r>
              <a:endParaRPr lang="en-US" sz="1400" dirty="0">
                <a:solidFill>
                  <a:srgbClr val="404040"/>
                </a:solidFill>
                <a:latin typeface="微软雅黑" panose="020B0503020204020204" pitchFamily="34" charset="-122"/>
                <a:ea typeface="微软雅黑" panose="020B0503020204020204" pitchFamily="34" charset="-122"/>
              </a:endParaRPr>
            </a:p>
          </p:txBody>
        </p:sp>
        <p:sp>
          <p:nvSpPr>
            <p:cNvPr id="87" name="Line 46"/>
            <p:cNvSpPr>
              <a:spLocks noChangeShapeType="1"/>
            </p:cNvSpPr>
            <p:nvPr/>
          </p:nvSpPr>
          <p:spPr bwMode="auto">
            <a:xfrm>
              <a:off x="0" y="70"/>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8" name="Group 47"/>
          <p:cNvGrpSpPr/>
          <p:nvPr/>
        </p:nvGrpSpPr>
        <p:grpSpPr bwMode="auto">
          <a:xfrm>
            <a:off x="1619672" y="2479625"/>
            <a:ext cx="1945322" cy="546400"/>
            <a:chOff x="0" y="0"/>
            <a:chExt cx="3062" cy="860"/>
          </a:xfrm>
        </p:grpSpPr>
        <p:sp>
          <p:nvSpPr>
            <p:cNvPr id="89" name="Text Box 48"/>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404040"/>
                  </a:solidFill>
                  <a:latin typeface="微软雅黑" panose="020B0503020204020204" pitchFamily="34" charset="-122"/>
                  <a:ea typeface="微软雅黑" panose="020B0503020204020204" pitchFamily="34" charset="-122"/>
                </a:rPr>
                <a:t>点击此处添加说明文本内容文本</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90" name="Line 49"/>
            <p:cNvSpPr>
              <a:spLocks noChangeShapeType="1"/>
            </p:cNvSpPr>
            <p:nvPr/>
          </p:nvSpPr>
          <p:spPr bwMode="auto">
            <a:xfrm>
              <a:off x="0" y="68"/>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91" name="Group 50"/>
          <p:cNvGrpSpPr/>
          <p:nvPr/>
        </p:nvGrpSpPr>
        <p:grpSpPr bwMode="auto">
          <a:xfrm>
            <a:off x="1619672" y="3409900"/>
            <a:ext cx="1945322" cy="530515"/>
            <a:chOff x="0" y="0"/>
            <a:chExt cx="3062" cy="835"/>
          </a:xfrm>
        </p:grpSpPr>
        <p:sp>
          <p:nvSpPr>
            <p:cNvPr id="92" name="Text Box 51"/>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404040"/>
                  </a:solidFill>
                  <a:latin typeface="微软雅黑" panose="020B0503020204020204" pitchFamily="34" charset="-122"/>
                  <a:ea typeface="微软雅黑" panose="020B0503020204020204" pitchFamily="34" charset="-122"/>
                </a:rPr>
                <a:t>点击此处添加说明文本内容文本</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93" name="Line 52"/>
            <p:cNvSpPr>
              <a:spLocks noChangeShapeType="1"/>
            </p:cNvSpPr>
            <p:nvPr/>
          </p:nvSpPr>
          <p:spPr bwMode="auto">
            <a:xfrm>
              <a:off x="0" y="43"/>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94" name="组合 93"/>
          <p:cNvGrpSpPr/>
          <p:nvPr/>
        </p:nvGrpSpPr>
        <p:grpSpPr>
          <a:xfrm>
            <a:off x="5411215" y="1018166"/>
            <a:ext cx="960365" cy="960362"/>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rgbClr val="0070C0"/>
                </a:solidFill>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0070C0"/>
                  </a:solidFill>
                </a:rPr>
                <a:t>1</a:t>
              </a:r>
              <a:endParaRPr lang="zh-CN" altLang="en-US" sz="4800" b="1" dirty="0">
                <a:solidFill>
                  <a:srgbClr val="0070C0"/>
                </a:solidFill>
              </a:endParaRPr>
            </a:p>
          </p:txBody>
        </p:sp>
      </p:grpSp>
      <p:grpSp>
        <p:nvGrpSpPr>
          <p:cNvPr id="97" name="组合 96"/>
          <p:cNvGrpSpPr/>
          <p:nvPr/>
        </p:nvGrpSpPr>
        <p:grpSpPr>
          <a:xfrm>
            <a:off x="4298283" y="3420604"/>
            <a:ext cx="960365" cy="96036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rgbClr val="0070C0"/>
                </a:solidFill>
              </a:endParaRPr>
            </a:p>
          </p:txBody>
        </p:sp>
        <p:sp>
          <p:nvSpPr>
            <p:cNvPr id="99" name="椭圆 9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0070C0"/>
                  </a:solidFill>
                </a:rPr>
                <a:t>2</a:t>
              </a:r>
              <a:endParaRPr lang="zh-CN" altLang="en-US" sz="4800" b="1" dirty="0">
                <a:solidFill>
                  <a:srgbClr val="0070C0"/>
                </a:solidFill>
              </a:endParaRPr>
            </a:p>
          </p:txBody>
        </p:sp>
      </p:grpSp>
      <p:grpSp>
        <p:nvGrpSpPr>
          <p:cNvPr id="100" name="组合 99"/>
          <p:cNvGrpSpPr/>
          <p:nvPr/>
        </p:nvGrpSpPr>
        <p:grpSpPr>
          <a:xfrm>
            <a:off x="6688929" y="3372931"/>
            <a:ext cx="960365" cy="960362"/>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rgbClr val="0070C0"/>
                </a:solidFill>
              </a:endParaRPr>
            </a:p>
          </p:txBody>
        </p:sp>
        <p:sp>
          <p:nvSpPr>
            <p:cNvPr id="102" name="椭圆 10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0070C0"/>
                  </a:solidFill>
                </a:rPr>
                <a:t>3</a:t>
              </a:r>
              <a:endParaRPr lang="zh-CN" altLang="en-US" sz="4800" b="1" dirty="0">
                <a:solidFill>
                  <a:srgbClr val="0070C0"/>
                </a:solidFill>
              </a:endParaRPr>
            </a:p>
          </p:txBody>
        </p:sp>
      </p:grpSp>
      <p:grpSp>
        <p:nvGrpSpPr>
          <p:cNvPr id="103" name="组合 102"/>
          <p:cNvGrpSpPr/>
          <p:nvPr/>
        </p:nvGrpSpPr>
        <p:grpSpPr>
          <a:xfrm>
            <a:off x="5546971" y="2522829"/>
            <a:ext cx="824609" cy="824609"/>
            <a:chOff x="304800" y="673100"/>
            <a:chExt cx="4000500" cy="4000500"/>
          </a:xfrm>
          <a:effectLst>
            <a:outerShdw blurRad="317500" dist="1905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p:cTn id="10" dur="500" fill="hold"/>
                                        <p:tgtEl>
                                          <p:spTgt spid="51"/>
                                        </p:tgtEl>
                                        <p:attrNameLst>
                                          <p:attrName>ppt_w</p:attrName>
                                        </p:attrNameLst>
                                      </p:cBhvr>
                                      <p:tavLst>
                                        <p:tav tm="0">
                                          <p:val>
                                            <p:fltVal val="0"/>
                                          </p:val>
                                        </p:tav>
                                        <p:tav tm="100000">
                                          <p:val>
                                            <p:strVal val="#ppt_w"/>
                                          </p:val>
                                        </p:tav>
                                      </p:tavLst>
                                    </p:anim>
                                    <p:anim calcmode="lin" valueType="num">
                                      <p:cBhvr>
                                        <p:cTn id="11" dur="500" fill="hold"/>
                                        <p:tgtEl>
                                          <p:spTgt spid="51"/>
                                        </p:tgtEl>
                                        <p:attrNameLst>
                                          <p:attrName>ppt_h</p:attrName>
                                        </p:attrNameLst>
                                      </p:cBhvr>
                                      <p:tavLst>
                                        <p:tav tm="0">
                                          <p:val>
                                            <p:fltVal val="0"/>
                                          </p:val>
                                        </p:tav>
                                        <p:tav tm="100000">
                                          <p:val>
                                            <p:strVal val="#ppt_h"/>
                                          </p:val>
                                        </p:tav>
                                      </p:tavLst>
                                    </p:anim>
                                    <p:animEffect transition="in" filter="fade">
                                      <p:cBhvr>
                                        <p:cTn id="12" dur="500"/>
                                        <p:tgtEl>
                                          <p:spTgt spid="51"/>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0.002847 0.202315 C 0.023681 0.187593 0.103264 0.319815 0.156875 0.322593 C 0.210556 0.325278 0.247361 0.225185 0.248750 0.184722 C 0.250278 0.144259 0.223542 0.066852 0.171389 0.023704 C 0.119375 -0.019444 0.030000 0.021667 0.004653 0.000000 " pathEditMode="relative" rAng="0" ptsTypes="aaaaa">
                                      <p:cBhvr>
                                        <p:cTn id="23" dur="2000" fill="hold"/>
                                        <p:tgtEl>
                                          <p:spTgt spid="94"/>
                                        </p:tgtEl>
                                        <p:attrNameLst>
                                          <p:attrName>ppt_x</p:attrName>
                                          <p:attrName>ppt_y</p:attrName>
                                        </p:attrNameLst>
                                      </p:cBhvr>
                                      <p:rCtr x="13400" y="-3700"/>
                                    </p:animMotion>
                                  </p:childTnLst>
                                </p:cTn>
                              </p:par>
                              <p:par>
                                <p:cTn id="24" presetID="0" presetClass="path" presetSubtype="0" accel="50000" decel="50000" fill="hold" nodeType="withEffect">
                                  <p:stCondLst>
                                    <p:cond delay="0"/>
                                  </p:stCondLst>
                                  <p:childTnLst>
                                    <p:animMotion origin="layout" path="M 0.105764 -0.116759 C 0.092014 -0.117222 0.148125 -0.319907 0.102014 -0.353148 C 0.055764 -0.386481 -0.073194 -0.285000 -0.094236 -0.263056 C -0.115069 -0.241019 -0.125764 -0.168796 -0.106736 -0.117407 C -0.087708 -0.066019 0.005903 -0.026759 0.000764 -0.006296 " pathEditMode="relative" rAng="0" ptsTypes="aaaaa">
                                      <p:cBhvr>
                                        <p:cTn id="25" dur="2000" fill="hold"/>
                                        <p:tgtEl>
                                          <p:spTgt spid="97"/>
                                        </p:tgtEl>
                                        <p:attrNameLst>
                                          <p:attrName>ppt_x</p:attrName>
                                          <p:attrName>ppt_y</p:attrName>
                                        </p:attrNameLst>
                                      </p:cBhvr>
                                      <p:rCtr x="-9000" y="-6200"/>
                                    </p:animMotion>
                                  </p:childTnLst>
                                </p:cTn>
                              </p:par>
                              <p:par>
                                <p:cTn id="26" presetID="0" presetClass="path" presetSubtype="0" accel="50000" decel="50000" fill="hold" nodeType="withEffect">
                                  <p:stCondLst>
                                    <p:cond delay="0"/>
                                  </p:stCondLst>
                                  <p:childTnLst>
                                    <p:animMotion origin="layout" path="M -0.123472 -0.113611 C -0.120972 -0.088611 -0.286597 0.042963 -0.261875 0.065556 C -0.237222 0.088241 -0.137292 0.184444 -0.084931 0.171296 C -0.032569 0.158148 -0.019722 0.004352 0.000000 0.000000 " pathEditMode="relative" rAng="0" ptsTypes="aaaa">
                                      <p:cBhvr>
                                        <p:cTn id="27" dur="2000" fill="hold"/>
                                        <p:tgtEl>
                                          <p:spTgt spid="100"/>
                                        </p:tgtEl>
                                        <p:attrNameLst>
                                          <p:attrName>ppt_x</p:attrName>
                                          <p:attrName>ppt_y</p:attrName>
                                        </p:attrNameLst>
                                      </p:cBhvr>
                                      <p:rCtr x="-500" y="9200"/>
                                    </p:animMotion>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up)">
                                      <p:cBhvr>
                                        <p:cTn id="31" dur="500"/>
                                        <p:tgtEl>
                                          <p:spTgt spid="85"/>
                                        </p:tgtEl>
                                      </p:cBhvr>
                                    </p:animEffect>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up)">
                                      <p:cBhvr>
                                        <p:cTn id="39" dur="500"/>
                                        <p:tgtEl>
                                          <p:spTgt spid="91"/>
                                        </p:tgtEl>
                                      </p:cBhvr>
                                    </p:animEffect>
                                  </p:childTnLst>
                                </p:cTn>
                              </p:par>
                              <p:par>
                                <p:cTn id="40" presetID="1" presetClass="entr" presetSubtype="0" fill="hold" nodeType="withEffect">
                                  <p:stCondLst>
                                    <p:cond delay="200"/>
                                  </p:stCondLst>
                                  <p:childTnLst>
                                    <p:set>
                                      <p:cBhvr>
                                        <p:cTn id="41" dur="1" fill="hold">
                                          <p:stCondLst>
                                            <p:cond delay="0"/>
                                          </p:stCondLst>
                                        </p:cTn>
                                        <p:tgtEl>
                                          <p:spTgt spid="103"/>
                                        </p:tgtEl>
                                        <p:attrNameLst>
                                          <p:attrName>style.visibility</p:attrName>
                                        </p:attrNameLst>
                                      </p:cBhvr>
                                      <p:to>
                                        <p:strVal val="visible"/>
                                      </p:to>
                                    </p:set>
                                  </p:childTnLst>
                                </p:cTn>
                              </p:par>
                              <p:par>
                                <p:cTn id="42" presetID="53" presetClass="entr" presetSubtype="16" fill="hold" nodeType="withEffect">
                                  <p:stCondLst>
                                    <p:cond delay="200"/>
                                  </p:stCondLst>
                                  <p:childTnLst>
                                    <p:set>
                                      <p:cBhvr>
                                        <p:cTn id="43" dur="1" fill="hold">
                                          <p:stCondLst>
                                            <p:cond delay="0"/>
                                          </p:stCondLst>
                                        </p:cTn>
                                        <p:tgtEl>
                                          <p:spTgt spid="103"/>
                                        </p:tgtEl>
                                        <p:attrNameLst>
                                          <p:attrName>style.visibility</p:attrName>
                                        </p:attrNameLst>
                                      </p:cBhvr>
                                      <p:to>
                                        <p:strVal val="visible"/>
                                      </p:to>
                                    </p:set>
                                    <p:anim calcmode="lin" valueType="num">
                                      <p:cBhvr>
                                        <p:cTn id="44" dur="1000" fill="hold"/>
                                        <p:tgtEl>
                                          <p:spTgt spid="103"/>
                                        </p:tgtEl>
                                        <p:attrNameLst>
                                          <p:attrName>ppt_w</p:attrName>
                                        </p:attrNameLst>
                                      </p:cBhvr>
                                      <p:tavLst>
                                        <p:tav tm="0">
                                          <p:val>
                                            <p:fltVal val="0"/>
                                          </p:val>
                                        </p:tav>
                                        <p:tav tm="100000">
                                          <p:val>
                                            <p:strVal val="#ppt_w"/>
                                          </p:val>
                                        </p:tav>
                                      </p:tavLst>
                                    </p:anim>
                                    <p:anim calcmode="lin" valueType="num">
                                      <p:cBhvr>
                                        <p:cTn id="45" dur="1000" fill="hold"/>
                                        <p:tgtEl>
                                          <p:spTgt spid="103"/>
                                        </p:tgtEl>
                                        <p:attrNameLst>
                                          <p:attrName>ppt_h</p:attrName>
                                        </p:attrNameLst>
                                      </p:cBhvr>
                                      <p:tavLst>
                                        <p:tav tm="0">
                                          <p:val>
                                            <p:fltVal val="0"/>
                                          </p:val>
                                        </p:tav>
                                        <p:tav tm="100000">
                                          <p:val>
                                            <p:strVal val="#ppt_h"/>
                                          </p:val>
                                        </p:tav>
                                      </p:tavLst>
                                    </p:anim>
                                    <p:animEffect transition="in" filter="fade">
                                      <p:cBhvr>
                                        <p:cTn id="46" dur="1000"/>
                                        <p:tgtEl>
                                          <p:spTgt spid="103"/>
                                        </p:tgtEl>
                                      </p:cBhvr>
                                    </p:animEffect>
                                  </p:childTnLst>
                                </p:cTn>
                              </p:par>
                              <p:par>
                                <p:cTn id="47" presetID="64" presetClass="path" presetSubtype="0" fill="hold" nodeType="withEffect">
                                  <p:stCondLst>
                                    <p:cond delay="200"/>
                                  </p:stCondLst>
                                  <p:childTnLst>
                                    <p:animMotion origin="layout" path="M 3.05556E-6 3.44146E-6 L -0.64115 -0.94965 " pathEditMode="relative" rAng="0" ptsTypes="AA">
                                      <p:cBhvr>
                                        <p:cTn id="48" dur="1000" spd="-100000" fill="hold"/>
                                        <p:tgtEl>
                                          <p:spTgt spid="103"/>
                                        </p:tgtEl>
                                        <p:attrNameLst>
                                          <p:attrName>ppt_x</p:attrName>
                                          <p:attrName>ppt_y</p:attrName>
                                        </p:attrNameLst>
                                      </p:cBhvr>
                                      <p:rCtr x="-32066" y="-474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目标规划</a:t>
            </a:r>
          </a:p>
        </p:txBody>
      </p:sp>
      <p:sp>
        <p:nvSpPr>
          <p:cNvPr id="46" name="空心弧 45"/>
          <p:cNvSpPr/>
          <p:nvPr/>
        </p:nvSpPr>
        <p:spPr>
          <a:xfrm rot="5400000">
            <a:off x="932312"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7" name="直接连接符 46"/>
          <p:cNvCxnSpPr/>
          <p:nvPr/>
        </p:nvCxnSpPr>
        <p:spPr bwMode="auto">
          <a:xfrm>
            <a:off x="3113213"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auto">
          <a:xfrm>
            <a:off x="3162860"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bwMode="auto">
          <a:xfrm>
            <a:off x="3984832"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auto">
          <a:xfrm>
            <a:off x="3840349"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651898" y="1136730"/>
            <a:ext cx="133881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点击添加文本</a:t>
            </a:r>
          </a:p>
        </p:txBody>
      </p:sp>
      <p:sp>
        <p:nvSpPr>
          <p:cNvPr id="52" name="矩形 47"/>
          <p:cNvSpPr>
            <a:spLocks noChangeArrowheads="1"/>
          </p:cNvSpPr>
          <p:nvPr/>
        </p:nvSpPr>
        <p:spPr bwMode="auto">
          <a:xfrm>
            <a:off x="4622556"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82" name="矩形 81"/>
          <p:cNvSpPr/>
          <p:nvPr/>
        </p:nvSpPr>
        <p:spPr>
          <a:xfrm>
            <a:off x="5299970" y="1997065"/>
            <a:ext cx="133881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点击添加文本</a:t>
            </a:r>
          </a:p>
        </p:txBody>
      </p:sp>
      <p:sp>
        <p:nvSpPr>
          <p:cNvPr id="83" name="矩形 47"/>
          <p:cNvSpPr>
            <a:spLocks noChangeArrowheads="1"/>
          </p:cNvSpPr>
          <p:nvPr/>
        </p:nvSpPr>
        <p:spPr bwMode="auto">
          <a:xfrm>
            <a:off x="5270628"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84" name="矩形 83"/>
          <p:cNvSpPr/>
          <p:nvPr/>
        </p:nvSpPr>
        <p:spPr>
          <a:xfrm>
            <a:off x="5374528" y="3028040"/>
            <a:ext cx="133881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点击添加文本</a:t>
            </a:r>
          </a:p>
        </p:txBody>
      </p:sp>
      <p:sp>
        <p:nvSpPr>
          <p:cNvPr id="85" name="矩形 47"/>
          <p:cNvSpPr>
            <a:spLocks noChangeArrowheads="1"/>
          </p:cNvSpPr>
          <p:nvPr/>
        </p:nvSpPr>
        <p:spPr bwMode="auto">
          <a:xfrm>
            <a:off x="5345186"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86" name="矩形 85"/>
          <p:cNvSpPr/>
          <p:nvPr/>
        </p:nvSpPr>
        <p:spPr>
          <a:xfrm>
            <a:off x="4699533" y="3972459"/>
            <a:ext cx="133881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点击添加文本</a:t>
            </a:r>
          </a:p>
        </p:txBody>
      </p:sp>
      <p:sp>
        <p:nvSpPr>
          <p:cNvPr id="87" name="矩形 47"/>
          <p:cNvSpPr>
            <a:spLocks noChangeArrowheads="1"/>
          </p:cNvSpPr>
          <p:nvPr/>
        </p:nvSpPr>
        <p:spPr bwMode="auto">
          <a:xfrm>
            <a:off x="4670191" y="4205187"/>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88" name="组合 87"/>
          <p:cNvGrpSpPr/>
          <p:nvPr/>
        </p:nvGrpSpPr>
        <p:grpSpPr>
          <a:xfrm>
            <a:off x="2967846" y="1275606"/>
            <a:ext cx="438406" cy="438404"/>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70C0"/>
                </a:solidFill>
              </a:endParaRPr>
            </a:p>
          </p:txBody>
        </p:sp>
        <p:sp>
          <p:nvSpPr>
            <p:cNvPr id="90" name="椭圆 8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70C0"/>
                  </a:solidFill>
                </a:rPr>
                <a:t>1</a:t>
              </a:r>
              <a:endParaRPr lang="zh-CN" altLang="en-US" sz="2400" b="1" dirty="0">
                <a:solidFill>
                  <a:srgbClr val="0070C0"/>
                </a:solidFill>
              </a:endParaRPr>
            </a:p>
          </p:txBody>
        </p:sp>
      </p:grpSp>
      <p:grpSp>
        <p:nvGrpSpPr>
          <p:cNvPr id="91" name="组合 90"/>
          <p:cNvGrpSpPr/>
          <p:nvPr/>
        </p:nvGrpSpPr>
        <p:grpSpPr>
          <a:xfrm>
            <a:off x="3663588" y="2229793"/>
            <a:ext cx="438406" cy="438404"/>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70C0"/>
                </a:solidFill>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70C0"/>
                  </a:solidFill>
                </a:rPr>
                <a:t>2</a:t>
              </a:r>
              <a:endParaRPr lang="zh-CN" altLang="en-US" sz="2400" b="1" dirty="0">
                <a:solidFill>
                  <a:srgbClr val="0070C0"/>
                </a:solidFill>
              </a:endParaRPr>
            </a:p>
          </p:txBody>
        </p:sp>
      </p:grpSp>
      <p:grpSp>
        <p:nvGrpSpPr>
          <p:cNvPr id="94" name="组合 93"/>
          <p:cNvGrpSpPr/>
          <p:nvPr/>
        </p:nvGrpSpPr>
        <p:grpSpPr>
          <a:xfrm>
            <a:off x="3601636" y="3189618"/>
            <a:ext cx="438406" cy="438404"/>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70C0"/>
                </a:solidFill>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70C0"/>
                  </a:solidFill>
                </a:rPr>
                <a:t>3</a:t>
              </a:r>
              <a:endParaRPr lang="zh-CN" altLang="en-US" sz="2400" b="1" dirty="0">
                <a:solidFill>
                  <a:srgbClr val="0070C0"/>
                </a:solidFill>
              </a:endParaRPr>
            </a:p>
          </p:txBody>
        </p:sp>
      </p:grpSp>
      <p:grpSp>
        <p:nvGrpSpPr>
          <p:cNvPr id="97" name="组合 96"/>
          <p:cNvGrpSpPr/>
          <p:nvPr/>
        </p:nvGrpSpPr>
        <p:grpSpPr>
          <a:xfrm>
            <a:off x="2894010" y="4067153"/>
            <a:ext cx="438406" cy="438404"/>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70C0"/>
                </a:solidFill>
              </a:endParaRPr>
            </a:p>
          </p:txBody>
        </p:sp>
        <p:sp>
          <p:nvSpPr>
            <p:cNvPr id="99" name="椭圆 9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70C0"/>
                  </a:solidFill>
                </a:rPr>
                <a:t>4</a:t>
              </a:r>
              <a:endParaRPr lang="zh-CN" altLang="en-US" sz="2400" b="1" dirty="0">
                <a:solidFill>
                  <a:srgbClr val="0070C0"/>
                </a:solidFill>
              </a:endParaRPr>
            </a:p>
          </p:txBody>
        </p:sp>
      </p:grpSp>
      <p:grpSp>
        <p:nvGrpSpPr>
          <p:cNvPr id="100" name="组合 99"/>
          <p:cNvGrpSpPr/>
          <p:nvPr/>
        </p:nvGrpSpPr>
        <p:grpSpPr>
          <a:xfrm>
            <a:off x="1013830" y="1704441"/>
            <a:ext cx="2325910" cy="2325908"/>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Oval 13"/>
          <p:cNvSpPr>
            <a:spLocks noChangeArrowheads="1"/>
          </p:cNvSpPr>
          <p:nvPr/>
        </p:nvSpPr>
        <p:spPr bwMode="auto">
          <a:xfrm>
            <a:off x="1199205" y="1878958"/>
            <a:ext cx="1970400" cy="198050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0" cap="flat">
            <a:noFill/>
            <a:prstDash val="solid"/>
            <a:miter lim="800000"/>
          </a:ln>
        </p:spPr>
        <p:txBody>
          <a:bodyPr vert="horz" wrap="square" lIns="68562" tIns="34281" rIns="68562" bIns="34281"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350"/>
                                        <p:tgtEl>
                                          <p:spTgt spid="46"/>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ppt_w</p:attrName>
                                        </p:attrNameLst>
                                      </p:cBhvr>
                                      <p:tavLst>
                                        <p:tav tm="0">
                                          <p:val>
                                            <p:fltVal val="0"/>
                                          </p:val>
                                        </p:tav>
                                        <p:tav tm="100000">
                                          <p:val>
                                            <p:strVal val="#ppt_w"/>
                                          </p:val>
                                        </p:tav>
                                      </p:tavLst>
                                    </p:anim>
                                    <p:anim calcmode="lin" valueType="num">
                                      <p:cBhvr>
                                        <p:cTn id="23" dur="500" fill="hold"/>
                                        <p:tgtEl>
                                          <p:spTgt spid="88"/>
                                        </p:tgtEl>
                                        <p:attrNameLst>
                                          <p:attrName>ppt_h</p:attrName>
                                        </p:attrNameLst>
                                      </p:cBhvr>
                                      <p:tavLst>
                                        <p:tav tm="0">
                                          <p:val>
                                            <p:fltVal val="0"/>
                                          </p:val>
                                        </p:tav>
                                        <p:tav tm="100000">
                                          <p:val>
                                            <p:strVal val="#ppt_h"/>
                                          </p:val>
                                        </p:tav>
                                      </p:tavLst>
                                    </p:anim>
                                    <p:animEffect transition="in" filter="fade">
                                      <p:cBhvr>
                                        <p:cTn id="24" dur="500"/>
                                        <p:tgtEl>
                                          <p:spTgt spid="88"/>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par>
                                <p:cTn id="36" presetID="53" presetClass="entr" presetSubtype="16" fill="hold" nodeType="withEffect">
                                  <p:stCondLst>
                                    <p:cond delay="750"/>
                                  </p:stCondLst>
                                  <p:childTnLst>
                                    <p:set>
                                      <p:cBhvr>
                                        <p:cTn id="37" dur="1" fill="hold">
                                          <p:stCondLst>
                                            <p:cond delay="0"/>
                                          </p:stCondLst>
                                        </p:cTn>
                                        <p:tgtEl>
                                          <p:spTgt spid="91"/>
                                        </p:tgtEl>
                                        <p:attrNameLst>
                                          <p:attrName>style.visibility</p:attrName>
                                        </p:attrNameLst>
                                      </p:cBhvr>
                                      <p:to>
                                        <p:strVal val="visible"/>
                                      </p:to>
                                    </p:set>
                                    <p:anim calcmode="lin" valueType="num">
                                      <p:cBhvr>
                                        <p:cTn id="38" dur="500" fill="hold"/>
                                        <p:tgtEl>
                                          <p:spTgt spid="91"/>
                                        </p:tgtEl>
                                        <p:attrNameLst>
                                          <p:attrName>ppt_w</p:attrName>
                                        </p:attrNameLst>
                                      </p:cBhvr>
                                      <p:tavLst>
                                        <p:tav tm="0">
                                          <p:val>
                                            <p:fltVal val="0"/>
                                          </p:val>
                                        </p:tav>
                                        <p:tav tm="100000">
                                          <p:val>
                                            <p:strVal val="#ppt_w"/>
                                          </p:val>
                                        </p:tav>
                                      </p:tavLst>
                                    </p:anim>
                                    <p:anim calcmode="lin" valueType="num">
                                      <p:cBhvr>
                                        <p:cTn id="39" dur="500" fill="hold"/>
                                        <p:tgtEl>
                                          <p:spTgt spid="91"/>
                                        </p:tgtEl>
                                        <p:attrNameLst>
                                          <p:attrName>ppt_h</p:attrName>
                                        </p:attrNameLst>
                                      </p:cBhvr>
                                      <p:tavLst>
                                        <p:tav tm="0">
                                          <p:val>
                                            <p:fltVal val="0"/>
                                          </p:val>
                                        </p:tav>
                                        <p:tav tm="100000">
                                          <p:val>
                                            <p:strVal val="#ppt_h"/>
                                          </p:val>
                                        </p:tav>
                                      </p:tavLst>
                                    </p:anim>
                                    <p:animEffect transition="in" filter="fade">
                                      <p:cBhvr>
                                        <p:cTn id="40" dur="500"/>
                                        <p:tgtEl>
                                          <p:spTgt spid="91"/>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left)">
                                      <p:cBhvr>
                                        <p:cTn id="48" dur="500"/>
                                        <p:tgtEl>
                                          <p:spTgt spid="8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par>
                                <p:cTn id="52" presetID="53" presetClass="entr" presetSubtype="16" fill="hold" nodeType="withEffect">
                                  <p:stCondLst>
                                    <p:cond delay="750"/>
                                  </p:stCondLst>
                                  <p:childTnLst>
                                    <p:set>
                                      <p:cBhvr>
                                        <p:cTn id="53" dur="1" fill="hold">
                                          <p:stCondLst>
                                            <p:cond delay="0"/>
                                          </p:stCondLst>
                                        </p:cTn>
                                        <p:tgtEl>
                                          <p:spTgt spid="94"/>
                                        </p:tgtEl>
                                        <p:attrNameLst>
                                          <p:attrName>style.visibility</p:attrName>
                                        </p:attrNameLst>
                                      </p:cBhvr>
                                      <p:to>
                                        <p:strVal val="visible"/>
                                      </p:to>
                                    </p:set>
                                    <p:anim calcmode="lin" valueType="num">
                                      <p:cBhvr>
                                        <p:cTn id="54" dur="500" fill="hold"/>
                                        <p:tgtEl>
                                          <p:spTgt spid="94"/>
                                        </p:tgtEl>
                                        <p:attrNameLst>
                                          <p:attrName>ppt_w</p:attrName>
                                        </p:attrNameLst>
                                      </p:cBhvr>
                                      <p:tavLst>
                                        <p:tav tm="0">
                                          <p:val>
                                            <p:fltVal val="0"/>
                                          </p:val>
                                        </p:tav>
                                        <p:tav tm="100000">
                                          <p:val>
                                            <p:strVal val="#ppt_w"/>
                                          </p:val>
                                        </p:tav>
                                      </p:tavLst>
                                    </p:anim>
                                    <p:anim calcmode="lin" valueType="num">
                                      <p:cBhvr>
                                        <p:cTn id="55" dur="500" fill="hold"/>
                                        <p:tgtEl>
                                          <p:spTgt spid="94"/>
                                        </p:tgtEl>
                                        <p:attrNameLst>
                                          <p:attrName>ppt_h</p:attrName>
                                        </p:attrNameLst>
                                      </p:cBhvr>
                                      <p:tavLst>
                                        <p:tav tm="0">
                                          <p:val>
                                            <p:fltVal val="0"/>
                                          </p:val>
                                        </p:tav>
                                        <p:tav tm="100000">
                                          <p:val>
                                            <p:strVal val="#ppt_h"/>
                                          </p:val>
                                        </p:tav>
                                      </p:tavLst>
                                    </p:anim>
                                    <p:animEffect transition="in" filter="fade">
                                      <p:cBhvr>
                                        <p:cTn id="56" dur="500"/>
                                        <p:tgtEl>
                                          <p:spTgt spid="94"/>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500"/>
                                        <p:tgtEl>
                                          <p:spTgt spid="8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left)">
                                      <p:cBhvr>
                                        <p:cTn id="67" dur="500"/>
                                        <p:tgtEl>
                                          <p:spTgt spid="85"/>
                                        </p:tgtEl>
                                      </p:cBhvr>
                                    </p:animEffect>
                                  </p:childTnLst>
                                </p:cTn>
                              </p:par>
                              <p:par>
                                <p:cTn id="68" presetID="53" presetClass="entr" presetSubtype="16" fill="hold" nodeType="withEffect">
                                  <p:stCondLst>
                                    <p:cond delay="750"/>
                                  </p:stCondLst>
                                  <p:childTnLst>
                                    <p:set>
                                      <p:cBhvr>
                                        <p:cTn id="69" dur="1" fill="hold">
                                          <p:stCondLst>
                                            <p:cond delay="0"/>
                                          </p:stCondLst>
                                        </p:cTn>
                                        <p:tgtEl>
                                          <p:spTgt spid="97"/>
                                        </p:tgtEl>
                                        <p:attrNameLst>
                                          <p:attrName>style.visibility</p:attrName>
                                        </p:attrNameLst>
                                      </p:cBhvr>
                                      <p:to>
                                        <p:strVal val="visible"/>
                                      </p:to>
                                    </p:set>
                                    <p:anim calcmode="lin" valueType="num">
                                      <p:cBhvr>
                                        <p:cTn id="70" dur="500" fill="hold"/>
                                        <p:tgtEl>
                                          <p:spTgt spid="97"/>
                                        </p:tgtEl>
                                        <p:attrNameLst>
                                          <p:attrName>ppt_w</p:attrName>
                                        </p:attrNameLst>
                                      </p:cBhvr>
                                      <p:tavLst>
                                        <p:tav tm="0">
                                          <p:val>
                                            <p:fltVal val="0"/>
                                          </p:val>
                                        </p:tav>
                                        <p:tav tm="100000">
                                          <p:val>
                                            <p:strVal val="#ppt_w"/>
                                          </p:val>
                                        </p:tav>
                                      </p:tavLst>
                                    </p:anim>
                                    <p:anim calcmode="lin" valueType="num">
                                      <p:cBhvr>
                                        <p:cTn id="71" dur="500" fill="hold"/>
                                        <p:tgtEl>
                                          <p:spTgt spid="97"/>
                                        </p:tgtEl>
                                        <p:attrNameLst>
                                          <p:attrName>ppt_h</p:attrName>
                                        </p:attrNameLst>
                                      </p:cBhvr>
                                      <p:tavLst>
                                        <p:tav tm="0">
                                          <p:val>
                                            <p:fltVal val="0"/>
                                          </p:val>
                                        </p:tav>
                                        <p:tav tm="100000">
                                          <p:val>
                                            <p:strVal val="#ppt_h"/>
                                          </p:val>
                                        </p:tav>
                                      </p:tavLst>
                                    </p:anim>
                                    <p:animEffect transition="in" filter="fade">
                                      <p:cBhvr>
                                        <p:cTn id="72" dur="500"/>
                                        <p:tgtEl>
                                          <p:spTgt spid="97"/>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left)">
                                      <p:cBhvr>
                                        <p:cTn id="76" dur="500"/>
                                        <p:tgtEl>
                                          <p:spTgt spid="48"/>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wipe(left)">
                                      <p:cBhvr>
                                        <p:cTn id="80" dur="500"/>
                                        <p:tgtEl>
                                          <p:spTgt spid="8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left)">
                                      <p:cBhvr>
                                        <p:cTn id="8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82" grpId="0"/>
      <p:bldP spid="83" grpId="0"/>
      <p:bldP spid="84" grpId="0"/>
      <p:bldP spid="85" grpId="0"/>
      <p:bldP spid="86" grpId="0"/>
      <p:bldP spid="87" grpId="0"/>
      <p:bldP spid="1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宣言</a:t>
            </a:r>
          </a:p>
        </p:txBody>
      </p:sp>
      <p:sp>
        <p:nvSpPr>
          <p:cNvPr id="69" name="TextBox 68"/>
          <p:cNvSpPr txBox="1"/>
          <p:nvPr/>
        </p:nvSpPr>
        <p:spPr>
          <a:xfrm>
            <a:off x="3635896" y="1478270"/>
            <a:ext cx="4824536" cy="2677656"/>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青春，如诗如画，如梦如幻；</a:t>
            </a:r>
            <a:endPar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我们尽情地挥洒辛勤的汗水，我们尽力倾吐睿智的才华，我们用自信，自强，自立，谱写我们青春的诺言。</a:t>
            </a:r>
            <a:endPar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“长风破浪会有时，直挂云帆济沧海”</a:t>
            </a:r>
            <a:endPar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戴尔</a:t>
            </a:r>
            <a:r>
              <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rPr>
              <a:t>-</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卡耐基说过“不怕推销自己，只要你认为我有才华，你就应该认为自己有资格胜任这个职位！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500"/>
                                        <p:tgtEl>
                                          <p:spTgt spid="58"/>
                                        </p:tgtEl>
                                      </p:cBhvr>
                                    </p:animEffect>
                                  </p:childTnLst>
                                </p:cTn>
                              </p:par>
                              <p:par>
                                <p:cTn id="11" presetID="8" presetClass="emph" presetSubtype="0" decel="58000" fill="hold" nodeType="withEffect">
                                  <p:stCondLst>
                                    <p:cond delay="0"/>
                                  </p:stCondLst>
                                  <p:childTnLst>
                                    <p:animRot by="-21600000">
                                      <p:cBhvr>
                                        <p:cTn id="12" dur="1500" fill="hold"/>
                                        <p:tgtEl>
                                          <p:spTgt spid="58"/>
                                        </p:tgtEl>
                                        <p:attrNameLst>
                                          <p:attrName>r</p:attrName>
                                        </p:attrNameLst>
                                      </p:cBhvr>
                                    </p:animRot>
                                  </p:childTnLst>
                                </p:cTn>
                              </p:par>
                              <p:par>
                                <p:cTn id="13"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4" dur="1500" fill="hold"/>
                                        <p:tgtEl>
                                          <p:spTgt spid="58"/>
                                        </p:tgtEl>
                                        <p:attrNameLst>
                                          <p:attrName>ppt_x</p:attrName>
                                          <p:attrName>ppt_y</p:attrName>
                                        </p:attrNameLst>
                                      </p:cBhvr>
                                    </p:animMotion>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35" presetClass="path" presetSubtype="0" accel="50000" decel="50000" fill="hold" grpId="0" nodeType="withEffect">
                                  <p:stCondLst>
                                    <p:cond delay="0"/>
                                  </p:stCondLst>
                                  <p:childTnLst>
                                    <p:animMotion origin="layout" path="M 0.00973 -1.11111E-6 L -3.88889E-6 -1.11111E-6 " pathEditMode="relative" rAng="0" ptsTypes="AA">
                                      <p:cBhvr>
                                        <p:cTn id="20" dur="750" fill="hold"/>
                                        <p:tgtEl>
                                          <p:spTgt spid="54"/>
                                        </p:tgtEl>
                                        <p:attrNameLst>
                                          <p:attrName>ppt_x</p:attrName>
                                          <p:attrName>ppt_y</p:attrName>
                                        </p:attrNameLst>
                                      </p:cBhvr>
                                      <p:rCtr x="-486" y="0"/>
                                    </p:animMotion>
                                  </p:childTnLst>
                                </p:cTn>
                              </p:par>
                              <p:par>
                                <p:cTn id="21" presetID="10" presetClass="entr" presetSubtype="0" fill="hold" grpId="0" nodeType="with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randombar(horizontal)">
                                      <p:cBhvr>
                                        <p:cTn id="2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8" grpId="0"/>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目标规划</a:t>
            </a:r>
          </a:p>
        </p:txBody>
      </p:sp>
      <p:sp>
        <p:nvSpPr>
          <p:cNvPr id="3" name="TextBox 2"/>
          <p:cNvSpPr txBox="1"/>
          <p:nvPr/>
        </p:nvSpPr>
        <p:spPr>
          <a:xfrm>
            <a:off x="904733"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4" name="TextBox 3"/>
          <p:cNvSpPr txBox="1"/>
          <p:nvPr/>
        </p:nvSpPr>
        <p:spPr>
          <a:xfrm>
            <a:off x="2912509"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5" name="TextBox 4"/>
          <p:cNvSpPr txBox="1"/>
          <p:nvPr/>
        </p:nvSpPr>
        <p:spPr>
          <a:xfrm>
            <a:off x="4907111"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 name="TextBox 5"/>
          <p:cNvSpPr txBox="1"/>
          <p:nvPr/>
        </p:nvSpPr>
        <p:spPr>
          <a:xfrm>
            <a:off x="6870379"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8" name="燕尾形箭头 7"/>
          <p:cNvSpPr/>
          <p:nvPr/>
        </p:nvSpPr>
        <p:spPr>
          <a:xfrm>
            <a:off x="467544" y="2427734"/>
            <a:ext cx="8208912"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9" name="组合 8"/>
          <p:cNvGrpSpPr/>
          <p:nvPr/>
        </p:nvGrpSpPr>
        <p:grpSpPr>
          <a:xfrm>
            <a:off x="783076" y="1635646"/>
            <a:ext cx="1697385" cy="1697385"/>
            <a:chOff x="1278794" y="3334906"/>
            <a:chExt cx="914014" cy="914014"/>
          </a:xfrm>
        </p:grpSpPr>
        <p:grpSp>
          <p:nvGrpSpPr>
            <p:cNvPr id="10" name="组合 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1" name="TextBox 10"/>
            <p:cNvSpPr txBox="1"/>
            <p:nvPr/>
          </p:nvSpPr>
          <p:spPr>
            <a:xfrm>
              <a:off x="1477939" y="3742514"/>
              <a:ext cx="513771"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p>
          </p:txBody>
        </p:sp>
      </p:grpSp>
      <p:grpSp>
        <p:nvGrpSpPr>
          <p:cNvPr id="14" name="组合 13"/>
          <p:cNvGrpSpPr/>
          <p:nvPr/>
        </p:nvGrpSpPr>
        <p:grpSpPr>
          <a:xfrm>
            <a:off x="2746134" y="1639356"/>
            <a:ext cx="1697385" cy="1697385"/>
            <a:chOff x="1278794" y="3334906"/>
            <a:chExt cx="914014" cy="914014"/>
          </a:xfrm>
        </p:grpSpPr>
        <p:grpSp>
          <p:nvGrpSpPr>
            <p:cNvPr id="15" name="组合 1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6" name="TextBox 15"/>
            <p:cNvSpPr txBox="1"/>
            <p:nvPr/>
          </p:nvSpPr>
          <p:spPr>
            <a:xfrm>
              <a:off x="1477939" y="3740516"/>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p>
          </p:txBody>
        </p:sp>
      </p:grpSp>
      <p:grpSp>
        <p:nvGrpSpPr>
          <p:cNvPr id="19" name="组合 18"/>
          <p:cNvGrpSpPr/>
          <p:nvPr/>
        </p:nvGrpSpPr>
        <p:grpSpPr>
          <a:xfrm>
            <a:off x="4688516" y="1635646"/>
            <a:ext cx="1697385" cy="1697385"/>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1" name="TextBox 20"/>
            <p:cNvSpPr txBox="1"/>
            <p:nvPr/>
          </p:nvSpPr>
          <p:spPr>
            <a:xfrm>
              <a:off x="1477939" y="3742514"/>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p>
          </p:txBody>
        </p:sp>
      </p:grpSp>
      <p:grpSp>
        <p:nvGrpSpPr>
          <p:cNvPr id="24" name="组合 23"/>
          <p:cNvGrpSpPr/>
          <p:nvPr/>
        </p:nvGrpSpPr>
        <p:grpSpPr>
          <a:xfrm>
            <a:off x="6619031" y="1642521"/>
            <a:ext cx="1697385" cy="1697385"/>
            <a:chOff x="1278794" y="3334906"/>
            <a:chExt cx="914014" cy="914014"/>
          </a:xfrm>
        </p:grpSpPr>
        <p:grpSp>
          <p:nvGrpSpPr>
            <p:cNvPr id="25" name="组合 2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6" name="TextBox 25"/>
            <p:cNvSpPr txBox="1"/>
            <p:nvPr/>
          </p:nvSpPr>
          <p:spPr>
            <a:xfrm>
              <a:off x="1477939" y="3738812"/>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p>
          </p:txBody>
        </p:sp>
      </p:grpSp>
      <p:sp>
        <p:nvSpPr>
          <p:cNvPr id="29" name="椭圆 28"/>
          <p:cNvSpPr/>
          <p:nvPr/>
        </p:nvSpPr>
        <p:spPr>
          <a:xfrm>
            <a:off x="824277"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0" name="椭圆 29"/>
          <p:cNvSpPr/>
          <p:nvPr/>
        </p:nvSpPr>
        <p:spPr>
          <a:xfrm>
            <a:off x="2783180"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1" name="椭圆 30"/>
          <p:cNvSpPr/>
          <p:nvPr/>
        </p:nvSpPr>
        <p:spPr>
          <a:xfrm>
            <a:off x="4760524"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2" name="椭圆 31"/>
          <p:cNvSpPr/>
          <p:nvPr/>
        </p:nvSpPr>
        <p:spPr>
          <a:xfrm>
            <a:off x="6707078"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3" name="TextBox 32"/>
          <p:cNvSpPr txBox="1"/>
          <p:nvPr/>
        </p:nvSpPr>
        <p:spPr>
          <a:xfrm>
            <a:off x="826119" y="1629646"/>
            <a:ext cx="649537" cy="307777"/>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745007" y="1629646"/>
            <a:ext cx="654346" cy="307777"/>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758120" y="1629646"/>
            <a:ext cx="654346" cy="307777"/>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691348" y="1629646"/>
            <a:ext cx="654346" cy="307777"/>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14:bounceEnd="44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14:bounceEnd="44000">
                                          <p:cBhvr additive="base">
                                            <p:cTn id="15" dur="5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14:bounceEnd="44000">
                                          <p:cBhvr additive="base">
                                            <p:cTn id="19"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14:presetBounceEnd="44000">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14:bounceEnd="44000">
                                          <p:cBhvr additive="base">
                                            <p:cTn id="24"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2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4000">
                                      <p:stCondLst>
                                        <p:cond delay="100"/>
                                      </p:stCondLst>
                                      <p:childTnLst>
                                        <p:set>
                                          <p:cBhvr>
                                            <p:cTn id="27" dur="1" fill="hold">
                                              <p:stCondLst>
                                                <p:cond delay="0"/>
                                              </p:stCondLst>
                                            </p:cTn>
                                            <p:tgtEl>
                                              <p:spTgt spid="30"/>
                                            </p:tgtEl>
                                            <p:attrNameLst>
                                              <p:attrName>style.visibility</p:attrName>
                                            </p:attrNameLst>
                                          </p:cBhvr>
                                          <p:to>
                                            <p:strVal val="visible"/>
                                          </p:to>
                                        </p:set>
                                        <p:anim calcmode="lin" valueType="num" p14:bounceEnd="44000">
                                          <p:cBhvr additive="base">
                                            <p:cTn id="28" dur="500" fill="hold"/>
                                            <p:tgtEl>
                                              <p:spTgt spid="30"/>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44000">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14:bounceEnd="44000">
                                          <p:cBhvr additive="base">
                                            <p:cTn id="32" dur="500" fill="hold"/>
                                            <p:tgtEl>
                                              <p:spTgt spid="31"/>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31"/>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44000">
                                      <p:stCondLst>
                                        <p:cond delay="300"/>
                                      </p:stCondLst>
                                      <p:childTnLst>
                                        <p:set>
                                          <p:cBhvr>
                                            <p:cTn id="35" dur="1" fill="hold">
                                              <p:stCondLst>
                                                <p:cond delay="0"/>
                                              </p:stCondLst>
                                            </p:cTn>
                                            <p:tgtEl>
                                              <p:spTgt spid="32"/>
                                            </p:tgtEl>
                                            <p:attrNameLst>
                                              <p:attrName>style.visibility</p:attrName>
                                            </p:attrNameLst>
                                          </p:cBhvr>
                                          <p:to>
                                            <p:strVal val="visible"/>
                                          </p:to>
                                        </p:set>
                                        <p:anim calcmode="lin" valueType="num" p14:bounceEnd="44000">
                                          <p:cBhvr additive="base">
                                            <p:cTn id="36" dur="500" fill="hold"/>
                                            <p:tgtEl>
                                              <p:spTgt spid="32"/>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1000"/>
                                            <p:tgtEl>
                                              <p:spTgt spid="8"/>
                                            </p:tgtEl>
                                          </p:cBhvr>
                                        </p:animEffect>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right)">
                                          <p:cBhvr>
                                            <p:cTn id="58" dur="500"/>
                                            <p:tgtEl>
                                              <p:spTgt spid="3"/>
                                            </p:tgtEl>
                                          </p:cBhvr>
                                        </p:animEffect>
                                      </p:childTnLst>
                                    </p:cTn>
                                  </p:par>
                                  <p:par>
                                    <p:cTn id="59" presetID="22" presetClass="entr" presetSubtype="2" fill="hold" grpId="0" nodeType="withEffect">
                                      <p:stCondLst>
                                        <p:cond delay="20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par>
                                    <p:cTn id="62" presetID="22" presetClass="entr" presetSubtype="2"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500"/>
                                            <p:tgtEl>
                                              <p:spTgt spid="5"/>
                                            </p:tgtEl>
                                          </p:cBhvr>
                                        </p:animEffect>
                                      </p:childTnLst>
                                    </p:cTn>
                                  </p:par>
                                  <p:par>
                                    <p:cTn id="65" presetID="22" presetClass="entr" presetSubtype="2" fill="hold" grpId="0" nodeType="withEffect">
                                      <p:stCondLst>
                                        <p:cond delay="60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P spid="29" grpId="0" animBg="1"/>
          <p:bldP spid="30" grpId="0" animBg="1"/>
          <p:bldP spid="31" grpId="0" animBg="1"/>
          <p:bldP spid="32" grpId="0" animBg="1"/>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3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1000"/>
                                            <p:tgtEl>
                                              <p:spTgt spid="8"/>
                                            </p:tgtEl>
                                          </p:cBhvr>
                                        </p:animEffect>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right)">
                                          <p:cBhvr>
                                            <p:cTn id="58" dur="500"/>
                                            <p:tgtEl>
                                              <p:spTgt spid="3"/>
                                            </p:tgtEl>
                                          </p:cBhvr>
                                        </p:animEffect>
                                      </p:childTnLst>
                                    </p:cTn>
                                  </p:par>
                                  <p:par>
                                    <p:cTn id="59" presetID="22" presetClass="entr" presetSubtype="2" fill="hold" grpId="0" nodeType="withEffect">
                                      <p:stCondLst>
                                        <p:cond delay="20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par>
                                    <p:cTn id="62" presetID="22" presetClass="entr" presetSubtype="2"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500"/>
                                            <p:tgtEl>
                                              <p:spTgt spid="5"/>
                                            </p:tgtEl>
                                          </p:cBhvr>
                                        </p:animEffect>
                                      </p:childTnLst>
                                    </p:cTn>
                                  </p:par>
                                  <p:par>
                                    <p:cTn id="65" presetID="22" presetClass="entr" presetSubtype="2" fill="hold" grpId="0" nodeType="withEffect">
                                      <p:stCondLst>
                                        <p:cond delay="60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P spid="29" grpId="0" animBg="1"/>
          <p:bldP spid="30" grpId="0" animBg="1"/>
          <p:bldP spid="31" grpId="0" animBg="1"/>
          <p:bldP spid="32" grpId="0" animBg="1"/>
          <p:bldP spid="33" grpId="0"/>
          <p:bldP spid="34" grpId="0"/>
          <p:bldP spid="35" grpId="0"/>
          <p:bldP spid="3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标题 47"/>
          <p:cNvSpPr>
            <a:spLocks noGrp="1"/>
          </p:cNvSpPr>
          <p:nvPr>
            <p:ph type="title"/>
          </p:nvPr>
        </p:nvSpPr>
        <p:spPr/>
        <p:txBody>
          <a:bodyPr/>
          <a:lstStyle/>
          <a:p>
            <a:r>
              <a:rPr lang="zh-CN" altLang="en-US" dirty="0"/>
              <a:t>结束语</a:t>
            </a:r>
          </a:p>
        </p:txBody>
      </p:sp>
      <p:pic>
        <p:nvPicPr>
          <p:cNvPr id="207" name="图片 206"/>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208" name="图片 2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grpSp>
        <p:nvGrpSpPr>
          <p:cNvPr id="372" name="组合 371"/>
          <p:cNvGrpSpPr/>
          <p:nvPr/>
        </p:nvGrpSpPr>
        <p:grpSpPr>
          <a:xfrm>
            <a:off x="3207275" y="1197714"/>
            <a:ext cx="1870428" cy="1870428"/>
            <a:chOff x="304800" y="673100"/>
            <a:chExt cx="4000500" cy="4000500"/>
          </a:xfrm>
          <a:effectLst>
            <a:outerShdw blurRad="444500" dist="254000" dir="8100000" algn="tr" rotWithShape="0">
              <a:prstClr val="black">
                <a:alpha val="50000"/>
              </a:prstClr>
            </a:outerShdw>
          </a:effectLst>
        </p:grpSpPr>
        <p:sp>
          <p:nvSpPr>
            <p:cNvPr id="373" name="同心圆 3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4" name="椭圆 3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5" name="椭圆 374"/>
          <p:cNvSpPr/>
          <p:nvPr/>
        </p:nvSpPr>
        <p:spPr>
          <a:xfrm>
            <a:off x="2480658" y="3642506"/>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p:nvPr/>
        </p:nvSpPr>
        <p:spPr>
          <a:xfrm>
            <a:off x="2682107" y="129355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7" name="组合 376"/>
          <p:cNvGrpSpPr/>
          <p:nvPr/>
        </p:nvGrpSpPr>
        <p:grpSpPr>
          <a:xfrm>
            <a:off x="6329896" y="3018172"/>
            <a:ext cx="301060" cy="301060"/>
            <a:chOff x="304800" y="673100"/>
            <a:chExt cx="4000500" cy="4000500"/>
          </a:xfrm>
          <a:effectLst>
            <a:outerShdw blurRad="381000" dist="152400" dir="8100000" algn="tr" rotWithShape="0">
              <a:prstClr val="black">
                <a:alpha val="70000"/>
              </a:prstClr>
            </a:outerShdw>
          </a:effectLst>
        </p:grpSpPr>
        <p:sp>
          <p:nvSpPr>
            <p:cNvPr id="378" name="同心圆 3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9" name="椭圆 37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0" name="组合 379"/>
          <p:cNvGrpSpPr/>
          <p:nvPr/>
        </p:nvGrpSpPr>
        <p:grpSpPr>
          <a:xfrm>
            <a:off x="6799173" y="1667282"/>
            <a:ext cx="623903" cy="623903"/>
            <a:chOff x="304800" y="673100"/>
            <a:chExt cx="4000500" cy="4000500"/>
          </a:xfrm>
          <a:effectLst>
            <a:outerShdw blurRad="317500" dist="190500" dir="8100000" algn="tr" rotWithShape="0">
              <a:prstClr val="black">
                <a:alpha val="50000"/>
              </a:prstClr>
            </a:outerShdw>
          </a:effectLst>
        </p:grpSpPr>
        <p:sp>
          <p:nvSpPr>
            <p:cNvPr id="381" name="同心圆 3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2" name="椭圆 3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3" name="组合 382"/>
          <p:cNvGrpSpPr/>
          <p:nvPr/>
        </p:nvGrpSpPr>
        <p:grpSpPr>
          <a:xfrm>
            <a:off x="4140400" y="3716168"/>
            <a:ext cx="219777" cy="219777"/>
            <a:chOff x="304800" y="673100"/>
            <a:chExt cx="4000500" cy="4000500"/>
          </a:xfrm>
          <a:effectLst>
            <a:outerShdw blurRad="381000" dist="152400" dir="8100000" algn="tr" rotWithShape="0">
              <a:prstClr val="black">
                <a:alpha val="70000"/>
              </a:prstClr>
            </a:outerShdw>
          </a:effectLst>
        </p:grpSpPr>
        <p:sp>
          <p:nvSpPr>
            <p:cNvPr id="384" name="同心圆 3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5" name="椭圆 38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6" name="组合 385"/>
          <p:cNvGrpSpPr/>
          <p:nvPr/>
        </p:nvGrpSpPr>
        <p:grpSpPr>
          <a:xfrm>
            <a:off x="1891680" y="4700313"/>
            <a:ext cx="287919" cy="287919"/>
            <a:chOff x="304800" y="673100"/>
            <a:chExt cx="4000500" cy="4000500"/>
          </a:xfrm>
          <a:effectLst>
            <a:outerShdw blurRad="381000" dist="152400" dir="8100000" algn="tr" rotWithShape="0">
              <a:prstClr val="black">
                <a:alpha val="70000"/>
              </a:prstClr>
            </a:outerShdw>
          </a:effectLst>
        </p:grpSpPr>
        <p:sp>
          <p:nvSpPr>
            <p:cNvPr id="387" name="同心圆 3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8" name="椭圆 38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9" name="椭圆 388"/>
          <p:cNvSpPr/>
          <p:nvPr/>
        </p:nvSpPr>
        <p:spPr>
          <a:xfrm>
            <a:off x="5994246" y="140612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p:nvPr/>
        </p:nvSpPr>
        <p:spPr>
          <a:xfrm>
            <a:off x="6008759" y="4862231"/>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1" name="组合 390"/>
          <p:cNvGrpSpPr/>
          <p:nvPr/>
        </p:nvGrpSpPr>
        <p:grpSpPr>
          <a:xfrm>
            <a:off x="5028362" y="3474774"/>
            <a:ext cx="824609" cy="824609"/>
            <a:chOff x="304800" y="673100"/>
            <a:chExt cx="4000500" cy="4000500"/>
          </a:xfrm>
          <a:effectLst>
            <a:outerShdw blurRad="317500" dist="190500" dir="8100000" algn="tr" rotWithShape="0">
              <a:prstClr val="black">
                <a:alpha val="50000"/>
              </a:prstClr>
            </a:outerShdw>
          </a:effectLst>
        </p:grpSpPr>
        <p:sp>
          <p:nvSpPr>
            <p:cNvPr id="392" name="同心圆 3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3" name="椭圆 3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5" name="TextBox 394"/>
          <p:cNvSpPr txBox="1"/>
          <p:nvPr/>
        </p:nvSpPr>
        <p:spPr>
          <a:xfrm>
            <a:off x="1222266" y="111108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有梦想</a:t>
            </a:r>
          </a:p>
        </p:txBody>
      </p:sp>
      <p:sp>
        <p:nvSpPr>
          <p:cNvPr id="396" name="TextBox 395"/>
          <p:cNvSpPr txBox="1"/>
          <p:nvPr/>
        </p:nvSpPr>
        <p:spPr>
          <a:xfrm>
            <a:off x="2035639" y="2902241"/>
            <a:ext cx="1338828" cy="553998"/>
          </a:xfrm>
          <a:prstGeom prst="rect">
            <a:avLst/>
          </a:prstGeom>
          <a:noFill/>
        </p:spPr>
        <p:txBody>
          <a:bodyPr wrap="none" rtlCol="0">
            <a:spAutoFit/>
          </a:bodyPr>
          <a:lstStyle/>
          <a:p>
            <a:r>
              <a:rPr lang="zh-CN" altLang="en-US" sz="3000" b="1" dirty="0">
                <a:latin typeface="微软雅黑" panose="020B0503020204020204" pitchFamily="34" charset="-122"/>
                <a:ea typeface="微软雅黑" panose="020B0503020204020204" pitchFamily="34" charset="-122"/>
              </a:rPr>
              <a:t>敢梦想</a:t>
            </a:r>
          </a:p>
        </p:txBody>
      </p:sp>
      <p:sp>
        <p:nvSpPr>
          <p:cNvPr id="397" name="TextBox 396"/>
          <p:cNvSpPr txBox="1"/>
          <p:nvPr/>
        </p:nvSpPr>
        <p:spPr>
          <a:xfrm>
            <a:off x="3480579" y="1914037"/>
            <a:ext cx="1338828" cy="553998"/>
          </a:xfrm>
          <a:prstGeom prst="rect">
            <a:avLst/>
          </a:prstGeom>
          <a:noFill/>
        </p:spPr>
        <p:txBody>
          <a:bodyPr wrap="none" rtlCol="0">
            <a:spAutoFit/>
          </a:bodyPr>
          <a:lstStyle/>
          <a:p>
            <a:r>
              <a:rPr lang="zh-CN" altLang="en-US" sz="3000" b="1" dirty="0">
                <a:solidFill>
                  <a:srgbClr val="0070C0"/>
                </a:solidFill>
                <a:latin typeface="微软雅黑" panose="020B0503020204020204" pitchFamily="34" charset="-122"/>
                <a:ea typeface="微软雅黑" panose="020B0503020204020204" pitchFamily="34" charset="-122"/>
              </a:rPr>
              <a:t>有创新</a:t>
            </a:r>
          </a:p>
        </p:txBody>
      </p:sp>
      <p:sp>
        <p:nvSpPr>
          <p:cNvPr id="398" name="TextBox 397"/>
          <p:cNvSpPr txBox="1"/>
          <p:nvPr/>
        </p:nvSpPr>
        <p:spPr>
          <a:xfrm>
            <a:off x="6269023" y="343916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敢创新</a:t>
            </a:r>
          </a:p>
        </p:txBody>
      </p:sp>
      <p:sp>
        <p:nvSpPr>
          <p:cNvPr id="399" name="TextBox 398"/>
          <p:cNvSpPr txBox="1"/>
          <p:nvPr/>
        </p:nvSpPr>
        <p:spPr>
          <a:xfrm>
            <a:off x="6812790" y="1094631"/>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赢未来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0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500"/>
                                        <p:tgtEl>
                                          <p:spTgt spid="20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0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400"/>
                                  </p:stCondLst>
                                  <p:childTnLst>
                                    <p:set>
                                      <p:cBhvr>
                                        <p:cTn id="17" dur="1" fill="hold">
                                          <p:stCondLst>
                                            <p:cond delay="0"/>
                                          </p:stCondLst>
                                        </p:cTn>
                                        <p:tgtEl>
                                          <p:spTgt spid="372"/>
                                        </p:tgtEl>
                                        <p:attrNameLst>
                                          <p:attrName>style.visibility</p:attrName>
                                        </p:attrNameLst>
                                      </p:cBhvr>
                                      <p:to>
                                        <p:strVal val="visible"/>
                                      </p:to>
                                    </p:set>
                                  </p:childTnLst>
                                </p:cTn>
                              </p:par>
                              <p:par>
                                <p:cTn id="18" presetID="53" presetClass="entr" presetSubtype="16" fill="hold" nodeType="withEffect">
                                  <p:stCondLst>
                                    <p:cond delay="400"/>
                                  </p:stCondLst>
                                  <p:childTnLst>
                                    <p:set>
                                      <p:cBhvr>
                                        <p:cTn id="19" dur="1" fill="hold">
                                          <p:stCondLst>
                                            <p:cond delay="0"/>
                                          </p:stCondLst>
                                        </p:cTn>
                                        <p:tgtEl>
                                          <p:spTgt spid="372"/>
                                        </p:tgtEl>
                                        <p:attrNameLst>
                                          <p:attrName>style.visibility</p:attrName>
                                        </p:attrNameLst>
                                      </p:cBhvr>
                                      <p:to>
                                        <p:strVal val="visible"/>
                                      </p:to>
                                    </p:set>
                                    <p:anim calcmode="lin" valueType="num">
                                      <p:cBhvr>
                                        <p:cTn id="20" dur="1000" fill="hold"/>
                                        <p:tgtEl>
                                          <p:spTgt spid="372"/>
                                        </p:tgtEl>
                                        <p:attrNameLst>
                                          <p:attrName>ppt_w</p:attrName>
                                        </p:attrNameLst>
                                      </p:cBhvr>
                                      <p:tavLst>
                                        <p:tav tm="0">
                                          <p:val>
                                            <p:fltVal val="0"/>
                                          </p:val>
                                        </p:tav>
                                        <p:tav tm="100000">
                                          <p:val>
                                            <p:strVal val="#ppt_w"/>
                                          </p:val>
                                        </p:tav>
                                      </p:tavLst>
                                    </p:anim>
                                    <p:anim calcmode="lin" valueType="num">
                                      <p:cBhvr>
                                        <p:cTn id="21" dur="1000" fill="hold"/>
                                        <p:tgtEl>
                                          <p:spTgt spid="372"/>
                                        </p:tgtEl>
                                        <p:attrNameLst>
                                          <p:attrName>ppt_h</p:attrName>
                                        </p:attrNameLst>
                                      </p:cBhvr>
                                      <p:tavLst>
                                        <p:tav tm="0">
                                          <p:val>
                                            <p:fltVal val="0"/>
                                          </p:val>
                                        </p:tav>
                                        <p:tav tm="100000">
                                          <p:val>
                                            <p:strVal val="#ppt_h"/>
                                          </p:val>
                                        </p:tav>
                                      </p:tavLst>
                                    </p:anim>
                                    <p:animEffect transition="in" filter="fade">
                                      <p:cBhvr>
                                        <p:cTn id="22" dur="1000"/>
                                        <p:tgtEl>
                                          <p:spTgt spid="372"/>
                                        </p:tgtEl>
                                      </p:cBhvr>
                                    </p:animEffect>
                                  </p:childTnLst>
                                </p:cTn>
                              </p:par>
                              <p:par>
                                <p:cTn id="23" presetID="64" presetClass="path" presetSubtype="0" fill="hold" nodeType="withEffect">
                                  <p:stCondLst>
                                    <p:cond delay="400"/>
                                  </p:stCondLst>
                                  <p:childTnLst>
                                    <p:animMotion origin="layout" path="M -4.72222E-6 -4.68026E-6 L 0.38872 0.84338 " pathEditMode="relative" rAng="0" ptsTypes="AA">
                                      <p:cBhvr>
                                        <p:cTn id="24" dur="1000" spd="-100000" fill="hold"/>
                                        <p:tgtEl>
                                          <p:spTgt spid="372"/>
                                        </p:tgtEl>
                                        <p:attrNameLst>
                                          <p:attrName>ppt_x</p:attrName>
                                          <p:attrName>ppt_y</p:attrName>
                                        </p:attrNameLst>
                                      </p:cBhvr>
                                      <p:rCtr x="19427" y="42169"/>
                                    </p:animMotion>
                                  </p:childTnLst>
                                </p:cTn>
                              </p:par>
                              <p:par>
                                <p:cTn id="25" presetID="1" presetClass="entr" presetSubtype="0" fill="hold" grpId="0" nodeType="withEffect">
                                  <p:stCondLst>
                                    <p:cond delay="300"/>
                                  </p:stCondLst>
                                  <p:childTnLst>
                                    <p:set>
                                      <p:cBhvr>
                                        <p:cTn id="26" dur="1" fill="hold">
                                          <p:stCondLst>
                                            <p:cond delay="0"/>
                                          </p:stCondLst>
                                        </p:cTn>
                                        <p:tgtEl>
                                          <p:spTgt spid="376"/>
                                        </p:tgtEl>
                                        <p:attrNameLst>
                                          <p:attrName>style.visibility</p:attrName>
                                        </p:attrNameLst>
                                      </p:cBhvr>
                                      <p:to>
                                        <p:strVal val="visible"/>
                                      </p:to>
                                    </p:set>
                                  </p:childTnLst>
                                </p:cTn>
                              </p:par>
                              <p:par>
                                <p:cTn id="27" presetID="53" presetClass="entr" presetSubtype="16" fill="hold" grpId="1" nodeType="withEffect">
                                  <p:stCondLst>
                                    <p:cond delay="300"/>
                                  </p:stCondLst>
                                  <p:childTnLst>
                                    <p:set>
                                      <p:cBhvr>
                                        <p:cTn id="28" dur="1" fill="hold">
                                          <p:stCondLst>
                                            <p:cond delay="0"/>
                                          </p:stCondLst>
                                        </p:cTn>
                                        <p:tgtEl>
                                          <p:spTgt spid="376"/>
                                        </p:tgtEl>
                                        <p:attrNameLst>
                                          <p:attrName>style.visibility</p:attrName>
                                        </p:attrNameLst>
                                      </p:cBhvr>
                                      <p:to>
                                        <p:strVal val="visible"/>
                                      </p:to>
                                    </p:set>
                                    <p:anim calcmode="lin" valueType="num">
                                      <p:cBhvr>
                                        <p:cTn id="29" dur="1000" fill="hold"/>
                                        <p:tgtEl>
                                          <p:spTgt spid="376"/>
                                        </p:tgtEl>
                                        <p:attrNameLst>
                                          <p:attrName>ppt_w</p:attrName>
                                        </p:attrNameLst>
                                      </p:cBhvr>
                                      <p:tavLst>
                                        <p:tav tm="0">
                                          <p:val>
                                            <p:fltVal val="0"/>
                                          </p:val>
                                        </p:tav>
                                        <p:tav tm="100000">
                                          <p:val>
                                            <p:strVal val="#ppt_w"/>
                                          </p:val>
                                        </p:tav>
                                      </p:tavLst>
                                    </p:anim>
                                    <p:anim calcmode="lin" valueType="num">
                                      <p:cBhvr>
                                        <p:cTn id="30" dur="1000" fill="hold"/>
                                        <p:tgtEl>
                                          <p:spTgt spid="376"/>
                                        </p:tgtEl>
                                        <p:attrNameLst>
                                          <p:attrName>ppt_h</p:attrName>
                                        </p:attrNameLst>
                                      </p:cBhvr>
                                      <p:tavLst>
                                        <p:tav tm="0">
                                          <p:val>
                                            <p:fltVal val="0"/>
                                          </p:val>
                                        </p:tav>
                                        <p:tav tm="100000">
                                          <p:val>
                                            <p:strVal val="#ppt_h"/>
                                          </p:val>
                                        </p:tav>
                                      </p:tavLst>
                                    </p:anim>
                                    <p:animEffect transition="in" filter="fade">
                                      <p:cBhvr>
                                        <p:cTn id="31" dur="1000"/>
                                        <p:tgtEl>
                                          <p:spTgt spid="376"/>
                                        </p:tgtEl>
                                      </p:cBhvr>
                                    </p:animEffect>
                                  </p:childTnLst>
                                </p:cTn>
                              </p:par>
                              <p:par>
                                <p:cTn id="32" presetID="64" presetClass="path" presetSubtype="0" fill="hold" grpId="2" nodeType="withEffect">
                                  <p:stCondLst>
                                    <p:cond delay="300"/>
                                  </p:stCondLst>
                                  <p:childTnLst>
                                    <p:animMotion origin="layout" path="M 2.77778E-6 2.422E-6 L 0.39375 -0.33797 " pathEditMode="relative" rAng="0" ptsTypes="AA">
                                      <p:cBhvr>
                                        <p:cTn id="33" dur="1000" spd="-100000" fill="hold"/>
                                        <p:tgtEl>
                                          <p:spTgt spid="376"/>
                                        </p:tgtEl>
                                        <p:attrNameLst>
                                          <p:attrName>ppt_x</p:attrName>
                                          <p:attrName>ppt_y</p:attrName>
                                        </p:attrNameLst>
                                      </p:cBhvr>
                                      <p:rCtr x="19688" y="-16898"/>
                                    </p:animMotion>
                                  </p:childTnLst>
                                </p:cTn>
                              </p:par>
                              <p:par>
                                <p:cTn id="34" presetID="1" presetClass="entr" presetSubtype="0" fill="hold" nodeType="withEffect">
                                  <p:stCondLst>
                                    <p:cond delay="300"/>
                                  </p:stCondLst>
                                  <p:childTnLst>
                                    <p:set>
                                      <p:cBhvr>
                                        <p:cTn id="35" dur="1" fill="hold">
                                          <p:stCondLst>
                                            <p:cond delay="0"/>
                                          </p:stCondLst>
                                        </p:cTn>
                                        <p:tgtEl>
                                          <p:spTgt spid="377"/>
                                        </p:tgtEl>
                                        <p:attrNameLst>
                                          <p:attrName>style.visibility</p:attrName>
                                        </p:attrNameLst>
                                      </p:cBhvr>
                                      <p:to>
                                        <p:strVal val="visible"/>
                                      </p:to>
                                    </p:set>
                                  </p:childTnLst>
                                </p:cTn>
                              </p:par>
                              <p:par>
                                <p:cTn id="36" presetID="53" presetClass="entr" presetSubtype="16" fill="hold" nodeType="withEffect">
                                  <p:stCondLst>
                                    <p:cond delay="300"/>
                                  </p:stCondLst>
                                  <p:childTnLst>
                                    <p:set>
                                      <p:cBhvr>
                                        <p:cTn id="37" dur="1" fill="hold">
                                          <p:stCondLst>
                                            <p:cond delay="0"/>
                                          </p:stCondLst>
                                        </p:cTn>
                                        <p:tgtEl>
                                          <p:spTgt spid="377"/>
                                        </p:tgtEl>
                                        <p:attrNameLst>
                                          <p:attrName>style.visibility</p:attrName>
                                        </p:attrNameLst>
                                      </p:cBhvr>
                                      <p:to>
                                        <p:strVal val="visible"/>
                                      </p:to>
                                    </p:set>
                                    <p:anim calcmode="lin" valueType="num">
                                      <p:cBhvr>
                                        <p:cTn id="38" dur="1000" fill="hold"/>
                                        <p:tgtEl>
                                          <p:spTgt spid="377"/>
                                        </p:tgtEl>
                                        <p:attrNameLst>
                                          <p:attrName>ppt_w</p:attrName>
                                        </p:attrNameLst>
                                      </p:cBhvr>
                                      <p:tavLst>
                                        <p:tav tm="0">
                                          <p:val>
                                            <p:fltVal val="0"/>
                                          </p:val>
                                        </p:tav>
                                        <p:tav tm="100000">
                                          <p:val>
                                            <p:strVal val="#ppt_w"/>
                                          </p:val>
                                        </p:tav>
                                      </p:tavLst>
                                    </p:anim>
                                    <p:anim calcmode="lin" valueType="num">
                                      <p:cBhvr>
                                        <p:cTn id="39" dur="1000" fill="hold"/>
                                        <p:tgtEl>
                                          <p:spTgt spid="377"/>
                                        </p:tgtEl>
                                        <p:attrNameLst>
                                          <p:attrName>ppt_h</p:attrName>
                                        </p:attrNameLst>
                                      </p:cBhvr>
                                      <p:tavLst>
                                        <p:tav tm="0">
                                          <p:val>
                                            <p:fltVal val="0"/>
                                          </p:val>
                                        </p:tav>
                                        <p:tav tm="100000">
                                          <p:val>
                                            <p:strVal val="#ppt_h"/>
                                          </p:val>
                                        </p:tav>
                                      </p:tavLst>
                                    </p:anim>
                                    <p:animEffect transition="in" filter="fade">
                                      <p:cBhvr>
                                        <p:cTn id="40" dur="1000"/>
                                        <p:tgtEl>
                                          <p:spTgt spid="377"/>
                                        </p:tgtEl>
                                      </p:cBhvr>
                                    </p:animEffect>
                                  </p:childTnLst>
                                </p:cTn>
                              </p:par>
                              <p:par>
                                <p:cTn id="41" presetID="64" presetClass="path" presetSubtype="0" fill="hold" nodeType="withEffect">
                                  <p:stCondLst>
                                    <p:cond delay="300"/>
                                  </p:stCondLst>
                                  <p:childTnLst>
                                    <p:animMotion origin="layout" path="M -5.55556E-7 -1.46123E-6 L 0.20451 0.58418 " pathEditMode="relative" rAng="0" ptsTypes="AA">
                                      <p:cBhvr>
                                        <p:cTn id="42" dur="1000" spd="-100000" fill="hold"/>
                                        <p:tgtEl>
                                          <p:spTgt spid="377"/>
                                        </p:tgtEl>
                                        <p:attrNameLst>
                                          <p:attrName>ppt_x</p:attrName>
                                          <p:attrName>ppt_y</p:attrName>
                                        </p:attrNameLst>
                                      </p:cBhvr>
                                      <p:rCtr x="10226" y="29194"/>
                                    </p:animMotion>
                                  </p:childTnLst>
                                </p:cTn>
                              </p:par>
                              <p:par>
                                <p:cTn id="43" presetID="1" presetClass="entr" presetSubtype="0" fill="hold" nodeType="withEffect">
                                  <p:stCondLst>
                                    <p:cond delay="0"/>
                                  </p:stCondLst>
                                  <p:childTnLst>
                                    <p:set>
                                      <p:cBhvr>
                                        <p:cTn id="44" dur="1" fill="hold">
                                          <p:stCondLst>
                                            <p:cond delay="0"/>
                                          </p:stCondLst>
                                        </p:cTn>
                                        <p:tgtEl>
                                          <p:spTgt spid="380"/>
                                        </p:tgtEl>
                                        <p:attrNameLst>
                                          <p:attrName>style.visibility</p:attrName>
                                        </p:attrNameLst>
                                      </p:cBhvr>
                                      <p:to>
                                        <p:strVal val="visible"/>
                                      </p:to>
                                    </p:set>
                                  </p:childTnLst>
                                </p:cTn>
                              </p:par>
                              <p:par>
                                <p:cTn id="45" presetID="53" presetClass="entr" presetSubtype="16" fill="hold" nodeType="withEffect">
                                  <p:stCondLst>
                                    <p:cond delay="0"/>
                                  </p:stCondLst>
                                  <p:childTnLst>
                                    <p:set>
                                      <p:cBhvr>
                                        <p:cTn id="46" dur="1" fill="hold">
                                          <p:stCondLst>
                                            <p:cond delay="0"/>
                                          </p:stCondLst>
                                        </p:cTn>
                                        <p:tgtEl>
                                          <p:spTgt spid="380"/>
                                        </p:tgtEl>
                                        <p:attrNameLst>
                                          <p:attrName>style.visibility</p:attrName>
                                        </p:attrNameLst>
                                      </p:cBhvr>
                                      <p:to>
                                        <p:strVal val="visible"/>
                                      </p:to>
                                    </p:set>
                                    <p:anim calcmode="lin" valueType="num">
                                      <p:cBhvr>
                                        <p:cTn id="47" dur="1000" fill="hold"/>
                                        <p:tgtEl>
                                          <p:spTgt spid="380"/>
                                        </p:tgtEl>
                                        <p:attrNameLst>
                                          <p:attrName>ppt_w</p:attrName>
                                        </p:attrNameLst>
                                      </p:cBhvr>
                                      <p:tavLst>
                                        <p:tav tm="0">
                                          <p:val>
                                            <p:fltVal val="0"/>
                                          </p:val>
                                        </p:tav>
                                        <p:tav tm="100000">
                                          <p:val>
                                            <p:strVal val="#ppt_w"/>
                                          </p:val>
                                        </p:tav>
                                      </p:tavLst>
                                    </p:anim>
                                    <p:anim calcmode="lin" valueType="num">
                                      <p:cBhvr>
                                        <p:cTn id="48" dur="1000" fill="hold"/>
                                        <p:tgtEl>
                                          <p:spTgt spid="380"/>
                                        </p:tgtEl>
                                        <p:attrNameLst>
                                          <p:attrName>ppt_h</p:attrName>
                                        </p:attrNameLst>
                                      </p:cBhvr>
                                      <p:tavLst>
                                        <p:tav tm="0">
                                          <p:val>
                                            <p:fltVal val="0"/>
                                          </p:val>
                                        </p:tav>
                                        <p:tav tm="100000">
                                          <p:val>
                                            <p:strVal val="#ppt_h"/>
                                          </p:val>
                                        </p:tav>
                                      </p:tavLst>
                                    </p:anim>
                                    <p:animEffect transition="in" filter="fade">
                                      <p:cBhvr>
                                        <p:cTn id="49" dur="1000"/>
                                        <p:tgtEl>
                                          <p:spTgt spid="380"/>
                                        </p:tgtEl>
                                      </p:cBhvr>
                                    </p:animEffect>
                                  </p:childTnLst>
                                </p:cTn>
                              </p:par>
                              <p:par>
                                <p:cTn id="50" presetID="64" presetClass="path" presetSubtype="0" fill="hold" nodeType="withEffect">
                                  <p:stCondLst>
                                    <p:cond delay="0"/>
                                  </p:stCondLst>
                                  <p:childTnLst>
                                    <p:animMotion origin="layout" path="M -5.55556E-7 -3.28699E-6 L -0.52465 -0.50942 " pathEditMode="relative" rAng="0" ptsTypes="AA">
                                      <p:cBhvr>
                                        <p:cTn id="51" dur="1000" spd="-100000" fill="hold"/>
                                        <p:tgtEl>
                                          <p:spTgt spid="380"/>
                                        </p:tgtEl>
                                        <p:attrNameLst>
                                          <p:attrName>ppt_x</p:attrName>
                                          <p:attrName>ppt_y</p:attrName>
                                        </p:attrNameLst>
                                      </p:cBhvr>
                                      <p:rCtr x="-26233" y="-25487"/>
                                    </p:animMotion>
                                  </p:childTnLst>
                                </p:cTn>
                              </p:par>
                              <p:par>
                                <p:cTn id="52" presetID="1" presetClass="entr" presetSubtype="0" fill="hold" grpId="0" nodeType="withEffect">
                                  <p:stCondLst>
                                    <p:cond delay="200"/>
                                  </p:stCondLst>
                                  <p:childTnLst>
                                    <p:set>
                                      <p:cBhvr>
                                        <p:cTn id="53" dur="1" fill="hold">
                                          <p:stCondLst>
                                            <p:cond delay="0"/>
                                          </p:stCondLst>
                                        </p:cTn>
                                        <p:tgtEl>
                                          <p:spTgt spid="389"/>
                                        </p:tgtEl>
                                        <p:attrNameLst>
                                          <p:attrName>style.visibility</p:attrName>
                                        </p:attrNameLst>
                                      </p:cBhvr>
                                      <p:to>
                                        <p:strVal val="visible"/>
                                      </p:to>
                                    </p:set>
                                  </p:childTnLst>
                                </p:cTn>
                              </p:par>
                              <p:par>
                                <p:cTn id="54" presetID="53" presetClass="entr" presetSubtype="16" fill="hold" grpId="1" nodeType="withEffect">
                                  <p:stCondLst>
                                    <p:cond delay="200"/>
                                  </p:stCondLst>
                                  <p:childTnLst>
                                    <p:set>
                                      <p:cBhvr>
                                        <p:cTn id="55" dur="1" fill="hold">
                                          <p:stCondLst>
                                            <p:cond delay="0"/>
                                          </p:stCondLst>
                                        </p:cTn>
                                        <p:tgtEl>
                                          <p:spTgt spid="389"/>
                                        </p:tgtEl>
                                        <p:attrNameLst>
                                          <p:attrName>style.visibility</p:attrName>
                                        </p:attrNameLst>
                                      </p:cBhvr>
                                      <p:to>
                                        <p:strVal val="visible"/>
                                      </p:to>
                                    </p:set>
                                    <p:anim calcmode="lin" valueType="num">
                                      <p:cBhvr>
                                        <p:cTn id="56" dur="1000" fill="hold"/>
                                        <p:tgtEl>
                                          <p:spTgt spid="389"/>
                                        </p:tgtEl>
                                        <p:attrNameLst>
                                          <p:attrName>ppt_w</p:attrName>
                                        </p:attrNameLst>
                                      </p:cBhvr>
                                      <p:tavLst>
                                        <p:tav tm="0">
                                          <p:val>
                                            <p:fltVal val="0"/>
                                          </p:val>
                                        </p:tav>
                                        <p:tav tm="100000">
                                          <p:val>
                                            <p:strVal val="#ppt_w"/>
                                          </p:val>
                                        </p:tav>
                                      </p:tavLst>
                                    </p:anim>
                                    <p:anim calcmode="lin" valueType="num">
                                      <p:cBhvr>
                                        <p:cTn id="57" dur="1000" fill="hold"/>
                                        <p:tgtEl>
                                          <p:spTgt spid="389"/>
                                        </p:tgtEl>
                                        <p:attrNameLst>
                                          <p:attrName>ppt_h</p:attrName>
                                        </p:attrNameLst>
                                      </p:cBhvr>
                                      <p:tavLst>
                                        <p:tav tm="0">
                                          <p:val>
                                            <p:fltVal val="0"/>
                                          </p:val>
                                        </p:tav>
                                        <p:tav tm="100000">
                                          <p:val>
                                            <p:strVal val="#ppt_h"/>
                                          </p:val>
                                        </p:tav>
                                      </p:tavLst>
                                    </p:anim>
                                    <p:animEffect transition="in" filter="fade">
                                      <p:cBhvr>
                                        <p:cTn id="58" dur="1000"/>
                                        <p:tgtEl>
                                          <p:spTgt spid="389"/>
                                        </p:tgtEl>
                                      </p:cBhvr>
                                    </p:animEffect>
                                  </p:childTnLst>
                                </p:cTn>
                              </p:par>
                              <p:par>
                                <p:cTn id="59" presetID="64" presetClass="path" presetSubtype="0" fill="hold" grpId="2" nodeType="withEffect">
                                  <p:stCondLst>
                                    <p:cond delay="200"/>
                                  </p:stCondLst>
                                  <p:childTnLst>
                                    <p:animMotion origin="layout" path="M -2.22222E-6 1.18319E-6 L 0.21702 -0.37071 " pathEditMode="relative" rAng="0" ptsTypes="AA">
                                      <p:cBhvr>
                                        <p:cTn id="60" dur="1000" spd="-100000" fill="hold"/>
                                        <p:tgtEl>
                                          <p:spTgt spid="389"/>
                                        </p:tgtEl>
                                        <p:attrNameLst>
                                          <p:attrName>ppt_x</p:attrName>
                                          <p:attrName>ppt_y</p:attrName>
                                        </p:attrNameLst>
                                      </p:cBhvr>
                                      <p:rCtr x="10851" y="-18536"/>
                                    </p:animMotion>
                                  </p:childTnLst>
                                </p:cTn>
                              </p:par>
                              <p:par>
                                <p:cTn id="61" presetID="1" presetClass="entr" presetSubtype="0" fill="hold" grpId="0" nodeType="withEffect">
                                  <p:stCondLst>
                                    <p:cond delay="400"/>
                                  </p:stCondLst>
                                  <p:childTnLst>
                                    <p:set>
                                      <p:cBhvr>
                                        <p:cTn id="62" dur="1" fill="hold">
                                          <p:stCondLst>
                                            <p:cond delay="0"/>
                                          </p:stCondLst>
                                        </p:cTn>
                                        <p:tgtEl>
                                          <p:spTgt spid="390"/>
                                        </p:tgtEl>
                                        <p:attrNameLst>
                                          <p:attrName>style.visibility</p:attrName>
                                        </p:attrNameLst>
                                      </p:cBhvr>
                                      <p:to>
                                        <p:strVal val="visible"/>
                                      </p:to>
                                    </p:set>
                                  </p:childTnLst>
                                </p:cTn>
                              </p:par>
                              <p:par>
                                <p:cTn id="63" presetID="53" presetClass="entr" presetSubtype="16" fill="hold" grpId="1" nodeType="withEffect">
                                  <p:stCondLst>
                                    <p:cond delay="400"/>
                                  </p:stCondLst>
                                  <p:childTnLst>
                                    <p:set>
                                      <p:cBhvr>
                                        <p:cTn id="64" dur="1" fill="hold">
                                          <p:stCondLst>
                                            <p:cond delay="0"/>
                                          </p:stCondLst>
                                        </p:cTn>
                                        <p:tgtEl>
                                          <p:spTgt spid="390"/>
                                        </p:tgtEl>
                                        <p:attrNameLst>
                                          <p:attrName>style.visibility</p:attrName>
                                        </p:attrNameLst>
                                      </p:cBhvr>
                                      <p:to>
                                        <p:strVal val="visible"/>
                                      </p:to>
                                    </p:set>
                                    <p:anim calcmode="lin" valueType="num">
                                      <p:cBhvr>
                                        <p:cTn id="65" dur="1000" fill="hold"/>
                                        <p:tgtEl>
                                          <p:spTgt spid="390"/>
                                        </p:tgtEl>
                                        <p:attrNameLst>
                                          <p:attrName>ppt_w</p:attrName>
                                        </p:attrNameLst>
                                      </p:cBhvr>
                                      <p:tavLst>
                                        <p:tav tm="0">
                                          <p:val>
                                            <p:fltVal val="0"/>
                                          </p:val>
                                        </p:tav>
                                        <p:tav tm="100000">
                                          <p:val>
                                            <p:strVal val="#ppt_w"/>
                                          </p:val>
                                        </p:tav>
                                      </p:tavLst>
                                    </p:anim>
                                    <p:anim calcmode="lin" valueType="num">
                                      <p:cBhvr>
                                        <p:cTn id="66" dur="1000" fill="hold"/>
                                        <p:tgtEl>
                                          <p:spTgt spid="390"/>
                                        </p:tgtEl>
                                        <p:attrNameLst>
                                          <p:attrName>ppt_h</p:attrName>
                                        </p:attrNameLst>
                                      </p:cBhvr>
                                      <p:tavLst>
                                        <p:tav tm="0">
                                          <p:val>
                                            <p:fltVal val="0"/>
                                          </p:val>
                                        </p:tav>
                                        <p:tav tm="100000">
                                          <p:val>
                                            <p:strVal val="#ppt_h"/>
                                          </p:val>
                                        </p:tav>
                                      </p:tavLst>
                                    </p:anim>
                                    <p:animEffect transition="in" filter="fade">
                                      <p:cBhvr>
                                        <p:cTn id="67" dur="1000"/>
                                        <p:tgtEl>
                                          <p:spTgt spid="390"/>
                                        </p:tgtEl>
                                      </p:cBhvr>
                                    </p:animEffect>
                                  </p:childTnLst>
                                </p:cTn>
                              </p:par>
                              <p:par>
                                <p:cTn id="68" presetID="64" presetClass="path" presetSubtype="0" fill="hold" grpId="2" nodeType="withEffect">
                                  <p:stCondLst>
                                    <p:cond delay="400"/>
                                  </p:stCondLst>
                                  <p:childTnLst>
                                    <p:animMotion origin="layout" path="M 5E-6 2.09762E-6 L -0.18855 -1.11369 " pathEditMode="relative" rAng="0" ptsTypes="AA">
                                      <p:cBhvr>
                                        <p:cTn id="69" dur="1000" spd="-100000" fill="hold"/>
                                        <p:tgtEl>
                                          <p:spTgt spid="390"/>
                                        </p:tgtEl>
                                        <p:attrNameLst>
                                          <p:attrName>ppt_x</p:attrName>
                                          <p:attrName>ppt_y</p:attrName>
                                        </p:attrNameLst>
                                      </p:cBhvr>
                                      <p:rCtr x="-9427" y="-55700"/>
                                    </p:animMotion>
                                  </p:childTnLst>
                                </p:cTn>
                              </p:par>
                              <p:par>
                                <p:cTn id="70" presetID="1" presetClass="entr" presetSubtype="0" fill="hold" grpId="0" nodeType="withEffect">
                                  <p:stCondLst>
                                    <p:cond delay="200"/>
                                  </p:stCondLst>
                                  <p:childTnLst>
                                    <p:set>
                                      <p:cBhvr>
                                        <p:cTn id="71" dur="1" fill="hold">
                                          <p:stCondLst>
                                            <p:cond delay="0"/>
                                          </p:stCondLst>
                                        </p:cTn>
                                        <p:tgtEl>
                                          <p:spTgt spid="375"/>
                                        </p:tgtEl>
                                        <p:attrNameLst>
                                          <p:attrName>style.visibility</p:attrName>
                                        </p:attrNameLst>
                                      </p:cBhvr>
                                      <p:to>
                                        <p:strVal val="visible"/>
                                      </p:to>
                                    </p:set>
                                  </p:childTnLst>
                                </p:cTn>
                              </p:par>
                              <p:par>
                                <p:cTn id="72" presetID="53" presetClass="entr" presetSubtype="16" fill="hold" grpId="1" nodeType="withEffect">
                                  <p:stCondLst>
                                    <p:cond delay="200"/>
                                  </p:stCondLst>
                                  <p:childTnLst>
                                    <p:set>
                                      <p:cBhvr>
                                        <p:cTn id="73" dur="1" fill="hold">
                                          <p:stCondLst>
                                            <p:cond delay="0"/>
                                          </p:stCondLst>
                                        </p:cTn>
                                        <p:tgtEl>
                                          <p:spTgt spid="375"/>
                                        </p:tgtEl>
                                        <p:attrNameLst>
                                          <p:attrName>style.visibility</p:attrName>
                                        </p:attrNameLst>
                                      </p:cBhvr>
                                      <p:to>
                                        <p:strVal val="visible"/>
                                      </p:to>
                                    </p:set>
                                    <p:anim calcmode="lin" valueType="num">
                                      <p:cBhvr>
                                        <p:cTn id="74" dur="1000" fill="hold"/>
                                        <p:tgtEl>
                                          <p:spTgt spid="375"/>
                                        </p:tgtEl>
                                        <p:attrNameLst>
                                          <p:attrName>ppt_w</p:attrName>
                                        </p:attrNameLst>
                                      </p:cBhvr>
                                      <p:tavLst>
                                        <p:tav tm="0">
                                          <p:val>
                                            <p:fltVal val="0"/>
                                          </p:val>
                                        </p:tav>
                                        <p:tav tm="100000">
                                          <p:val>
                                            <p:strVal val="#ppt_w"/>
                                          </p:val>
                                        </p:tav>
                                      </p:tavLst>
                                    </p:anim>
                                    <p:anim calcmode="lin" valueType="num">
                                      <p:cBhvr>
                                        <p:cTn id="75" dur="1000" fill="hold"/>
                                        <p:tgtEl>
                                          <p:spTgt spid="375"/>
                                        </p:tgtEl>
                                        <p:attrNameLst>
                                          <p:attrName>ppt_h</p:attrName>
                                        </p:attrNameLst>
                                      </p:cBhvr>
                                      <p:tavLst>
                                        <p:tav tm="0">
                                          <p:val>
                                            <p:fltVal val="0"/>
                                          </p:val>
                                        </p:tav>
                                        <p:tav tm="100000">
                                          <p:val>
                                            <p:strVal val="#ppt_h"/>
                                          </p:val>
                                        </p:tav>
                                      </p:tavLst>
                                    </p:anim>
                                    <p:animEffect transition="in" filter="fade">
                                      <p:cBhvr>
                                        <p:cTn id="76" dur="1000"/>
                                        <p:tgtEl>
                                          <p:spTgt spid="375"/>
                                        </p:tgtEl>
                                      </p:cBhvr>
                                    </p:animEffect>
                                  </p:childTnLst>
                                </p:cTn>
                              </p:par>
                              <p:par>
                                <p:cTn id="77" presetID="64" presetClass="path" presetSubtype="0" fill="hold" grpId="2" nodeType="withEffect">
                                  <p:stCondLst>
                                    <p:cond delay="200"/>
                                  </p:stCondLst>
                                  <p:childTnLst>
                                    <p:animMotion origin="layout" path="M -1.11111E-6 4.44444E-6 L 0.12309 0.575 " pathEditMode="relative" rAng="0" ptsTypes="AA">
                                      <p:cBhvr>
                                        <p:cTn id="78" dur="1000" spd="-100000" fill="hold"/>
                                        <p:tgtEl>
                                          <p:spTgt spid="375"/>
                                        </p:tgtEl>
                                        <p:attrNameLst>
                                          <p:attrName>ppt_x</p:attrName>
                                          <p:attrName>ppt_y</p:attrName>
                                        </p:attrNameLst>
                                      </p:cBhvr>
                                      <p:rCtr x="6146" y="28735"/>
                                    </p:animMotion>
                                  </p:childTnLst>
                                </p:cTn>
                              </p:par>
                              <p:par>
                                <p:cTn id="79" presetID="1" presetClass="entr" presetSubtype="0" fill="hold" nodeType="withEffect">
                                  <p:stCondLst>
                                    <p:cond delay="400"/>
                                  </p:stCondLst>
                                  <p:childTnLst>
                                    <p:set>
                                      <p:cBhvr>
                                        <p:cTn id="80" dur="1" fill="hold">
                                          <p:stCondLst>
                                            <p:cond delay="0"/>
                                          </p:stCondLst>
                                        </p:cTn>
                                        <p:tgtEl>
                                          <p:spTgt spid="383"/>
                                        </p:tgtEl>
                                        <p:attrNameLst>
                                          <p:attrName>style.visibility</p:attrName>
                                        </p:attrNameLst>
                                      </p:cBhvr>
                                      <p:to>
                                        <p:strVal val="visible"/>
                                      </p:to>
                                    </p:set>
                                  </p:childTnLst>
                                </p:cTn>
                              </p:par>
                              <p:par>
                                <p:cTn id="81" presetID="53" presetClass="entr" presetSubtype="16" fill="hold" nodeType="withEffect">
                                  <p:stCondLst>
                                    <p:cond delay="400"/>
                                  </p:stCondLst>
                                  <p:childTnLst>
                                    <p:set>
                                      <p:cBhvr>
                                        <p:cTn id="82" dur="1" fill="hold">
                                          <p:stCondLst>
                                            <p:cond delay="0"/>
                                          </p:stCondLst>
                                        </p:cTn>
                                        <p:tgtEl>
                                          <p:spTgt spid="383"/>
                                        </p:tgtEl>
                                        <p:attrNameLst>
                                          <p:attrName>style.visibility</p:attrName>
                                        </p:attrNameLst>
                                      </p:cBhvr>
                                      <p:to>
                                        <p:strVal val="visible"/>
                                      </p:to>
                                    </p:set>
                                    <p:anim calcmode="lin" valueType="num">
                                      <p:cBhvr>
                                        <p:cTn id="83" dur="1000" fill="hold"/>
                                        <p:tgtEl>
                                          <p:spTgt spid="383"/>
                                        </p:tgtEl>
                                        <p:attrNameLst>
                                          <p:attrName>ppt_w</p:attrName>
                                        </p:attrNameLst>
                                      </p:cBhvr>
                                      <p:tavLst>
                                        <p:tav tm="0">
                                          <p:val>
                                            <p:fltVal val="0"/>
                                          </p:val>
                                        </p:tav>
                                        <p:tav tm="100000">
                                          <p:val>
                                            <p:strVal val="#ppt_w"/>
                                          </p:val>
                                        </p:tav>
                                      </p:tavLst>
                                    </p:anim>
                                    <p:anim calcmode="lin" valueType="num">
                                      <p:cBhvr>
                                        <p:cTn id="84" dur="1000" fill="hold"/>
                                        <p:tgtEl>
                                          <p:spTgt spid="383"/>
                                        </p:tgtEl>
                                        <p:attrNameLst>
                                          <p:attrName>ppt_h</p:attrName>
                                        </p:attrNameLst>
                                      </p:cBhvr>
                                      <p:tavLst>
                                        <p:tav tm="0">
                                          <p:val>
                                            <p:fltVal val="0"/>
                                          </p:val>
                                        </p:tav>
                                        <p:tav tm="100000">
                                          <p:val>
                                            <p:strVal val="#ppt_h"/>
                                          </p:val>
                                        </p:tav>
                                      </p:tavLst>
                                    </p:anim>
                                    <p:animEffect transition="in" filter="fade">
                                      <p:cBhvr>
                                        <p:cTn id="85" dur="1000"/>
                                        <p:tgtEl>
                                          <p:spTgt spid="383"/>
                                        </p:tgtEl>
                                      </p:cBhvr>
                                    </p:animEffect>
                                  </p:childTnLst>
                                </p:cTn>
                              </p:par>
                              <p:par>
                                <p:cTn id="86" presetID="64" presetClass="path" presetSubtype="0" fill="hold" nodeType="withEffect">
                                  <p:stCondLst>
                                    <p:cond delay="400"/>
                                  </p:stCondLst>
                                  <p:childTnLst>
                                    <p:animMotion origin="layout" path="M 1.38889E-6 3.41057E-6 L -0.71736 -0.40563 " pathEditMode="relative" rAng="0" ptsTypes="AA">
                                      <p:cBhvr>
                                        <p:cTn id="87" dur="1000" spd="-100000" fill="hold"/>
                                        <p:tgtEl>
                                          <p:spTgt spid="383"/>
                                        </p:tgtEl>
                                        <p:attrNameLst>
                                          <p:attrName>ppt_x</p:attrName>
                                          <p:attrName>ppt_y</p:attrName>
                                        </p:attrNameLst>
                                      </p:cBhvr>
                                      <p:rCtr x="-35868" y="-20297"/>
                                    </p:animMotion>
                                  </p:childTnLst>
                                </p:cTn>
                              </p:par>
                              <p:par>
                                <p:cTn id="88" presetID="1" presetClass="entr" presetSubtype="0" fill="hold" nodeType="withEffect">
                                  <p:stCondLst>
                                    <p:cond delay="300"/>
                                  </p:stCondLst>
                                  <p:childTnLst>
                                    <p:set>
                                      <p:cBhvr>
                                        <p:cTn id="89" dur="1" fill="hold">
                                          <p:stCondLst>
                                            <p:cond delay="0"/>
                                          </p:stCondLst>
                                        </p:cTn>
                                        <p:tgtEl>
                                          <p:spTgt spid="386"/>
                                        </p:tgtEl>
                                        <p:attrNameLst>
                                          <p:attrName>style.visibility</p:attrName>
                                        </p:attrNameLst>
                                      </p:cBhvr>
                                      <p:to>
                                        <p:strVal val="visible"/>
                                      </p:to>
                                    </p:set>
                                  </p:childTnLst>
                                </p:cTn>
                              </p:par>
                              <p:par>
                                <p:cTn id="90" presetID="53" presetClass="entr" presetSubtype="16" fill="hold" nodeType="withEffect">
                                  <p:stCondLst>
                                    <p:cond delay="300"/>
                                  </p:stCondLst>
                                  <p:childTnLst>
                                    <p:set>
                                      <p:cBhvr>
                                        <p:cTn id="91" dur="1" fill="hold">
                                          <p:stCondLst>
                                            <p:cond delay="0"/>
                                          </p:stCondLst>
                                        </p:cTn>
                                        <p:tgtEl>
                                          <p:spTgt spid="386"/>
                                        </p:tgtEl>
                                        <p:attrNameLst>
                                          <p:attrName>style.visibility</p:attrName>
                                        </p:attrNameLst>
                                      </p:cBhvr>
                                      <p:to>
                                        <p:strVal val="visible"/>
                                      </p:to>
                                    </p:set>
                                    <p:anim calcmode="lin" valueType="num">
                                      <p:cBhvr>
                                        <p:cTn id="92" dur="1000" fill="hold"/>
                                        <p:tgtEl>
                                          <p:spTgt spid="386"/>
                                        </p:tgtEl>
                                        <p:attrNameLst>
                                          <p:attrName>ppt_w</p:attrName>
                                        </p:attrNameLst>
                                      </p:cBhvr>
                                      <p:tavLst>
                                        <p:tav tm="0">
                                          <p:val>
                                            <p:fltVal val="0"/>
                                          </p:val>
                                        </p:tav>
                                        <p:tav tm="100000">
                                          <p:val>
                                            <p:strVal val="#ppt_w"/>
                                          </p:val>
                                        </p:tav>
                                      </p:tavLst>
                                    </p:anim>
                                    <p:anim calcmode="lin" valueType="num">
                                      <p:cBhvr>
                                        <p:cTn id="93" dur="1000" fill="hold"/>
                                        <p:tgtEl>
                                          <p:spTgt spid="386"/>
                                        </p:tgtEl>
                                        <p:attrNameLst>
                                          <p:attrName>ppt_h</p:attrName>
                                        </p:attrNameLst>
                                      </p:cBhvr>
                                      <p:tavLst>
                                        <p:tav tm="0">
                                          <p:val>
                                            <p:fltVal val="0"/>
                                          </p:val>
                                        </p:tav>
                                        <p:tav tm="100000">
                                          <p:val>
                                            <p:strVal val="#ppt_h"/>
                                          </p:val>
                                        </p:tav>
                                      </p:tavLst>
                                    </p:anim>
                                    <p:animEffect transition="in" filter="fade">
                                      <p:cBhvr>
                                        <p:cTn id="94" dur="1000"/>
                                        <p:tgtEl>
                                          <p:spTgt spid="386"/>
                                        </p:tgtEl>
                                      </p:cBhvr>
                                    </p:animEffect>
                                  </p:childTnLst>
                                </p:cTn>
                              </p:par>
                              <p:par>
                                <p:cTn id="95" presetID="64" presetClass="path" presetSubtype="0" fill="hold" nodeType="withEffect">
                                  <p:stCondLst>
                                    <p:cond delay="300"/>
                                  </p:stCondLst>
                                  <p:childTnLst>
                                    <p:animMotion origin="layout" path="M -8.33333E-7 3.20988E-6 L 1.0349 -0.87346 " pathEditMode="relative" rAng="0" ptsTypes="AA">
                                      <p:cBhvr>
                                        <p:cTn id="96" dur="1000" spd="-100000" fill="hold"/>
                                        <p:tgtEl>
                                          <p:spTgt spid="386"/>
                                        </p:tgtEl>
                                        <p:attrNameLst>
                                          <p:attrName>ppt_x</p:attrName>
                                          <p:attrName>ppt_y</p:attrName>
                                        </p:attrNameLst>
                                      </p:cBhvr>
                                      <p:rCtr x="51736" y="-43673"/>
                                    </p:animMotion>
                                  </p:childTnLst>
                                </p:cTn>
                              </p:par>
                              <p:par>
                                <p:cTn id="97" presetID="1" presetClass="entr" presetSubtype="0" fill="hold" nodeType="withEffect">
                                  <p:stCondLst>
                                    <p:cond delay="200"/>
                                  </p:stCondLst>
                                  <p:childTnLst>
                                    <p:set>
                                      <p:cBhvr>
                                        <p:cTn id="98" dur="1" fill="hold">
                                          <p:stCondLst>
                                            <p:cond delay="0"/>
                                          </p:stCondLst>
                                        </p:cTn>
                                        <p:tgtEl>
                                          <p:spTgt spid="391"/>
                                        </p:tgtEl>
                                        <p:attrNameLst>
                                          <p:attrName>style.visibility</p:attrName>
                                        </p:attrNameLst>
                                      </p:cBhvr>
                                      <p:to>
                                        <p:strVal val="visible"/>
                                      </p:to>
                                    </p:set>
                                  </p:childTnLst>
                                </p:cTn>
                              </p:par>
                              <p:par>
                                <p:cTn id="99" presetID="53" presetClass="entr" presetSubtype="16" fill="hold" nodeType="withEffect">
                                  <p:stCondLst>
                                    <p:cond delay="200"/>
                                  </p:stCondLst>
                                  <p:childTnLst>
                                    <p:set>
                                      <p:cBhvr>
                                        <p:cTn id="100" dur="1" fill="hold">
                                          <p:stCondLst>
                                            <p:cond delay="0"/>
                                          </p:stCondLst>
                                        </p:cTn>
                                        <p:tgtEl>
                                          <p:spTgt spid="391"/>
                                        </p:tgtEl>
                                        <p:attrNameLst>
                                          <p:attrName>style.visibility</p:attrName>
                                        </p:attrNameLst>
                                      </p:cBhvr>
                                      <p:to>
                                        <p:strVal val="visible"/>
                                      </p:to>
                                    </p:set>
                                    <p:anim calcmode="lin" valueType="num">
                                      <p:cBhvr>
                                        <p:cTn id="101" dur="1000" fill="hold"/>
                                        <p:tgtEl>
                                          <p:spTgt spid="391"/>
                                        </p:tgtEl>
                                        <p:attrNameLst>
                                          <p:attrName>ppt_w</p:attrName>
                                        </p:attrNameLst>
                                      </p:cBhvr>
                                      <p:tavLst>
                                        <p:tav tm="0">
                                          <p:val>
                                            <p:fltVal val="0"/>
                                          </p:val>
                                        </p:tav>
                                        <p:tav tm="100000">
                                          <p:val>
                                            <p:strVal val="#ppt_w"/>
                                          </p:val>
                                        </p:tav>
                                      </p:tavLst>
                                    </p:anim>
                                    <p:anim calcmode="lin" valueType="num">
                                      <p:cBhvr>
                                        <p:cTn id="102" dur="1000" fill="hold"/>
                                        <p:tgtEl>
                                          <p:spTgt spid="391"/>
                                        </p:tgtEl>
                                        <p:attrNameLst>
                                          <p:attrName>ppt_h</p:attrName>
                                        </p:attrNameLst>
                                      </p:cBhvr>
                                      <p:tavLst>
                                        <p:tav tm="0">
                                          <p:val>
                                            <p:fltVal val="0"/>
                                          </p:val>
                                        </p:tav>
                                        <p:tav tm="100000">
                                          <p:val>
                                            <p:strVal val="#ppt_h"/>
                                          </p:val>
                                        </p:tav>
                                      </p:tavLst>
                                    </p:anim>
                                    <p:animEffect transition="in" filter="fade">
                                      <p:cBhvr>
                                        <p:cTn id="103" dur="1000"/>
                                        <p:tgtEl>
                                          <p:spTgt spid="391"/>
                                        </p:tgtEl>
                                      </p:cBhvr>
                                    </p:animEffect>
                                  </p:childTnLst>
                                </p:cTn>
                              </p:par>
                              <p:par>
                                <p:cTn id="104" presetID="64" presetClass="path" presetSubtype="0" fill="hold" nodeType="withEffect">
                                  <p:stCondLst>
                                    <p:cond delay="200"/>
                                  </p:stCondLst>
                                  <p:childTnLst>
                                    <p:animMotion origin="layout" path="M 3.05556E-6 3.44146E-6 L -0.64115 -0.94965 " pathEditMode="relative" rAng="0" ptsTypes="AA">
                                      <p:cBhvr>
                                        <p:cTn id="105" dur="1000" spd="-100000" fill="hold"/>
                                        <p:tgtEl>
                                          <p:spTgt spid="391"/>
                                        </p:tgtEl>
                                        <p:attrNameLst>
                                          <p:attrName>ppt_x</p:attrName>
                                          <p:attrName>ppt_y</p:attrName>
                                        </p:attrNameLst>
                                      </p:cBhvr>
                                      <p:rCtr x="-32066" y="-47482"/>
                                    </p:animMotion>
                                  </p:childTnLst>
                                </p:cTn>
                              </p:par>
                            </p:childTnLst>
                          </p:cTn>
                        </p:par>
                        <p:par>
                          <p:cTn id="106" fill="hold">
                            <p:stCondLst>
                              <p:cond delay="900"/>
                            </p:stCondLst>
                            <p:childTnLst>
                              <p:par>
                                <p:cTn id="107" presetID="42" presetClass="entr" presetSubtype="0" fill="hold" grpId="0" nodeType="afterEffect">
                                  <p:stCondLst>
                                    <p:cond delay="0"/>
                                  </p:stCondLst>
                                  <p:childTnLst>
                                    <p:set>
                                      <p:cBhvr>
                                        <p:cTn id="108" dur="1" fill="hold">
                                          <p:stCondLst>
                                            <p:cond delay="0"/>
                                          </p:stCondLst>
                                        </p:cTn>
                                        <p:tgtEl>
                                          <p:spTgt spid="395"/>
                                        </p:tgtEl>
                                        <p:attrNameLst>
                                          <p:attrName>style.visibility</p:attrName>
                                        </p:attrNameLst>
                                      </p:cBhvr>
                                      <p:to>
                                        <p:strVal val="visible"/>
                                      </p:to>
                                    </p:set>
                                    <p:animEffect transition="in" filter="fade">
                                      <p:cBhvr>
                                        <p:cTn id="109" dur="500"/>
                                        <p:tgtEl>
                                          <p:spTgt spid="395"/>
                                        </p:tgtEl>
                                      </p:cBhvr>
                                    </p:animEffect>
                                    <p:anim calcmode="lin" valueType="num">
                                      <p:cBhvr>
                                        <p:cTn id="110" dur="500" fill="hold"/>
                                        <p:tgtEl>
                                          <p:spTgt spid="395"/>
                                        </p:tgtEl>
                                        <p:attrNameLst>
                                          <p:attrName>ppt_x</p:attrName>
                                        </p:attrNameLst>
                                      </p:cBhvr>
                                      <p:tavLst>
                                        <p:tav tm="0">
                                          <p:val>
                                            <p:strVal val="#ppt_x"/>
                                          </p:val>
                                        </p:tav>
                                        <p:tav tm="100000">
                                          <p:val>
                                            <p:strVal val="#ppt_x"/>
                                          </p:val>
                                        </p:tav>
                                      </p:tavLst>
                                    </p:anim>
                                    <p:anim calcmode="lin" valueType="num">
                                      <p:cBhvr>
                                        <p:cTn id="111" dur="500" fill="hold"/>
                                        <p:tgtEl>
                                          <p:spTgt spid="395"/>
                                        </p:tgtEl>
                                        <p:attrNameLst>
                                          <p:attrName>ppt_y</p:attrName>
                                        </p:attrNameLst>
                                      </p:cBhvr>
                                      <p:tavLst>
                                        <p:tav tm="0">
                                          <p:val>
                                            <p:strVal val="#ppt_y+.1"/>
                                          </p:val>
                                        </p:tav>
                                        <p:tav tm="100000">
                                          <p:val>
                                            <p:strVal val="#ppt_y"/>
                                          </p:val>
                                        </p:tav>
                                      </p:tavLst>
                                    </p:anim>
                                  </p:childTnLst>
                                </p:cTn>
                              </p:par>
                            </p:childTnLst>
                          </p:cTn>
                        </p:par>
                        <p:par>
                          <p:cTn id="112" fill="hold">
                            <p:stCondLst>
                              <p:cond delay="1400"/>
                            </p:stCondLst>
                            <p:childTnLst>
                              <p:par>
                                <p:cTn id="113" presetID="42" presetClass="entr" presetSubtype="0" fill="hold" grpId="0" nodeType="afterEffect">
                                  <p:stCondLst>
                                    <p:cond delay="0"/>
                                  </p:stCondLst>
                                  <p:childTnLst>
                                    <p:set>
                                      <p:cBhvr>
                                        <p:cTn id="114" dur="1" fill="hold">
                                          <p:stCondLst>
                                            <p:cond delay="0"/>
                                          </p:stCondLst>
                                        </p:cTn>
                                        <p:tgtEl>
                                          <p:spTgt spid="396"/>
                                        </p:tgtEl>
                                        <p:attrNameLst>
                                          <p:attrName>style.visibility</p:attrName>
                                        </p:attrNameLst>
                                      </p:cBhvr>
                                      <p:to>
                                        <p:strVal val="visible"/>
                                      </p:to>
                                    </p:set>
                                    <p:animEffect transition="in" filter="fade">
                                      <p:cBhvr>
                                        <p:cTn id="115" dur="500"/>
                                        <p:tgtEl>
                                          <p:spTgt spid="396"/>
                                        </p:tgtEl>
                                      </p:cBhvr>
                                    </p:animEffect>
                                    <p:anim calcmode="lin" valueType="num">
                                      <p:cBhvr>
                                        <p:cTn id="116" dur="500" fill="hold"/>
                                        <p:tgtEl>
                                          <p:spTgt spid="396"/>
                                        </p:tgtEl>
                                        <p:attrNameLst>
                                          <p:attrName>ppt_x</p:attrName>
                                        </p:attrNameLst>
                                      </p:cBhvr>
                                      <p:tavLst>
                                        <p:tav tm="0">
                                          <p:val>
                                            <p:strVal val="#ppt_x"/>
                                          </p:val>
                                        </p:tav>
                                        <p:tav tm="100000">
                                          <p:val>
                                            <p:strVal val="#ppt_x"/>
                                          </p:val>
                                        </p:tav>
                                      </p:tavLst>
                                    </p:anim>
                                    <p:anim calcmode="lin" valueType="num">
                                      <p:cBhvr>
                                        <p:cTn id="117" dur="500" fill="hold"/>
                                        <p:tgtEl>
                                          <p:spTgt spid="396"/>
                                        </p:tgtEl>
                                        <p:attrNameLst>
                                          <p:attrName>ppt_y</p:attrName>
                                        </p:attrNameLst>
                                      </p:cBhvr>
                                      <p:tavLst>
                                        <p:tav tm="0">
                                          <p:val>
                                            <p:strVal val="#ppt_y+.1"/>
                                          </p:val>
                                        </p:tav>
                                        <p:tav tm="100000">
                                          <p:val>
                                            <p:strVal val="#ppt_y"/>
                                          </p:val>
                                        </p:tav>
                                      </p:tavLst>
                                    </p:anim>
                                  </p:childTnLst>
                                </p:cTn>
                              </p:par>
                            </p:childTnLst>
                          </p:cTn>
                        </p:par>
                        <p:par>
                          <p:cTn id="118" fill="hold">
                            <p:stCondLst>
                              <p:cond delay="1900"/>
                            </p:stCondLst>
                            <p:childTnLst>
                              <p:par>
                                <p:cTn id="119" presetID="42" presetClass="entr" presetSubtype="0" fill="hold" grpId="0" nodeType="afterEffect">
                                  <p:stCondLst>
                                    <p:cond delay="0"/>
                                  </p:stCondLst>
                                  <p:childTnLst>
                                    <p:set>
                                      <p:cBhvr>
                                        <p:cTn id="120" dur="1" fill="hold">
                                          <p:stCondLst>
                                            <p:cond delay="0"/>
                                          </p:stCondLst>
                                        </p:cTn>
                                        <p:tgtEl>
                                          <p:spTgt spid="397"/>
                                        </p:tgtEl>
                                        <p:attrNameLst>
                                          <p:attrName>style.visibility</p:attrName>
                                        </p:attrNameLst>
                                      </p:cBhvr>
                                      <p:to>
                                        <p:strVal val="visible"/>
                                      </p:to>
                                    </p:set>
                                    <p:animEffect transition="in" filter="fade">
                                      <p:cBhvr>
                                        <p:cTn id="121" dur="500"/>
                                        <p:tgtEl>
                                          <p:spTgt spid="397"/>
                                        </p:tgtEl>
                                      </p:cBhvr>
                                    </p:animEffect>
                                    <p:anim calcmode="lin" valueType="num">
                                      <p:cBhvr>
                                        <p:cTn id="122" dur="500" fill="hold"/>
                                        <p:tgtEl>
                                          <p:spTgt spid="397"/>
                                        </p:tgtEl>
                                        <p:attrNameLst>
                                          <p:attrName>ppt_x</p:attrName>
                                        </p:attrNameLst>
                                      </p:cBhvr>
                                      <p:tavLst>
                                        <p:tav tm="0">
                                          <p:val>
                                            <p:strVal val="#ppt_x"/>
                                          </p:val>
                                        </p:tav>
                                        <p:tav tm="100000">
                                          <p:val>
                                            <p:strVal val="#ppt_x"/>
                                          </p:val>
                                        </p:tav>
                                      </p:tavLst>
                                    </p:anim>
                                    <p:anim calcmode="lin" valueType="num">
                                      <p:cBhvr>
                                        <p:cTn id="123" dur="500" fill="hold"/>
                                        <p:tgtEl>
                                          <p:spTgt spid="397"/>
                                        </p:tgtEl>
                                        <p:attrNameLst>
                                          <p:attrName>ppt_y</p:attrName>
                                        </p:attrNameLst>
                                      </p:cBhvr>
                                      <p:tavLst>
                                        <p:tav tm="0">
                                          <p:val>
                                            <p:strVal val="#ppt_y+.1"/>
                                          </p:val>
                                        </p:tav>
                                        <p:tav tm="100000">
                                          <p:val>
                                            <p:strVal val="#ppt_y"/>
                                          </p:val>
                                        </p:tav>
                                      </p:tavLst>
                                    </p:anim>
                                  </p:childTnLst>
                                </p:cTn>
                              </p:par>
                            </p:childTnLst>
                          </p:cTn>
                        </p:par>
                        <p:par>
                          <p:cTn id="124" fill="hold">
                            <p:stCondLst>
                              <p:cond delay="2400"/>
                            </p:stCondLst>
                            <p:childTnLst>
                              <p:par>
                                <p:cTn id="125" presetID="42" presetClass="entr" presetSubtype="0" fill="hold" grpId="0" nodeType="afterEffect">
                                  <p:stCondLst>
                                    <p:cond delay="0"/>
                                  </p:stCondLst>
                                  <p:childTnLst>
                                    <p:set>
                                      <p:cBhvr>
                                        <p:cTn id="126" dur="1" fill="hold">
                                          <p:stCondLst>
                                            <p:cond delay="0"/>
                                          </p:stCondLst>
                                        </p:cTn>
                                        <p:tgtEl>
                                          <p:spTgt spid="398"/>
                                        </p:tgtEl>
                                        <p:attrNameLst>
                                          <p:attrName>style.visibility</p:attrName>
                                        </p:attrNameLst>
                                      </p:cBhvr>
                                      <p:to>
                                        <p:strVal val="visible"/>
                                      </p:to>
                                    </p:set>
                                    <p:animEffect transition="in" filter="fade">
                                      <p:cBhvr>
                                        <p:cTn id="127" dur="500"/>
                                        <p:tgtEl>
                                          <p:spTgt spid="398"/>
                                        </p:tgtEl>
                                      </p:cBhvr>
                                    </p:animEffect>
                                    <p:anim calcmode="lin" valueType="num">
                                      <p:cBhvr>
                                        <p:cTn id="128" dur="500" fill="hold"/>
                                        <p:tgtEl>
                                          <p:spTgt spid="398"/>
                                        </p:tgtEl>
                                        <p:attrNameLst>
                                          <p:attrName>ppt_x</p:attrName>
                                        </p:attrNameLst>
                                      </p:cBhvr>
                                      <p:tavLst>
                                        <p:tav tm="0">
                                          <p:val>
                                            <p:strVal val="#ppt_x"/>
                                          </p:val>
                                        </p:tav>
                                        <p:tav tm="100000">
                                          <p:val>
                                            <p:strVal val="#ppt_x"/>
                                          </p:val>
                                        </p:tav>
                                      </p:tavLst>
                                    </p:anim>
                                    <p:anim calcmode="lin" valueType="num">
                                      <p:cBhvr>
                                        <p:cTn id="129" dur="500" fill="hold"/>
                                        <p:tgtEl>
                                          <p:spTgt spid="398"/>
                                        </p:tgtEl>
                                        <p:attrNameLst>
                                          <p:attrName>ppt_y</p:attrName>
                                        </p:attrNameLst>
                                      </p:cBhvr>
                                      <p:tavLst>
                                        <p:tav tm="0">
                                          <p:val>
                                            <p:strVal val="#ppt_y+.1"/>
                                          </p:val>
                                        </p:tav>
                                        <p:tav tm="100000">
                                          <p:val>
                                            <p:strVal val="#ppt_y"/>
                                          </p:val>
                                        </p:tav>
                                      </p:tavLst>
                                    </p:anim>
                                  </p:childTnLst>
                                </p:cTn>
                              </p:par>
                            </p:childTnLst>
                          </p:cTn>
                        </p:par>
                        <p:par>
                          <p:cTn id="130" fill="hold">
                            <p:stCondLst>
                              <p:cond delay="2900"/>
                            </p:stCondLst>
                            <p:childTnLst>
                              <p:par>
                                <p:cTn id="131" presetID="42" presetClass="entr" presetSubtype="0" fill="hold" grpId="0" nodeType="afterEffect">
                                  <p:stCondLst>
                                    <p:cond delay="0"/>
                                  </p:stCondLst>
                                  <p:childTnLst>
                                    <p:set>
                                      <p:cBhvr>
                                        <p:cTn id="132" dur="1" fill="hold">
                                          <p:stCondLst>
                                            <p:cond delay="0"/>
                                          </p:stCondLst>
                                        </p:cTn>
                                        <p:tgtEl>
                                          <p:spTgt spid="399"/>
                                        </p:tgtEl>
                                        <p:attrNameLst>
                                          <p:attrName>style.visibility</p:attrName>
                                        </p:attrNameLst>
                                      </p:cBhvr>
                                      <p:to>
                                        <p:strVal val="visible"/>
                                      </p:to>
                                    </p:set>
                                    <p:animEffect transition="in" filter="fade">
                                      <p:cBhvr>
                                        <p:cTn id="133" dur="500"/>
                                        <p:tgtEl>
                                          <p:spTgt spid="399"/>
                                        </p:tgtEl>
                                      </p:cBhvr>
                                    </p:animEffect>
                                    <p:anim calcmode="lin" valueType="num">
                                      <p:cBhvr>
                                        <p:cTn id="134" dur="500" fill="hold"/>
                                        <p:tgtEl>
                                          <p:spTgt spid="399"/>
                                        </p:tgtEl>
                                        <p:attrNameLst>
                                          <p:attrName>ppt_x</p:attrName>
                                        </p:attrNameLst>
                                      </p:cBhvr>
                                      <p:tavLst>
                                        <p:tav tm="0">
                                          <p:val>
                                            <p:strVal val="#ppt_x"/>
                                          </p:val>
                                        </p:tav>
                                        <p:tav tm="100000">
                                          <p:val>
                                            <p:strVal val="#ppt_x"/>
                                          </p:val>
                                        </p:tav>
                                      </p:tavLst>
                                    </p:anim>
                                    <p:anim calcmode="lin" valueType="num">
                                      <p:cBhvr>
                                        <p:cTn id="135" dur="500" fill="hold"/>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p:bldP spid="375" grpId="1" animBg="1"/>
      <p:bldP spid="375" grpId="2" animBg="1"/>
      <p:bldP spid="376" grpId="0" animBg="1"/>
      <p:bldP spid="376" grpId="1" animBg="1"/>
      <p:bldP spid="376" grpId="2" animBg="1"/>
      <p:bldP spid="389" grpId="0" animBg="1"/>
      <p:bldP spid="389" grpId="1" animBg="1"/>
      <p:bldP spid="389" grpId="2" animBg="1"/>
      <p:bldP spid="390" grpId="0" animBg="1"/>
      <p:bldP spid="390" grpId="1" animBg="1"/>
      <p:bldP spid="390" grpId="2" animBg="1"/>
      <p:bldP spid="395" grpId="0"/>
      <p:bldP spid="396" grpId="0"/>
      <p:bldP spid="397" grpId="0"/>
      <p:bldP spid="398" grpId="0"/>
      <p:bldP spid="3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rot="5400000">
            <a:off x="1968291"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200018" y="1179091"/>
            <a:ext cx="1117366" cy="1296144"/>
            <a:chOff x="2200018" y="1203598"/>
            <a:chExt cx="1117366" cy="1296144"/>
          </a:xfrm>
          <a:effectLst>
            <a:outerShdw blurRad="177800" dist="63500" dir="4200000" algn="tr" rotWithShape="0">
              <a:prstClr val="black">
                <a:alpha val="33000"/>
              </a:prstClr>
            </a:outerShdw>
          </a:effectLst>
        </p:grpSpPr>
        <p:sp>
          <p:nvSpPr>
            <p:cNvPr id="57" name="六边形 5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8" name="六边形 5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9" name="TextBox 58"/>
          <p:cNvSpPr txBox="1"/>
          <p:nvPr/>
        </p:nvSpPr>
        <p:spPr>
          <a:xfrm>
            <a:off x="2337509"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感</a:t>
            </a:r>
          </a:p>
        </p:txBody>
      </p:sp>
      <p:sp>
        <p:nvSpPr>
          <p:cNvPr id="60" name="六边形 59"/>
          <p:cNvSpPr/>
          <p:nvPr/>
        </p:nvSpPr>
        <p:spPr>
          <a:xfrm rot="5400000">
            <a:off x="3336443"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568170" y="1179091"/>
            <a:ext cx="1117366" cy="1296144"/>
            <a:chOff x="2200018" y="1203598"/>
            <a:chExt cx="1117366" cy="1296144"/>
          </a:xfrm>
          <a:effectLst>
            <a:outerShdw blurRad="177800" dist="63500" dir="4200000" algn="tr" rotWithShape="0">
              <a:prstClr val="black">
                <a:alpha val="33000"/>
              </a:prstClr>
            </a:outerShdw>
          </a:effectLst>
        </p:grpSpPr>
        <p:sp>
          <p:nvSpPr>
            <p:cNvPr id="62" name="六边形 6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3" name="六边形 6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4" name="TextBox 63"/>
          <p:cNvSpPr txBox="1"/>
          <p:nvPr/>
        </p:nvSpPr>
        <p:spPr>
          <a:xfrm>
            <a:off x="3705661"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谢</a:t>
            </a:r>
          </a:p>
        </p:txBody>
      </p:sp>
      <p:sp>
        <p:nvSpPr>
          <p:cNvPr id="65" name="六边形 64"/>
          <p:cNvSpPr/>
          <p:nvPr/>
        </p:nvSpPr>
        <p:spPr>
          <a:xfrm rot="5400000">
            <a:off x="4704595"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936322" y="1179091"/>
            <a:ext cx="1117366" cy="1296144"/>
            <a:chOff x="2200018" y="1203598"/>
            <a:chExt cx="1117366" cy="1296144"/>
          </a:xfrm>
          <a:effectLst>
            <a:outerShdw blurRad="177800" dist="63500" dir="4200000" algn="tr" rotWithShape="0">
              <a:prstClr val="black">
                <a:alpha val="33000"/>
              </a:prstClr>
            </a:outerShdw>
          </a:effectLst>
        </p:grpSpPr>
        <p:sp>
          <p:nvSpPr>
            <p:cNvPr id="67" name="六边形 6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8" name="六边形 6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9" name="TextBox 68"/>
          <p:cNvSpPr txBox="1"/>
          <p:nvPr/>
        </p:nvSpPr>
        <p:spPr>
          <a:xfrm>
            <a:off x="5073813"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欣</a:t>
            </a:r>
          </a:p>
        </p:txBody>
      </p:sp>
      <p:sp>
        <p:nvSpPr>
          <p:cNvPr id="70" name="六边形 69"/>
          <p:cNvSpPr/>
          <p:nvPr/>
        </p:nvSpPr>
        <p:spPr>
          <a:xfrm rot="5400000">
            <a:off x="6072747" y="1296418"/>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304474" y="1179091"/>
            <a:ext cx="1117366" cy="1296144"/>
            <a:chOff x="2200018" y="1203598"/>
            <a:chExt cx="1117366" cy="1296144"/>
          </a:xfrm>
          <a:effectLst>
            <a:outerShdw blurRad="177800" dist="63500" dir="4200000" algn="tr" rotWithShape="0">
              <a:prstClr val="black">
                <a:alpha val="33000"/>
              </a:prstClr>
            </a:outerShdw>
          </a:effectLst>
        </p:grpSpPr>
        <p:sp>
          <p:nvSpPr>
            <p:cNvPr id="72" name="六边形 7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3" name="六边形 7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74" name="TextBox 73"/>
          <p:cNvSpPr txBox="1"/>
          <p:nvPr/>
        </p:nvSpPr>
        <p:spPr>
          <a:xfrm>
            <a:off x="6441965" y="1342281"/>
            <a:ext cx="877163" cy="923330"/>
          </a:xfrm>
          <a:prstGeom prst="rect">
            <a:avLst/>
          </a:prstGeom>
          <a:noFill/>
        </p:spPr>
        <p:txBody>
          <a:bodyPr wrap="none" rtlCol="0">
            <a:spAutoFit/>
          </a:bodyPr>
          <a:lstStyle/>
          <a:p>
            <a:r>
              <a:rPr lang="zh-CN" altLang="en-US" sz="54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赏</a:t>
            </a:r>
          </a:p>
        </p:txBody>
      </p:sp>
      <p:sp>
        <p:nvSpPr>
          <p:cNvPr id="75" name="TextBox 74"/>
          <p:cNvSpPr txBox="1"/>
          <p:nvPr/>
        </p:nvSpPr>
        <p:spPr>
          <a:xfrm>
            <a:off x="2872489" y="3536829"/>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个人简历  竞聘报告 职业规划  工作汇报</a:t>
            </a:r>
          </a:p>
        </p:txBody>
      </p:sp>
      <p:sp>
        <p:nvSpPr>
          <p:cNvPr id="76" name="TextBox 75"/>
          <p:cNvSpPr txBox="1"/>
          <p:nvPr/>
        </p:nvSpPr>
        <p:spPr>
          <a:xfrm>
            <a:off x="2696833" y="3875383"/>
            <a:ext cx="3975768" cy="415498"/>
          </a:xfrm>
          <a:prstGeom prst="rect">
            <a:avLst/>
          </a:prstGeom>
          <a:noFill/>
        </p:spPr>
        <p:txBody>
          <a:bodyPr wrap="none" rtlCol="0">
            <a:spAutoFit/>
          </a:bodyPr>
          <a:lstStyle/>
          <a:p>
            <a:pPr algn="ctr"/>
            <a:r>
              <a:rPr lang="en-US" altLang="zh-CN" sz="700" dirty="0" smtClean="0">
                <a:solidFill>
                  <a:schemeClr val="tx1">
                    <a:lumMod val="65000"/>
                    <a:lumOff val="35000"/>
                  </a:schemeClr>
                </a:solidFill>
              </a:rPr>
              <a:t>2030 </a:t>
            </a:r>
            <a:r>
              <a:rPr lang="en-US" altLang="zh-CN" sz="700" dirty="0">
                <a:solidFill>
                  <a:schemeClr val="tx1">
                    <a:lumMod val="65000"/>
                    <a:lumOff val="35000"/>
                  </a:schemeClr>
                </a:solidFill>
              </a:rPr>
              <a:t>year-end summary work summarizes the boutique PPT</a:t>
            </a:r>
          </a:p>
          <a:p>
            <a:pPr algn="ctr"/>
            <a:r>
              <a:rPr lang="en-US" altLang="zh-CN" sz="700" dirty="0">
                <a:solidFill>
                  <a:schemeClr val="tx1">
                    <a:lumMod val="65000"/>
                    <a:lumOff val="35000"/>
                  </a:schemeClr>
                </a:solidFill>
              </a:rPr>
              <a:t>About the summary text input or copy </a:t>
            </a:r>
            <a:r>
              <a:rPr lang="en-US" altLang="zh-CN" sz="700" dirty="0" smtClean="0">
                <a:solidFill>
                  <a:schemeClr val="tx1">
                    <a:lumMod val="65000"/>
                    <a:lumOff val="35000"/>
                  </a:schemeClr>
                </a:solidFill>
              </a:rPr>
              <a:t>here2030 </a:t>
            </a:r>
            <a:r>
              <a:rPr lang="en-US" altLang="zh-CN" sz="700" dirty="0">
                <a:solidFill>
                  <a:schemeClr val="tx1">
                    <a:lumMod val="65000"/>
                    <a:lumOff val="35000"/>
                  </a:schemeClr>
                </a:solidFill>
              </a:rPr>
              <a:t>year-end summary work summarizes the boutique PPT</a:t>
            </a:r>
          </a:p>
          <a:p>
            <a:pPr algn="ctr"/>
            <a:r>
              <a:rPr lang="en-US" altLang="zh-CN" sz="700" dirty="0">
                <a:solidFill>
                  <a:schemeClr val="tx1">
                    <a:lumMod val="65000"/>
                    <a:lumOff val="35000"/>
                  </a:schemeClr>
                </a:solidFill>
              </a:rPr>
              <a:t>About the summary text input or copy here</a:t>
            </a:r>
          </a:p>
        </p:txBody>
      </p:sp>
      <p:sp>
        <p:nvSpPr>
          <p:cNvPr id="77" name="圆角矩形 76"/>
          <p:cNvSpPr/>
          <p:nvPr/>
        </p:nvSpPr>
        <p:spPr>
          <a:xfrm>
            <a:off x="1983970" y="2907341"/>
            <a:ext cx="5655799" cy="504056"/>
          </a:xfrm>
          <a:prstGeom prst="roundRect">
            <a:avLst>
              <a:gd name="adj" fmla="val 42270"/>
            </a:avLst>
          </a:prstGeom>
          <a:solidFill>
            <a:srgbClr val="0070C0"/>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2268189" y="2892483"/>
            <a:ext cx="4852611" cy="523220"/>
          </a:xfrm>
          <a:prstGeom prst="rect">
            <a:avLst/>
          </a:prstGeom>
          <a:noFill/>
        </p:spPr>
        <p:txBody>
          <a:bodyPr wrap="none" rtlCol="0">
            <a:spAutoFit/>
          </a:bodyPr>
          <a:lstStyle/>
          <a:p>
            <a:pPr algn="ctr"/>
            <a:r>
              <a:rPr lang="zh-CN" altLang="en-US" sz="2800" b="1" dirty="0">
                <a:solidFill>
                  <a:schemeClr val="bg1">
                    <a:lumMod val="85000"/>
                  </a:schemeClr>
                </a:solidFill>
                <a:latin typeface="微软雅黑" panose="020B0503020204020204" pitchFamily="34" charset="-122"/>
                <a:ea typeface="微软雅黑" panose="020B0503020204020204" pitchFamily="34" charset="-122"/>
              </a:rPr>
              <a:t>框架完整的</a:t>
            </a:r>
            <a:r>
              <a:rPr lang="zh-CN" altLang="en-US" sz="2800" dirty="0">
                <a:solidFill>
                  <a:schemeClr val="bg1">
                    <a:lumMod val="85000"/>
                  </a:schemeClr>
                </a:solidFill>
                <a:latin typeface="微软雅黑" panose="020B0503020204020204" pitchFamily="34" charset="-122"/>
                <a:ea typeface="微软雅黑" panose="020B0503020204020204" pitchFamily="34" charset="-122"/>
              </a:rPr>
              <a:t>个人简历竞聘报告</a:t>
            </a:r>
          </a:p>
        </p:txBody>
      </p:sp>
      <p:grpSp>
        <p:nvGrpSpPr>
          <p:cNvPr id="79" name="组合 78"/>
          <p:cNvGrpSpPr/>
          <p:nvPr/>
        </p:nvGrpSpPr>
        <p:grpSpPr>
          <a:xfrm>
            <a:off x="1823537" y="2859782"/>
            <a:ext cx="720079" cy="574619"/>
            <a:chOff x="899592" y="2377261"/>
            <a:chExt cx="720079" cy="574619"/>
          </a:xfrm>
          <a:effectLst>
            <a:outerShdw blurRad="50800" dist="38100" dir="2700000" algn="tl" rotWithShape="0">
              <a:prstClr val="black">
                <a:alpha val="40000"/>
              </a:prstClr>
            </a:outerShdw>
          </a:effectLst>
        </p:grpSpPr>
        <p:sp>
          <p:nvSpPr>
            <p:cNvPr id="80" name="圆角矩形 7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1" name="圆角矩形 8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82" name="Picture 2" descr="C:\Users\Administrator\Desktop\手.png"/>
          <p:cNvPicPr>
            <a:picLocks noChangeAspect="1" noChangeArrowheads="1"/>
          </p:cNvPicPr>
          <p:nvPr/>
        </p:nvPicPr>
        <p:blipFill>
          <a:blip r:embed="rId3"/>
          <a:srcRect/>
          <a:stretch>
            <a:fillRect/>
          </a:stretch>
        </p:blipFill>
        <p:spPr bwMode="auto">
          <a:xfrm flipH="1">
            <a:off x="1704386" y="2979349"/>
            <a:ext cx="2959860" cy="2876318"/>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500"/>
                                        <p:tgtEl>
                                          <p:spTgt spid="56"/>
                                        </p:tgtEl>
                                      </p:cBhvr>
                                    </p:animEffect>
                                  </p:childTnLst>
                                </p:cTn>
                              </p:par>
                              <p:par>
                                <p:cTn id="8" presetID="8" presetClass="emph" presetSubtype="0" decel="58000" fill="hold" nodeType="withEffect">
                                  <p:stCondLst>
                                    <p:cond delay="0"/>
                                  </p:stCondLst>
                                  <p:childTnLst>
                                    <p:animRot by="-21600000">
                                      <p:cBhvr>
                                        <p:cTn id="9" dur="1500" fill="hold"/>
                                        <p:tgtEl>
                                          <p:spTgt spid="56"/>
                                        </p:tgtEl>
                                        <p:attrNameLst>
                                          <p:attrName>r</p:attrName>
                                        </p:attrNameLst>
                                      </p:cBhvr>
                                    </p:animRot>
                                  </p:childTnLst>
                                </p:cTn>
                              </p:par>
                              <p:par>
                                <p:cTn id="10"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56"/>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500"/>
                                        <p:tgtEl>
                                          <p:spTgt spid="61"/>
                                        </p:tgtEl>
                                      </p:cBhvr>
                                    </p:animEffect>
                                  </p:childTnLst>
                                </p:cTn>
                              </p:par>
                              <p:par>
                                <p:cTn id="15" presetID="8" presetClass="emph" presetSubtype="0" decel="58000" fill="hold" nodeType="withEffect">
                                  <p:stCondLst>
                                    <p:cond delay="0"/>
                                  </p:stCondLst>
                                  <p:childTnLst>
                                    <p:animRot by="21600000">
                                      <p:cBhvr>
                                        <p:cTn id="16" dur="1500" fill="hold"/>
                                        <p:tgtEl>
                                          <p:spTgt spid="61"/>
                                        </p:tgtEl>
                                        <p:attrNameLst>
                                          <p:attrName>r</p:attrName>
                                        </p:attrNameLst>
                                      </p:cBhvr>
                                    </p:animRot>
                                  </p:childTnLst>
                                </p:cTn>
                              </p:par>
                              <p:par>
                                <p:cTn id="17" presetID="0" presetClass="path" presetSubtype="0" accel="50000" decel="50000" fill="hold"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61"/>
                                        </p:tgtEl>
                                        <p:attrNameLst>
                                          <p:attrName>ppt_x</p:attrName>
                                          <p:attrName>ppt_y</p:attrName>
                                        </p:attrNameLst>
                                      </p:cBhvr>
                                    </p:animMotion>
                                  </p:childTnLst>
                                </p:cTn>
                              </p:par>
                              <p:par>
                                <p:cTn id="19" presetID="10"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500"/>
                                        <p:tgtEl>
                                          <p:spTgt spid="66"/>
                                        </p:tgtEl>
                                      </p:cBhvr>
                                    </p:animEffect>
                                  </p:childTnLst>
                                </p:cTn>
                              </p:par>
                              <p:par>
                                <p:cTn id="22" presetID="8" presetClass="emph" presetSubtype="0" decel="58000" fill="hold" nodeType="withEffect">
                                  <p:stCondLst>
                                    <p:cond delay="0"/>
                                  </p:stCondLst>
                                  <p:childTnLst>
                                    <p:animRot by="-21600000">
                                      <p:cBhvr>
                                        <p:cTn id="23" dur="1500" fill="hold"/>
                                        <p:tgtEl>
                                          <p:spTgt spid="66"/>
                                        </p:tgtEl>
                                        <p:attrNameLst>
                                          <p:attrName>r</p:attrName>
                                        </p:attrNameLst>
                                      </p:cBhvr>
                                    </p:animRot>
                                  </p:childTnLst>
                                </p:cTn>
                              </p:par>
                              <p:par>
                                <p:cTn id="24" presetID="0" presetClass="path" presetSubtype="0" accel="50000" decel="50000" fill="hold"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66"/>
                                        </p:tgtEl>
                                        <p:attrNameLst>
                                          <p:attrName>ppt_x</p:attrName>
                                          <p:attrName>ppt_y</p:attrName>
                                        </p:attrNameLst>
                                      </p:cBhvr>
                                    </p:animMotion>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500"/>
                                        <p:tgtEl>
                                          <p:spTgt spid="71"/>
                                        </p:tgtEl>
                                      </p:cBhvr>
                                    </p:animEffect>
                                  </p:childTnLst>
                                </p:cTn>
                              </p:par>
                              <p:par>
                                <p:cTn id="29" presetID="8" presetClass="emph" presetSubtype="0" decel="58000" fill="hold" nodeType="withEffect">
                                  <p:stCondLst>
                                    <p:cond delay="0"/>
                                  </p:stCondLst>
                                  <p:childTnLst>
                                    <p:animRot by="-21600000">
                                      <p:cBhvr>
                                        <p:cTn id="30" dur="1500" fill="hold"/>
                                        <p:tgtEl>
                                          <p:spTgt spid="71"/>
                                        </p:tgtEl>
                                        <p:attrNameLst>
                                          <p:attrName>r</p:attrName>
                                        </p:attrNameLst>
                                      </p:cBhvr>
                                    </p:animRot>
                                  </p:childTnLst>
                                </p:cTn>
                              </p:par>
                              <p:par>
                                <p:cTn id="31" presetID="0" presetClass="path" presetSubtype="0" accel="50000" decel="50000" fill="hold"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71"/>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35" presetClass="path" presetSubtype="0" accel="50000" decel="50000" fill="hold" grpId="0" nodeType="withEffect">
                                  <p:stCondLst>
                                    <p:cond delay="0"/>
                                  </p:stCondLst>
                                  <p:childTnLst>
                                    <p:animMotion origin="layout" path="M 0.00973 -1.11111E-6 L -3.88889E-6 -1.11111E-6 " pathEditMode="relative" rAng="0" ptsTypes="AA">
                                      <p:cBhvr>
                                        <p:cTn id="38" dur="750" fill="hold"/>
                                        <p:tgtEl>
                                          <p:spTgt spid="55"/>
                                        </p:tgtEl>
                                        <p:attrNameLst>
                                          <p:attrName>ppt_x</p:attrName>
                                          <p:attrName>ppt_y</p:attrName>
                                        </p:attrNameLst>
                                      </p:cBhvr>
                                      <p:rCtr x="-486" y="0"/>
                                    </p:animMotion>
                                  </p:childTnLst>
                                </p:cTn>
                              </p:par>
                              <p:par>
                                <p:cTn id="39" presetID="10" presetClass="entr" presetSubtype="0" fill="hold" grpId="0" nodeType="withEffect">
                                  <p:stCondLst>
                                    <p:cond delay="25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35" presetClass="path" presetSubtype="0" accel="50000" decel="50000" fill="hold" grpId="1" nodeType="withEffect">
                                  <p:stCondLst>
                                    <p:cond delay="250"/>
                                  </p:stCondLst>
                                  <p:childTnLst>
                                    <p:animMotion origin="layout" path="M 0.00973 -1.11111E-6 L -3.88889E-6 -1.11111E-6 " pathEditMode="relative" rAng="0" ptsTypes="AA">
                                      <p:cBhvr>
                                        <p:cTn id="46" dur="750" fill="hold"/>
                                        <p:tgtEl>
                                          <p:spTgt spid="60"/>
                                        </p:tgtEl>
                                        <p:attrNameLst>
                                          <p:attrName>ppt_x</p:attrName>
                                          <p:attrName>ppt_y</p:attrName>
                                        </p:attrNameLst>
                                      </p:cBhvr>
                                      <p:rCtr x="-486" y="0"/>
                                    </p:animMotion>
                                  </p:childTnLst>
                                </p:cTn>
                              </p:par>
                              <p:par>
                                <p:cTn id="47" presetID="10" presetClass="entr" presetSubtype="0" fill="hold" grpId="0" nodeType="withEffect">
                                  <p:stCondLst>
                                    <p:cond delay="50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35" presetClass="path" presetSubtype="0" accel="50000" decel="50000" fill="hold" grpId="1" nodeType="withEffect">
                                  <p:stCondLst>
                                    <p:cond delay="500"/>
                                  </p:stCondLst>
                                  <p:childTnLst>
                                    <p:animMotion origin="layout" path="M 0.00973 -1.11111E-6 L -3.88889E-6 -1.11111E-6 " pathEditMode="relative" rAng="0" ptsTypes="AA">
                                      <p:cBhvr>
                                        <p:cTn id="54" dur="750" fill="hold"/>
                                        <p:tgtEl>
                                          <p:spTgt spid="65"/>
                                        </p:tgtEl>
                                        <p:attrNameLst>
                                          <p:attrName>ppt_x</p:attrName>
                                          <p:attrName>ppt_y</p:attrName>
                                        </p:attrNameLst>
                                      </p:cBhvr>
                                      <p:rCtr x="-486" y="0"/>
                                    </p:animMotion>
                                  </p:childTnLst>
                                </p:cTn>
                              </p:par>
                              <p:par>
                                <p:cTn id="55" presetID="10" presetClass="entr" presetSubtype="0" fill="hold" grpId="0" nodeType="withEffect">
                                  <p:stCondLst>
                                    <p:cond delay="75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35" presetClass="path" presetSubtype="0" accel="50000" decel="50000" fill="hold" grpId="1" nodeType="withEffect">
                                  <p:stCondLst>
                                    <p:cond delay="750"/>
                                  </p:stCondLst>
                                  <p:childTnLst>
                                    <p:animMotion origin="layout" path="M 0.00973 -1.11111E-6 L -3.88889E-6 -1.11111E-6 " pathEditMode="relative" rAng="0" ptsTypes="AA">
                                      <p:cBhvr>
                                        <p:cTn id="62" dur="750" fill="hold"/>
                                        <p:tgtEl>
                                          <p:spTgt spid="70"/>
                                        </p:tgtEl>
                                        <p:attrNameLst>
                                          <p:attrName>ppt_x</p:attrName>
                                          <p:attrName>ppt_y</p:attrName>
                                        </p:attrNameLst>
                                      </p:cBhvr>
                                      <p:rCtr x="-486" y="0"/>
                                    </p:animMotion>
                                  </p:childTnLst>
                                </p:cTn>
                              </p:par>
                              <p:par>
                                <p:cTn id="63" presetID="10" presetClass="entr" presetSubtype="0" fill="hold" grpId="0" nodeType="withEffect">
                                  <p:stCondLst>
                                    <p:cond delay="100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par>
                                <p:cTn id="70" presetID="10" presetClass="entr" presetSubtype="0" fill="hold"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2.77778E-7 4.32099E-6 L 0.58889 4.32099E-6 " pathEditMode="relative" rAng="0" ptsTypes="AA">
                                      <p:cBhvr>
                                        <p:cTn id="77" dur="2000" fill="hold"/>
                                        <p:tgtEl>
                                          <p:spTgt spid="79"/>
                                        </p:tgtEl>
                                        <p:attrNameLst>
                                          <p:attrName>ppt_x</p:attrName>
                                          <p:attrName>ppt_y</p:attrName>
                                        </p:attrNameLst>
                                      </p:cBhvr>
                                      <p:rCtr x="29444" y="0"/>
                                    </p:animMotion>
                                  </p:childTnLst>
                                </p:cTn>
                              </p:par>
                              <p:par>
                                <p:cTn id="78" presetID="1" presetClass="entr" presetSubtype="0" fill="hold" nodeType="withEffect">
                                  <p:stCondLst>
                                    <p:cond delay="0"/>
                                  </p:stCondLst>
                                  <p:childTnLst>
                                    <p:set>
                                      <p:cBhvr>
                                        <p:cTn id="79" dur="1" fill="hold">
                                          <p:stCondLst>
                                            <p:cond delay="0"/>
                                          </p:stCondLst>
                                        </p:cTn>
                                        <p:tgtEl>
                                          <p:spTgt spid="82"/>
                                        </p:tgtEl>
                                        <p:attrNameLst>
                                          <p:attrName>style.visibility</p:attrName>
                                        </p:attrNameLst>
                                      </p:cBhvr>
                                      <p:to>
                                        <p:strVal val="visible"/>
                                      </p:to>
                                    </p:set>
                                  </p:childTnLst>
                                </p:cTn>
                              </p:par>
                              <p:par>
                                <p:cTn id="80" presetID="63" presetClass="path" presetSubtype="0" accel="50000" decel="50000" fill="hold" nodeType="withEffect">
                                  <p:stCondLst>
                                    <p:cond delay="0"/>
                                  </p:stCondLst>
                                  <p:childTnLst>
                                    <p:animMotion origin="layout" path="M 1.11111E-6 4.44444E-6 L 0.58177 4.44444E-6 " pathEditMode="relative" rAng="0" ptsTypes="AA">
                                      <p:cBhvr>
                                        <p:cTn id="81" dur="2000" fill="hold"/>
                                        <p:tgtEl>
                                          <p:spTgt spid="82"/>
                                        </p:tgtEl>
                                        <p:attrNameLst>
                                          <p:attrName>ppt_x</p:attrName>
                                          <p:attrName>ppt_y</p:attrName>
                                        </p:attrNameLst>
                                      </p:cBhvr>
                                      <p:rCtr x="29080" y="0"/>
                                    </p:animMotion>
                                  </p:childTnLst>
                                </p:cTn>
                              </p:par>
                              <p:par>
                                <p:cTn id="82" presetID="22" presetClass="entr" presetSubtype="8" fill="hold" grpId="0" nodeType="withEffect">
                                  <p:stCondLst>
                                    <p:cond delay="25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1750"/>
                                        <p:tgtEl>
                                          <p:spTgt spid="78"/>
                                        </p:tgtEl>
                                      </p:cBhvr>
                                    </p:animEffect>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82"/>
                                        </p:tgtEl>
                                      </p:cBhvr>
                                    </p:animEffect>
                                    <p:anim calcmode="lin" valueType="num">
                                      <p:cBhvr>
                                        <p:cTn id="93" dur="1000"/>
                                        <p:tgtEl>
                                          <p:spTgt spid="82"/>
                                        </p:tgtEl>
                                        <p:attrNameLst>
                                          <p:attrName>ppt_x</p:attrName>
                                        </p:attrNameLst>
                                      </p:cBhvr>
                                      <p:tavLst>
                                        <p:tav tm="0">
                                          <p:val>
                                            <p:strVal val="ppt_x"/>
                                          </p:val>
                                        </p:tav>
                                        <p:tav tm="100000">
                                          <p:val>
                                            <p:strVal val="ppt_x"/>
                                          </p:val>
                                        </p:tav>
                                      </p:tavLst>
                                    </p:anim>
                                    <p:anim calcmode="lin" valueType="num">
                                      <p:cBhvr>
                                        <p:cTn id="94" dur="1000"/>
                                        <p:tgtEl>
                                          <p:spTgt spid="82"/>
                                        </p:tgtEl>
                                        <p:attrNameLst>
                                          <p:attrName>ppt_y</p:attrName>
                                        </p:attrNameLst>
                                      </p:cBhvr>
                                      <p:tavLst>
                                        <p:tav tm="0">
                                          <p:val>
                                            <p:strVal val="ppt_y"/>
                                          </p:val>
                                        </p:tav>
                                        <p:tav tm="100000">
                                          <p:val>
                                            <p:strVal val="ppt_y+.1"/>
                                          </p:val>
                                        </p:tav>
                                      </p:tavLst>
                                    </p:anim>
                                    <p:set>
                                      <p:cBhvr>
                                        <p:cTn id="95" dur="1" fill="hold">
                                          <p:stCondLst>
                                            <p:cond delay="999"/>
                                          </p:stCondLst>
                                        </p:cTn>
                                        <p:tgtEl>
                                          <p:spTgt spid="82"/>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p:bldP spid="60" grpId="0" animBg="1"/>
      <p:bldP spid="60" grpId="1" animBg="1"/>
      <p:bldP spid="64" grpId="0"/>
      <p:bldP spid="65" grpId="0" animBg="1"/>
      <p:bldP spid="65" grpId="1" animBg="1"/>
      <p:bldP spid="69" grpId="0"/>
      <p:bldP spid="70" grpId="0" animBg="1"/>
      <p:bldP spid="70" grpId="1" animBg="1"/>
      <p:bldP spid="74" grpId="0"/>
      <p:bldP spid="75" grpId="0"/>
      <p:bldP spid="76" grpId="0"/>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关于我</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岗位认知</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胜任能力</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目标规划</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1437560"/>
            <a:ext cx="1857692" cy="507831"/>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500"/>
                                        <p:tgtEl>
                                          <p:spTgt spid="58"/>
                                        </p:tgtEl>
                                      </p:cBhvr>
                                    </p:animEffect>
                                  </p:childTnLst>
                                </p:cTn>
                              </p:par>
                              <p:par>
                                <p:cTn id="11" presetID="8" presetClass="emph" presetSubtype="0" decel="58000" fill="hold" nodeType="withEffect">
                                  <p:stCondLst>
                                    <p:cond delay="0"/>
                                  </p:stCondLst>
                                  <p:childTnLst>
                                    <p:animRot by="-21600000">
                                      <p:cBhvr>
                                        <p:cTn id="12" dur="1500" fill="hold"/>
                                        <p:tgtEl>
                                          <p:spTgt spid="58"/>
                                        </p:tgtEl>
                                        <p:attrNameLst>
                                          <p:attrName>r</p:attrName>
                                        </p:attrNameLst>
                                      </p:cBhvr>
                                    </p:animRot>
                                  </p:childTnLst>
                                </p:cTn>
                              </p:par>
                              <p:par>
                                <p:cTn id="13"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4" dur="1500" fill="hold"/>
                                        <p:tgtEl>
                                          <p:spTgt spid="58"/>
                                        </p:tgtEl>
                                        <p:attrNameLst>
                                          <p:attrName>ppt_x</p:attrName>
                                          <p:attrName>ppt_y</p:attrName>
                                        </p:attrNameLst>
                                      </p:cBhvr>
                                    </p:animMotion>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35" presetClass="path" presetSubtype="0" accel="50000" decel="50000" fill="hold" grpId="0" nodeType="withEffect">
                                  <p:stCondLst>
                                    <p:cond delay="0"/>
                                  </p:stCondLst>
                                  <p:childTnLst>
                                    <p:animMotion origin="layout" path="M 0.00973 -1.11111E-6 L -3.88889E-6 -1.11111E-6 " pathEditMode="relative" rAng="0" ptsTypes="AA">
                                      <p:cBhvr>
                                        <p:cTn id="20" dur="750" fill="hold"/>
                                        <p:tgtEl>
                                          <p:spTgt spid="54"/>
                                        </p:tgtEl>
                                        <p:attrNameLst>
                                          <p:attrName>ppt_x</p:attrName>
                                          <p:attrName>ppt_y</p:attrName>
                                        </p:attrNameLst>
                                      </p:cBhvr>
                                      <p:rCtr x="-486" y="0"/>
                                    </p:animMotion>
                                  </p:childTnLst>
                                </p:cTn>
                              </p:par>
                              <p:par>
                                <p:cTn id="21" presetID="10" presetClass="entr" presetSubtype="0" fill="hold" grpId="0" nodeType="with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250" fill="hold"/>
                                        <p:tgtEl>
                                          <p:spTgt spid="9"/>
                                        </p:tgtEl>
                                        <p:attrNameLst>
                                          <p:attrName>ppt_x</p:attrName>
                                        </p:attrNameLst>
                                      </p:cBhvr>
                                      <p:tavLst>
                                        <p:tav tm="0">
                                          <p:val>
                                            <p:strVal val="1+#ppt_w/2"/>
                                          </p:val>
                                        </p:tav>
                                        <p:tav tm="100000">
                                          <p:val>
                                            <p:strVal val="#ppt_x"/>
                                          </p:val>
                                        </p:tav>
                                      </p:tavLst>
                                    </p:anim>
                                    <p:anim calcmode="lin" valueType="num">
                                      <p:cBhvr additive="base">
                                        <p:cTn id="45" dur="25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250" fill="hold"/>
                                        <p:tgtEl>
                                          <p:spTgt spid="10"/>
                                        </p:tgtEl>
                                        <p:attrNameLst>
                                          <p:attrName>ppt_x</p:attrName>
                                        </p:attrNameLst>
                                      </p:cBhvr>
                                      <p:tavLst>
                                        <p:tav tm="0">
                                          <p:val>
                                            <p:strVal val="1+#ppt_w/2"/>
                                          </p:val>
                                        </p:tav>
                                        <p:tav tm="100000">
                                          <p:val>
                                            <p:strVal val="#ppt_x"/>
                                          </p:val>
                                        </p:tav>
                                      </p:tavLst>
                                    </p:anim>
                                    <p:anim calcmode="lin" valueType="num">
                                      <p:cBhvr additive="base">
                                        <p:cTn id="54" dur="25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4000"/>
                            </p:stCondLst>
                            <p:childTnLst>
                              <p:par>
                                <p:cTn id="60" presetID="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50" fill="hold"/>
                                        <p:tgtEl>
                                          <p:spTgt spid="11"/>
                                        </p:tgtEl>
                                        <p:attrNameLst>
                                          <p:attrName>ppt_x</p:attrName>
                                        </p:attrNameLst>
                                      </p:cBhvr>
                                      <p:tavLst>
                                        <p:tav tm="0">
                                          <p:val>
                                            <p:strVal val="1+#ppt_w/2"/>
                                          </p:val>
                                        </p:tav>
                                        <p:tav tm="100000">
                                          <p:val>
                                            <p:strVal val="#ppt_x"/>
                                          </p:val>
                                        </p:tav>
                                      </p:tavLst>
                                    </p:anim>
                                    <p:anim calcmode="lin" valueType="num">
                                      <p:cBhvr additive="base">
                                        <p:cTn id="63" dur="250" fill="hold"/>
                                        <p:tgtEl>
                                          <p:spTgt spid="11"/>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2" presetClass="entr" presetSubtype="8"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000"/>
                            </p:stCondLst>
                            <p:childTnLst>
                              <p:par>
                                <p:cTn id="69" presetID="2" presetClass="entr" presetSubtype="2"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50" fill="hold"/>
                                        <p:tgtEl>
                                          <p:spTgt spid="12"/>
                                        </p:tgtEl>
                                        <p:attrNameLst>
                                          <p:attrName>ppt_x</p:attrName>
                                        </p:attrNameLst>
                                      </p:cBhvr>
                                      <p:tavLst>
                                        <p:tav tm="0">
                                          <p:val>
                                            <p:strVal val="1+#ppt_w/2"/>
                                          </p:val>
                                        </p:tav>
                                        <p:tav tm="100000">
                                          <p:val>
                                            <p:strVal val="#ppt_x"/>
                                          </p:val>
                                        </p:tav>
                                      </p:tavLst>
                                    </p:anim>
                                    <p:anim calcmode="lin" valueType="num">
                                      <p:cBhvr additive="base">
                                        <p:cTn id="72" dur="25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p:stCondLst>
                              <p:cond delay="6000"/>
                            </p:stCondLst>
                            <p:childTnLst>
                              <p:par>
                                <p:cTn id="78" presetID="21" presetClass="entr" presetSubtype="4"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heel(4)">
                                      <p:cBhvr>
                                        <p:cTn id="80" dur="750"/>
                                        <p:tgtEl>
                                          <p:spTgt spid="2"/>
                                        </p:tgtEl>
                                      </p:cBhvr>
                                    </p:animEffect>
                                  </p:childTnLst>
                                </p:cTn>
                              </p:par>
                            </p:childTnLst>
                          </p:cTn>
                        </p:par>
                        <p:par>
                          <p:cTn id="81" fill="hold">
                            <p:stCondLst>
                              <p:cond delay="7000"/>
                            </p:stCondLst>
                            <p:childTnLst>
                              <p:par>
                                <p:cTn id="82" presetID="26" presetClass="emph" presetSubtype="0" fill="hold" grpId="1" nodeType="afterEffect">
                                  <p:stCondLst>
                                    <p:cond delay="0"/>
                                  </p:stCondLst>
                                  <p:childTnLst>
                                    <p:animEffect transition="out" filter="fade">
                                      <p:cBhvr>
                                        <p:cTn id="83" dur="500" tmFilter="0, 0; .2, .5; .8, .5; 1, 0"/>
                                        <p:tgtEl>
                                          <p:spTgt spid="9"/>
                                        </p:tgtEl>
                                      </p:cBhvr>
                                    </p:animEffect>
                                    <p:animScale>
                                      <p:cBhvr>
                                        <p:cTn id="84"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8" grpId="0"/>
      <p:bldP spid="9" grpId="0"/>
      <p:bldP spid="9" grpId="1"/>
      <p:bldP spid="10" grpId="0"/>
      <p:bldP spid="11" grpId="0"/>
      <p:bldP spid="1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关 于 我</a:t>
            </a:r>
          </a:p>
        </p:txBody>
      </p:sp>
      <p:sp>
        <p:nvSpPr>
          <p:cNvPr id="17" name="圆角矩形 16"/>
          <p:cNvSpPr/>
          <p:nvPr/>
        </p:nvSpPr>
        <p:spPr>
          <a:xfrm>
            <a:off x="755576" y="1373534"/>
            <a:ext cx="2454936" cy="2925487"/>
          </a:xfrm>
          <a:prstGeom prst="roundRect">
            <a:avLst>
              <a:gd name="adj" fmla="val 8400"/>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618942" y="1510497"/>
            <a:ext cx="2031325" cy="646331"/>
          </a:xfrm>
          <a:prstGeom prst="rect">
            <a:avLst/>
          </a:prstGeom>
          <a:noFill/>
        </p:spPr>
        <p:txBody>
          <a:bodyPr wrap="none" rtlCol="0">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个人简介</a:t>
            </a:r>
          </a:p>
        </p:txBody>
      </p:sp>
      <p:sp>
        <p:nvSpPr>
          <p:cNvPr id="19" name="TextBox 18"/>
          <p:cNvSpPr txBox="1"/>
          <p:nvPr/>
        </p:nvSpPr>
        <p:spPr>
          <a:xfrm>
            <a:off x="3599892" y="2204847"/>
            <a:ext cx="3424335" cy="1384995"/>
          </a:xfrm>
          <a:prstGeom prst="rect">
            <a:avLst/>
          </a:prstGeom>
          <a:noFill/>
        </p:spPr>
        <p:txBody>
          <a:bodyPr wrap="non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姓名</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第一</a:t>
            </a:r>
            <a:r>
              <a:rPr lang="en-US" altLang="zh-CN" sz="1400" dirty="0">
                <a:latin typeface="微软雅黑" panose="020B0503020204020204" pitchFamily="34" charset="-122"/>
                <a:ea typeface="微软雅黑" panose="020B0503020204020204" pitchFamily="34" charset="-122"/>
              </a:rPr>
              <a:t>PPT</a:t>
            </a:r>
            <a:r>
              <a:rPr lang="en-US" altLang="zh-CN" sz="1400" dirty="0" smtClean="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出生年月：</a:t>
            </a:r>
            <a:r>
              <a:rPr lang="en-US" altLang="zh-CN" sz="1400" dirty="0">
                <a:latin typeface="微软雅黑" panose="020B0503020204020204" pitchFamily="34" charset="-122"/>
                <a:ea typeface="微软雅黑" panose="020B0503020204020204" pitchFamily="34" charset="-122"/>
              </a:rPr>
              <a:t>1989</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性别：女</a:t>
            </a:r>
            <a:r>
              <a:rPr lang="en-US" altLang="zh-CN" sz="1400" dirty="0">
                <a:latin typeface="微软雅黑" panose="020B0503020204020204" pitchFamily="34" charset="-122"/>
                <a:ea typeface="微软雅黑" panose="020B0503020204020204" pitchFamily="34" charset="-122"/>
              </a:rPr>
              <a:t>        </a:t>
            </a:r>
          </a:p>
          <a:p>
            <a:pPr>
              <a:lnSpc>
                <a:spcPct val="150000"/>
              </a:lnSpc>
            </a:pPr>
            <a:r>
              <a:rPr lang="zh-CN" altLang="en-US" sz="1400" dirty="0">
                <a:latin typeface="微软雅黑" panose="020B0503020204020204" pitchFamily="34" charset="-122"/>
                <a:ea typeface="微软雅黑" panose="020B0503020204020204" pitchFamily="34" charset="-122"/>
              </a:rPr>
              <a:t>籍贯：安徽省合肥市</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专业：</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设计师    求职意向：设计总监</a:t>
            </a:r>
            <a:endParaRPr lang="en-US" altLang="zh-CN" sz="1400"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731357" y="3624303"/>
            <a:ext cx="320435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59349" y="3769224"/>
            <a:ext cx="817853" cy="400110"/>
          </a:xfrm>
          <a:prstGeom prst="rect">
            <a:avLst/>
          </a:prstGeom>
          <a:noFill/>
        </p:spPr>
        <p:txBody>
          <a:bodyPr wrap="none" rtlCol="0">
            <a:spAutoFit/>
          </a:bodyPr>
          <a:lstStyle/>
          <a:p>
            <a:r>
              <a:rPr lang="en-US" altLang="zh-CN" sz="2000" dirty="0">
                <a:solidFill>
                  <a:srgbClr val="0070C0"/>
                </a:solidFill>
                <a:latin typeface="微软雅黑" panose="020B0503020204020204" pitchFamily="34" charset="-122"/>
                <a:ea typeface="微软雅黑" panose="020B0503020204020204" pitchFamily="34" charset="-122"/>
              </a:rPr>
              <a:t>80</a:t>
            </a:r>
            <a:r>
              <a:rPr lang="zh-CN" altLang="en-US" sz="2000" dirty="0">
                <a:solidFill>
                  <a:srgbClr val="0070C0"/>
                </a:solidFill>
                <a:latin typeface="微软雅黑" panose="020B0503020204020204" pitchFamily="34" charset="-122"/>
                <a:ea typeface="微软雅黑" panose="020B0503020204020204" pitchFamily="34" charset="-122"/>
              </a:rPr>
              <a:t>后 </a:t>
            </a:r>
          </a:p>
        </p:txBody>
      </p:sp>
      <p:sp>
        <p:nvSpPr>
          <p:cNvPr id="22" name="TextBox 21"/>
          <p:cNvSpPr txBox="1"/>
          <p:nvPr/>
        </p:nvSpPr>
        <p:spPr>
          <a:xfrm>
            <a:off x="4523445" y="3769224"/>
            <a:ext cx="772969" cy="400110"/>
          </a:xfrm>
          <a:prstGeom prst="rect">
            <a:avLst/>
          </a:prstGeom>
          <a:noFill/>
        </p:spPr>
        <p:txBody>
          <a:bodyPr wrap="non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责任 </a:t>
            </a:r>
          </a:p>
        </p:txBody>
      </p:sp>
      <p:sp>
        <p:nvSpPr>
          <p:cNvPr id="23" name="TextBox 22"/>
          <p:cNvSpPr txBox="1"/>
          <p:nvPr/>
        </p:nvSpPr>
        <p:spPr>
          <a:xfrm>
            <a:off x="5373990" y="3769224"/>
            <a:ext cx="697627" cy="400110"/>
          </a:xfrm>
          <a:prstGeom prst="rect">
            <a:avLst/>
          </a:prstGeom>
          <a:noFill/>
        </p:spPr>
        <p:txBody>
          <a:bodyPr wrap="non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勇敢</a:t>
            </a:r>
          </a:p>
        </p:txBody>
      </p:sp>
      <p:cxnSp>
        <p:nvCxnSpPr>
          <p:cNvPr id="24" name="直接连接符 23"/>
          <p:cNvCxnSpPr/>
          <p:nvPr/>
        </p:nvCxnSpPr>
        <p:spPr>
          <a:xfrm>
            <a:off x="4451437" y="3841260"/>
            <a:ext cx="0" cy="252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3525" y="3841260"/>
            <a:ext cx="0" cy="252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by="(-#ppt_w*2)" calcmode="lin" valueType="num">
                                      <p:cBhvr rctx="PPT">
                                        <p:cTn id="15" dur="500" autoRev="1" fill="hold">
                                          <p:stCondLst>
                                            <p:cond delay="0"/>
                                          </p:stCondLst>
                                        </p:cTn>
                                        <p:tgtEl>
                                          <p:spTgt spid="18"/>
                                        </p:tgtEl>
                                        <p:attrNameLst>
                                          <p:attrName>ppt_w</p:attrName>
                                        </p:attrNameLst>
                                      </p:cBhvr>
                                    </p:anim>
                                    <p:anim by="(#ppt_w*0.50)" calcmode="lin" valueType="num">
                                      <p:cBhvr>
                                        <p:cTn id="16" dur="500" decel="50000" autoRev="1" fill="hold">
                                          <p:stCondLst>
                                            <p:cond delay="0"/>
                                          </p:stCondLst>
                                        </p:cTn>
                                        <p:tgtEl>
                                          <p:spTgt spid="18"/>
                                        </p:tgtEl>
                                        <p:attrNameLst>
                                          <p:attrName>ppt_x</p:attrName>
                                        </p:attrNameLst>
                                      </p:cBhvr>
                                    </p:anim>
                                    <p:anim from="(-#ppt_h/2)" to="(#ppt_y)" calcmode="lin" valueType="num">
                                      <p:cBhvr>
                                        <p:cTn id="17" dur="1000" fill="hold">
                                          <p:stCondLst>
                                            <p:cond delay="0"/>
                                          </p:stCondLst>
                                        </p:cTn>
                                        <p:tgtEl>
                                          <p:spTgt spid="18"/>
                                        </p:tgtEl>
                                        <p:attrNameLst>
                                          <p:attrName>ppt_y</p:attrName>
                                        </p:attrNameLst>
                                      </p:cBhvr>
                                    </p:anim>
                                    <p:animRot by="21600000">
                                      <p:cBhvr>
                                        <p:cTn id="18" dur="1000" fill="hold">
                                          <p:stCondLst>
                                            <p:cond delay="0"/>
                                          </p:stCondLst>
                                        </p:cTn>
                                        <p:tgtEl>
                                          <p:spTgt spid="18"/>
                                        </p:tgtEl>
                                        <p:attrNameLst>
                                          <p:attrName>r</p:attrName>
                                        </p:attrNameLst>
                                      </p:cBhvr>
                                    </p:animRot>
                                  </p:childTnLst>
                                </p:cTn>
                              </p:par>
                              <p:par>
                                <p:cTn id="19" presetID="41" presetClass="entr" presetSubtype="0" fill="hold" grpId="1" nodeType="with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18"/>
                                        </p:tgtEl>
                                        <p:attrNameLst>
                                          <p:attrName>ppt_y</p:attrName>
                                        </p:attrNameLst>
                                      </p:cBhvr>
                                      <p:tavLst>
                                        <p:tav tm="0">
                                          <p:val>
                                            <p:strVal val="#ppt_y"/>
                                          </p:val>
                                        </p:tav>
                                        <p:tav tm="100000">
                                          <p:val>
                                            <p:strVal val="#ppt_y"/>
                                          </p:val>
                                        </p:tav>
                                      </p:tavLst>
                                    </p:anim>
                                    <p:anim calcmode="lin" valueType="num">
                                      <p:cBhvr>
                                        <p:cTn id="23"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18"/>
                                        </p:tgtEl>
                                      </p:cBhvr>
                                    </p:animEffect>
                                  </p:childTnLst>
                                </p:cTn>
                              </p:par>
                            </p:childTnLst>
                          </p:cTn>
                        </p:par>
                        <p:par>
                          <p:cTn id="26" fill="hold">
                            <p:stCondLst>
                              <p:cond delay="22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9"/>
                                        </p:tgtEl>
                                        <p:attrNameLst>
                                          <p:attrName>ppt_y</p:attrName>
                                        </p:attrNameLst>
                                      </p:cBhvr>
                                      <p:tavLst>
                                        <p:tav tm="0">
                                          <p:val>
                                            <p:strVal val="#ppt_y"/>
                                          </p:val>
                                        </p:tav>
                                        <p:tav tm="100000">
                                          <p:val>
                                            <p:strVal val="#ppt_y"/>
                                          </p:val>
                                        </p:tav>
                                      </p:tavLst>
                                    </p:anim>
                                    <p:anim calcmode="lin" valueType="num">
                                      <p:cBhvr>
                                        <p:cTn id="3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9"/>
                                        </p:tgtEl>
                                      </p:cBhvr>
                                    </p:animEffect>
                                  </p:childTnLst>
                                </p:cTn>
                              </p:par>
                            </p:childTnLst>
                          </p:cTn>
                        </p:par>
                        <p:par>
                          <p:cTn id="34" fill="hold">
                            <p:stCondLst>
                              <p:cond delay="60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6550"/>
                            </p:stCondLst>
                            <p:childTnLst>
                              <p:par>
                                <p:cTn id="39" presetID="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par>
                          <p:cTn id="47" fill="hold">
                            <p:stCondLst>
                              <p:cond delay="705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p:bldP spid="18" grpId="1"/>
      <p:bldP spid="19"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个人履历</a:t>
            </a:r>
          </a:p>
        </p:txBody>
      </p:sp>
      <p:cxnSp>
        <p:nvCxnSpPr>
          <p:cNvPr id="29" name="直接连接符 28"/>
          <p:cNvCxnSpPr/>
          <p:nvPr/>
        </p:nvCxnSpPr>
        <p:spPr>
          <a:xfrm>
            <a:off x="4517993" y="1524514"/>
            <a:ext cx="0" cy="28803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968043" y="1089450"/>
            <a:ext cx="2916325" cy="307777"/>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rPr>
              <a:t>点击添加文字说明</a:t>
            </a:r>
            <a:endParaRPr lang="en-US" altLang="zh-CN" sz="1400" b="1" dirty="0">
              <a:latin typeface="微软雅黑" panose="020B0503020204020204" pitchFamily="34" charset="-122"/>
              <a:ea typeface="微软雅黑" panose="020B0503020204020204" pitchFamily="34" charset="-122"/>
            </a:endParaRPr>
          </a:p>
        </p:txBody>
      </p:sp>
      <p:sp>
        <p:nvSpPr>
          <p:cNvPr id="31" name="TextBox 62"/>
          <p:cNvSpPr txBox="1"/>
          <p:nvPr/>
        </p:nvSpPr>
        <p:spPr>
          <a:xfrm>
            <a:off x="4968043" y="1411743"/>
            <a:ext cx="2916324" cy="51193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2" name="矩形 31"/>
          <p:cNvSpPr/>
          <p:nvPr/>
        </p:nvSpPr>
        <p:spPr>
          <a:xfrm>
            <a:off x="4968043" y="2962866"/>
            <a:ext cx="2916325" cy="307777"/>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rPr>
              <a:t>点击添加文字说明</a:t>
            </a:r>
            <a:endParaRPr lang="en-US" altLang="zh-CN" sz="1400" b="1" dirty="0">
              <a:latin typeface="微软雅黑" panose="020B0503020204020204" pitchFamily="34" charset="-122"/>
              <a:ea typeface="微软雅黑" panose="020B0503020204020204" pitchFamily="34" charset="-122"/>
            </a:endParaRPr>
          </a:p>
        </p:txBody>
      </p:sp>
      <p:sp>
        <p:nvSpPr>
          <p:cNvPr id="33" name="TextBox 64"/>
          <p:cNvSpPr txBox="1"/>
          <p:nvPr/>
        </p:nvSpPr>
        <p:spPr>
          <a:xfrm>
            <a:off x="4968043" y="3285159"/>
            <a:ext cx="2916324" cy="550087"/>
          </a:xfrm>
          <a:prstGeom prst="rect">
            <a:avLst/>
          </a:prstGeom>
          <a:noFill/>
        </p:spPr>
        <p:txBody>
          <a:bodyPr wrap="square" rtlCol="0">
            <a:spAutoFit/>
          </a:bodyPr>
          <a:lstStyle/>
          <a:p>
            <a:pP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
        <p:nvSpPr>
          <p:cNvPr id="34" name="矩形 33"/>
          <p:cNvSpPr/>
          <p:nvPr/>
        </p:nvSpPr>
        <p:spPr>
          <a:xfrm>
            <a:off x="1115615" y="2067733"/>
            <a:ext cx="2916325" cy="307777"/>
          </a:xfrm>
          <a:prstGeom prst="rect">
            <a:avLst/>
          </a:prstGeom>
        </p:spPr>
        <p:txBody>
          <a:bodyPr wrap="square">
            <a:spAutoFit/>
          </a:bodyPr>
          <a:lstStyle/>
          <a:p>
            <a:pPr algn="r"/>
            <a:r>
              <a:rPr lang="zh-CN" altLang="en-US" sz="1400" b="1" dirty="0">
                <a:solidFill>
                  <a:srgbClr val="0070C0"/>
                </a:solidFill>
                <a:latin typeface="微软雅黑" panose="020B0503020204020204" pitchFamily="34" charset="-122"/>
                <a:ea typeface="微软雅黑" panose="020B0503020204020204" pitchFamily="34" charset="-122"/>
              </a:rPr>
              <a:t>点击添加文字说明</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35" name="TextBox 66"/>
          <p:cNvSpPr txBox="1"/>
          <p:nvPr/>
        </p:nvSpPr>
        <p:spPr>
          <a:xfrm>
            <a:off x="1115615" y="2390026"/>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
        <p:nvSpPr>
          <p:cNvPr id="36" name="矩形 35"/>
          <p:cNvSpPr/>
          <p:nvPr/>
        </p:nvSpPr>
        <p:spPr>
          <a:xfrm>
            <a:off x="1115615" y="3970602"/>
            <a:ext cx="2916325" cy="307777"/>
          </a:xfrm>
          <a:prstGeom prst="rect">
            <a:avLst/>
          </a:prstGeom>
        </p:spPr>
        <p:txBody>
          <a:bodyPr wrap="square">
            <a:spAutoFit/>
          </a:bodyPr>
          <a:lstStyle/>
          <a:p>
            <a:pPr algn="r"/>
            <a:r>
              <a:rPr lang="zh-CN" altLang="en-US" sz="1400" b="1" dirty="0">
                <a:solidFill>
                  <a:srgbClr val="0070C0"/>
                </a:solidFill>
                <a:latin typeface="微软雅黑" panose="020B0503020204020204" pitchFamily="34" charset="-122"/>
                <a:ea typeface="微软雅黑" panose="020B0503020204020204" pitchFamily="34" charset="-122"/>
              </a:rPr>
              <a:t>点击添加文字说明</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46" name="TextBox 68"/>
          <p:cNvSpPr txBox="1"/>
          <p:nvPr/>
        </p:nvSpPr>
        <p:spPr>
          <a:xfrm>
            <a:off x="1115615" y="4292895"/>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grpSp>
        <p:nvGrpSpPr>
          <p:cNvPr id="47" name="组合 46"/>
          <p:cNvGrpSpPr/>
          <p:nvPr/>
        </p:nvGrpSpPr>
        <p:grpSpPr>
          <a:xfrm>
            <a:off x="4195921" y="1153700"/>
            <a:ext cx="644529" cy="640686"/>
            <a:chOff x="4193808" y="1153700"/>
            <a:chExt cx="644529" cy="640686"/>
          </a:xfrm>
        </p:grpSpPr>
        <p:sp>
          <p:nvSpPr>
            <p:cNvPr id="48" name="椭圆 47"/>
            <p:cNvSpPr/>
            <p:nvPr/>
          </p:nvSpPr>
          <p:spPr>
            <a:xfrm>
              <a:off x="4197649" y="1153700"/>
              <a:ext cx="640688" cy="64068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57" name="TextBox 2"/>
            <p:cNvSpPr txBox="1"/>
            <p:nvPr/>
          </p:nvSpPr>
          <p:spPr>
            <a:xfrm>
              <a:off x="4193808" y="1306903"/>
              <a:ext cx="627095"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160561" y="2067733"/>
            <a:ext cx="715248" cy="715248"/>
            <a:chOff x="4160369" y="2067733"/>
            <a:chExt cx="715248" cy="715248"/>
          </a:xfrm>
        </p:grpSpPr>
        <p:grpSp>
          <p:nvGrpSpPr>
            <p:cNvPr id="59" name="组合 58"/>
            <p:cNvGrpSpPr/>
            <p:nvPr/>
          </p:nvGrpSpPr>
          <p:grpSpPr>
            <a:xfrm>
              <a:off x="4160369" y="2067733"/>
              <a:ext cx="715248" cy="715248"/>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70C0"/>
                  </a:solidFill>
                  <a:latin typeface="微软雅黑" panose="020B0503020204020204" pitchFamily="34" charset="-122"/>
                  <a:ea typeface="微软雅黑" panose="020B0503020204020204" pitchFamily="34" charset="-122"/>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70C0"/>
                  </a:solidFill>
                  <a:latin typeface="微软雅黑" panose="020B0503020204020204" pitchFamily="34" charset="-122"/>
                  <a:ea typeface="微软雅黑" panose="020B0503020204020204" pitchFamily="34" charset="-122"/>
                </a:endParaRPr>
              </a:p>
            </p:txBody>
          </p:sp>
        </p:grpSp>
        <p:sp>
          <p:nvSpPr>
            <p:cNvPr id="60" name="TextBox 34"/>
            <p:cNvSpPr txBox="1"/>
            <p:nvPr/>
          </p:nvSpPr>
          <p:spPr>
            <a:xfrm>
              <a:off x="4193808" y="2271467"/>
              <a:ext cx="627095" cy="307777"/>
            </a:xfrm>
            <a:prstGeom prst="rect">
              <a:avLst/>
            </a:prstGeom>
            <a:noFill/>
          </p:spPr>
          <p:txBody>
            <a:bodyPr wrap="non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2012</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195921" y="3059605"/>
            <a:ext cx="644529" cy="640686"/>
            <a:chOff x="4193808" y="3059605"/>
            <a:chExt cx="644529" cy="640686"/>
          </a:xfrm>
        </p:grpSpPr>
        <p:sp>
          <p:nvSpPr>
            <p:cNvPr id="68" name="椭圆 67"/>
            <p:cNvSpPr/>
            <p:nvPr/>
          </p:nvSpPr>
          <p:spPr>
            <a:xfrm>
              <a:off x="4197649" y="3059605"/>
              <a:ext cx="640688" cy="64068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69" name="TextBox 35"/>
            <p:cNvSpPr txBox="1"/>
            <p:nvPr/>
          </p:nvSpPr>
          <p:spPr>
            <a:xfrm>
              <a:off x="4193808" y="3253132"/>
              <a:ext cx="627095"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160561" y="3973638"/>
            <a:ext cx="715248" cy="715248"/>
            <a:chOff x="4160369" y="3973638"/>
            <a:chExt cx="715248" cy="715248"/>
          </a:xfrm>
        </p:grpSpPr>
        <p:grpSp>
          <p:nvGrpSpPr>
            <p:cNvPr id="71" name="组合 70"/>
            <p:cNvGrpSpPr/>
            <p:nvPr/>
          </p:nvGrpSpPr>
          <p:grpSpPr>
            <a:xfrm>
              <a:off x="4160369" y="3973638"/>
              <a:ext cx="715248" cy="71524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70C0"/>
                  </a:solidFill>
                  <a:latin typeface="微软雅黑" panose="020B0503020204020204" pitchFamily="34" charset="-122"/>
                  <a:ea typeface="微软雅黑" panose="020B0503020204020204" pitchFamily="34" charset="-122"/>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70C0"/>
                  </a:solidFill>
                  <a:latin typeface="微软雅黑" panose="020B0503020204020204" pitchFamily="34" charset="-122"/>
                  <a:ea typeface="微软雅黑" panose="020B0503020204020204" pitchFamily="34" charset="-122"/>
                </a:endParaRPr>
              </a:p>
            </p:txBody>
          </p:sp>
        </p:grpSp>
        <p:sp>
          <p:nvSpPr>
            <p:cNvPr id="72" name="TextBox 36"/>
            <p:cNvSpPr txBox="1"/>
            <p:nvPr/>
          </p:nvSpPr>
          <p:spPr>
            <a:xfrm>
              <a:off x="4193808" y="4200474"/>
              <a:ext cx="627095" cy="307777"/>
            </a:xfrm>
            <a:prstGeom prst="rect">
              <a:avLst/>
            </a:prstGeom>
            <a:noFill/>
          </p:spPr>
          <p:txBody>
            <a:bodyPr wrap="none" rtlCol="0">
              <a:spAutoFit/>
            </a:bodyPr>
            <a:lstStyle/>
            <a:p>
              <a:pPr algn="ctr"/>
              <a:r>
                <a:rPr lang="en-US" altLang="zh-CN" sz="1400" b="1" dirty="0" smtClean="0">
                  <a:solidFill>
                    <a:srgbClr val="0070C0"/>
                  </a:solidFill>
                  <a:latin typeface="微软雅黑" panose="020B0503020204020204" pitchFamily="34" charset="-122"/>
                  <a:ea typeface="微软雅黑" panose="020B0503020204020204" pitchFamily="34" charset="-122"/>
                </a:rPr>
                <a:t>2021</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6000"/>
                                        <p:tgtEl>
                                          <p:spTgt spid="29"/>
                                        </p:tgtEl>
                                      </p:cBhvr>
                                    </p:animEffect>
                                  </p:childTnLst>
                                </p:cTn>
                              </p:par>
                              <p:par>
                                <p:cTn id="8" presetID="23" presetClass="entr" presetSubtype="288" fill="hold" nodeType="withEffect">
                                  <p:stCondLst>
                                    <p:cond delay="25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strVal val="4/3*#ppt_w"/>
                                          </p:val>
                                        </p:tav>
                                        <p:tav tm="100000">
                                          <p:val>
                                            <p:strVal val="#ppt_w"/>
                                          </p:val>
                                        </p:tav>
                                      </p:tavLst>
                                    </p:anim>
                                    <p:anim calcmode="lin" valueType="num">
                                      <p:cBhvr>
                                        <p:cTn id="11" dur="500" fill="hold"/>
                                        <p:tgtEl>
                                          <p:spTgt spid="47"/>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ppt_h/2"/>
                                          </p:val>
                                        </p:tav>
                                        <p:tav tm="100000">
                                          <p:val>
                                            <p:strVal val="#ppt_y"/>
                                          </p:val>
                                        </p:tav>
                                      </p:tavLst>
                                    </p:anim>
                                    <p:anim calcmode="lin" valueType="num">
                                      <p:cBhvr>
                                        <p:cTn id="16" dur="500" fill="hold"/>
                                        <p:tgtEl>
                                          <p:spTgt spid="30"/>
                                        </p:tgtEl>
                                        <p:attrNameLst>
                                          <p:attrName>ppt_w</p:attrName>
                                        </p:attrNameLst>
                                      </p:cBhvr>
                                      <p:tavLst>
                                        <p:tav tm="0">
                                          <p:val>
                                            <p:strVal val="#ppt_w"/>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strVal val="4/3*#ppt_w"/>
                                          </p:val>
                                        </p:tav>
                                        <p:tav tm="100000">
                                          <p:val>
                                            <p:strVal val="#ppt_w"/>
                                          </p:val>
                                        </p:tav>
                                      </p:tavLst>
                                    </p:anim>
                                    <p:anim calcmode="lin" valueType="num">
                                      <p:cBhvr>
                                        <p:cTn id="24" dur="500" fill="hold"/>
                                        <p:tgtEl>
                                          <p:spTgt spid="58"/>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ppt_h/2"/>
                                          </p:val>
                                        </p:tav>
                                        <p:tav tm="100000">
                                          <p:val>
                                            <p:strVal val="#ppt_y"/>
                                          </p:val>
                                        </p:tav>
                                      </p:tavLst>
                                    </p:anim>
                                    <p:anim calcmode="lin" valueType="num">
                                      <p:cBhvr>
                                        <p:cTn id="29" dur="500" fill="hold"/>
                                        <p:tgtEl>
                                          <p:spTgt spid="34"/>
                                        </p:tgtEl>
                                        <p:attrNameLst>
                                          <p:attrName>ppt_w</p:attrName>
                                        </p:attrNameLst>
                                      </p:cBhvr>
                                      <p:tavLst>
                                        <p:tav tm="0">
                                          <p:val>
                                            <p:strVal val="#ppt_w"/>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strVal val="4/3*#ppt_w"/>
                                          </p:val>
                                        </p:tav>
                                        <p:tav tm="100000">
                                          <p:val>
                                            <p:strVal val="#ppt_w"/>
                                          </p:val>
                                        </p:tav>
                                      </p:tavLst>
                                    </p:anim>
                                    <p:anim calcmode="lin" valueType="num">
                                      <p:cBhvr>
                                        <p:cTn id="37" dur="500" fill="hold"/>
                                        <p:tgtEl>
                                          <p:spTgt spid="67"/>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ppt_x</p:attrName>
                                        </p:attrNameLst>
                                      </p:cBhvr>
                                      <p:tavLst>
                                        <p:tav tm="0">
                                          <p:val>
                                            <p:strVal val="#ppt_x"/>
                                          </p:val>
                                        </p:tav>
                                        <p:tav tm="100000">
                                          <p:val>
                                            <p:strVal val="#ppt_x"/>
                                          </p:val>
                                        </p:tav>
                                      </p:tavLst>
                                    </p:anim>
                                    <p:anim calcmode="lin" valueType="num">
                                      <p:cBhvr>
                                        <p:cTn id="41" dur="500" fill="hold"/>
                                        <p:tgtEl>
                                          <p:spTgt spid="32"/>
                                        </p:tgtEl>
                                        <p:attrNameLst>
                                          <p:attrName>ppt_y</p:attrName>
                                        </p:attrNameLst>
                                      </p:cBhvr>
                                      <p:tavLst>
                                        <p:tav tm="0">
                                          <p:val>
                                            <p:strVal val="#ppt_y-#ppt_h/2"/>
                                          </p:val>
                                        </p:tav>
                                        <p:tav tm="100000">
                                          <p:val>
                                            <p:strVal val="#ppt_y"/>
                                          </p:val>
                                        </p:tav>
                                      </p:tavLst>
                                    </p:anim>
                                    <p:anim calcmode="lin" valueType="num">
                                      <p:cBhvr>
                                        <p:cTn id="42" dur="500" fill="hold"/>
                                        <p:tgtEl>
                                          <p:spTgt spid="32"/>
                                        </p:tgtEl>
                                        <p:attrNameLst>
                                          <p:attrName>ppt_w</p:attrName>
                                        </p:attrNameLst>
                                      </p:cBhvr>
                                      <p:tavLst>
                                        <p:tav tm="0">
                                          <p:val>
                                            <p:strVal val="#ppt_w"/>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strVal val="4/3*#ppt_w"/>
                                          </p:val>
                                        </p:tav>
                                        <p:tav tm="100000">
                                          <p:val>
                                            <p:strVal val="#ppt_w"/>
                                          </p:val>
                                        </p:tav>
                                      </p:tavLst>
                                    </p:anim>
                                    <p:anim calcmode="lin" valueType="num">
                                      <p:cBhvr>
                                        <p:cTn id="50" dur="500" fill="hold"/>
                                        <p:tgtEl>
                                          <p:spTgt spid="70"/>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ppt_x</p:attrName>
                                        </p:attrNameLst>
                                      </p:cBhvr>
                                      <p:tavLst>
                                        <p:tav tm="0">
                                          <p:val>
                                            <p:strVal val="#ppt_x"/>
                                          </p:val>
                                        </p:tav>
                                        <p:tav tm="100000">
                                          <p:val>
                                            <p:strVal val="#ppt_x"/>
                                          </p:val>
                                        </p:tav>
                                      </p:tavLst>
                                    </p:anim>
                                    <p:anim calcmode="lin" valueType="num">
                                      <p:cBhvr>
                                        <p:cTn id="54" dur="500" fill="hold"/>
                                        <p:tgtEl>
                                          <p:spTgt spid="36"/>
                                        </p:tgtEl>
                                        <p:attrNameLst>
                                          <p:attrName>ppt_y</p:attrName>
                                        </p:attrNameLst>
                                      </p:cBhvr>
                                      <p:tavLst>
                                        <p:tav tm="0">
                                          <p:val>
                                            <p:strVal val="#ppt_y-#ppt_h/2"/>
                                          </p:val>
                                        </p:tav>
                                        <p:tav tm="100000">
                                          <p:val>
                                            <p:strVal val="#ppt_y"/>
                                          </p:val>
                                        </p:tav>
                                      </p:tavLst>
                                    </p:anim>
                                    <p:anim calcmode="lin" valueType="num">
                                      <p:cBhvr>
                                        <p:cTn id="55" dur="500" fill="hold"/>
                                        <p:tgtEl>
                                          <p:spTgt spid="36"/>
                                        </p:tgtEl>
                                        <p:attrNameLst>
                                          <p:attrName>ppt_w</p:attrName>
                                        </p:attrNameLst>
                                      </p:cBhvr>
                                      <p:tavLst>
                                        <p:tav tm="0">
                                          <p:val>
                                            <p:strVal val="#ppt_w"/>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荣誉奖项</a:t>
            </a:r>
          </a:p>
        </p:txBody>
      </p:sp>
      <p:grpSp>
        <p:nvGrpSpPr>
          <p:cNvPr id="29" name="组合 28"/>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32" name="椭圆 31"/>
          <p:cNvSpPr/>
          <p:nvPr/>
        </p:nvSpPr>
        <p:spPr>
          <a:xfrm>
            <a:off x="5456848" y="1851670"/>
            <a:ext cx="699328" cy="69932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33" name="组合 32"/>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36" name="椭圆 35"/>
          <p:cNvSpPr/>
          <p:nvPr/>
        </p:nvSpPr>
        <p:spPr>
          <a:xfrm>
            <a:off x="4400031" y="2859782"/>
            <a:ext cx="986506" cy="9865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2774913" y="1328278"/>
            <a:ext cx="1603512" cy="160351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6601640" y="1539146"/>
            <a:ext cx="103105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571569" y="1255861"/>
            <a:ext cx="109677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2013</a:t>
            </a:r>
            <a:r>
              <a:rPr lang="zh-CN" altLang="en-US" sz="1400" b="1" dirty="0">
                <a:solidFill>
                  <a:srgbClr val="0070C0"/>
                </a:solidFill>
                <a:latin typeface="微软雅黑" panose="020B0503020204020204" pitchFamily="34" charset="-122"/>
                <a:ea typeface="微软雅黑" panose="020B0503020204020204" pitchFamily="34" charset="-122"/>
              </a:rPr>
              <a:t>年</a:t>
            </a:r>
            <a:r>
              <a:rPr lang="en-US" altLang="zh-CN" sz="1400" b="1" dirty="0">
                <a:solidFill>
                  <a:srgbClr val="0070C0"/>
                </a:solidFill>
                <a:latin typeface="微软雅黑" panose="020B0503020204020204" pitchFamily="34" charset="-122"/>
                <a:ea typeface="微软雅黑" panose="020B0503020204020204" pitchFamily="34" charset="-122"/>
              </a:rPr>
              <a:t>5</a:t>
            </a:r>
            <a:r>
              <a:rPr lang="zh-CN" altLang="en-US" sz="1400" b="1" dirty="0">
                <a:solidFill>
                  <a:srgbClr val="0070C0"/>
                </a:solidFill>
                <a:latin typeface="微软雅黑" panose="020B0503020204020204" pitchFamily="34" charset="-122"/>
                <a:ea typeface="微软雅黑" panose="020B0503020204020204" pitchFamily="34" charset="-122"/>
              </a:rPr>
              <a:t>月</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6499180" y="2454156"/>
            <a:ext cx="103105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6501974" y="2167305"/>
            <a:ext cx="109677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2013</a:t>
            </a:r>
            <a:r>
              <a:rPr lang="zh-CN" altLang="en-US" sz="1400" b="1" dirty="0">
                <a:solidFill>
                  <a:srgbClr val="0070C0"/>
                </a:solidFill>
                <a:latin typeface="微软雅黑" panose="020B0503020204020204" pitchFamily="34" charset="-122"/>
                <a:ea typeface="微软雅黑" panose="020B0503020204020204" pitchFamily="34" charset="-122"/>
              </a:rPr>
              <a:t>年</a:t>
            </a:r>
            <a:r>
              <a:rPr lang="en-US" altLang="zh-CN" sz="1400" b="1" dirty="0">
                <a:solidFill>
                  <a:srgbClr val="0070C0"/>
                </a:solidFill>
                <a:latin typeface="微软雅黑" panose="020B0503020204020204" pitchFamily="34" charset="-122"/>
                <a:ea typeface="微软雅黑" panose="020B0503020204020204" pitchFamily="34" charset="-122"/>
              </a:rPr>
              <a:t>8</a:t>
            </a:r>
            <a:r>
              <a:rPr lang="zh-CN" altLang="en-US" sz="1400" b="1" dirty="0">
                <a:solidFill>
                  <a:srgbClr val="0070C0"/>
                </a:solidFill>
                <a:latin typeface="微软雅黑" panose="020B0503020204020204" pitchFamily="34" charset="-122"/>
                <a:ea typeface="微软雅黑" panose="020B0503020204020204" pitchFamily="34" charset="-122"/>
              </a:rPr>
              <a:t>月</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145043" y="3421886"/>
            <a:ext cx="103105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124367" y="3104121"/>
            <a:ext cx="109677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2018</a:t>
            </a:r>
            <a:r>
              <a:rPr lang="zh-CN" altLang="en-US" sz="1400" b="1" dirty="0" smtClean="0">
                <a:solidFill>
                  <a:srgbClr val="0070C0"/>
                </a:solidFill>
                <a:latin typeface="微软雅黑" panose="020B0503020204020204" pitchFamily="34" charset="-122"/>
                <a:ea typeface="微软雅黑" panose="020B0503020204020204" pitchFamily="34" charset="-122"/>
              </a:rPr>
              <a:t>年</a:t>
            </a:r>
            <a:r>
              <a:rPr lang="en-US" altLang="zh-CN" sz="1400" b="1" dirty="0">
                <a:solidFill>
                  <a:srgbClr val="0070C0"/>
                </a:solidFill>
                <a:latin typeface="微软雅黑" panose="020B0503020204020204" pitchFamily="34" charset="-122"/>
                <a:ea typeface="微软雅黑" panose="020B0503020204020204" pitchFamily="34" charset="-122"/>
              </a:rPr>
              <a:t>4</a:t>
            </a:r>
            <a:r>
              <a:rPr lang="zh-CN" altLang="en-US" sz="1400" b="1" dirty="0">
                <a:solidFill>
                  <a:srgbClr val="0070C0"/>
                </a:solidFill>
                <a:latin typeface="微软雅黑" panose="020B0503020204020204" pitchFamily="34" charset="-122"/>
                <a:ea typeface="微软雅黑" panose="020B0503020204020204" pitchFamily="34" charset="-122"/>
              </a:rPr>
              <a:t>月</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4842996" y="4254356"/>
            <a:ext cx="1172116"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4846613" y="3999040"/>
            <a:ext cx="109677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2018</a:t>
            </a:r>
            <a:r>
              <a:rPr lang="zh-CN" altLang="en-US" sz="1400" b="1" dirty="0" smtClean="0">
                <a:solidFill>
                  <a:srgbClr val="0070C0"/>
                </a:solidFill>
                <a:latin typeface="微软雅黑" panose="020B0503020204020204" pitchFamily="34" charset="-122"/>
                <a:ea typeface="微软雅黑" panose="020B0503020204020204" pitchFamily="34" charset="-122"/>
              </a:rPr>
              <a:t>年</a:t>
            </a:r>
            <a:r>
              <a:rPr lang="en-US" altLang="zh-CN" sz="1400" b="1" dirty="0">
                <a:solidFill>
                  <a:srgbClr val="0070C0"/>
                </a:solidFill>
                <a:latin typeface="微软雅黑" panose="020B0503020204020204" pitchFamily="34" charset="-122"/>
                <a:ea typeface="微软雅黑" panose="020B0503020204020204" pitchFamily="34" charset="-122"/>
              </a:rPr>
              <a:t>5</a:t>
            </a:r>
            <a:r>
              <a:rPr lang="zh-CN" altLang="en-US" sz="1400" b="1" dirty="0">
                <a:solidFill>
                  <a:srgbClr val="0070C0"/>
                </a:solidFill>
                <a:latin typeface="微软雅黑" panose="020B0503020204020204" pitchFamily="34" charset="-122"/>
                <a:ea typeface="微软雅黑" panose="020B0503020204020204" pitchFamily="34" charset="-122"/>
              </a:rPr>
              <a:t>月</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721463" y="3750300"/>
            <a:ext cx="1172116"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0237" y="3481167"/>
            <a:ext cx="1207382"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2018</a:t>
            </a:r>
            <a:r>
              <a:rPr lang="zh-CN" altLang="en-US" sz="1400" b="1" dirty="0" smtClean="0">
                <a:solidFill>
                  <a:srgbClr val="0070C0"/>
                </a:solidFill>
                <a:latin typeface="微软雅黑" panose="020B0503020204020204" pitchFamily="34" charset="-122"/>
                <a:ea typeface="微软雅黑" panose="020B0503020204020204" pitchFamily="34" charset="-122"/>
              </a:rPr>
              <a:t>年</a:t>
            </a:r>
            <a:r>
              <a:rPr lang="en-US" altLang="zh-CN" sz="1400" b="1" dirty="0">
                <a:solidFill>
                  <a:srgbClr val="0070C0"/>
                </a:solidFill>
                <a:latin typeface="微软雅黑" panose="020B0503020204020204" pitchFamily="34" charset="-122"/>
                <a:ea typeface="微软雅黑" panose="020B0503020204020204" pitchFamily="34" charset="-122"/>
              </a:rPr>
              <a:t>12</a:t>
            </a:r>
            <a:r>
              <a:rPr lang="zh-CN" altLang="en-US" sz="1400" b="1" dirty="0">
                <a:solidFill>
                  <a:srgbClr val="0070C0"/>
                </a:solidFill>
                <a:latin typeface="微软雅黑" panose="020B0503020204020204" pitchFamily="34" charset="-122"/>
                <a:ea typeface="微软雅黑" panose="020B0503020204020204" pitchFamily="34" charset="-122"/>
              </a:rPr>
              <a:t>月</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279659" y="2148087"/>
            <a:ext cx="1172116"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1274660" y="1841797"/>
            <a:ext cx="109677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2021</a:t>
            </a:r>
            <a:r>
              <a:rPr lang="zh-CN" altLang="en-US" sz="1400" b="1" dirty="0" smtClean="0">
                <a:solidFill>
                  <a:srgbClr val="0070C0"/>
                </a:solidFill>
                <a:latin typeface="微软雅黑" panose="020B0503020204020204" pitchFamily="34" charset="-122"/>
                <a:ea typeface="微软雅黑" panose="020B0503020204020204" pitchFamily="34" charset="-122"/>
              </a:rPr>
              <a:t>年</a:t>
            </a:r>
            <a:r>
              <a:rPr lang="en-US" altLang="zh-CN" sz="1400" b="1" dirty="0">
                <a:solidFill>
                  <a:srgbClr val="0070C0"/>
                </a:solidFill>
                <a:latin typeface="微软雅黑" panose="020B0503020204020204" pitchFamily="34" charset="-122"/>
                <a:ea typeface="微软雅黑" panose="020B0503020204020204" pitchFamily="34" charset="-122"/>
              </a:rPr>
              <a:t>2</a:t>
            </a:r>
            <a:r>
              <a:rPr lang="zh-CN" altLang="en-US" sz="1400" b="1" dirty="0">
                <a:solidFill>
                  <a:srgbClr val="0070C0"/>
                </a:solidFill>
                <a:latin typeface="微软雅黑" panose="020B0503020204020204" pitchFamily="34" charset="-122"/>
                <a:ea typeface="微软雅黑" panose="020B0503020204020204" pitchFamily="34" charset="-122"/>
              </a:rPr>
              <a:t>月</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6119428" y="3183870"/>
            <a:ext cx="4076" cy="46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60" idx="1"/>
          </p:cNvCxnSpPr>
          <p:nvPr/>
        </p:nvCxnSpPr>
        <p:spPr>
          <a:xfrm flipV="1">
            <a:off x="6499180" y="2239314"/>
            <a:ext cx="0" cy="3456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4842996" y="3999040"/>
            <a:ext cx="8518" cy="46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1680237" y="3578772"/>
            <a:ext cx="0" cy="39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267964" y="1834402"/>
            <a:ext cx="0" cy="54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Freeform 9"/>
          <p:cNvSpPr>
            <a:spLocks noEditPoints="1"/>
          </p:cNvSpPr>
          <p:nvPr/>
        </p:nvSpPr>
        <p:spPr bwMode="auto">
          <a:xfrm>
            <a:off x="3203470" y="1800756"/>
            <a:ext cx="782740" cy="717776"/>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anim calcmode="lin" valueType="num">
                                      <p:cBhvr>
                                        <p:cTn id="10" dur="500" fill="hold"/>
                                        <p:tgtEl>
                                          <p:spTgt spid="29"/>
                                        </p:tgtEl>
                                        <p:attrNameLst>
                                          <p:attrName>ppt_x</p:attrName>
                                        </p:attrNameLst>
                                      </p:cBhvr>
                                      <p:tavLst>
                                        <p:tav tm="0">
                                          <p:val>
                                            <p:fltVal val="0.5"/>
                                          </p:val>
                                        </p:tav>
                                        <p:tav tm="100000">
                                          <p:val>
                                            <p:strVal val="#ppt_x"/>
                                          </p:val>
                                        </p:tav>
                                      </p:tavLst>
                                    </p:anim>
                                    <p:anim calcmode="lin" valueType="num">
                                      <p:cBhvr>
                                        <p:cTn id="11" dur="500" fill="hold"/>
                                        <p:tgtEl>
                                          <p:spTgt spid="29"/>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p:tgtEl>
                                          <p:spTgt spid="58"/>
                                        </p:tgtEl>
                                        <p:attrNameLst>
                                          <p:attrName>ppt_x</p:attrName>
                                        </p:attrNameLst>
                                      </p:cBhvr>
                                      <p:tavLst>
                                        <p:tav tm="0">
                                          <p:val>
                                            <p:strVal val="#ppt_x-#ppt_w*1.125000"/>
                                          </p:val>
                                        </p:tav>
                                        <p:tav tm="100000">
                                          <p:val>
                                            <p:strVal val="#ppt_x"/>
                                          </p:val>
                                        </p:tav>
                                      </p:tavLst>
                                    </p:anim>
                                    <p:animEffect transition="in" filter="wipe(right)">
                                      <p:cBhvr>
                                        <p:cTn id="16" dur="500"/>
                                        <p:tgtEl>
                                          <p:spTgt spid="5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p:tgtEl>
                                          <p:spTgt spid="59"/>
                                        </p:tgtEl>
                                        <p:attrNameLst>
                                          <p:attrName>ppt_x</p:attrName>
                                        </p:attrNameLst>
                                      </p:cBhvr>
                                      <p:tavLst>
                                        <p:tav tm="0">
                                          <p:val>
                                            <p:strVal val="#ppt_x-#ppt_w*1.125000"/>
                                          </p:val>
                                        </p:tav>
                                        <p:tav tm="100000">
                                          <p:val>
                                            <p:strVal val="#ppt_x"/>
                                          </p:val>
                                        </p:tav>
                                      </p:tavLst>
                                    </p:anim>
                                    <p:animEffect transition="in" filter="wipe(right)">
                                      <p:cBhvr>
                                        <p:cTn id="20" dur="500"/>
                                        <p:tgtEl>
                                          <p:spTgt spid="59"/>
                                        </p:tgtEl>
                                      </p:cBhvr>
                                    </p:animEffect>
                                  </p:childTnLst>
                                </p:cTn>
                              </p:par>
                              <p:par>
                                <p:cTn id="21" presetID="12" presetClass="entr" presetSubtype="8"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p:tgtEl>
                                          <p:spTgt spid="74"/>
                                        </p:tgtEl>
                                        <p:attrNameLst>
                                          <p:attrName>ppt_x</p:attrName>
                                        </p:attrNameLst>
                                      </p:cBhvr>
                                      <p:tavLst>
                                        <p:tav tm="0">
                                          <p:val>
                                            <p:strVal val="#ppt_x-#ppt_w*1.125000"/>
                                          </p:val>
                                        </p:tav>
                                        <p:tav tm="100000">
                                          <p:val>
                                            <p:strVal val="#ppt_x"/>
                                          </p:val>
                                        </p:tav>
                                      </p:tavLst>
                                    </p:anim>
                                    <p:animEffect transition="in" filter="wipe(right)">
                                      <p:cBhvr>
                                        <p:cTn id="24" dur="500"/>
                                        <p:tgtEl>
                                          <p:spTgt spid="74"/>
                                        </p:tgtEl>
                                      </p:cBhvr>
                                    </p:animEffect>
                                  </p:childTnLst>
                                </p:cTn>
                              </p:par>
                            </p:childTnLst>
                          </p:cTn>
                        </p:par>
                        <p:par>
                          <p:cTn id="25" fill="hold">
                            <p:stCondLst>
                              <p:cond delay="1000"/>
                            </p:stCondLst>
                            <p:childTnLst>
                              <p:par>
                                <p:cTn id="26" presetID="53" presetClass="entr" presetSubtype="52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fltVal val="0.5"/>
                                          </p:val>
                                        </p:tav>
                                        <p:tav tm="100000">
                                          <p:val>
                                            <p:strVal val="#ppt_x"/>
                                          </p:val>
                                        </p:tav>
                                      </p:tavLst>
                                    </p:anim>
                                    <p:anim calcmode="lin" valueType="num">
                                      <p:cBhvr>
                                        <p:cTn id="32" dur="500" fill="hold"/>
                                        <p:tgtEl>
                                          <p:spTgt spid="32"/>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p:tgtEl>
                                          <p:spTgt spid="65"/>
                                        </p:tgtEl>
                                        <p:attrNameLst>
                                          <p:attrName>ppt_x</p:attrName>
                                        </p:attrNameLst>
                                      </p:cBhvr>
                                      <p:tavLst>
                                        <p:tav tm="0">
                                          <p:val>
                                            <p:strVal val="#ppt_x-#ppt_w*1.125000"/>
                                          </p:val>
                                        </p:tav>
                                        <p:tav tm="100000">
                                          <p:val>
                                            <p:strVal val="#ppt_x"/>
                                          </p:val>
                                        </p:tav>
                                      </p:tavLst>
                                    </p:anim>
                                    <p:animEffect transition="in" filter="wipe(righ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p:tgtEl>
                                          <p:spTgt spid="60"/>
                                        </p:tgtEl>
                                        <p:attrNameLst>
                                          <p:attrName>ppt_x</p:attrName>
                                        </p:attrNameLst>
                                      </p:cBhvr>
                                      <p:tavLst>
                                        <p:tav tm="0">
                                          <p:val>
                                            <p:strVal val="#ppt_x-#ppt_w*1.125000"/>
                                          </p:val>
                                        </p:tav>
                                        <p:tav tm="100000">
                                          <p:val>
                                            <p:strVal val="#ppt_x"/>
                                          </p:val>
                                        </p:tav>
                                      </p:tavLst>
                                    </p:anim>
                                    <p:animEffect transition="in" filter="wipe(right)">
                                      <p:cBhvr>
                                        <p:cTn id="41" dur="500"/>
                                        <p:tgtEl>
                                          <p:spTgt spid="60"/>
                                        </p:tgtEl>
                                      </p:cBhvr>
                                    </p:animEffect>
                                  </p:childTnLst>
                                </p:cTn>
                              </p:par>
                              <p:par>
                                <p:cTn id="42" presetID="12" presetClass="entr" presetSubtype="8"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500"/>
                                        <p:tgtEl>
                                          <p:spTgt spid="76"/>
                                        </p:tgtEl>
                                        <p:attrNameLst>
                                          <p:attrName>ppt_x</p:attrName>
                                        </p:attrNameLst>
                                      </p:cBhvr>
                                      <p:tavLst>
                                        <p:tav tm="0">
                                          <p:val>
                                            <p:strVal val="#ppt_x-#ppt_w*1.125000"/>
                                          </p:val>
                                        </p:tav>
                                        <p:tav tm="100000">
                                          <p:val>
                                            <p:strVal val="#ppt_x"/>
                                          </p:val>
                                        </p:tav>
                                      </p:tavLst>
                                    </p:anim>
                                    <p:animEffect transition="in" filter="wipe(right)">
                                      <p:cBhvr>
                                        <p:cTn id="45" dur="500"/>
                                        <p:tgtEl>
                                          <p:spTgt spid="76"/>
                                        </p:tgtEl>
                                      </p:cBhvr>
                                    </p:animEffect>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1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p:tgtEl>
                                          <p:spTgt spid="66"/>
                                        </p:tgtEl>
                                        <p:attrNameLst>
                                          <p:attrName>ppt_x</p:attrName>
                                        </p:attrNameLst>
                                      </p:cBhvr>
                                      <p:tavLst>
                                        <p:tav tm="0">
                                          <p:val>
                                            <p:strVal val="#ppt_x-#ppt_w*1.125000"/>
                                          </p:val>
                                        </p:tav>
                                        <p:tav tm="100000">
                                          <p:val>
                                            <p:strVal val="#ppt_x"/>
                                          </p:val>
                                        </p:tav>
                                      </p:tavLst>
                                    </p:anim>
                                    <p:animEffect transition="in" filter="wipe(right)">
                                      <p:cBhvr>
                                        <p:cTn id="58" dur="500"/>
                                        <p:tgtEl>
                                          <p:spTgt spid="66"/>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p:tgtEl>
                                          <p:spTgt spid="67"/>
                                        </p:tgtEl>
                                        <p:attrNameLst>
                                          <p:attrName>ppt_x</p:attrName>
                                        </p:attrNameLst>
                                      </p:cBhvr>
                                      <p:tavLst>
                                        <p:tav tm="0">
                                          <p:val>
                                            <p:strVal val="#ppt_x-#ppt_w*1.125000"/>
                                          </p:val>
                                        </p:tav>
                                        <p:tav tm="100000">
                                          <p:val>
                                            <p:strVal val="#ppt_x"/>
                                          </p:val>
                                        </p:tav>
                                      </p:tavLst>
                                    </p:anim>
                                    <p:animEffect transition="in" filter="wipe(right)">
                                      <p:cBhvr>
                                        <p:cTn id="62" dur="500"/>
                                        <p:tgtEl>
                                          <p:spTgt spid="67"/>
                                        </p:tgtEl>
                                      </p:cBhvr>
                                    </p:animEffect>
                                  </p:childTnLst>
                                </p:cTn>
                              </p:par>
                              <p:par>
                                <p:cTn id="63" presetID="12" presetClass="entr" presetSubtype="8"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p:tgtEl>
                                          <p:spTgt spid="75"/>
                                        </p:tgtEl>
                                        <p:attrNameLst>
                                          <p:attrName>ppt_x</p:attrName>
                                        </p:attrNameLst>
                                      </p:cBhvr>
                                      <p:tavLst>
                                        <p:tav tm="0">
                                          <p:val>
                                            <p:strVal val="#ppt_x-#ppt_w*1.125000"/>
                                          </p:val>
                                        </p:tav>
                                        <p:tav tm="100000">
                                          <p:val>
                                            <p:strVal val="#ppt_x"/>
                                          </p:val>
                                        </p:tav>
                                      </p:tavLst>
                                    </p:anim>
                                    <p:animEffect transition="in" filter="wipe(right)">
                                      <p:cBhvr>
                                        <p:cTn id="66" dur="500"/>
                                        <p:tgtEl>
                                          <p:spTgt spid="75"/>
                                        </p:tgtEl>
                                      </p:cBhvr>
                                    </p:animEffect>
                                  </p:childTnLst>
                                </p:cTn>
                              </p:par>
                            </p:childTnLst>
                          </p:cTn>
                        </p:par>
                        <p:par>
                          <p:cTn id="67" fill="hold">
                            <p:stCondLst>
                              <p:cond delay="3000"/>
                            </p:stCondLst>
                            <p:childTnLst>
                              <p:par>
                                <p:cTn id="68" presetID="53" presetClass="entr" presetSubtype="528"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anim calcmode="lin" valueType="num">
                                      <p:cBhvr>
                                        <p:cTn id="73" dur="500" fill="hold"/>
                                        <p:tgtEl>
                                          <p:spTgt spid="36"/>
                                        </p:tgtEl>
                                        <p:attrNameLst>
                                          <p:attrName>ppt_x</p:attrName>
                                        </p:attrNameLst>
                                      </p:cBhvr>
                                      <p:tavLst>
                                        <p:tav tm="0">
                                          <p:val>
                                            <p:fltVal val="0.5"/>
                                          </p:val>
                                        </p:tav>
                                        <p:tav tm="100000">
                                          <p:val>
                                            <p:strVal val="#ppt_x"/>
                                          </p:val>
                                        </p:tav>
                                      </p:tavLst>
                                    </p:anim>
                                    <p:anim calcmode="lin" valueType="num">
                                      <p:cBhvr>
                                        <p:cTn id="74" dur="500" fill="hold"/>
                                        <p:tgtEl>
                                          <p:spTgt spid="36"/>
                                        </p:tgtEl>
                                        <p:attrNameLst>
                                          <p:attrName>ppt_y</p:attrName>
                                        </p:attrNameLst>
                                      </p:cBhvr>
                                      <p:tavLst>
                                        <p:tav tm="0">
                                          <p:val>
                                            <p:fltVal val="0.5"/>
                                          </p:val>
                                        </p:tav>
                                        <p:tav tm="100000">
                                          <p:val>
                                            <p:strVal val="#ppt_y"/>
                                          </p:val>
                                        </p:tav>
                                      </p:tavLst>
                                    </p:anim>
                                  </p:childTnLst>
                                </p:cTn>
                              </p:par>
                            </p:childTnLst>
                          </p:cTn>
                        </p:par>
                        <p:par>
                          <p:cTn id="75" fill="hold">
                            <p:stCondLst>
                              <p:cond delay="3500"/>
                            </p:stCondLst>
                            <p:childTnLst>
                              <p:par>
                                <p:cTn id="76" presetID="1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p:tgtEl>
                                          <p:spTgt spid="68"/>
                                        </p:tgtEl>
                                        <p:attrNameLst>
                                          <p:attrName>ppt_x</p:attrName>
                                        </p:attrNameLst>
                                      </p:cBhvr>
                                      <p:tavLst>
                                        <p:tav tm="0">
                                          <p:val>
                                            <p:strVal val="#ppt_x-#ppt_w*1.125000"/>
                                          </p:val>
                                        </p:tav>
                                        <p:tav tm="100000">
                                          <p:val>
                                            <p:strVal val="#ppt_x"/>
                                          </p:val>
                                        </p:tav>
                                      </p:tavLst>
                                    </p:anim>
                                    <p:animEffect transition="in" filter="wipe(right)">
                                      <p:cBhvr>
                                        <p:cTn id="79" dur="500"/>
                                        <p:tgtEl>
                                          <p:spTgt spid="68"/>
                                        </p:tgtEl>
                                      </p:cBhvr>
                                    </p:animEffect>
                                  </p:childTnLst>
                                </p:cTn>
                              </p:par>
                              <p:par>
                                <p:cTn id="80" presetID="12" presetClass="entr" presetSubtype="8" fill="hold" nodeType="withEffect">
                                  <p:stCondLst>
                                    <p:cond delay="0"/>
                                  </p:stCondLst>
                                  <p:childTnLst>
                                    <p:set>
                                      <p:cBhvr>
                                        <p:cTn id="81" dur="1" fill="hold">
                                          <p:stCondLst>
                                            <p:cond delay="0"/>
                                          </p:stCondLst>
                                        </p:cTn>
                                        <p:tgtEl>
                                          <p:spTgt spid="77"/>
                                        </p:tgtEl>
                                        <p:attrNameLst>
                                          <p:attrName>style.visibility</p:attrName>
                                        </p:attrNameLst>
                                      </p:cBhvr>
                                      <p:to>
                                        <p:strVal val="visible"/>
                                      </p:to>
                                    </p:set>
                                    <p:anim calcmode="lin" valueType="num">
                                      <p:cBhvr additive="base">
                                        <p:cTn id="82" dur="500"/>
                                        <p:tgtEl>
                                          <p:spTgt spid="77"/>
                                        </p:tgtEl>
                                        <p:attrNameLst>
                                          <p:attrName>ppt_x</p:attrName>
                                        </p:attrNameLst>
                                      </p:cBhvr>
                                      <p:tavLst>
                                        <p:tav tm="0">
                                          <p:val>
                                            <p:strVal val="#ppt_x-#ppt_w*1.125000"/>
                                          </p:val>
                                        </p:tav>
                                        <p:tav tm="100000">
                                          <p:val>
                                            <p:strVal val="#ppt_x"/>
                                          </p:val>
                                        </p:tav>
                                      </p:tavLst>
                                    </p:anim>
                                    <p:animEffect transition="in" filter="wipe(right)">
                                      <p:cBhvr>
                                        <p:cTn id="83" dur="500"/>
                                        <p:tgtEl>
                                          <p:spTgt spid="77"/>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p:tgtEl>
                                          <p:spTgt spid="69"/>
                                        </p:tgtEl>
                                        <p:attrNameLst>
                                          <p:attrName>ppt_x</p:attrName>
                                        </p:attrNameLst>
                                      </p:cBhvr>
                                      <p:tavLst>
                                        <p:tav tm="0">
                                          <p:val>
                                            <p:strVal val="#ppt_x-#ppt_w*1.125000"/>
                                          </p:val>
                                        </p:tav>
                                        <p:tav tm="100000">
                                          <p:val>
                                            <p:strVal val="#ppt_x"/>
                                          </p:val>
                                        </p:tav>
                                      </p:tavLst>
                                    </p:anim>
                                    <p:animEffect transition="in" filter="wipe(right)">
                                      <p:cBhvr>
                                        <p:cTn id="87" dur="500"/>
                                        <p:tgtEl>
                                          <p:spTgt spid="69"/>
                                        </p:tgtEl>
                                      </p:cBhvr>
                                    </p:animEffect>
                                  </p:childTnLst>
                                </p:cTn>
                              </p:par>
                            </p:childTnLst>
                          </p:cTn>
                        </p:par>
                        <p:par>
                          <p:cTn id="88" fill="hold">
                            <p:stCondLst>
                              <p:cond delay="4000"/>
                            </p:stCondLst>
                            <p:childTnLst>
                              <p:par>
                                <p:cTn id="89" presetID="53" presetClass="entr" presetSubtype="528"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anim calcmode="lin" valueType="num">
                                      <p:cBhvr>
                                        <p:cTn id="94" dur="500" fill="hold"/>
                                        <p:tgtEl>
                                          <p:spTgt spid="46"/>
                                        </p:tgtEl>
                                        <p:attrNameLst>
                                          <p:attrName>ppt_x</p:attrName>
                                        </p:attrNameLst>
                                      </p:cBhvr>
                                      <p:tavLst>
                                        <p:tav tm="0">
                                          <p:val>
                                            <p:fltVal val="0.5"/>
                                          </p:val>
                                        </p:tav>
                                        <p:tav tm="100000">
                                          <p:val>
                                            <p:strVal val="#ppt_x"/>
                                          </p:val>
                                        </p:tav>
                                      </p:tavLst>
                                    </p:anim>
                                    <p:anim calcmode="lin" valueType="num">
                                      <p:cBhvr>
                                        <p:cTn id="95" dur="500" fill="hold"/>
                                        <p:tgtEl>
                                          <p:spTgt spid="46"/>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1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additive="base">
                                        <p:cTn id="99" dur="500"/>
                                        <p:tgtEl>
                                          <p:spTgt spid="70"/>
                                        </p:tgtEl>
                                        <p:attrNameLst>
                                          <p:attrName>ppt_x</p:attrName>
                                        </p:attrNameLst>
                                      </p:cBhvr>
                                      <p:tavLst>
                                        <p:tav tm="0">
                                          <p:val>
                                            <p:strVal val="#ppt_x-#ppt_w*1.125000"/>
                                          </p:val>
                                        </p:tav>
                                        <p:tav tm="100000">
                                          <p:val>
                                            <p:strVal val="#ppt_x"/>
                                          </p:val>
                                        </p:tav>
                                      </p:tavLst>
                                    </p:anim>
                                    <p:animEffect transition="in" filter="wipe(right)">
                                      <p:cBhvr>
                                        <p:cTn id="100" dur="500"/>
                                        <p:tgtEl>
                                          <p:spTgt spid="70"/>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additive="base">
                                        <p:cTn id="103" dur="500"/>
                                        <p:tgtEl>
                                          <p:spTgt spid="71"/>
                                        </p:tgtEl>
                                        <p:attrNameLst>
                                          <p:attrName>ppt_x</p:attrName>
                                        </p:attrNameLst>
                                      </p:cBhvr>
                                      <p:tavLst>
                                        <p:tav tm="0">
                                          <p:val>
                                            <p:strVal val="#ppt_x-#ppt_w*1.125000"/>
                                          </p:val>
                                        </p:tav>
                                        <p:tav tm="100000">
                                          <p:val>
                                            <p:strVal val="#ppt_x"/>
                                          </p:val>
                                        </p:tav>
                                      </p:tavLst>
                                    </p:anim>
                                    <p:animEffect transition="in" filter="wipe(right)">
                                      <p:cBhvr>
                                        <p:cTn id="104" dur="500"/>
                                        <p:tgtEl>
                                          <p:spTgt spid="71"/>
                                        </p:tgtEl>
                                      </p:cBhvr>
                                    </p:animEffect>
                                  </p:childTnLst>
                                </p:cTn>
                              </p:par>
                              <p:par>
                                <p:cTn id="105" presetID="12" presetClass="entr" presetSubtype="2"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 calcmode="lin" valueType="num">
                                      <p:cBhvr additive="base">
                                        <p:cTn id="107" dur="500"/>
                                        <p:tgtEl>
                                          <p:spTgt spid="78"/>
                                        </p:tgtEl>
                                        <p:attrNameLst>
                                          <p:attrName>ppt_x</p:attrName>
                                        </p:attrNameLst>
                                      </p:cBhvr>
                                      <p:tavLst>
                                        <p:tav tm="0">
                                          <p:val>
                                            <p:strVal val="#ppt_x+#ppt_w*1.125000"/>
                                          </p:val>
                                        </p:tav>
                                        <p:tav tm="100000">
                                          <p:val>
                                            <p:strVal val="#ppt_x"/>
                                          </p:val>
                                        </p:tav>
                                      </p:tavLst>
                                    </p:anim>
                                    <p:animEffect transition="in" filter="wipe(left)">
                                      <p:cBhvr>
                                        <p:cTn id="108" dur="500"/>
                                        <p:tgtEl>
                                          <p:spTgt spid="78"/>
                                        </p:tgtEl>
                                      </p:cBhvr>
                                    </p:animEffect>
                                  </p:childTnLst>
                                </p:cTn>
                              </p:par>
                            </p:childTnLst>
                          </p:cTn>
                        </p:par>
                        <p:par>
                          <p:cTn id="109" fill="hold">
                            <p:stCondLst>
                              <p:cond delay="5000"/>
                            </p:stCondLst>
                            <p:childTnLst>
                              <p:par>
                                <p:cTn id="110" presetID="53" presetClass="entr" presetSubtype="528" fill="hold" grpId="0" nodeType="after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p:cTn id="112" dur="500" fill="hold"/>
                                        <p:tgtEl>
                                          <p:spTgt spid="57"/>
                                        </p:tgtEl>
                                        <p:attrNameLst>
                                          <p:attrName>ppt_w</p:attrName>
                                        </p:attrNameLst>
                                      </p:cBhvr>
                                      <p:tavLst>
                                        <p:tav tm="0">
                                          <p:val>
                                            <p:fltVal val="0"/>
                                          </p:val>
                                        </p:tav>
                                        <p:tav tm="100000">
                                          <p:val>
                                            <p:strVal val="#ppt_w"/>
                                          </p:val>
                                        </p:tav>
                                      </p:tavLst>
                                    </p:anim>
                                    <p:anim calcmode="lin" valueType="num">
                                      <p:cBhvr>
                                        <p:cTn id="113" dur="500" fill="hold"/>
                                        <p:tgtEl>
                                          <p:spTgt spid="57"/>
                                        </p:tgtEl>
                                        <p:attrNameLst>
                                          <p:attrName>ppt_h</p:attrName>
                                        </p:attrNameLst>
                                      </p:cBhvr>
                                      <p:tavLst>
                                        <p:tav tm="0">
                                          <p:val>
                                            <p:fltVal val="0"/>
                                          </p:val>
                                        </p:tav>
                                        <p:tav tm="100000">
                                          <p:val>
                                            <p:strVal val="#ppt_h"/>
                                          </p:val>
                                        </p:tav>
                                      </p:tavLst>
                                    </p:anim>
                                    <p:animEffect transition="in" filter="fade">
                                      <p:cBhvr>
                                        <p:cTn id="114" dur="500"/>
                                        <p:tgtEl>
                                          <p:spTgt spid="57"/>
                                        </p:tgtEl>
                                      </p:cBhvr>
                                    </p:animEffect>
                                    <p:anim calcmode="lin" valueType="num">
                                      <p:cBhvr>
                                        <p:cTn id="115" dur="500" fill="hold"/>
                                        <p:tgtEl>
                                          <p:spTgt spid="57"/>
                                        </p:tgtEl>
                                        <p:attrNameLst>
                                          <p:attrName>ppt_x</p:attrName>
                                        </p:attrNameLst>
                                      </p:cBhvr>
                                      <p:tavLst>
                                        <p:tav tm="0">
                                          <p:val>
                                            <p:fltVal val="0.5"/>
                                          </p:val>
                                        </p:tav>
                                        <p:tav tm="100000">
                                          <p:val>
                                            <p:strVal val="#ppt_x"/>
                                          </p:val>
                                        </p:tav>
                                      </p:tavLst>
                                    </p:anim>
                                    <p:anim calcmode="lin" valueType="num">
                                      <p:cBhvr>
                                        <p:cTn id="116" dur="500" fill="hold"/>
                                        <p:tgtEl>
                                          <p:spTgt spid="57"/>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80"/>
                                        </p:tgtEl>
                                        <p:attrNameLst>
                                          <p:attrName>style.visibility</p:attrName>
                                        </p:attrNameLst>
                                      </p:cBhvr>
                                      <p:to>
                                        <p:strVal val="visible"/>
                                      </p:to>
                                    </p:set>
                                    <p:anim calcmode="lin" valueType="num">
                                      <p:cBhvr>
                                        <p:cTn id="119" dur="500" fill="hold"/>
                                        <p:tgtEl>
                                          <p:spTgt spid="80"/>
                                        </p:tgtEl>
                                        <p:attrNameLst>
                                          <p:attrName>ppt_w</p:attrName>
                                        </p:attrNameLst>
                                      </p:cBhvr>
                                      <p:tavLst>
                                        <p:tav tm="0">
                                          <p:val>
                                            <p:fltVal val="0"/>
                                          </p:val>
                                        </p:tav>
                                        <p:tav tm="100000">
                                          <p:val>
                                            <p:strVal val="#ppt_w"/>
                                          </p:val>
                                        </p:tav>
                                      </p:tavLst>
                                    </p:anim>
                                    <p:anim calcmode="lin" valueType="num">
                                      <p:cBhvr>
                                        <p:cTn id="120" dur="500" fill="hold"/>
                                        <p:tgtEl>
                                          <p:spTgt spid="80"/>
                                        </p:tgtEl>
                                        <p:attrNameLst>
                                          <p:attrName>ppt_h</p:attrName>
                                        </p:attrNameLst>
                                      </p:cBhvr>
                                      <p:tavLst>
                                        <p:tav tm="0">
                                          <p:val>
                                            <p:fltVal val="0"/>
                                          </p:val>
                                        </p:tav>
                                        <p:tav tm="100000">
                                          <p:val>
                                            <p:strVal val="#ppt_h"/>
                                          </p:val>
                                        </p:tav>
                                      </p:tavLst>
                                    </p:anim>
                                    <p:animEffect transition="in" filter="fade">
                                      <p:cBhvr>
                                        <p:cTn id="121" dur="500"/>
                                        <p:tgtEl>
                                          <p:spTgt spid="80"/>
                                        </p:tgtEl>
                                      </p:cBhvr>
                                    </p:animEffect>
                                    <p:anim calcmode="lin" valueType="num">
                                      <p:cBhvr>
                                        <p:cTn id="122" dur="500" fill="hold"/>
                                        <p:tgtEl>
                                          <p:spTgt spid="80"/>
                                        </p:tgtEl>
                                        <p:attrNameLst>
                                          <p:attrName>ppt_x</p:attrName>
                                        </p:attrNameLst>
                                      </p:cBhvr>
                                      <p:tavLst>
                                        <p:tav tm="0">
                                          <p:val>
                                            <p:fltVal val="0.5"/>
                                          </p:val>
                                        </p:tav>
                                        <p:tav tm="100000">
                                          <p:val>
                                            <p:strVal val="#ppt_x"/>
                                          </p:val>
                                        </p:tav>
                                      </p:tavLst>
                                    </p:anim>
                                    <p:anim calcmode="lin" valueType="num">
                                      <p:cBhvr>
                                        <p:cTn id="123" dur="500" fill="hold"/>
                                        <p:tgtEl>
                                          <p:spTgt spid="80"/>
                                        </p:tgtEl>
                                        <p:attrNameLst>
                                          <p:attrName>ppt_y</p:attrName>
                                        </p:attrNameLst>
                                      </p:cBhvr>
                                      <p:tavLst>
                                        <p:tav tm="0">
                                          <p:val>
                                            <p:fltVal val="0.5"/>
                                          </p:val>
                                        </p:tav>
                                        <p:tav tm="100000">
                                          <p:val>
                                            <p:strVal val="#ppt_y"/>
                                          </p:val>
                                        </p:tav>
                                      </p:tavLst>
                                    </p:anim>
                                  </p:childTnLst>
                                </p:cTn>
                              </p:par>
                            </p:childTnLst>
                          </p:cTn>
                        </p:par>
                        <p:par>
                          <p:cTn id="124" fill="hold">
                            <p:stCondLst>
                              <p:cond delay="5500"/>
                            </p:stCondLst>
                            <p:childTnLst>
                              <p:par>
                                <p:cTn id="125" presetID="12" presetClass="entr" presetSubtype="8" fill="hold" grpId="0" nodeType="afterEffect">
                                  <p:stCondLst>
                                    <p:cond delay="0"/>
                                  </p:stCondLst>
                                  <p:childTnLst>
                                    <p:set>
                                      <p:cBhvr>
                                        <p:cTn id="126" dur="1" fill="hold">
                                          <p:stCondLst>
                                            <p:cond delay="0"/>
                                          </p:stCondLst>
                                        </p:cTn>
                                        <p:tgtEl>
                                          <p:spTgt spid="72"/>
                                        </p:tgtEl>
                                        <p:attrNameLst>
                                          <p:attrName>style.visibility</p:attrName>
                                        </p:attrNameLst>
                                      </p:cBhvr>
                                      <p:to>
                                        <p:strVal val="visible"/>
                                      </p:to>
                                    </p:set>
                                    <p:anim calcmode="lin" valueType="num">
                                      <p:cBhvr additive="base">
                                        <p:cTn id="127" dur="500"/>
                                        <p:tgtEl>
                                          <p:spTgt spid="72"/>
                                        </p:tgtEl>
                                        <p:attrNameLst>
                                          <p:attrName>ppt_x</p:attrName>
                                        </p:attrNameLst>
                                      </p:cBhvr>
                                      <p:tavLst>
                                        <p:tav tm="0">
                                          <p:val>
                                            <p:strVal val="#ppt_x-#ppt_w*1.125000"/>
                                          </p:val>
                                        </p:tav>
                                        <p:tav tm="100000">
                                          <p:val>
                                            <p:strVal val="#ppt_x"/>
                                          </p:val>
                                        </p:tav>
                                      </p:tavLst>
                                    </p:anim>
                                    <p:animEffect transition="in" filter="wipe(right)">
                                      <p:cBhvr>
                                        <p:cTn id="128" dur="500"/>
                                        <p:tgtEl>
                                          <p:spTgt spid="72"/>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p:tgtEl>
                                          <p:spTgt spid="73"/>
                                        </p:tgtEl>
                                        <p:attrNameLst>
                                          <p:attrName>ppt_x</p:attrName>
                                        </p:attrNameLst>
                                      </p:cBhvr>
                                      <p:tavLst>
                                        <p:tav tm="0">
                                          <p:val>
                                            <p:strVal val="#ppt_x-#ppt_w*1.125000"/>
                                          </p:val>
                                        </p:tav>
                                        <p:tav tm="100000">
                                          <p:val>
                                            <p:strVal val="#ppt_x"/>
                                          </p:val>
                                        </p:tav>
                                      </p:tavLst>
                                    </p:anim>
                                    <p:animEffect transition="in" filter="wipe(right)">
                                      <p:cBhvr>
                                        <p:cTn id="132" dur="500"/>
                                        <p:tgtEl>
                                          <p:spTgt spid="73"/>
                                        </p:tgtEl>
                                      </p:cBhvr>
                                    </p:animEffect>
                                  </p:childTnLst>
                                </p:cTn>
                              </p:par>
                              <p:par>
                                <p:cTn id="133" presetID="1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p:tgtEl>
                                          <p:spTgt spid="79"/>
                                        </p:tgtEl>
                                        <p:attrNameLst>
                                          <p:attrName>ppt_x</p:attrName>
                                        </p:attrNameLst>
                                      </p:cBhvr>
                                      <p:tavLst>
                                        <p:tav tm="0">
                                          <p:val>
                                            <p:strVal val="#ppt_x+#ppt_w*1.125000"/>
                                          </p:val>
                                        </p:tav>
                                        <p:tav tm="100000">
                                          <p:val>
                                            <p:strVal val="#ppt_x"/>
                                          </p:val>
                                        </p:tav>
                                      </p:tavLst>
                                    </p:anim>
                                    <p:animEffect transition="in" filter="wipe(left)">
                                      <p:cBhvr>
                                        <p:cTn id="13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57" grpId="0" animBg="1"/>
      <p:bldP spid="58" grpId="0"/>
      <p:bldP spid="59" grpId="0"/>
      <p:bldP spid="60" grpId="0"/>
      <p:bldP spid="65" grpId="0"/>
      <p:bldP spid="66" grpId="0"/>
      <p:bldP spid="67" grpId="0"/>
      <p:bldP spid="68" grpId="0"/>
      <p:bldP spid="69" grpId="0"/>
      <p:bldP spid="70" grpId="0"/>
      <p:bldP spid="71" grpId="0"/>
      <p:bldP spid="72" grpId="0"/>
      <p:bldP spid="73" grpId="0"/>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语言能力</a:t>
            </a:r>
          </a:p>
        </p:txBody>
      </p:sp>
      <p:sp>
        <p:nvSpPr>
          <p:cNvPr id="3" name="TextBox 2"/>
          <p:cNvSpPr txBox="1"/>
          <p:nvPr/>
        </p:nvSpPr>
        <p:spPr>
          <a:xfrm>
            <a:off x="5453665" y="1410643"/>
            <a:ext cx="1723549"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关于自身优势</a:t>
            </a:r>
          </a:p>
        </p:txBody>
      </p:sp>
      <p:sp>
        <p:nvSpPr>
          <p:cNvPr id="4" name="TextBox 3"/>
          <p:cNvSpPr txBox="1"/>
          <p:nvPr/>
        </p:nvSpPr>
        <p:spPr>
          <a:xfrm>
            <a:off x="6076361" y="1883608"/>
            <a:ext cx="1723549"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大字突出亮点</a:t>
            </a:r>
          </a:p>
        </p:txBody>
      </p:sp>
      <p:sp>
        <p:nvSpPr>
          <p:cNvPr id="5" name="TextBox 4"/>
          <p:cNvSpPr txBox="1"/>
          <p:nvPr/>
        </p:nvSpPr>
        <p:spPr>
          <a:xfrm>
            <a:off x="1095537" y="1744715"/>
            <a:ext cx="646331" cy="369332"/>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英语</a:t>
            </a:r>
          </a:p>
        </p:txBody>
      </p:sp>
      <p:sp>
        <p:nvSpPr>
          <p:cNvPr id="6" name="TextBox 5"/>
          <p:cNvSpPr txBox="1"/>
          <p:nvPr/>
        </p:nvSpPr>
        <p:spPr>
          <a:xfrm>
            <a:off x="1803811" y="3887938"/>
            <a:ext cx="646331" cy="369332"/>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俄语</a:t>
            </a:r>
          </a:p>
        </p:txBody>
      </p:sp>
      <p:sp>
        <p:nvSpPr>
          <p:cNvPr id="9" name="TextBox 8"/>
          <p:cNvSpPr txBox="1"/>
          <p:nvPr/>
        </p:nvSpPr>
        <p:spPr>
          <a:xfrm>
            <a:off x="2983860" y="2052143"/>
            <a:ext cx="646331" cy="369332"/>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德语</a:t>
            </a:r>
          </a:p>
        </p:txBody>
      </p:sp>
      <p:sp>
        <p:nvSpPr>
          <p:cNvPr id="10" name="TextBox 9"/>
          <p:cNvSpPr txBox="1"/>
          <p:nvPr/>
        </p:nvSpPr>
        <p:spPr>
          <a:xfrm>
            <a:off x="3688391" y="3423381"/>
            <a:ext cx="646331" cy="369332"/>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日语</a:t>
            </a:r>
          </a:p>
        </p:txBody>
      </p:sp>
      <p:grpSp>
        <p:nvGrpSpPr>
          <p:cNvPr id="11" name="组合 10"/>
          <p:cNvGrpSpPr/>
          <p:nvPr/>
        </p:nvGrpSpPr>
        <p:grpSpPr>
          <a:xfrm>
            <a:off x="1925305" y="1979213"/>
            <a:ext cx="976857" cy="976857"/>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14" name="椭圆 13"/>
          <p:cNvSpPr/>
          <p:nvPr/>
        </p:nvSpPr>
        <p:spPr>
          <a:xfrm>
            <a:off x="1075112" y="3291506"/>
            <a:ext cx="727041" cy="72704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3352038"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876089" y="2283657"/>
            <a:ext cx="623903" cy="623903"/>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19151" y="2698790"/>
            <a:ext cx="287919" cy="287919"/>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5" name="椭圆 24"/>
          <p:cNvSpPr/>
          <p:nvPr/>
        </p:nvSpPr>
        <p:spPr>
          <a:xfrm>
            <a:off x="3285223"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6" name="椭圆 25"/>
          <p:cNvSpPr/>
          <p:nvPr/>
        </p:nvSpPr>
        <p:spPr>
          <a:xfrm>
            <a:off x="4011557"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784365" y="3329866"/>
            <a:ext cx="638246" cy="638246"/>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2006088"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椭圆 30"/>
          <p:cNvSpPr/>
          <p:nvPr/>
        </p:nvSpPr>
        <p:spPr>
          <a:xfrm>
            <a:off x="2715670"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004048" y="2492061"/>
            <a:ext cx="3456384" cy="1869743"/>
          </a:xfrm>
          <a:prstGeom prst="rect">
            <a:avLst/>
          </a:prstGeom>
          <a:noFill/>
        </p:spPr>
        <p:txBody>
          <a:bodyPr wrap="square" rtlCol="0">
            <a:spAutoFit/>
          </a:bodyPr>
          <a:lstStyle/>
          <a:p>
            <a:pPr>
              <a:lnSpc>
                <a:spcPct val="150000"/>
              </a:lnSpc>
            </a:pPr>
            <a:r>
              <a:rPr lang="zh-CN" altLang="en-US" sz="11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p>
          <a:p>
            <a:pPr>
              <a:lnSpc>
                <a:spcPct val="150000"/>
              </a:lnSpc>
            </a:pPr>
            <a:r>
              <a:rPr lang="zh-CN" altLang="en-US" sz="11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p>
          <a:p>
            <a:pPr>
              <a:lnSpc>
                <a:spcPct val="150000"/>
              </a:lnSpc>
            </a:pPr>
            <a:endParaRPr lang="en-US" altLang="zh-CN" sz="1100" dirty="0">
              <a:solidFill>
                <a:srgbClr val="4848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nodeType="withEffect">
                                  <p:stCondLst>
                                    <p:cond delay="4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nodeType="withEffect">
                                  <p:stCondLst>
                                    <p:cond delay="2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nodeType="withEffect">
                                  <p:stCondLst>
                                    <p:cond delay="4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40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par>
                          <p:cTn id="84" fill="hold">
                            <p:stCondLst>
                              <p:cond delay="1000"/>
                            </p:stCondLst>
                            <p:childTnLst>
                              <p:par>
                                <p:cTn id="85" presetID="22" presetClass="entr" presetSubtype="2"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right)">
                                      <p:cBhvr>
                                        <p:cTn id="87" dur="500"/>
                                        <p:tgtEl>
                                          <p:spTgt spid="4"/>
                                        </p:tgtEl>
                                      </p:cBhvr>
                                    </p:animEffect>
                                  </p:childTnLst>
                                </p:cTn>
                              </p:par>
                            </p:childTnLst>
                          </p:cTn>
                        </p:par>
                        <p:par>
                          <p:cTn id="88" fill="hold">
                            <p:stCondLst>
                              <p:cond delay="1500"/>
                            </p:stCondLst>
                            <p:childTnLst>
                              <p:par>
                                <p:cTn id="89" presetID="22" presetClass="entr" presetSubtype="8" fill="hold" grpId="0" nodeType="afterEffect">
                                  <p:stCondLst>
                                    <p:cond delay="0"/>
                                  </p:stCondLst>
                                  <p:iterate type="lt">
                                    <p:tmPct val="30000"/>
                                  </p:iterate>
                                  <p:childTnLst>
                                    <p:set>
                                      <p:cBhvr>
                                        <p:cTn id="90" dur="1" fill="hold">
                                          <p:stCondLst>
                                            <p:cond delay="0"/>
                                          </p:stCondLst>
                                        </p:cTn>
                                        <p:tgtEl>
                                          <p:spTgt spid="32"/>
                                        </p:tgtEl>
                                        <p:attrNameLst>
                                          <p:attrName>style.visibility</p:attrName>
                                        </p:attrNameLst>
                                      </p:cBhvr>
                                      <p:to>
                                        <p:strVal val="visible"/>
                                      </p:to>
                                    </p:set>
                                    <p:animEffect transition="in" filter="wipe(left)">
                                      <p:cBhvr>
                                        <p:cTn id="91" dur="1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P spid="14" grpId="0" animBg="1"/>
      <p:bldP spid="15" grpId="0" animBg="1"/>
      <p:bldP spid="25" grpId="0" animBg="1"/>
      <p:bldP spid="26" grpId="0" animBg="1"/>
      <p:bldP spid="30" grpId="0" animBg="1"/>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关于我</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岗位认知</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胜任能力</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目标规划</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rgbClr val="0070C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2113150"/>
            <a:ext cx="1857692" cy="507831"/>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10"/>
                                        </p:tgtEl>
                                      </p:cBhvr>
                                    </p:animEffect>
                                    <p:animScale>
                                      <p:cBhvr>
                                        <p:cTn id="1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知识技能</a:t>
            </a:r>
          </a:p>
        </p:txBody>
      </p:sp>
      <p:pic>
        <p:nvPicPr>
          <p:cNvPr id="3"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523132"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bwMode="auto">
          <a:xfrm>
            <a:off x="844848"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032839"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这里输入段落文本这里输入段落文本这里输入段落文本这里输入段落文本这里输入段落文本这里输入段落文本这里输入段落文本这里输入段落文本</a:t>
            </a:r>
          </a:p>
        </p:txBody>
      </p:sp>
      <p:sp>
        <p:nvSpPr>
          <p:cNvPr id="6" name="圆角矩形 5"/>
          <p:cNvSpPr/>
          <p:nvPr/>
        </p:nvSpPr>
        <p:spPr bwMode="auto">
          <a:xfrm>
            <a:off x="3402804"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590795"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这里输入段落文本这里输入段落文本这里输入段落文本这里输入段落文本这里输入段落文本这里输入段落文本这里输入段落文本这里输入段落文本</a:t>
            </a:r>
          </a:p>
        </p:txBody>
      </p:sp>
      <p:sp>
        <p:nvSpPr>
          <p:cNvPr id="9" name="圆角矩形 8"/>
          <p:cNvSpPr/>
          <p:nvPr/>
        </p:nvSpPr>
        <p:spPr bwMode="auto">
          <a:xfrm>
            <a:off x="5960759"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148751"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这里输入段落文本这里输入段落文本这里输入段落文本这里输入段落文本这里输入段落文本这里输入段落文本这里输入段落文本这里输入段落文本</a:t>
            </a:r>
          </a:p>
        </p:txBody>
      </p:sp>
      <p:pic>
        <p:nvPicPr>
          <p:cNvPr id="11"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2992600"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5577548"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212421"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7" name="矩形 16"/>
          <p:cNvSpPr/>
          <p:nvPr/>
        </p:nvSpPr>
        <p:spPr>
          <a:xfrm>
            <a:off x="1291080"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知识技能</a:t>
            </a:r>
          </a:p>
        </p:txBody>
      </p:sp>
      <p:grpSp>
        <p:nvGrpSpPr>
          <p:cNvPr id="18" name="组合 17"/>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5004048"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5" name="椭圆 24"/>
          <p:cNvSpPr/>
          <p:nvPr/>
        </p:nvSpPr>
        <p:spPr>
          <a:xfrm>
            <a:off x="7740352"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6" name="矩形 25"/>
          <p:cNvSpPr/>
          <p:nvPr/>
        </p:nvSpPr>
        <p:spPr>
          <a:xfrm>
            <a:off x="4016526"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知识技能</a:t>
            </a:r>
          </a:p>
        </p:txBody>
      </p:sp>
      <p:sp>
        <p:nvSpPr>
          <p:cNvPr id="27" name="矩形 26"/>
          <p:cNvSpPr/>
          <p:nvPr/>
        </p:nvSpPr>
        <p:spPr>
          <a:xfrm>
            <a:off x="6750665"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知识技能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2" fill="hold" nodeType="afterEffect" p14:presetBounceEnd="40000">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14:bounceEnd="40000">
                                          <p:cBhvr additive="base">
                                            <p:cTn id="44"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14:presetBounceEnd="40000">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14:bounceEnd="40000">
                                          <p:cBhvr additive="base">
                                            <p:cTn id="49"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14:presetBounceEnd="40000">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14:bounceEnd="40000">
                                          <p:cBhvr additive="base">
                                            <p:cTn id="54"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par>
                              <p:cTn id="71" fill="hold">
                                <p:stCondLst>
                                  <p:cond delay="2000"/>
                                </p:stCondLst>
                                <p:childTnLst>
                                  <p:par>
                                    <p:cTn id="72" presetID="16" presetClass="entr" presetSubtype="37"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outVertical)">
                                          <p:cBhvr>
                                            <p:cTn id="74" dur="500"/>
                                            <p:tgtEl>
                                              <p:spTgt spid="26"/>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outVertical)">
                                          <p:cBhvr>
                                            <p:cTn id="77" dur="500"/>
                                            <p:tgtEl>
                                              <p:spTgt spid="17"/>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outVertical)">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0" grpId="0"/>
          <p:bldP spid="16" grpId="0" animBg="1"/>
          <p:bldP spid="17" grpId="0"/>
          <p:bldP spid="24" grpId="0" animBg="1"/>
          <p:bldP spid="25"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1+#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par>
                              <p:cTn id="71" fill="hold">
                                <p:stCondLst>
                                  <p:cond delay="2000"/>
                                </p:stCondLst>
                                <p:childTnLst>
                                  <p:par>
                                    <p:cTn id="72" presetID="16" presetClass="entr" presetSubtype="37"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outVertical)">
                                          <p:cBhvr>
                                            <p:cTn id="74" dur="500"/>
                                            <p:tgtEl>
                                              <p:spTgt spid="26"/>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outVertical)">
                                          <p:cBhvr>
                                            <p:cTn id="77" dur="500"/>
                                            <p:tgtEl>
                                              <p:spTgt spid="17"/>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outVertical)">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0" grpId="0"/>
          <p:bldP spid="16" grpId="0" animBg="1"/>
          <p:bldP spid="17" grpId="0"/>
          <p:bldP spid="24" grpId="0" animBg="1"/>
          <p:bldP spid="25" grpId="0" animBg="1"/>
          <p:bldP spid="26" grpId="0"/>
          <p:bldP spid="27" grpId="0"/>
        </p:bldLst>
      </p:timing>
    </mc:Fallback>
  </mc:AlternateContent>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全屏显示(16:9)</PresentationFormat>
  <Paragraphs>263</Paragraphs>
  <Slides>22</Slides>
  <Notes>22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22</vt:i4>
      </vt:variant>
    </vt:vector>
  </HeadingPairs>
  <TitlesOfParts>
    <vt:vector size="31" baseType="lpstr">
      <vt:lpstr>方正中等线简体</vt:lpstr>
      <vt:lpstr>宋体</vt:lpstr>
      <vt:lpstr>微软雅黑</vt:lpstr>
      <vt:lpstr>微软雅黑 Light</vt:lpstr>
      <vt:lpstr>Arial</vt:lpstr>
      <vt:lpstr>Calibri</vt:lpstr>
      <vt:lpstr>Verdana</vt:lpstr>
      <vt:lpstr>www.2ppt.com</vt:lpstr>
      <vt:lpstr>自定义设计方案</vt:lpstr>
      <vt:lpstr>PowerPoint 演示文稿</vt:lpstr>
      <vt:lpstr>PowerPoint 演示文稿</vt:lpstr>
      <vt:lpstr>PowerPoint 演示文稿</vt:lpstr>
      <vt:lpstr>关 于 我</vt:lpstr>
      <vt:lpstr>个人履历</vt:lpstr>
      <vt:lpstr>荣誉奖项</vt:lpstr>
      <vt:lpstr>语言能力</vt:lpstr>
      <vt:lpstr>PowerPoint 演示文稿</vt:lpstr>
      <vt:lpstr>知识技能</vt:lpstr>
      <vt:lpstr>解决问题</vt:lpstr>
      <vt:lpstr>责任义务</vt:lpstr>
      <vt:lpstr>PowerPoint 演示文稿</vt:lpstr>
      <vt:lpstr>胜任能力</vt:lpstr>
      <vt:lpstr>决策能力</vt:lpstr>
      <vt:lpstr>执行能力</vt:lpstr>
      <vt:lpstr>业务能力</vt:lpstr>
      <vt:lpstr>PowerPoint 演示文稿</vt:lpstr>
      <vt:lpstr>目标规划</vt:lpstr>
      <vt:lpstr>目标规划</vt:lpstr>
      <vt:lpstr>目标规划</vt:lpstr>
      <vt:lpstr>结束语</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2015-09-09T05:57:00Z</dcterms:created>
  <dcterms:modified xsi:type="dcterms:W3CDTF">2023-01-10T06:13:26Z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A1B735B4FF014B949C882567B5076A75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