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79" r:id="rId3"/>
    <p:sldId id="260" r:id="rId4"/>
    <p:sldId id="274" r:id="rId5"/>
    <p:sldId id="275" r:id="rId6"/>
    <p:sldId id="277" r:id="rId7"/>
    <p:sldId id="278" r:id="rId8"/>
    <p:sldId id="280" r:id="rId9"/>
    <p:sldId id="261" r:id="rId10"/>
    <p:sldId id="262" r:id="rId11"/>
    <p:sldId id="265" r:id="rId12"/>
    <p:sldId id="281" r:id="rId13"/>
    <p:sldId id="273" r:id="rId14"/>
    <p:sldId id="285" r:id="rId15"/>
    <p:sldId id="282" r:id="rId16"/>
    <p:sldId id="283" r:id="rId17"/>
    <p:sldId id="28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  <a:srgbClr val="7F3587"/>
    <a:srgbClr val="6600CC"/>
    <a:srgbClr val="9900FF"/>
    <a:srgbClr val="993300"/>
    <a:srgbClr val="33CC33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692" autoAdjust="0"/>
  </p:normalViewPr>
  <p:slideViewPr>
    <p:cSldViewPr>
      <p:cViewPr>
        <p:scale>
          <a:sx n="90" d="100"/>
          <a:sy n="90" d="100"/>
        </p:scale>
        <p:origin x="-504" y="-49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BF7E-3371-4A95-856D-FABB1E4D57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8514-B4A1-4AA1-8AC5-E473A15AB4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2EA955D-FDDB-4E60-B3FF-8ABB955E950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2BD60E5-627C-4967-88A8-7F33509329BE}" type="slidenum">
              <a:rPr lang="en-US" altLang="zh-CN" sz="1200" smtClean="0">
                <a:latin typeface="Times New Roman" panose="02020603050405020304" pitchFamily="18" charset="0"/>
              </a:rPr>
              <a:t>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1E31625-EE13-4EB3-BEAA-5EF4A5EFFC1E}" type="slidenum">
              <a:rPr lang="en-US" altLang="zh-CN" sz="1200" smtClean="0">
                <a:latin typeface="Times New Roman" panose="02020603050405020304" pitchFamily="18" charset="0"/>
              </a:rPr>
              <a:t>10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D4B7E6-9BDF-467C-A6BE-4F25175325A8}" type="slidenum">
              <a:rPr lang="en-US" altLang="zh-CN" sz="1200" smtClean="0">
                <a:latin typeface="Times New Roman" panose="02020603050405020304" pitchFamily="18" charset="0"/>
              </a:rPr>
              <a:t>11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4517C2-D73F-4A31-A456-C282D2CBE08D}" type="slidenum">
              <a:rPr lang="en-US" altLang="zh-CN" sz="1200" smtClean="0">
                <a:latin typeface="Times New Roman" panose="02020603050405020304" pitchFamily="18" charset="0"/>
              </a:rPr>
              <a:t>12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8C0D3D-3DF7-45A5-B271-D8DF23863768}" type="slidenum">
              <a:rPr lang="en-US" altLang="zh-CN" sz="1200" smtClean="0">
                <a:latin typeface="Times New Roman" panose="02020603050405020304" pitchFamily="18" charset="0"/>
              </a:rPr>
              <a:t>13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B6DFDE-9E30-4DE8-AAF8-4C2DCD6E2E64}" type="slidenum">
              <a:rPr lang="en-US" altLang="zh-CN" sz="1200" smtClean="0">
                <a:latin typeface="Times New Roman" panose="02020603050405020304" pitchFamily="18" charset="0"/>
              </a:rPr>
              <a:t>14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2E150F-FF2C-4434-9140-2BAEA56A3323}" type="slidenum">
              <a:rPr lang="en-US" altLang="zh-CN" sz="1200" smtClean="0">
                <a:latin typeface="Times New Roman" panose="02020603050405020304" pitchFamily="18" charset="0"/>
              </a:rPr>
              <a:t>15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3A4A4A-0E12-4492-87CD-55E182A32A83}" type="slidenum">
              <a:rPr lang="en-US" altLang="zh-CN" sz="1200" smtClean="0">
                <a:latin typeface="Times New Roman" panose="02020603050405020304" pitchFamily="18" charset="0"/>
              </a:rPr>
              <a:t>16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FD1934-4E55-4E26-A475-2B806D148B44}" type="slidenum">
              <a:rPr lang="en-US" altLang="zh-CN" sz="1200" smtClean="0">
                <a:latin typeface="Times New Roman" panose="02020603050405020304" pitchFamily="18" charset="0"/>
              </a:rPr>
              <a:t>17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5285DD-7C9C-476E-A287-6722E84229D5}" type="slidenum">
              <a:rPr lang="en-US" altLang="zh-CN" sz="1200" smtClean="0">
                <a:latin typeface="Times New Roman" panose="02020603050405020304" pitchFamily="18" charset="0"/>
              </a:rPr>
              <a:t>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8FC2CED-7C45-4F2F-A0F2-AD411F41AA9D}" type="slidenum">
              <a:rPr lang="en-US" altLang="zh-CN" sz="1200" smtClean="0">
                <a:latin typeface="Times New Roman" panose="02020603050405020304" pitchFamily="18" charset="0"/>
              </a:rPr>
              <a:t>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F11411-20A5-4DCE-A02D-E2CAEB42C1C1}" type="slidenum">
              <a:rPr lang="en-US" altLang="zh-CN" sz="1200" smtClean="0">
                <a:latin typeface="Times New Roman" panose="02020603050405020304" pitchFamily="18" charset="0"/>
              </a:rPr>
              <a:t>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C9A8CE-7C50-48D2-B8FC-D562A5DE89F7}" type="slidenum">
              <a:rPr lang="en-US" altLang="zh-CN" sz="1200" smtClean="0">
                <a:latin typeface="Times New Roman" panose="02020603050405020304" pitchFamily="18" charset="0"/>
              </a:rPr>
              <a:t>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23AB961-711F-4729-AB89-EC513799F006}" type="slidenum">
              <a:rPr lang="en-US" altLang="zh-CN" sz="1200" smtClean="0">
                <a:latin typeface="Times New Roman" panose="02020603050405020304" pitchFamily="18" charset="0"/>
              </a:rPr>
              <a:t>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667A3B4-7166-432D-B7C3-CD74077F520D}" type="slidenum">
              <a:rPr lang="en-US" altLang="zh-CN" sz="1200" smtClean="0">
                <a:latin typeface="Times New Roman" panose="02020603050405020304" pitchFamily="18" charset="0"/>
              </a:rPr>
              <a:t>7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FE294E-25B0-41F1-A50C-4F438A935646}" type="slidenum">
              <a:rPr lang="en-US" altLang="zh-CN" sz="1200" smtClean="0">
                <a:latin typeface="Times New Roman" panose="02020603050405020304" pitchFamily="18" charset="0"/>
              </a:rPr>
              <a:t>8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CB7103-3247-4B42-8F1A-33D2197B8148}" type="slidenum">
              <a:rPr lang="en-US" altLang="zh-CN" sz="1200" smtClean="0">
                <a:latin typeface="Times New Roman" panose="02020603050405020304" pitchFamily="18" charset="0"/>
              </a:rPr>
              <a:t>9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5DBABCB-501B-46CD-A1B3-1FF424EEF8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E1AC-4A9E-4B3F-BC01-920BB61906B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6552-93C9-4EE5-9361-B25837AB96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D0AB5-4C81-404E-90BF-37E4545D126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A904-128C-474E-860C-7D4454A999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3F6F75-C133-43F5-A80F-F3BAAB01082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520E1-E24F-4109-BEB0-0600F6401C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3E615-73F1-43CA-BBA0-E740451F99B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E4C2-4F0B-4A85-A9BC-2F7A83E7E8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4F461-4C35-4D7E-ADB7-BD5EF37857C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9656-07CD-434C-BF3F-12786236E9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08DFE-D362-41CB-B06E-09F964D63E0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0CD3-EDF0-4DA9-A332-5A217D478F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6421-0396-43AE-8C15-17E324CB8D0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AF50-765E-41D8-A236-256A73FD30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14F89-3C63-48C2-BA42-D9EB773C65B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3AD3-E6EE-4876-B580-F23FAE4C53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EEC7C-75E9-44FC-9092-8D3EE961E89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E549-9380-4BF5-B4F7-1EC5F4D1AB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0D082-2EE5-45FB-829E-190BD2DC2D3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D98E-1752-4CBA-A880-D3C9AACEDE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4CEF0-C278-4B06-9963-1D73D084E22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12E6-7A22-48D8-A902-19FA62C83A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/>
            </a:lvl1pPr>
          </a:lstStyle>
          <a:p>
            <a:fld id="{E094ABDA-9097-4C88-B2EC-BA991BDF655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endParaRPr lang="en-US" altLang="zh-CN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076B86-F864-43C1-B91B-3DF33D706F5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America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America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Lesson1Justreadandwrite.sw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China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Chin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England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England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Lesson1Justtalk.avi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1%20&#21442;&#32771;&#35838;&#20214;\Lesson1Justtalk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899592" y="1124744"/>
            <a:ext cx="7429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755576" y="2736503"/>
            <a:ext cx="7592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smtClean="0"/>
              <a:t>This is my new friend</a:t>
            </a:r>
            <a:endParaRPr lang="zh-CN" altLang="en-US" sz="5400" b="1" dirty="0"/>
          </a:p>
        </p:txBody>
      </p:sp>
      <p:sp>
        <p:nvSpPr>
          <p:cNvPr id="8" name="矩形 7"/>
          <p:cNvSpPr/>
          <p:nvPr/>
        </p:nvSpPr>
        <p:spPr>
          <a:xfrm>
            <a:off x="2837252" y="530120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928688"/>
            <a:ext cx="2928937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27"/>
          <p:cNvSpPr>
            <a:spLocks noChangeArrowheads="1"/>
          </p:cNvSpPr>
          <p:nvPr/>
        </p:nvSpPr>
        <p:spPr bwMode="auto">
          <a:xfrm>
            <a:off x="4714875" y="714375"/>
            <a:ext cx="3214688" cy="928688"/>
          </a:xfrm>
          <a:prstGeom prst="wedgeRoundRectCallout">
            <a:avLst>
              <a:gd name="adj1" fmla="val -40662"/>
              <a:gd name="adj2" fmla="val 972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Hello! I’m Jim. I’m from America.</a:t>
            </a:r>
            <a:endParaRPr lang="zh-CN" altLang="en-US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Administrator\Desktop\Unit1\图片\Americ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2589" y="259683"/>
            <a:ext cx="56197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3857625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dirty="0"/>
              <a:t>America  </a:t>
            </a:r>
            <a:endParaRPr lang="zh-CN" altLang="en-US" sz="8000" dirty="0"/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536390" y="56499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/>
              <a:t>I’m from </a:t>
            </a:r>
            <a:r>
              <a:rPr lang="en-US" altLang="zh-CN" sz="3200" dirty="0">
                <a:solidFill>
                  <a:srgbClr val="FF0000"/>
                </a:solidFill>
              </a:rPr>
              <a:t>America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pic>
        <p:nvPicPr>
          <p:cNvPr id="5" name="Americ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0563"/>
            <a:ext cx="3762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47863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Administrator\Desktop\Unit1\Lesson1 Just read and write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313" y="1000125"/>
            <a:ext cx="588168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857500" y="428625"/>
            <a:ext cx="335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33CC"/>
                </a:solidFill>
              </a:rPr>
              <a:t>Practice </a:t>
            </a:r>
            <a:endParaRPr lang="zh-CN" altLang="en-US" sz="4800" dirty="0">
              <a:solidFill>
                <a:srgbClr val="FF33CC"/>
              </a:solidFill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79512" y="1844824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dirty="0"/>
              <a:t>Role play</a:t>
            </a:r>
          </a:p>
          <a:p>
            <a:pPr eaLnBrk="1" hangingPunct="1"/>
            <a:r>
              <a:rPr lang="zh-CN" altLang="en-US" sz="3000" dirty="0"/>
              <a:t>三人一组分别扮演</a:t>
            </a:r>
            <a:r>
              <a:rPr lang="en-US" altLang="zh-CN" sz="3000" dirty="0" err="1"/>
              <a:t>Gao</a:t>
            </a:r>
            <a:r>
              <a:rPr lang="en-US" altLang="zh-CN" sz="3000" dirty="0"/>
              <a:t> Wei</a:t>
            </a:r>
            <a:r>
              <a:rPr lang="zh-CN" altLang="en-US" sz="3000" dirty="0"/>
              <a:t>、</a:t>
            </a:r>
            <a:r>
              <a:rPr lang="en-US" altLang="zh-CN" sz="3000" dirty="0"/>
              <a:t>Peter</a:t>
            </a:r>
            <a:r>
              <a:rPr lang="zh-CN" altLang="en-US" sz="3000" dirty="0"/>
              <a:t>和</a:t>
            </a:r>
            <a:r>
              <a:rPr lang="en-US" altLang="zh-CN" sz="3000" dirty="0"/>
              <a:t>Jim</a:t>
            </a:r>
            <a:r>
              <a:rPr lang="zh-CN" altLang="en-US" sz="3000" dirty="0"/>
              <a:t>，表演对</a:t>
            </a:r>
            <a:r>
              <a:rPr lang="zh-CN" altLang="en-US" sz="3000" dirty="0" smtClean="0"/>
              <a:t>话。</a:t>
            </a:r>
            <a:endParaRPr lang="en-US" altLang="zh-CN" sz="3000" dirty="0"/>
          </a:p>
          <a:p>
            <a:pPr eaLnBrk="1" hangingPunct="1"/>
            <a:r>
              <a:rPr lang="zh-CN" altLang="en-US" sz="3000" dirty="0"/>
              <a:t>用到的句型：</a:t>
            </a:r>
            <a:endParaRPr lang="en-US" altLang="zh-CN" sz="3000" dirty="0"/>
          </a:p>
          <a:p>
            <a:pPr eaLnBrk="1" hangingPunct="1"/>
            <a:r>
              <a:rPr lang="en-US" altLang="zh-CN" sz="3000" dirty="0"/>
              <a:t>This is +</a:t>
            </a:r>
            <a:r>
              <a:rPr lang="zh-CN" altLang="en-US" sz="3000" dirty="0"/>
              <a:t>某人。“这是</a:t>
            </a:r>
            <a:r>
              <a:rPr lang="en-US" altLang="zh-CN" sz="3000" dirty="0"/>
              <a:t>……</a:t>
            </a:r>
            <a:r>
              <a:rPr lang="zh-CN" altLang="en-US" sz="3000" dirty="0"/>
              <a:t>”</a:t>
            </a:r>
            <a:endParaRPr lang="en-US" altLang="zh-CN" sz="3000" dirty="0"/>
          </a:p>
          <a:p>
            <a:pPr eaLnBrk="1" hangingPunct="1"/>
            <a:r>
              <a:rPr lang="zh-CN" altLang="en-US" sz="3000" dirty="0"/>
              <a:t>主语</a:t>
            </a:r>
            <a:r>
              <a:rPr lang="en-US" altLang="zh-CN" sz="3000" dirty="0"/>
              <a:t>+be</a:t>
            </a:r>
            <a:r>
              <a:rPr lang="zh-CN" altLang="en-US" sz="3000" dirty="0"/>
              <a:t>动词</a:t>
            </a:r>
            <a:r>
              <a:rPr lang="en-US" altLang="zh-CN" sz="3000" dirty="0"/>
              <a:t>+from+</a:t>
            </a:r>
            <a:r>
              <a:rPr lang="zh-CN" altLang="en-US" sz="3000" dirty="0"/>
              <a:t>地点</a:t>
            </a:r>
            <a:r>
              <a:rPr lang="en-US" altLang="zh-CN" sz="3000" dirty="0"/>
              <a:t>/</a:t>
            </a:r>
            <a:r>
              <a:rPr lang="zh-CN" altLang="en-US" sz="3000" dirty="0"/>
              <a:t>国名。“某人来自</a:t>
            </a:r>
            <a:r>
              <a:rPr lang="en-US" altLang="zh-CN" sz="3000" dirty="0"/>
              <a:t>……</a:t>
            </a:r>
            <a:r>
              <a:rPr lang="zh-CN" altLang="en-US" sz="3000" dirty="0" smtClean="0"/>
              <a:t>”</a:t>
            </a:r>
            <a:endParaRPr lang="en-US" altLang="zh-CN" sz="3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857500" y="428625"/>
            <a:ext cx="335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33CC"/>
                </a:solidFill>
              </a:rPr>
              <a:t>Practice </a:t>
            </a:r>
            <a:endParaRPr lang="zh-CN" altLang="en-US" sz="4800" dirty="0">
              <a:solidFill>
                <a:srgbClr val="FF33CC"/>
              </a:solidFill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14375" y="1357313"/>
            <a:ext cx="8001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/>
              <a:t>自编童谣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Peter, Peter. I am Peter.</a:t>
            </a:r>
          </a:p>
          <a:p>
            <a:pPr eaLnBrk="1" hangingPunct="1"/>
            <a:r>
              <a:rPr lang="en-US" altLang="zh-CN" sz="3200" dirty="0"/>
              <a:t>I’m from England. How about you?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Jim, Jim. I am Jim.</a:t>
            </a:r>
          </a:p>
          <a:p>
            <a:pPr eaLnBrk="1" hangingPunct="1"/>
            <a:r>
              <a:rPr lang="en-US" altLang="zh-CN" sz="3200" dirty="0"/>
              <a:t>I’m from America. How about you?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 err="1"/>
              <a:t>Gao</a:t>
            </a:r>
            <a:r>
              <a:rPr lang="en-US" altLang="zh-CN" sz="3200" dirty="0"/>
              <a:t> Wei,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Wei. I am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Wei.</a:t>
            </a:r>
          </a:p>
          <a:p>
            <a:pPr eaLnBrk="1" hangingPunct="1"/>
            <a:r>
              <a:rPr lang="en-US" altLang="zh-CN" sz="3200" dirty="0"/>
              <a:t>I’m from China, China, China, China!</a:t>
            </a:r>
            <a:endParaRPr lang="zh-CN" altLang="en-US" sz="3200" dirty="0"/>
          </a:p>
          <a:p>
            <a:pPr eaLnBrk="1" hangingPunct="1"/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857500" y="428625"/>
            <a:ext cx="335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CC"/>
                </a:solidFill>
              </a:rPr>
              <a:t>Practice </a:t>
            </a:r>
            <a:endParaRPr lang="zh-CN" altLang="en-US" sz="4800">
              <a:solidFill>
                <a:srgbClr val="FF33CC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714375" y="1428750"/>
            <a:ext cx="7929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/>
              <a:t>自制卡片</a:t>
            </a:r>
            <a:endParaRPr lang="en-US" altLang="zh-CN" sz="3200"/>
          </a:p>
          <a:p>
            <a:pPr eaLnBrk="1" hangingPunct="1"/>
            <a:r>
              <a:rPr lang="zh-CN" altLang="en-US" sz="3200"/>
              <a:t>同学们结合自己家乡地名或以</a:t>
            </a:r>
            <a:r>
              <a:rPr lang="en-US" altLang="zh-CN" sz="3200"/>
              <a:t>A</a:t>
            </a:r>
            <a:r>
              <a:rPr lang="zh-CN" altLang="en-US" sz="3200"/>
              <a:t>、</a:t>
            </a:r>
            <a:r>
              <a:rPr lang="en-US" altLang="zh-CN" sz="3200"/>
              <a:t>BCDE</a:t>
            </a:r>
            <a:r>
              <a:rPr lang="zh-CN" altLang="en-US" sz="3200"/>
              <a:t>字母开头的地名写在卡片上，练习</a:t>
            </a:r>
            <a:r>
              <a:rPr lang="en-US" altLang="zh-CN" sz="3200"/>
              <a:t>:I’m from…</a:t>
            </a:r>
          </a:p>
          <a:p>
            <a:pPr eaLnBrk="1" hangingPunct="1"/>
            <a:r>
              <a:rPr lang="zh-CN" altLang="en-US" sz="3200"/>
              <a:t>例如：</a:t>
            </a:r>
            <a:endParaRPr lang="en-US" altLang="zh-CN" sz="3200"/>
          </a:p>
          <a:p>
            <a:pPr eaLnBrk="1" hangingPunct="1"/>
            <a:r>
              <a:rPr lang="zh-CN" altLang="en-US" sz="3200"/>
              <a:t>字母</a:t>
            </a:r>
            <a:r>
              <a:rPr lang="en-US" altLang="zh-CN" sz="3200"/>
              <a:t>A</a:t>
            </a:r>
            <a:r>
              <a:rPr lang="zh-CN" altLang="en-US" sz="3200"/>
              <a:t>开始的地名：</a:t>
            </a:r>
            <a:r>
              <a:rPr lang="en-US" altLang="zh-CN" sz="3200"/>
              <a:t>Anhui, America…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95" y="440070"/>
            <a:ext cx="3357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7" y="1484784"/>
            <a:ext cx="8570789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928813" y="857250"/>
            <a:ext cx="5500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/>
              <a:t>做一做</a:t>
            </a:r>
            <a:endParaRPr lang="en-US" altLang="zh-CN" sz="3600" dirty="0"/>
          </a:p>
          <a:p>
            <a:pPr algn="ctr" eaLnBrk="1" hangingPunct="1"/>
            <a:r>
              <a:rPr lang="zh-CN" altLang="en-US" sz="3600" dirty="0"/>
              <a:t>根据表格信息，进行介绍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847771" y="2420888"/>
            <a:ext cx="5929313" cy="286226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00B050"/>
                </a:solidFill>
              </a:rPr>
              <a:t>Student Card</a:t>
            </a:r>
          </a:p>
          <a:p>
            <a:pPr eaLnBrk="1" hangingPunct="1"/>
            <a:r>
              <a:rPr lang="en-US" altLang="zh-CN" sz="3600" dirty="0">
                <a:solidFill>
                  <a:srgbClr val="00B050"/>
                </a:solidFill>
              </a:rPr>
              <a:t>Name: Candy Chen</a:t>
            </a:r>
          </a:p>
          <a:p>
            <a:pPr eaLnBrk="1" hangingPunct="1"/>
            <a:r>
              <a:rPr lang="en-US" altLang="zh-CN" sz="3600" dirty="0">
                <a:solidFill>
                  <a:srgbClr val="00B050"/>
                </a:solidFill>
              </a:rPr>
              <a:t>Age: 9</a:t>
            </a:r>
          </a:p>
          <a:p>
            <a:pPr eaLnBrk="1" hangingPunct="1"/>
            <a:r>
              <a:rPr lang="en-US" altLang="zh-CN" sz="3600" dirty="0">
                <a:solidFill>
                  <a:srgbClr val="00B050"/>
                </a:solidFill>
              </a:rPr>
              <a:t>Class: Class1, Grade4</a:t>
            </a:r>
          </a:p>
          <a:p>
            <a:pPr eaLnBrk="1" hangingPunct="1"/>
            <a:r>
              <a:rPr lang="en-US" altLang="zh-CN" sz="3600" dirty="0">
                <a:solidFill>
                  <a:srgbClr val="00B050"/>
                </a:solidFill>
              </a:rPr>
              <a:t>Country: </a:t>
            </a:r>
            <a:r>
              <a:rPr lang="en-US" altLang="zh-CN" sz="3600" dirty="0" smtClean="0">
                <a:solidFill>
                  <a:srgbClr val="00B050"/>
                </a:solidFill>
              </a:rPr>
              <a:t>China 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71688"/>
            <a:ext cx="198596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971800" y="76200"/>
            <a:ext cx="3505200" cy="1524000"/>
          </a:xfrm>
          <a:prstGeom prst="horizontalScroll">
            <a:avLst>
              <a:gd name="adj" fmla="val 18588"/>
            </a:avLst>
          </a:prstGeom>
          <a:gradFill rotWithShape="0">
            <a:gsLst>
              <a:gs pos="0">
                <a:srgbClr val="6666FF"/>
              </a:gs>
              <a:gs pos="100000">
                <a:srgbClr val="6666FF">
                  <a:gamma/>
                  <a:shade val="55686"/>
                  <a:invGamma/>
                </a:srgbClr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>
                <a:solidFill>
                  <a:schemeClr val="bg1"/>
                </a:solidFill>
                <a:latin typeface="经典趣体简" pitchFamily="49" charset="-122"/>
                <a:ea typeface="经典趣体简" pitchFamily="49" charset="-122"/>
              </a:rPr>
              <a:t>相 互 问 候</a:t>
            </a:r>
          </a:p>
        </p:txBody>
      </p:sp>
      <p:pic>
        <p:nvPicPr>
          <p:cNvPr id="4101" name="Picture 24" descr="boy 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438400"/>
            <a:ext cx="2409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5" descr="女孩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14600"/>
            <a:ext cx="262255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27"/>
          <p:cNvSpPr>
            <a:spLocks noChangeArrowheads="1"/>
          </p:cNvSpPr>
          <p:nvPr/>
        </p:nvSpPr>
        <p:spPr bwMode="auto">
          <a:xfrm>
            <a:off x="6096000" y="857250"/>
            <a:ext cx="3048000" cy="990600"/>
          </a:xfrm>
          <a:prstGeom prst="wedgeRoundRectCallout">
            <a:avLst>
              <a:gd name="adj1" fmla="val -31685"/>
              <a:gd name="adj2" fmla="val 825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solidFill>
                  <a:srgbClr val="800080"/>
                </a:solidFill>
              </a:rPr>
              <a:t>Good morning, boys and girls.</a:t>
            </a:r>
          </a:p>
        </p:txBody>
      </p:sp>
      <p:sp>
        <p:nvSpPr>
          <p:cNvPr id="4104" name="AutoShape 28"/>
          <p:cNvSpPr>
            <a:spLocks noChangeArrowheads="1"/>
          </p:cNvSpPr>
          <p:nvPr/>
        </p:nvSpPr>
        <p:spPr bwMode="auto">
          <a:xfrm>
            <a:off x="1714500" y="6000750"/>
            <a:ext cx="3643313" cy="533400"/>
          </a:xfrm>
          <a:prstGeom prst="wedgeRoundRectCallout">
            <a:avLst>
              <a:gd name="adj1" fmla="val -5241"/>
              <a:gd name="adj2" fmla="val -1198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solidFill>
                  <a:srgbClr val="800080"/>
                </a:solidFill>
              </a:rPr>
              <a:t>Nice to see you, too!</a:t>
            </a:r>
          </a:p>
        </p:txBody>
      </p:sp>
      <p:sp>
        <p:nvSpPr>
          <p:cNvPr id="4105" name="AutoShape 29"/>
          <p:cNvSpPr>
            <a:spLocks noChangeArrowheads="1"/>
          </p:cNvSpPr>
          <p:nvPr/>
        </p:nvSpPr>
        <p:spPr bwMode="auto">
          <a:xfrm>
            <a:off x="500063" y="1357313"/>
            <a:ext cx="2667000" cy="990600"/>
          </a:xfrm>
          <a:prstGeom prst="wedgeRoundRectCallout">
            <a:avLst>
              <a:gd name="adj1" fmla="val 35894"/>
              <a:gd name="adj2" fmla="val 108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solidFill>
                  <a:srgbClr val="800080"/>
                </a:solidFill>
              </a:rPr>
              <a:t>Good morning, Miss Green.</a:t>
            </a:r>
          </a:p>
        </p:txBody>
      </p:sp>
      <p:sp>
        <p:nvSpPr>
          <p:cNvPr id="4106" name="AutoShape 27"/>
          <p:cNvSpPr>
            <a:spLocks noChangeArrowheads="1"/>
          </p:cNvSpPr>
          <p:nvPr/>
        </p:nvSpPr>
        <p:spPr bwMode="auto">
          <a:xfrm>
            <a:off x="6096000" y="4572000"/>
            <a:ext cx="3048000" cy="990600"/>
          </a:xfrm>
          <a:prstGeom prst="wedgeRoundRectCallout">
            <a:avLst>
              <a:gd name="adj1" fmla="val -36593"/>
              <a:gd name="adj2" fmla="val -8695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solidFill>
                  <a:srgbClr val="800080"/>
                </a:solidFill>
              </a:rPr>
              <a:t>Nice to see you again!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D:\小学英语PPT模板\小五ppt模板\音乐标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27860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714500" y="500063"/>
            <a:ext cx="635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Let’s sing: Nice to see you again.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436688"/>
            <a:ext cx="2643188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27"/>
          <p:cNvSpPr>
            <a:spLocks noChangeArrowheads="1"/>
          </p:cNvSpPr>
          <p:nvPr/>
        </p:nvSpPr>
        <p:spPr bwMode="auto">
          <a:xfrm>
            <a:off x="4143375" y="357188"/>
            <a:ext cx="4357688" cy="990600"/>
          </a:xfrm>
          <a:prstGeom prst="wedgeRoundRectCallout">
            <a:avLst>
              <a:gd name="adj1" fmla="val 14097"/>
              <a:gd name="adj2" fmla="val 7416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zh-CN" altLang="en-US" sz="2800" dirty="0"/>
              <a:t>假日期间我结识了两个新朋友，你们想认识他们吗</a:t>
            </a:r>
            <a:r>
              <a:rPr lang="en-US" altLang="zh-CN" sz="2800" dirty="0"/>
              <a:t>?</a:t>
            </a:r>
            <a:endParaRPr lang="zh-CN" altLang="en-US" sz="2800" dirty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75" y="2857500"/>
            <a:ext cx="2501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27"/>
          <p:cNvSpPr>
            <a:spLocks noChangeArrowheads="1"/>
          </p:cNvSpPr>
          <p:nvPr/>
        </p:nvSpPr>
        <p:spPr bwMode="auto">
          <a:xfrm>
            <a:off x="1714500" y="1714500"/>
            <a:ext cx="3643313" cy="642938"/>
          </a:xfrm>
          <a:prstGeom prst="wedgeRoundRectCallout">
            <a:avLst>
              <a:gd name="adj1" fmla="val 52884"/>
              <a:gd name="adj2" fmla="val 125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This is my new friend.</a:t>
            </a:r>
            <a:endParaRPr lang="zh-CN" altLang="en-US" sz="2800" dirty="0"/>
          </a:p>
        </p:txBody>
      </p:sp>
      <p:sp>
        <p:nvSpPr>
          <p:cNvPr id="6150" name="AutoShape 27"/>
          <p:cNvSpPr>
            <a:spLocks noChangeArrowheads="1"/>
          </p:cNvSpPr>
          <p:nvPr/>
        </p:nvSpPr>
        <p:spPr bwMode="auto">
          <a:xfrm>
            <a:off x="1000125" y="5000625"/>
            <a:ext cx="3643313" cy="928688"/>
          </a:xfrm>
          <a:prstGeom prst="wedgeRoundRectCallout">
            <a:avLst>
              <a:gd name="adj1" fmla="val 19116"/>
              <a:gd name="adj2" fmla="val -1086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Hello! I’m Panda. I’m from China.</a:t>
            </a:r>
            <a:endParaRPr lang="zh-CN" altLang="en-US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0313" y="3786188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China </a:t>
            </a:r>
            <a:endParaRPr lang="zh-CN" altLang="en-US" sz="8000"/>
          </a:p>
        </p:txBody>
      </p:sp>
      <p:pic>
        <p:nvPicPr>
          <p:cNvPr id="7171" name="Picture 4" descr="C:\Users\Administrator\Desktop\Unit1\图片\Chi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214563" y="5357813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I’m from </a:t>
            </a:r>
            <a:r>
              <a:rPr lang="en-US" altLang="zh-CN" sz="3200">
                <a:solidFill>
                  <a:srgbClr val="FF0000"/>
                </a:solidFill>
              </a:rPr>
              <a:t>China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5" name="Chin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642938"/>
            <a:ext cx="48291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27"/>
          <p:cNvSpPr>
            <a:spLocks noChangeArrowheads="1"/>
          </p:cNvSpPr>
          <p:nvPr/>
        </p:nvSpPr>
        <p:spPr bwMode="auto">
          <a:xfrm>
            <a:off x="214313" y="500063"/>
            <a:ext cx="3429000" cy="928687"/>
          </a:xfrm>
          <a:prstGeom prst="wedgeRoundRectCallout">
            <a:avLst>
              <a:gd name="adj1" fmla="val 47407"/>
              <a:gd name="adj2" fmla="val 829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Hello! I’m Cat. I’m from England.</a:t>
            </a:r>
            <a:endParaRPr lang="zh-CN" altLang="en-US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C:\Users\Administrator\Desktop\Unit1\图片\Englan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229386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0375" y="3607593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dirty="0"/>
              <a:t>England </a:t>
            </a:r>
            <a:endParaRPr lang="zh-CN" altLang="en-US" sz="8000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I’m from </a:t>
            </a:r>
            <a:r>
              <a:rPr lang="en-US" altLang="zh-CN" sz="3200">
                <a:solidFill>
                  <a:srgbClr val="FF0000"/>
                </a:solidFill>
              </a:rPr>
              <a:t>England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5" name="Engla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785813" y="563438"/>
            <a:ext cx="7929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新学期开始了，将有新同学、新朋友加入我们的学习。你们想认识他吗？看图，想一想下面的问题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996952"/>
            <a:ext cx="528637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857375" y="2135063"/>
            <a:ext cx="5072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Where are the children?</a:t>
            </a:r>
          </a:p>
          <a:p>
            <a:pPr eaLnBrk="1" hangingPunct="1"/>
            <a:r>
              <a:rPr lang="en-US" altLang="zh-CN" sz="3200" dirty="0"/>
              <a:t>What are they talk about?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0"/>
            <a:ext cx="58451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Justtalk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14438"/>
            <a:ext cx="59213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c9d33672725ace984f0ffca7cef5d7c4f8b1"/>
</p:tagLst>
</file>

<file path=ppt/theme/theme1.xml><?xml version="1.0" encoding="utf-8"?>
<a:theme xmlns:a="http://schemas.openxmlformats.org/drawingml/2006/main" name="WWW.2PPT.COM&#10;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344</Words>
  <Application>Microsoft Office PowerPoint</Application>
  <PresentationFormat>全屏显示(4:3)</PresentationFormat>
  <Paragraphs>68</Paragraphs>
  <Slides>17</Slides>
  <Notes>17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经典趣体简</vt:lpstr>
      <vt:lpstr>楷体</vt:lpstr>
      <vt:lpstr>宋体</vt:lpstr>
      <vt:lpstr>微软雅黑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2003-07-18T02:25:00Z</dcterms:created>
  <dcterms:modified xsi:type="dcterms:W3CDTF">2023-01-16T20:32:34Z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92F1D6DB5F344811914C5EA29478BE35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