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4165" r:id="rId2"/>
    <p:sldId id="4164" r:id="rId3"/>
    <p:sldId id="4166" r:id="rId4"/>
    <p:sldId id="4142" r:id="rId5"/>
    <p:sldId id="4153" r:id="rId6"/>
    <p:sldId id="4154" r:id="rId7"/>
    <p:sldId id="4155" r:id="rId8"/>
    <p:sldId id="4145" r:id="rId9"/>
    <p:sldId id="4171" r:id="rId10"/>
    <p:sldId id="4147" r:id="rId11"/>
    <p:sldId id="4148" r:id="rId12"/>
    <p:sldId id="4144" r:id="rId13"/>
    <p:sldId id="4150" r:id="rId14"/>
    <p:sldId id="4151" r:id="rId15"/>
    <p:sldId id="4172" r:id="rId16"/>
    <p:sldId id="4152" r:id="rId17"/>
    <p:sldId id="4162" r:id="rId18"/>
    <p:sldId id="4156" r:id="rId19"/>
    <p:sldId id="4146" r:id="rId20"/>
    <p:sldId id="4173" r:id="rId21"/>
    <p:sldId id="4157" r:id="rId22"/>
    <p:sldId id="4159" r:id="rId23"/>
    <p:sldId id="4160" r:id="rId24"/>
    <p:sldId id="4161" r:id="rId25"/>
    <p:sldId id="4170"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690">
          <p15:clr>
            <a:srgbClr val="A4A3A4"/>
          </p15:clr>
        </p15:guide>
        <p15:guide id="2" orient="horz" pos="4228">
          <p15:clr>
            <a:srgbClr val="A4A3A4"/>
          </p15:clr>
        </p15:guide>
        <p15:guide id="3" pos="4050">
          <p15:clr>
            <a:srgbClr val="A4A3A4"/>
          </p15:clr>
        </p15:guide>
        <p15:guide id="4" pos="3596">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4"/>
    <a:srgbClr val="005F3D"/>
    <a:srgbClr val="009882"/>
    <a:srgbClr val="EB891A"/>
    <a:srgbClr val="007E3D"/>
    <a:srgbClr val="0064AC"/>
    <a:srgbClr val="682917"/>
    <a:srgbClr val="FBB600"/>
    <a:srgbClr val="067BEC"/>
    <a:srgbClr val="1D8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4" autoAdjust="0"/>
    <p:restoredTop sz="96404" autoAdjust="0"/>
  </p:normalViewPr>
  <p:slideViewPr>
    <p:cSldViewPr>
      <p:cViewPr>
        <p:scale>
          <a:sx n="50" d="100"/>
          <a:sy n="50" d="100"/>
        </p:scale>
        <p:origin x="-450" y="-1596"/>
      </p:cViewPr>
      <p:guideLst>
        <p:guide orient="horz" pos="690"/>
        <p:guide orient="horz" pos="4228"/>
        <p:guide pos="4050"/>
        <p:guide pos="3596"/>
        <p:guide pos="7588"/>
        <p:guide pos="376"/>
        <p:guide pos="1350"/>
      </p:guideLst>
    </p:cSldViewPr>
  </p:slideViewPr>
  <p:outlineViewPr>
    <p:cViewPr>
      <p:scale>
        <a:sx n="100" d="100"/>
        <a:sy n="100" d="100"/>
      </p:scale>
      <p:origin x="0" y="-21174"/>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4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40-4812-8901-138F94A0F00C}"/>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40-4812-8901-138F94A0F00C}"/>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40-4812-8901-138F94A0F00C}"/>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Sheet1!$B$2:$B$4</c:f>
              <c:numCache>
                <c:formatCode>General</c:formatCode>
                <c:ptCount val="3"/>
                <c:pt idx="0">
                  <c:v>100</c:v>
                </c:pt>
                <c:pt idx="1">
                  <c:v>90</c:v>
                </c:pt>
                <c:pt idx="2">
                  <c:v>50</c:v>
                </c:pt>
              </c:numCache>
            </c:numRef>
          </c:val>
          <c:extLst>
            <c:ext xmlns:c16="http://schemas.microsoft.com/office/drawing/2014/chart" uri="{C3380CC4-5D6E-409C-BE32-E72D297353CC}">
              <c16:uniqueId val="{00000003-0340-4812-8901-138F94A0F00C}"/>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Sheet1!$C$2:$C$4</c:f>
              <c:numCache>
                <c:formatCode>General</c:formatCode>
                <c:ptCount val="3"/>
                <c:pt idx="0">
                  <c:v>90</c:v>
                </c:pt>
                <c:pt idx="1">
                  <c:v>75</c:v>
                </c:pt>
                <c:pt idx="2">
                  <c:v>100</c:v>
                </c:pt>
              </c:numCache>
            </c:numRef>
          </c:val>
          <c:extLst>
            <c:ext xmlns:c16="http://schemas.microsoft.com/office/drawing/2014/chart" uri="{C3380CC4-5D6E-409C-BE32-E72D297353CC}">
              <c16:uniqueId val="{00000004-0340-4812-8901-138F94A0F00C}"/>
            </c:ext>
          </c:extLst>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Sheet1!$D$2:$D$4</c:f>
              <c:numCache>
                <c:formatCode>General</c:formatCode>
                <c:ptCount val="3"/>
                <c:pt idx="0">
                  <c:v>70</c:v>
                </c:pt>
                <c:pt idx="1">
                  <c:v>55</c:v>
                </c:pt>
                <c:pt idx="2">
                  <c:v>85</c:v>
                </c:pt>
              </c:numCache>
            </c:numRef>
          </c:val>
          <c:extLst>
            <c:ext xmlns:c16="http://schemas.microsoft.com/office/drawing/2014/chart" uri="{C3380CC4-5D6E-409C-BE32-E72D297353CC}">
              <c16:uniqueId val="{00000005-0340-4812-8901-138F94A0F00C}"/>
            </c:ext>
          </c:extLst>
        </c:ser>
        <c:ser>
          <c:idx val="3"/>
          <c:order val="3"/>
          <c:tx>
            <c:strRef>
              <c:f>Sheet1!$E$1</c:f>
              <c:strCache>
                <c:ptCount val="1"/>
                <c:pt idx="0">
                  <c:v>Series 32</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Sheet1!$E$2:$E$4</c:f>
              <c:numCache>
                <c:formatCode>General</c:formatCode>
                <c:ptCount val="3"/>
                <c:pt idx="0">
                  <c:v>50</c:v>
                </c:pt>
                <c:pt idx="1">
                  <c:v>65</c:v>
                </c:pt>
                <c:pt idx="2">
                  <c:v>70</c:v>
                </c:pt>
              </c:numCache>
            </c:numRef>
          </c:val>
          <c:extLst>
            <c:ext xmlns:c16="http://schemas.microsoft.com/office/drawing/2014/chart" uri="{C3380CC4-5D6E-409C-BE32-E72D297353CC}">
              <c16:uniqueId val="{00000006-0340-4812-8901-138F94A0F00C}"/>
            </c:ext>
          </c:extLst>
        </c:ser>
        <c:ser>
          <c:idx val="4"/>
          <c:order val="4"/>
          <c:tx>
            <c:strRef>
              <c:f>Sheet1!$F$1</c:f>
              <c:strCache>
                <c:ptCount val="1"/>
                <c:pt idx="0">
                  <c:v>Series 322</c:v>
                </c:pt>
              </c:strCache>
            </c:strRef>
          </c:tx>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Sheet1!$F$2:$F$4</c:f>
              <c:numCache>
                <c:formatCode>General</c:formatCode>
                <c:ptCount val="3"/>
                <c:pt idx="0">
                  <c:v>20</c:v>
                </c:pt>
                <c:pt idx="1">
                  <c:v>45</c:v>
                </c:pt>
                <c:pt idx="2">
                  <c:v>35</c:v>
                </c:pt>
              </c:numCache>
            </c:numRef>
          </c:val>
          <c:extLst>
            <c:ext xmlns:c16="http://schemas.microsoft.com/office/drawing/2014/chart" uri="{C3380CC4-5D6E-409C-BE32-E72D297353CC}">
              <c16:uniqueId val="{00000007-0340-4812-8901-138F94A0F00C}"/>
            </c:ext>
          </c:extLst>
        </c:ser>
        <c:dLbls>
          <c:showLegendKey val="0"/>
          <c:showVal val="0"/>
          <c:showCatName val="0"/>
          <c:showSerName val="0"/>
          <c:showPercent val="0"/>
          <c:showBubbleSize val="0"/>
        </c:dLbls>
        <c:gapWidth val="351"/>
        <c:overlap val="-14"/>
        <c:axId val="51278208"/>
        <c:axId val="51279744"/>
      </c:barChart>
      <c:catAx>
        <c:axId val="5127820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b" anchorCtr="1"/>
          <a:lstStyle/>
          <a:p>
            <a:pPr>
              <a:defRPr lang="zh-CN" sz="1050" b="1" i="0" u="none" strike="noStrike" kern="1200" baseline="0">
                <a:solidFill>
                  <a:schemeClr val="tx1">
                    <a:lumMod val="50000"/>
                    <a:lumOff val="50000"/>
                  </a:schemeClr>
                </a:solidFill>
                <a:latin typeface="+mn-lt"/>
                <a:ea typeface="+mn-ea"/>
                <a:cs typeface="+mn-cs"/>
              </a:defRPr>
            </a:pPr>
            <a:endParaRPr lang="zh-CN"/>
          </a:p>
        </c:txPr>
        <c:crossAx val="51279744"/>
        <c:crosses val="autoZero"/>
        <c:auto val="1"/>
        <c:lblAlgn val="ctr"/>
        <c:lblOffset val="100"/>
        <c:noMultiLvlLbl val="0"/>
      </c:catAx>
      <c:valAx>
        <c:axId val="5127974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51278208"/>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5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C5-41CD-AD76-391E23A790D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C5-41CD-AD76-391E23A790DF}"/>
                </c:ext>
              </c:extLst>
            </c:dLbl>
            <c:dLbl>
              <c:idx val="2"/>
              <c:delete val="1"/>
              <c:extLst>
                <c:ext xmlns:c15="http://schemas.microsoft.com/office/drawing/2012/chart" uri="{CE6537A1-D6FC-4f65-9D91-7224C49458BB}"/>
                <c:ext xmlns:c16="http://schemas.microsoft.com/office/drawing/2014/chart" uri="{C3380CC4-5D6E-409C-BE32-E72D297353CC}">
                  <c16:uniqueId val="{00000002-2BC5-41CD-AD76-391E23A790DF}"/>
                </c:ext>
              </c:extLst>
            </c:dLbl>
            <c:dLbl>
              <c:idx val="3"/>
              <c:delete val="1"/>
              <c:extLst>
                <c:ext xmlns:c15="http://schemas.microsoft.com/office/drawing/2012/chart" uri="{CE6537A1-D6FC-4f65-9D91-7224C49458BB}"/>
                <c:ext xmlns:c16="http://schemas.microsoft.com/office/drawing/2014/chart" uri="{C3380CC4-5D6E-409C-BE32-E72D297353CC}">
                  <c16:uniqueId val="{00000003-2BC5-41CD-AD76-391E23A790DF}"/>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2BC5-41CD-AD76-391E23A790DF}"/>
            </c:ext>
          </c:extLst>
        </c:ser>
        <c:ser>
          <c:idx val="1"/>
          <c:order val="1"/>
          <c:tx>
            <c:strRef>
              <c:f>Sheet1!$C$1</c:f>
              <c:strCache>
                <c:ptCount val="1"/>
                <c:pt idx="0">
                  <c:v>Series 2</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2BC5-41CD-AD76-391E23A790DF}"/>
            </c:ext>
          </c:extLst>
        </c:ser>
        <c:ser>
          <c:idx val="2"/>
          <c:order val="2"/>
          <c:tx>
            <c:strRef>
              <c:f>Sheet1!$D$1</c:f>
              <c:strCache>
                <c:ptCount val="1"/>
                <c:pt idx="0">
                  <c:v>Series 3</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Sheet1!$D$2:$D$5</c:f>
              <c:numCache>
                <c:formatCode>General</c:formatCode>
                <c:ptCount val="4"/>
                <c:pt idx="0">
                  <c:v>70</c:v>
                </c:pt>
                <c:pt idx="1">
                  <c:v>55</c:v>
                </c:pt>
                <c:pt idx="2">
                  <c:v>85</c:v>
                </c:pt>
                <c:pt idx="3">
                  <c:v>85</c:v>
                </c:pt>
              </c:numCache>
            </c:numRef>
          </c:val>
          <c:extLst>
            <c:ext xmlns:c16="http://schemas.microsoft.com/office/drawing/2014/chart" uri="{C3380CC4-5D6E-409C-BE32-E72D297353CC}">
              <c16:uniqueId val="{00000006-2BC5-41CD-AD76-391E23A790DF}"/>
            </c:ext>
          </c:extLst>
        </c:ser>
        <c:dLbls>
          <c:showLegendKey val="0"/>
          <c:showVal val="0"/>
          <c:showCatName val="0"/>
          <c:showSerName val="0"/>
          <c:showPercent val="0"/>
          <c:showBubbleSize val="0"/>
        </c:dLbls>
        <c:gapWidth val="351"/>
        <c:overlap val="-14"/>
        <c:axId val="134029312"/>
        <c:axId val="134030848"/>
      </c:barChart>
      <c:catAx>
        <c:axId val="13402931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134030848"/>
        <c:crosses val="autoZero"/>
        <c:auto val="1"/>
        <c:lblAlgn val="ctr"/>
        <c:lblOffset val="100"/>
        <c:noMultiLvlLbl val="0"/>
      </c:catAx>
      <c:valAx>
        <c:axId val="134030848"/>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134029312"/>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5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Pt>
            <c:idx val="0"/>
            <c:invertIfNegative val="0"/>
            <c:bubble3D val="0"/>
            <c:spPr>
              <a:solidFill>
                <a:schemeClr val="accent4"/>
              </a:solidFill>
              <a:ln>
                <a:solidFill>
                  <a:schemeClr val="bg1"/>
                </a:solidFill>
              </a:ln>
            </c:spPr>
            <c:extLst>
              <c:ext xmlns:c16="http://schemas.microsoft.com/office/drawing/2014/chart" uri="{C3380CC4-5D6E-409C-BE32-E72D297353CC}">
                <c16:uniqueId val="{00000001-7F50-49FE-B70C-84534A164358}"/>
              </c:ext>
            </c:extLst>
          </c:dPt>
          <c:dPt>
            <c:idx val="1"/>
            <c:invertIfNegative val="0"/>
            <c:bubble3D val="0"/>
            <c:spPr>
              <a:solidFill>
                <a:schemeClr val="accent3"/>
              </a:solidFill>
              <a:ln>
                <a:solidFill>
                  <a:schemeClr val="bg1"/>
                </a:solidFill>
              </a:ln>
            </c:spPr>
            <c:extLst>
              <c:ext xmlns:c16="http://schemas.microsoft.com/office/drawing/2014/chart" uri="{C3380CC4-5D6E-409C-BE32-E72D297353CC}">
                <c16:uniqueId val="{00000003-7F50-49FE-B70C-84534A164358}"/>
              </c:ext>
            </c:extLst>
          </c:dPt>
          <c:dPt>
            <c:idx val="2"/>
            <c:invertIfNegative val="0"/>
            <c:bubble3D val="0"/>
            <c:spPr>
              <a:solidFill>
                <a:schemeClr val="accent2"/>
              </a:solidFill>
              <a:ln>
                <a:solidFill>
                  <a:schemeClr val="bg1"/>
                </a:solidFill>
              </a:ln>
            </c:spPr>
            <c:extLst>
              <c:ext xmlns:c16="http://schemas.microsoft.com/office/drawing/2014/chart" uri="{C3380CC4-5D6E-409C-BE32-E72D297353CC}">
                <c16:uniqueId val="{00000005-7F50-49FE-B70C-84534A164358}"/>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50-49FE-B70C-84534A16435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50-49FE-B70C-84534A16435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50-49FE-B70C-84534A16435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50-49FE-B70C-84534A164358}"/>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10</c:v>
                </c:pt>
                <c:pt idx="1">
                  <c:v>20</c:v>
                </c:pt>
                <c:pt idx="2">
                  <c:v>30</c:v>
                </c:pt>
                <c:pt idx="3">
                  <c:v>100</c:v>
                </c:pt>
              </c:numCache>
            </c:numRef>
          </c:val>
          <c:extLst>
            <c:ext xmlns:c16="http://schemas.microsoft.com/office/drawing/2014/chart" uri="{C3380CC4-5D6E-409C-BE32-E72D297353CC}">
              <c16:uniqueId val="{00000007-7F50-49FE-B70C-84534A164358}"/>
            </c:ext>
          </c:extLst>
        </c:ser>
        <c:dLbls>
          <c:showLegendKey val="0"/>
          <c:showVal val="0"/>
          <c:showCatName val="0"/>
          <c:showSerName val="0"/>
          <c:showPercent val="0"/>
          <c:showBubbleSize val="0"/>
        </c:dLbls>
        <c:gapWidth val="55"/>
        <c:overlap val="-16"/>
        <c:axId val="134141824"/>
        <c:axId val="134143360"/>
      </c:barChart>
      <c:catAx>
        <c:axId val="134141824"/>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134143360"/>
        <c:crosses val="autoZero"/>
        <c:auto val="0"/>
        <c:lblAlgn val="ctr"/>
        <c:lblOffset val="100"/>
        <c:noMultiLvlLbl val="0"/>
      </c:catAx>
      <c:valAx>
        <c:axId val="134143360"/>
        <c:scaling>
          <c:orientation val="minMax"/>
        </c:scaling>
        <c:delete val="0"/>
        <c:axPos val="r"/>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134141824"/>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15079" y="6475583"/>
            <a:ext cx="12873036" cy="775672"/>
            <a:chOff x="-15875" y="5826125"/>
            <a:chExt cx="12874625" cy="1406525"/>
          </a:xfrm>
        </p:grpSpPr>
        <p:sp>
          <p:nvSpPr>
            <p:cNvPr id="3" name="Freeform 6"/>
            <p:cNvSpPr/>
            <p:nvPr/>
          </p:nvSpPr>
          <p:spPr bwMode="auto">
            <a:xfrm>
              <a:off x="-15875" y="5826125"/>
              <a:ext cx="12874625" cy="1406525"/>
            </a:xfrm>
            <a:custGeom>
              <a:avLst/>
              <a:gdLst>
                <a:gd name="T0" fmla="*/ 0 w 5734"/>
                <a:gd name="T1" fmla="*/ 0 h 886"/>
                <a:gd name="T2" fmla="*/ 123 w 5734"/>
                <a:gd name="T3" fmla="*/ 88 h 886"/>
                <a:gd name="T4" fmla="*/ 249 w 5734"/>
                <a:gd name="T5" fmla="*/ 165 h 886"/>
                <a:gd name="T6" fmla="*/ 377 w 5734"/>
                <a:gd name="T7" fmla="*/ 233 h 886"/>
                <a:gd name="T8" fmla="*/ 510 w 5734"/>
                <a:gd name="T9" fmla="*/ 293 h 886"/>
                <a:gd name="T10" fmla="*/ 646 w 5734"/>
                <a:gd name="T11" fmla="*/ 343 h 886"/>
                <a:gd name="T12" fmla="*/ 785 w 5734"/>
                <a:gd name="T13" fmla="*/ 387 h 886"/>
                <a:gd name="T14" fmla="*/ 926 w 5734"/>
                <a:gd name="T15" fmla="*/ 422 h 886"/>
                <a:gd name="T16" fmla="*/ 1072 w 5734"/>
                <a:gd name="T17" fmla="*/ 452 h 886"/>
                <a:gd name="T18" fmla="*/ 1219 w 5734"/>
                <a:gd name="T19" fmla="*/ 473 h 886"/>
                <a:gd name="T20" fmla="*/ 1368 w 5734"/>
                <a:gd name="T21" fmla="*/ 490 h 886"/>
                <a:gd name="T22" fmla="*/ 1520 w 5734"/>
                <a:gd name="T23" fmla="*/ 501 h 886"/>
                <a:gd name="T24" fmla="*/ 1674 w 5734"/>
                <a:gd name="T25" fmla="*/ 506 h 886"/>
                <a:gd name="T26" fmla="*/ 1830 w 5734"/>
                <a:gd name="T27" fmla="*/ 506 h 886"/>
                <a:gd name="T28" fmla="*/ 1987 w 5734"/>
                <a:gd name="T29" fmla="*/ 503 h 886"/>
                <a:gd name="T30" fmla="*/ 2147 w 5734"/>
                <a:gd name="T31" fmla="*/ 494 h 886"/>
                <a:gd name="T32" fmla="*/ 2306 w 5734"/>
                <a:gd name="T33" fmla="*/ 483 h 886"/>
                <a:gd name="T34" fmla="*/ 2469 w 5734"/>
                <a:gd name="T35" fmla="*/ 469 h 886"/>
                <a:gd name="T36" fmla="*/ 2632 w 5734"/>
                <a:gd name="T37" fmla="*/ 454 h 886"/>
                <a:gd name="T38" fmla="*/ 2796 w 5734"/>
                <a:gd name="T39" fmla="*/ 434 h 886"/>
                <a:gd name="T40" fmla="*/ 2961 w 5734"/>
                <a:gd name="T41" fmla="*/ 415 h 886"/>
                <a:gd name="T42" fmla="*/ 3125 w 5734"/>
                <a:gd name="T43" fmla="*/ 394 h 886"/>
                <a:gd name="T44" fmla="*/ 3292 w 5734"/>
                <a:gd name="T45" fmla="*/ 371 h 886"/>
                <a:gd name="T46" fmla="*/ 3458 w 5734"/>
                <a:gd name="T47" fmla="*/ 350 h 886"/>
                <a:gd name="T48" fmla="*/ 3624 w 5734"/>
                <a:gd name="T49" fmla="*/ 328 h 886"/>
                <a:gd name="T50" fmla="*/ 3793 w 5734"/>
                <a:gd name="T51" fmla="*/ 307 h 886"/>
                <a:gd name="T52" fmla="*/ 3959 w 5734"/>
                <a:gd name="T53" fmla="*/ 287 h 886"/>
                <a:gd name="T54" fmla="*/ 4125 w 5734"/>
                <a:gd name="T55" fmla="*/ 268 h 886"/>
                <a:gd name="T56" fmla="*/ 4290 w 5734"/>
                <a:gd name="T57" fmla="*/ 252 h 886"/>
                <a:gd name="T58" fmla="*/ 4454 w 5734"/>
                <a:gd name="T59" fmla="*/ 238 h 886"/>
                <a:gd name="T60" fmla="*/ 4619 w 5734"/>
                <a:gd name="T61" fmla="*/ 228 h 886"/>
                <a:gd name="T62" fmla="*/ 4784 w 5734"/>
                <a:gd name="T63" fmla="*/ 221 h 886"/>
                <a:gd name="T64" fmla="*/ 4945 w 5734"/>
                <a:gd name="T65" fmla="*/ 217 h 886"/>
                <a:gd name="T66" fmla="*/ 5106 w 5734"/>
                <a:gd name="T67" fmla="*/ 217 h 886"/>
                <a:gd name="T68" fmla="*/ 5265 w 5734"/>
                <a:gd name="T69" fmla="*/ 223 h 886"/>
                <a:gd name="T70" fmla="*/ 5424 w 5734"/>
                <a:gd name="T71" fmla="*/ 233 h 886"/>
                <a:gd name="T72" fmla="*/ 5580 w 5734"/>
                <a:gd name="T73" fmla="*/ 249 h 886"/>
                <a:gd name="T74" fmla="*/ 5734 w 5734"/>
                <a:gd name="T75" fmla="*/ 272 h 886"/>
                <a:gd name="T76" fmla="*/ 5734 w 5734"/>
                <a:gd name="T77" fmla="*/ 886 h 886"/>
                <a:gd name="T78" fmla="*/ 0 w 5734"/>
                <a:gd name="T79" fmla="*/ 886 h 886"/>
                <a:gd name="T80" fmla="*/ 0 w 5734"/>
                <a:gd name="T81"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34" h="886">
                  <a:moveTo>
                    <a:pt x="0" y="0"/>
                  </a:moveTo>
                  <a:lnTo>
                    <a:pt x="123" y="88"/>
                  </a:lnTo>
                  <a:lnTo>
                    <a:pt x="249" y="165"/>
                  </a:lnTo>
                  <a:lnTo>
                    <a:pt x="377" y="233"/>
                  </a:lnTo>
                  <a:lnTo>
                    <a:pt x="510" y="293"/>
                  </a:lnTo>
                  <a:lnTo>
                    <a:pt x="646" y="343"/>
                  </a:lnTo>
                  <a:lnTo>
                    <a:pt x="785" y="387"/>
                  </a:lnTo>
                  <a:lnTo>
                    <a:pt x="926" y="422"/>
                  </a:lnTo>
                  <a:lnTo>
                    <a:pt x="1072" y="452"/>
                  </a:lnTo>
                  <a:lnTo>
                    <a:pt x="1219" y="473"/>
                  </a:lnTo>
                  <a:lnTo>
                    <a:pt x="1368" y="490"/>
                  </a:lnTo>
                  <a:lnTo>
                    <a:pt x="1520" y="501"/>
                  </a:lnTo>
                  <a:lnTo>
                    <a:pt x="1674" y="506"/>
                  </a:lnTo>
                  <a:lnTo>
                    <a:pt x="1830" y="506"/>
                  </a:lnTo>
                  <a:lnTo>
                    <a:pt x="1987" y="503"/>
                  </a:lnTo>
                  <a:lnTo>
                    <a:pt x="2147" y="494"/>
                  </a:lnTo>
                  <a:lnTo>
                    <a:pt x="2306" y="483"/>
                  </a:lnTo>
                  <a:lnTo>
                    <a:pt x="2469" y="469"/>
                  </a:lnTo>
                  <a:lnTo>
                    <a:pt x="2632" y="454"/>
                  </a:lnTo>
                  <a:lnTo>
                    <a:pt x="2796" y="434"/>
                  </a:lnTo>
                  <a:lnTo>
                    <a:pt x="2961" y="415"/>
                  </a:lnTo>
                  <a:lnTo>
                    <a:pt x="3125" y="394"/>
                  </a:lnTo>
                  <a:lnTo>
                    <a:pt x="3292" y="371"/>
                  </a:lnTo>
                  <a:lnTo>
                    <a:pt x="3458" y="350"/>
                  </a:lnTo>
                  <a:lnTo>
                    <a:pt x="3624" y="328"/>
                  </a:lnTo>
                  <a:lnTo>
                    <a:pt x="3793" y="307"/>
                  </a:lnTo>
                  <a:lnTo>
                    <a:pt x="3959" y="287"/>
                  </a:lnTo>
                  <a:lnTo>
                    <a:pt x="4125" y="268"/>
                  </a:lnTo>
                  <a:lnTo>
                    <a:pt x="4290" y="252"/>
                  </a:lnTo>
                  <a:lnTo>
                    <a:pt x="4454" y="238"/>
                  </a:lnTo>
                  <a:lnTo>
                    <a:pt x="4619" y="228"/>
                  </a:lnTo>
                  <a:lnTo>
                    <a:pt x="4784" y="221"/>
                  </a:lnTo>
                  <a:lnTo>
                    <a:pt x="4945" y="217"/>
                  </a:lnTo>
                  <a:lnTo>
                    <a:pt x="5106" y="217"/>
                  </a:lnTo>
                  <a:lnTo>
                    <a:pt x="5265" y="223"/>
                  </a:lnTo>
                  <a:lnTo>
                    <a:pt x="5424" y="233"/>
                  </a:lnTo>
                  <a:lnTo>
                    <a:pt x="5580" y="249"/>
                  </a:lnTo>
                  <a:lnTo>
                    <a:pt x="5734" y="272"/>
                  </a:lnTo>
                  <a:lnTo>
                    <a:pt x="5734" y="886"/>
                  </a:lnTo>
                  <a:lnTo>
                    <a:pt x="0" y="886"/>
                  </a:lnTo>
                  <a:lnTo>
                    <a:pt x="0" y="0"/>
                  </a:lnTo>
                  <a:close/>
                </a:path>
              </a:pathLst>
            </a:custGeom>
            <a:solidFill>
              <a:schemeClr val="accent1"/>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sp>
          <p:nvSpPr>
            <p:cNvPr id="4" name="Freeform 7"/>
            <p:cNvSpPr/>
            <p:nvPr/>
          </p:nvSpPr>
          <p:spPr bwMode="auto">
            <a:xfrm>
              <a:off x="-15875" y="6188075"/>
              <a:ext cx="12874625" cy="1044575"/>
            </a:xfrm>
            <a:custGeom>
              <a:avLst/>
              <a:gdLst>
                <a:gd name="T0" fmla="*/ 5044 w 5734"/>
                <a:gd name="T1" fmla="*/ 0 h 658"/>
                <a:gd name="T2" fmla="*/ 5272 w 5734"/>
                <a:gd name="T3" fmla="*/ 7 h 658"/>
                <a:gd name="T4" fmla="*/ 5503 w 5734"/>
                <a:gd name="T5" fmla="*/ 21 h 658"/>
                <a:gd name="T6" fmla="*/ 5734 w 5734"/>
                <a:gd name="T7" fmla="*/ 44 h 658"/>
                <a:gd name="T8" fmla="*/ 5734 w 5734"/>
                <a:gd name="T9" fmla="*/ 658 h 658"/>
                <a:gd name="T10" fmla="*/ 0 w 5734"/>
                <a:gd name="T11" fmla="*/ 658 h 658"/>
                <a:gd name="T12" fmla="*/ 0 w 5734"/>
                <a:gd name="T13" fmla="*/ 355 h 658"/>
                <a:gd name="T14" fmla="*/ 179 w 5734"/>
                <a:gd name="T15" fmla="*/ 399 h 658"/>
                <a:gd name="T16" fmla="*/ 359 w 5734"/>
                <a:gd name="T17" fmla="*/ 430 h 658"/>
                <a:gd name="T18" fmla="*/ 541 w 5734"/>
                <a:gd name="T19" fmla="*/ 453 h 658"/>
                <a:gd name="T20" fmla="*/ 725 w 5734"/>
                <a:gd name="T21" fmla="*/ 467 h 658"/>
                <a:gd name="T22" fmla="*/ 911 w 5734"/>
                <a:gd name="T23" fmla="*/ 472 h 658"/>
                <a:gd name="T24" fmla="*/ 1100 w 5734"/>
                <a:gd name="T25" fmla="*/ 471 h 658"/>
                <a:gd name="T26" fmla="*/ 1289 w 5734"/>
                <a:gd name="T27" fmla="*/ 462 h 658"/>
                <a:gd name="T28" fmla="*/ 1481 w 5734"/>
                <a:gd name="T29" fmla="*/ 446 h 658"/>
                <a:gd name="T30" fmla="*/ 1674 w 5734"/>
                <a:gd name="T31" fmla="*/ 427 h 658"/>
                <a:gd name="T32" fmla="*/ 1870 w 5734"/>
                <a:gd name="T33" fmla="*/ 402 h 658"/>
                <a:gd name="T34" fmla="*/ 2068 w 5734"/>
                <a:gd name="T35" fmla="*/ 373 h 658"/>
                <a:gd name="T36" fmla="*/ 2268 w 5734"/>
                <a:gd name="T37" fmla="*/ 341 h 658"/>
                <a:gd name="T38" fmla="*/ 2469 w 5734"/>
                <a:gd name="T39" fmla="*/ 308 h 658"/>
                <a:gd name="T40" fmla="*/ 2672 w 5734"/>
                <a:gd name="T41" fmla="*/ 271 h 658"/>
                <a:gd name="T42" fmla="*/ 2879 w 5734"/>
                <a:gd name="T43" fmla="*/ 236 h 658"/>
                <a:gd name="T44" fmla="*/ 3085 w 5734"/>
                <a:gd name="T45" fmla="*/ 199 h 658"/>
                <a:gd name="T46" fmla="*/ 3295 w 5734"/>
                <a:gd name="T47" fmla="*/ 164 h 658"/>
                <a:gd name="T48" fmla="*/ 3507 w 5734"/>
                <a:gd name="T49" fmla="*/ 131 h 658"/>
                <a:gd name="T50" fmla="*/ 3721 w 5734"/>
                <a:gd name="T51" fmla="*/ 100 h 658"/>
                <a:gd name="T52" fmla="*/ 3936 w 5734"/>
                <a:gd name="T53" fmla="*/ 70 h 658"/>
                <a:gd name="T54" fmla="*/ 4153 w 5734"/>
                <a:gd name="T55" fmla="*/ 45 h 658"/>
                <a:gd name="T56" fmla="*/ 4374 w 5734"/>
                <a:gd name="T57" fmla="*/ 26 h 658"/>
                <a:gd name="T58" fmla="*/ 4594 w 5734"/>
                <a:gd name="T59" fmla="*/ 10 h 658"/>
                <a:gd name="T60" fmla="*/ 4819 w 5734"/>
                <a:gd name="T61" fmla="*/ 2 h 658"/>
                <a:gd name="T62" fmla="*/ 5044 w 5734"/>
                <a:gd name="T6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4" h="658">
                  <a:moveTo>
                    <a:pt x="5044" y="0"/>
                  </a:moveTo>
                  <a:lnTo>
                    <a:pt x="5272" y="7"/>
                  </a:lnTo>
                  <a:lnTo>
                    <a:pt x="5503" y="21"/>
                  </a:lnTo>
                  <a:lnTo>
                    <a:pt x="5734" y="44"/>
                  </a:lnTo>
                  <a:lnTo>
                    <a:pt x="5734" y="658"/>
                  </a:lnTo>
                  <a:lnTo>
                    <a:pt x="0" y="658"/>
                  </a:lnTo>
                  <a:lnTo>
                    <a:pt x="0" y="355"/>
                  </a:lnTo>
                  <a:lnTo>
                    <a:pt x="179" y="399"/>
                  </a:lnTo>
                  <a:lnTo>
                    <a:pt x="359" y="430"/>
                  </a:lnTo>
                  <a:lnTo>
                    <a:pt x="541" y="453"/>
                  </a:lnTo>
                  <a:lnTo>
                    <a:pt x="725" y="467"/>
                  </a:lnTo>
                  <a:lnTo>
                    <a:pt x="911" y="472"/>
                  </a:lnTo>
                  <a:lnTo>
                    <a:pt x="1100" y="471"/>
                  </a:lnTo>
                  <a:lnTo>
                    <a:pt x="1289" y="462"/>
                  </a:lnTo>
                  <a:lnTo>
                    <a:pt x="1481" y="446"/>
                  </a:lnTo>
                  <a:lnTo>
                    <a:pt x="1674" y="427"/>
                  </a:lnTo>
                  <a:lnTo>
                    <a:pt x="1870" y="402"/>
                  </a:lnTo>
                  <a:lnTo>
                    <a:pt x="2068" y="373"/>
                  </a:lnTo>
                  <a:lnTo>
                    <a:pt x="2268" y="341"/>
                  </a:lnTo>
                  <a:lnTo>
                    <a:pt x="2469" y="308"/>
                  </a:lnTo>
                  <a:lnTo>
                    <a:pt x="2672" y="271"/>
                  </a:lnTo>
                  <a:lnTo>
                    <a:pt x="2879" y="236"/>
                  </a:lnTo>
                  <a:lnTo>
                    <a:pt x="3085" y="199"/>
                  </a:lnTo>
                  <a:lnTo>
                    <a:pt x="3295" y="164"/>
                  </a:lnTo>
                  <a:lnTo>
                    <a:pt x="3507" y="131"/>
                  </a:lnTo>
                  <a:lnTo>
                    <a:pt x="3721" y="100"/>
                  </a:lnTo>
                  <a:lnTo>
                    <a:pt x="3936" y="70"/>
                  </a:lnTo>
                  <a:lnTo>
                    <a:pt x="4153" y="45"/>
                  </a:lnTo>
                  <a:lnTo>
                    <a:pt x="4374" y="26"/>
                  </a:lnTo>
                  <a:lnTo>
                    <a:pt x="4594" y="10"/>
                  </a:lnTo>
                  <a:lnTo>
                    <a:pt x="4819" y="2"/>
                  </a:lnTo>
                  <a:lnTo>
                    <a:pt x="5044" y="0"/>
                  </a:lnTo>
                  <a:close/>
                </a:path>
              </a:pathLst>
            </a:custGeom>
            <a:solidFill>
              <a:schemeClr val="accent2"/>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990"/>
            <a:ext cx="12867692" cy="72296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990"/>
            <a:ext cx="12867692" cy="72296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990"/>
            <a:ext cx="12867692" cy="72296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990"/>
            <a:ext cx="12867692" cy="72296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80" y="0"/>
            <a:ext cx="12837390" cy="7232650"/>
          </a:xfrm>
          <a:prstGeom prst="rect">
            <a:avLst/>
          </a:prstGeom>
        </p:spPr>
      </p:pic>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794" y="247"/>
            <a:ext cx="12857163" cy="7251344"/>
          </a:xfrm>
          <a:prstGeom prst="rect">
            <a:avLst/>
          </a:prstGeom>
          <a:blipFill dpi="0" rotWithShape="1">
            <a:blip r:embed="rId4">
              <a:alphaModFix amt="29000"/>
              <a:duotone>
                <a:prstClr val="black"/>
                <a:srgbClr val="E4E4E4">
                  <a:tint val="45000"/>
                  <a:satMod val="400000"/>
                </a:srgbClr>
              </a:duotone>
            </a:blip>
            <a:srcRect/>
            <a:tile tx="0" ty="0" sx="100000" sy="100000" flip="none" algn="tl"/>
          </a:blipFill>
        </p:spPr>
      </p:pic>
      <p:sp>
        <p:nvSpPr>
          <p:cNvPr id="11" name="直角三角形 10"/>
          <p:cNvSpPr/>
          <p:nvPr/>
        </p:nvSpPr>
        <p:spPr>
          <a:xfrm rot="5400000">
            <a:off x="-350770" y="351813"/>
            <a:ext cx="5203134" cy="4500007"/>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sp>
        <p:nvSpPr>
          <p:cNvPr id="12" name="直角三角形 11"/>
          <p:cNvSpPr/>
          <p:nvPr/>
        </p:nvSpPr>
        <p:spPr>
          <a:xfrm rot="5400000" flipH="1" flipV="1">
            <a:off x="9505869" y="3891027"/>
            <a:ext cx="3606483" cy="3119122"/>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cxnSp>
        <p:nvCxnSpPr>
          <p:cNvPr id="14" name="直接连接符 13"/>
          <p:cNvCxnSpPr/>
          <p:nvPr/>
        </p:nvCxnSpPr>
        <p:spPr>
          <a:xfrm flipH="1">
            <a:off x="794" y="674356"/>
            <a:ext cx="4209828" cy="475893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621423" y="3536505"/>
            <a:ext cx="3247249" cy="371732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176142" y="3246660"/>
            <a:ext cx="6908465" cy="33147"/>
            <a:chOff x="3060700" y="4724400"/>
            <a:chExt cx="5955507" cy="31432"/>
          </a:xfrm>
        </p:grpSpPr>
        <p:cxnSp>
          <p:nvCxnSpPr>
            <p:cNvPr id="63" name="直接连接符 6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176142" y="4624551"/>
            <a:ext cx="6908465" cy="33147"/>
            <a:chOff x="3060700" y="4724400"/>
            <a:chExt cx="5955507" cy="31432"/>
          </a:xfrm>
        </p:grpSpPr>
        <p:cxnSp>
          <p:nvCxnSpPr>
            <p:cNvPr id="66" name="直接连接符 6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文本框 45"/>
          <p:cNvSpPr txBox="1"/>
          <p:nvPr/>
        </p:nvSpPr>
        <p:spPr>
          <a:xfrm>
            <a:off x="2284157" y="3383258"/>
            <a:ext cx="8690657" cy="1113032"/>
          </a:xfrm>
          <a:prstGeom prst="rect">
            <a:avLst/>
          </a:prstGeom>
          <a:noFill/>
        </p:spPr>
        <p:txBody>
          <a:bodyPr wrap="none" lIns="96429" tIns="48214" rIns="96429" bIns="48214" rtlCol="0">
            <a:spAutoFit/>
          </a:bodyPr>
          <a:lstStyle/>
          <a:p>
            <a:pPr algn="ctr"/>
            <a:r>
              <a:rPr lang="zh-CN" altLang="en-US" sz="6600" b="1" dirty="0">
                <a:solidFill>
                  <a:schemeClr val="accent2"/>
                </a:solidFill>
                <a:latin typeface="方正正大黑简体" panose="02000000000000000000" pitchFamily="2" charset="-122"/>
                <a:ea typeface="方正正大黑简体" panose="02000000000000000000" pitchFamily="2" charset="-122"/>
              </a:rPr>
              <a:t>平安银行工作总结汇报</a:t>
            </a:r>
          </a:p>
        </p:txBody>
      </p:sp>
      <p:sp>
        <p:nvSpPr>
          <p:cNvPr id="69" name="文本框 59"/>
          <p:cNvSpPr txBox="1"/>
          <p:nvPr/>
        </p:nvSpPr>
        <p:spPr>
          <a:xfrm>
            <a:off x="4505650" y="2686750"/>
            <a:ext cx="4080420" cy="486835"/>
          </a:xfrm>
          <a:prstGeom prst="rect">
            <a:avLst/>
          </a:prstGeom>
          <a:noFill/>
        </p:spPr>
        <p:txBody>
          <a:bodyPr wrap="none" lIns="96429" tIns="48214" rIns="96429" bIns="48214" rtlCol="0">
            <a:spAutoFit/>
          </a:bodyPr>
          <a:lstStyle/>
          <a:p>
            <a:r>
              <a:rPr lang="zh-CN" altLang="en-US" sz="2530" dirty="0">
                <a:solidFill>
                  <a:schemeClr val="bg1">
                    <a:lumMod val="50000"/>
                  </a:schemeClr>
                </a:solidFill>
                <a:latin typeface="微软雅黑" panose="020B0503020204020204" pitchFamily="34" charset="-122"/>
                <a:ea typeface="微软雅黑" panose="020B0503020204020204" pitchFamily="34" charset="-122"/>
              </a:rPr>
              <a:t>单击此处添加您</a:t>
            </a:r>
            <a:r>
              <a:rPr lang="zh-CN" altLang="en-US" sz="2530" dirty="0" smtClean="0">
                <a:solidFill>
                  <a:schemeClr val="bg1">
                    <a:lumMod val="50000"/>
                  </a:schemeClr>
                </a:solidFill>
                <a:latin typeface="微软雅黑" panose="020B0503020204020204" pitchFamily="34" charset="-122"/>
                <a:ea typeface="微软雅黑" panose="020B0503020204020204" pitchFamily="34" charset="-122"/>
              </a:rPr>
              <a:t>的部门名称</a:t>
            </a:r>
            <a:endParaRPr lang="zh-CN" altLang="en-US" sz="253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3" name="图片 72"/>
          <p:cNvPicPr>
            <a:picLocks noChangeAspect="1"/>
          </p:cNvPicPr>
          <p:nvPr/>
        </p:nvPicPr>
        <p:blipFill>
          <a:blip r:embed="rId5" cstate="screen"/>
          <a:stretch>
            <a:fillRect/>
          </a:stretch>
        </p:blipFill>
        <p:spPr>
          <a:xfrm>
            <a:off x="5195420" y="755700"/>
            <a:ext cx="2605551" cy="2371219"/>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3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anim calcmode="lin" valueType="num">
                                      <p:cBhvr>
                                        <p:cTn id="24" dur="1000" fill="hold"/>
                                        <p:tgtEl>
                                          <p:spTgt spid="73"/>
                                        </p:tgtEl>
                                        <p:attrNameLst>
                                          <p:attrName>ppt_x</p:attrName>
                                        </p:attrNameLst>
                                      </p:cBhvr>
                                      <p:tavLst>
                                        <p:tav tm="0">
                                          <p:val>
                                            <p:strVal val="#ppt_x"/>
                                          </p:val>
                                        </p:tav>
                                        <p:tav tm="100000">
                                          <p:val>
                                            <p:strVal val="#ppt_x"/>
                                          </p:val>
                                        </p:tav>
                                      </p:tavLst>
                                    </p:anim>
                                    <p:anim calcmode="lin" valueType="num">
                                      <p:cBhvr>
                                        <p:cTn id="25" dur="10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decel="10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0-#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1+#ppt_w/2"/>
                                          </p:val>
                                        </p:tav>
                                        <p:tav tm="100000">
                                          <p:val>
                                            <p:strVal val="#ppt_x"/>
                                          </p:val>
                                        </p:tav>
                                      </p:tavLst>
                                    </p:anim>
                                    <p:anim calcmode="lin" valueType="num">
                                      <p:cBhvr additive="base">
                                        <p:cTn id="34" dur="5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600"/>
                                  </p:stCondLst>
                                  <p:iterate type="lt">
                                    <p:tmPct val="10000"/>
                                  </p:iterate>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1+#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12" presetClass="entr" presetSubtype="4" fill="hold" grpId="0" nodeType="withEffect">
                                  <p:stCondLst>
                                    <p:cond delay="1500"/>
                                  </p:stCondLst>
                                  <p:iterate type="lt">
                                    <p:tmPct val="1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ppt_y</p:attrName>
                                        </p:attrNameLst>
                                      </p:cBhvr>
                                      <p:tavLst>
                                        <p:tav tm="0">
                                          <p:val>
                                            <p:strVal val="#ppt_y+#ppt_h*1.125000"/>
                                          </p:val>
                                        </p:tav>
                                        <p:tav tm="100000">
                                          <p:val>
                                            <p:strVal val="#ppt_y"/>
                                          </p:val>
                                        </p:tav>
                                      </p:tavLst>
                                    </p:anim>
                                    <p:animEffect transition="in" filter="wipe(up)">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8"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4758880" y="3094181"/>
            <a:ext cx="3355845" cy="3148454"/>
            <a:chOff x="4267432" y="3268989"/>
            <a:chExt cx="3746861" cy="3515306"/>
          </a:xfrm>
        </p:grpSpPr>
        <p:pic>
          <p:nvPicPr>
            <p:cNvPr id="64" name="Picture 63"/>
            <p:cNvPicPr>
              <a:picLocks noChangeAspect="1"/>
            </p:cNvPicPr>
            <p:nvPr/>
          </p:nvPicPr>
          <p:blipFill>
            <a:blip r:embed="rId3" cstate="screen"/>
            <a:srcRect/>
            <a:stretch>
              <a:fillRect/>
            </a:stretch>
          </p:blipFill>
          <p:spPr bwMode="auto">
            <a:xfrm>
              <a:off x="4267432" y="3268989"/>
              <a:ext cx="3746861" cy="3515306"/>
            </a:xfrm>
            <a:prstGeom prst="rect">
              <a:avLst/>
            </a:prstGeom>
            <a:noFill/>
            <a:ln w="9525">
              <a:noFill/>
              <a:miter lim="800000"/>
              <a:headEnd/>
              <a:tailEnd/>
            </a:ln>
          </p:spPr>
        </p:pic>
        <p:grpSp>
          <p:nvGrpSpPr>
            <p:cNvPr id="65" name="Group 64"/>
            <p:cNvGrpSpPr/>
            <p:nvPr/>
          </p:nvGrpSpPr>
          <p:grpSpPr>
            <a:xfrm>
              <a:off x="4640809" y="3702483"/>
              <a:ext cx="3029172" cy="1710230"/>
              <a:chOff x="4640809" y="3464358"/>
              <a:chExt cx="3029172" cy="1710230"/>
            </a:xfrm>
          </p:grpSpPr>
          <p:sp>
            <p:nvSpPr>
              <p:cNvPr id="66" name="Rectangle 44"/>
              <p:cNvSpPr>
                <a:spLocks noChangeArrowheads="1"/>
              </p:cNvSpPr>
              <p:nvPr/>
            </p:nvSpPr>
            <p:spPr bwMode="auto">
              <a:xfrm>
                <a:off x="4640809" y="3464358"/>
                <a:ext cx="3029172" cy="1710230"/>
              </a:xfrm>
              <a:prstGeom prst="rect">
                <a:avLst/>
              </a:prstGeom>
              <a:blipFill dpi="0" rotWithShape="1">
                <a:blip r:embed="rId4" cstate="screen"/>
                <a:srcRect/>
                <a:stretch>
                  <a:fillRect/>
                </a:stretch>
              </a:blipFill>
              <a:ln>
                <a:noFill/>
              </a:ln>
            </p:spPr>
            <p:txBody>
              <a:bodyPr vert="horz" wrap="square" lIns="96435" tIns="48218" rIns="96435" bIns="48218" numCol="1" anchor="t" anchorCtr="0" compatLnSpc="1"/>
              <a:lstStyle/>
              <a:p>
                <a:endParaRPr lang="id-ID"/>
              </a:p>
            </p:txBody>
          </p:sp>
          <p:sp>
            <p:nvSpPr>
              <p:cNvPr id="67"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6435" tIns="48218" rIns="96435" bIns="48218" numCol="1" anchor="t" anchorCtr="0" compatLnSpc="1"/>
              <a:lstStyle/>
              <a:p>
                <a:endParaRPr lang="id-ID"/>
              </a:p>
            </p:txBody>
          </p:sp>
        </p:grpSp>
      </p:grpSp>
      <p:sp>
        <p:nvSpPr>
          <p:cNvPr id="92" name="Freeform 47"/>
          <p:cNvSpPr/>
          <p:nvPr/>
        </p:nvSpPr>
        <p:spPr bwMode="auto">
          <a:xfrm>
            <a:off x="4894687" y="3776359"/>
            <a:ext cx="3747979" cy="232813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nvGrpSpPr>
          <p:cNvPr id="137" name="Group 136"/>
          <p:cNvGrpSpPr/>
          <p:nvPr/>
        </p:nvGrpSpPr>
        <p:grpSpPr>
          <a:xfrm>
            <a:off x="9766329" y="4668409"/>
            <a:ext cx="2374476" cy="856506"/>
            <a:chOff x="8305761" y="2653556"/>
            <a:chExt cx="2251479" cy="812139"/>
          </a:xfrm>
        </p:grpSpPr>
        <p:sp>
          <p:nvSpPr>
            <p:cNvPr id="138" name="Text Placeholder 2"/>
            <p:cNvSpPr txBox="1"/>
            <p:nvPr/>
          </p:nvSpPr>
          <p:spPr>
            <a:xfrm>
              <a:off x="8305761" y="2653556"/>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Interface</a:t>
              </a:r>
            </a:p>
          </p:txBody>
        </p:sp>
        <p:sp>
          <p:nvSpPr>
            <p:cNvPr id="139" name="TextBox 138"/>
            <p:cNvSpPr txBox="1"/>
            <p:nvPr/>
          </p:nvSpPr>
          <p:spPr>
            <a:xfrm>
              <a:off x="8387935" y="2957904"/>
              <a:ext cx="1914305" cy="507791"/>
            </a:xfrm>
            <a:prstGeom prst="rect">
              <a:avLst/>
            </a:prstGeom>
            <a:noFill/>
          </p:spPr>
          <p:txBody>
            <a:bodyPr wrap="square" lIns="0" tIns="0" rIns="0" bIns="0"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0" name="Group 139"/>
          <p:cNvGrpSpPr/>
          <p:nvPr/>
        </p:nvGrpSpPr>
        <p:grpSpPr>
          <a:xfrm>
            <a:off x="9450624" y="2447300"/>
            <a:ext cx="2374476" cy="856506"/>
            <a:chOff x="8305761" y="2653556"/>
            <a:chExt cx="2251479" cy="812139"/>
          </a:xfrm>
        </p:grpSpPr>
        <p:sp>
          <p:nvSpPr>
            <p:cNvPr id="141" name="Text Placeholder 2"/>
            <p:cNvSpPr txBox="1"/>
            <p:nvPr/>
          </p:nvSpPr>
          <p:spPr>
            <a:xfrm>
              <a:off x="8305761" y="2653556"/>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Security</a:t>
              </a:r>
            </a:p>
          </p:txBody>
        </p:sp>
        <p:sp>
          <p:nvSpPr>
            <p:cNvPr id="142" name="TextBox 141"/>
            <p:cNvSpPr txBox="1"/>
            <p:nvPr/>
          </p:nvSpPr>
          <p:spPr>
            <a:xfrm>
              <a:off x="8387935" y="2957904"/>
              <a:ext cx="1914305" cy="507791"/>
            </a:xfrm>
            <a:prstGeom prst="rect">
              <a:avLst/>
            </a:prstGeom>
            <a:noFill/>
          </p:spPr>
          <p:txBody>
            <a:bodyPr wrap="square" lIns="0" tIns="0" rIns="0" bIns="0"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3" name="Group 142"/>
          <p:cNvGrpSpPr/>
          <p:nvPr/>
        </p:nvGrpSpPr>
        <p:grpSpPr>
          <a:xfrm>
            <a:off x="768918" y="4656366"/>
            <a:ext cx="2374476" cy="866551"/>
            <a:chOff x="1728901" y="2644031"/>
            <a:chExt cx="2251479" cy="821663"/>
          </a:xfrm>
        </p:grpSpPr>
        <p:sp>
          <p:nvSpPr>
            <p:cNvPr id="144" name="Text Placeholder 2"/>
            <p:cNvSpPr txBox="1"/>
            <p:nvPr/>
          </p:nvSpPr>
          <p:spPr>
            <a:xfrm>
              <a:off x="1728901" y="2644031"/>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Hashing</a:t>
              </a:r>
            </a:p>
          </p:txBody>
        </p:sp>
        <p:sp>
          <p:nvSpPr>
            <p:cNvPr id="145" name="TextBox 144"/>
            <p:cNvSpPr txBox="1"/>
            <p:nvPr/>
          </p:nvSpPr>
          <p:spPr>
            <a:xfrm>
              <a:off x="1943100" y="2957904"/>
              <a:ext cx="1929574" cy="507790"/>
            </a:xfrm>
            <a:prstGeom prst="rect">
              <a:avLst/>
            </a:prstGeom>
            <a:noFill/>
          </p:spPr>
          <p:txBody>
            <a:bodyPr wrap="square" lIns="0" tIns="0" rIns="0" bIns="0" rtlCol="0">
              <a:spAutoFit/>
            </a:bodyPr>
            <a:lstStyle/>
            <a:p>
              <a:pPr algn="r"/>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6" name="Group 145"/>
          <p:cNvGrpSpPr/>
          <p:nvPr/>
        </p:nvGrpSpPr>
        <p:grpSpPr>
          <a:xfrm>
            <a:off x="1063582" y="2469696"/>
            <a:ext cx="2374476" cy="866551"/>
            <a:chOff x="1728901" y="2644031"/>
            <a:chExt cx="2251479" cy="821663"/>
          </a:xfrm>
        </p:grpSpPr>
        <p:sp>
          <p:nvSpPr>
            <p:cNvPr id="147" name="Text Placeholder 2"/>
            <p:cNvSpPr txBox="1"/>
            <p:nvPr/>
          </p:nvSpPr>
          <p:spPr>
            <a:xfrm>
              <a:off x="1728901" y="2644031"/>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Layering</a:t>
              </a:r>
            </a:p>
          </p:txBody>
        </p:sp>
        <p:sp>
          <p:nvSpPr>
            <p:cNvPr id="148" name="TextBox 147"/>
            <p:cNvSpPr txBox="1"/>
            <p:nvPr/>
          </p:nvSpPr>
          <p:spPr>
            <a:xfrm>
              <a:off x="1943100" y="2957904"/>
              <a:ext cx="1929574" cy="507790"/>
            </a:xfrm>
            <a:prstGeom prst="rect">
              <a:avLst/>
            </a:prstGeom>
            <a:noFill/>
          </p:spPr>
          <p:txBody>
            <a:bodyPr wrap="square" lIns="0" tIns="0" rIns="0" bIns="0" rtlCol="0">
              <a:spAutoFit/>
            </a:bodyPr>
            <a:lstStyle/>
            <a:p>
              <a:pPr algn="r"/>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2" name="Group 1"/>
          <p:cNvGrpSpPr/>
          <p:nvPr/>
        </p:nvGrpSpPr>
        <p:grpSpPr>
          <a:xfrm>
            <a:off x="3472110" y="2362233"/>
            <a:ext cx="1328012" cy="1111120"/>
            <a:chOff x="3291920" y="2239870"/>
            <a:chExt cx="1259221" cy="1053564"/>
          </a:xfrm>
        </p:grpSpPr>
        <p:sp>
          <p:nvSpPr>
            <p:cNvPr id="91" name="Freeform 40"/>
            <p:cNvSpPr/>
            <p:nvPr/>
          </p:nvSpPr>
          <p:spPr bwMode="auto">
            <a:xfrm>
              <a:off x="4262648" y="2976712"/>
              <a:ext cx="288493" cy="291321"/>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nvGrpSpPr>
            <p:cNvPr id="149" name="Group 148"/>
            <p:cNvGrpSpPr/>
            <p:nvPr/>
          </p:nvGrpSpPr>
          <p:grpSpPr>
            <a:xfrm flipH="1">
              <a:off x="3291920" y="2239870"/>
              <a:ext cx="1166697" cy="1053564"/>
              <a:chOff x="7521576" y="1827212"/>
              <a:chExt cx="1309686" cy="1182688"/>
            </a:xfrm>
          </p:grpSpPr>
          <p:sp>
            <p:nvSpPr>
              <p:cNvPr id="151" name="Freeform 29"/>
              <p:cNvSpPr>
                <a:spLocks noEditPoints="1"/>
              </p:cNvSpPr>
              <p:nvPr/>
            </p:nvSpPr>
            <p:spPr bwMode="auto">
              <a:xfrm>
                <a:off x="7605712" y="1827212"/>
                <a:ext cx="1225550" cy="1169987"/>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chemeClr val="accent5"/>
              </a:solidFill>
              <a:ln w="6350">
                <a:solidFill>
                  <a:schemeClr val="accent1"/>
                </a:solidFill>
              </a:ln>
            </p:spPr>
            <p:txBody>
              <a:bodyPr vert="horz" wrap="square" lIns="96435" tIns="48218" rIns="96435" bIns="48218" numCol="1" anchor="t" anchorCtr="0" compatLnSpc="1"/>
              <a:lstStyle/>
              <a:p>
                <a:endParaRPr lang="id-ID"/>
              </a:p>
            </p:txBody>
          </p:sp>
          <p:sp>
            <p:nvSpPr>
              <p:cNvPr id="152"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153" name="Freeform 37"/>
              <p:cNvSpPr/>
              <p:nvPr/>
            </p:nvSpPr>
            <p:spPr bwMode="auto">
              <a:xfrm>
                <a:off x="7521576" y="2682873"/>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154"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108" name="Shape 1094"/>
            <p:cNvSpPr/>
            <p:nvPr/>
          </p:nvSpPr>
          <p:spPr>
            <a:xfrm>
              <a:off x="3627080" y="2597589"/>
              <a:ext cx="470922" cy="336313"/>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p>
          </p:txBody>
        </p:sp>
      </p:grpSp>
      <p:grpSp>
        <p:nvGrpSpPr>
          <p:cNvPr id="4" name="Group 3"/>
          <p:cNvGrpSpPr/>
          <p:nvPr/>
        </p:nvGrpSpPr>
        <p:grpSpPr>
          <a:xfrm>
            <a:off x="8212019" y="2362234"/>
            <a:ext cx="1230434" cy="1111119"/>
            <a:chOff x="7786303" y="2239870"/>
            <a:chExt cx="1166698" cy="1053563"/>
          </a:xfrm>
        </p:grpSpPr>
        <p:grpSp>
          <p:nvGrpSpPr>
            <p:cNvPr id="80" name="Group 79"/>
            <p:cNvGrpSpPr/>
            <p:nvPr/>
          </p:nvGrpSpPr>
          <p:grpSpPr>
            <a:xfrm>
              <a:off x="7786303" y="2239870"/>
              <a:ext cx="1166698" cy="1053563"/>
              <a:chOff x="7521576" y="1827213"/>
              <a:chExt cx="1309687" cy="1182687"/>
            </a:xfrm>
          </p:grpSpPr>
          <p:sp>
            <p:nvSpPr>
              <p:cNvPr id="82"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83"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84"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85"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109" name="Freeform 108"/>
            <p:cNvSpPr>
              <a:spLocks noEditPoints="1"/>
            </p:cNvSpPr>
            <p:nvPr/>
          </p:nvSpPr>
          <p:spPr bwMode="auto">
            <a:xfrm>
              <a:off x="8196720" y="2509299"/>
              <a:ext cx="352919" cy="461510"/>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p>
          </p:txBody>
        </p:sp>
      </p:grpSp>
      <p:grpSp>
        <p:nvGrpSpPr>
          <p:cNvPr id="3" name="Group 2"/>
          <p:cNvGrpSpPr/>
          <p:nvPr/>
        </p:nvGrpSpPr>
        <p:grpSpPr>
          <a:xfrm>
            <a:off x="3237706" y="4585904"/>
            <a:ext cx="1392999" cy="1099189"/>
            <a:chOff x="3069659" y="4348355"/>
            <a:chExt cx="1320842" cy="1042251"/>
          </a:xfrm>
        </p:grpSpPr>
        <p:sp>
          <p:nvSpPr>
            <p:cNvPr id="73" name="Freeform 32"/>
            <p:cNvSpPr/>
            <p:nvPr/>
          </p:nvSpPr>
          <p:spPr bwMode="auto">
            <a:xfrm>
              <a:off x="4033739" y="4700487"/>
              <a:ext cx="227683" cy="36203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nvGrpSpPr>
            <p:cNvPr id="93" name="Group 92"/>
            <p:cNvGrpSpPr/>
            <p:nvPr/>
          </p:nvGrpSpPr>
          <p:grpSpPr>
            <a:xfrm flipH="1">
              <a:off x="3069659" y="4348355"/>
              <a:ext cx="1320842" cy="1042251"/>
              <a:chOff x="8162926" y="4165599"/>
              <a:chExt cx="1482723" cy="1169988"/>
            </a:xfrm>
          </p:grpSpPr>
          <p:sp>
            <p:nvSpPr>
              <p:cNvPr id="95" name="Freeform 20"/>
              <p:cNvSpPr>
                <a:spLocks noEditPoints="1"/>
              </p:cNvSpPr>
              <p:nvPr/>
            </p:nvSpPr>
            <p:spPr bwMode="auto">
              <a:xfrm>
                <a:off x="8477250" y="4165599"/>
                <a:ext cx="1168399"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96" name="Oval 21"/>
              <p:cNvSpPr>
                <a:spLocks noChangeArrowheads="1"/>
              </p:cNvSpPr>
              <p:nvPr/>
            </p:nvSpPr>
            <p:spPr bwMode="auto">
              <a:xfrm>
                <a:off x="8615363" y="4308475"/>
                <a:ext cx="889000" cy="889000"/>
              </a:xfrm>
              <a:prstGeom prst="ellipse">
                <a:avLst/>
              </a:pr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97"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98"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110" name="Shape 565"/>
            <p:cNvSpPr/>
            <p:nvPr/>
          </p:nvSpPr>
          <p:spPr>
            <a:xfrm flipV="1">
              <a:off x="3369891" y="4635774"/>
              <a:ext cx="467447" cy="467413"/>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p>
          </p:txBody>
        </p:sp>
      </p:grpSp>
      <p:grpSp>
        <p:nvGrpSpPr>
          <p:cNvPr id="5" name="Group 4"/>
          <p:cNvGrpSpPr/>
          <p:nvPr/>
        </p:nvGrpSpPr>
        <p:grpSpPr>
          <a:xfrm>
            <a:off x="8301769" y="4585905"/>
            <a:ext cx="1393001" cy="1099189"/>
            <a:chOff x="7871404" y="4348356"/>
            <a:chExt cx="1320844" cy="1042251"/>
          </a:xfrm>
        </p:grpSpPr>
        <p:grpSp>
          <p:nvGrpSpPr>
            <p:cNvPr id="74" name="Group 73"/>
            <p:cNvGrpSpPr/>
            <p:nvPr/>
          </p:nvGrpSpPr>
          <p:grpSpPr>
            <a:xfrm>
              <a:off x="7871404" y="4348356"/>
              <a:ext cx="1320844" cy="1042251"/>
              <a:chOff x="8162926" y="4165600"/>
              <a:chExt cx="1482725" cy="1169988"/>
            </a:xfrm>
          </p:grpSpPr>
          <p:sp>
            <p:nvSpPr>
              <p:cNvPr id="76" name="Freeform 20"/>
              <p:cNvSpPr>
                <a:spLocks noEditPoints="1"/>
              </p:cNvSpPr>
              <p:nvPr/>
            </p:nvSpPr>
            <p:spPr bwMode="auto">
              <a:xfrm>
                <a:off x="8477251" y="4165600"/>
                <a:ext cx="1168400"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77" name="Oval 21"/>
              <p:cNvSpPr>
                <a:spLocks noChangeArrowheads="1"/>
              </p:cNvSpPr>
              <p:nvPr/>
            </p:nvSpPr>
            <p:spPr bwMode="auto">
              <a:xfrm>
                <a:off x="8615363" y="4308475"/>
                <a:ext cx="889000" cy="889000"/>
              </a:xfrm>
              <a:prstGeom prst="ellipse">
                <a:avLst/>
              </a:prstGeom>
              <a:solidFill>
                <a:schemeClr val="accent2"/>
              </a:solidFill>
              <a:ln w="57150">
                <a:solidFill>
                  <a:schemeClr val="accent1"/>
                </a:solidFill>
              </a:ln>
            </p:spPr>
            <p:txBody>
              <a:bodyPr vert="horz" wrap="square" lIns="96435" tIns="48218" rIns="96435" bIns="48218" numCol="1" anchor="t" anchorCtr="0" compatLnSpc="1"/>
              <a:lstStyle/>
              <a:p>
                <a:r>
                  <a:rPr lang="en-US" dirty="0" smtClean="0"/>
                  <a:t> </a:t>
                </a:r>
                <a:endParaRPr lang="id-ID" dirty="0"/>
              </a:p>
            </p:txBody>
          </p:sp>
          <p:sp>
            <p:nvSpPr>
              <p:cNvPr id="78"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79"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111" name="Shape 4617"/>
            <p:cNvSpPr/>
            <p:nvPr/>
          </p:nvSpPr>
          <p:spPr>
            <a:xfrm>
              <a:off x="8454783" y="4648978"/>
              <a:ext cx="451925" cy="45195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p>
          </p:txBody>
        </p:sp>
      </p:grpSp>
      <p:sp>
        <p:nvSpPr>
          <p:cNvPr id="50" name="文本框 4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381000" y="289867"/>
            <a:ext cx="458492" cy="446733"/>
            <a:chOff x="381000" y="289867"/>
            <a:chExt cx="458492" cy="446733"/>
          </a:xfrm>
        </p:grpSpPr>
        <p:sp>
          <p:nvSpPr>
            <p:cNvPr id="52" name="矩形 5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wipe(right)">
                                      <p:cBhvr>
                                        <p:cTn id="15" dur="500"/>
                                        <p:tgtEl>
                                          <p:spTgt spid="146"/>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wipe(left)">
                                      <p:cBhvr>
                                        <p:cTn id="23" dur="500"/>
                                        <p:tgtEl>
                                          <p:spTgt spid="14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wipe(right)">
                                      <p:cBhvr>
                                        <p:cTn id="31" dur="500"/>
                                        <p:tgtEl>
                                          <p:spTgt spid="14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wipe(left)">
                                      <p:cBhvr>
                                        <p:cTn id="3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16200000">
            <a:off x="183110"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8"/>
          <p:cNvGrpSpPr/>
          <p:nvPr/>
        </p:nvGrpSpPr>
        <p:grpSpPr>
          <a:xfrm>
            <a:off x="1547397" y="3024473"/>
            <a:ext cx="2235475" cy="2105063"/>
            <a:chOff x="654724" y="2917392"/>
            <a:chExt cx="1589758" cy="1497016"/>
          </a:xfrm>
        </p:grpSpPr>
        <p:sp>
          <p:nvSpPr>
            <p:cNvPr id="32" name="TextBox 31"/>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64"/>
          <p:cNvGrpSpPr/>
          <p:nvPr/>
        </p:nvGrpSpPr>
        <p:grpSpPr>
          <a:xfrm>
            <a:off x="1057881" y="2092585"/>
            <a:ext cx="3214510" cy="1078636"/>
            <a:chOff x="762000" y="1276351"/>
            <a:chExt cx="2285999" cy="767072"/>
          </a:xfrm>
        </p:grpSpPr>
        <p:sp>
          <p:nvSpPr>
            <p:cNvPr id="12" name="Round Same Side Corner Rectangle 11"/>
            <p:cNvSpPr/>
            <p:nvPr/>
          </p:nvSpPr>
          <p:spPr>
            <a:xfrm>
              <a:off x="762000" y="1276351"/>
              <a:ext cx="2285999" cy="605524"/>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STARTER</a:t>
              </a:r>
            </a:p>
          </p:txBody>
        </p:sp>
        <p:sp>
          <p:nvSpPr>
            <p:cNvPr id="58" name="Right Triangle 57"/>
            <p:cNvSpPr/>
            <p:nvPr/>
          </p:nvSpPr>
          <p:spPr>
            <a:xfrm flipH="1" flipV="1">
              <a:off x="762000" y="1881874"/>
              <a:ext cx="120474" cy="16154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flipV="1">
              <a:off x="2922762" y="1881874"/>
              <a:ext cx="120474" cy="16154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0"/>
          <p:cNvGrpSpPr/>
          <p:nvPr/>
        </p:nvGrpSpPr>
        <p:grpSpPr>
          <a:xfrm>
            <a:off x="1948119" y="5163231"/>
            <a:ext cx="1506024" cy="778995"/>
            <a:chOff x="1935457" y="3843013"/>
            <a:chExt cx="1071009" cy="553983"/>
          </a:xfrm>
        </p:grpSpPr>
        <p:sp>
          <p:nvSpPr>
            <p:cNvPr id="28" name="TextBox 27"/>
            <p:cNvSpPr txBox="1"/>
            <p:nvPr/>
          </p:nvSpPr>
          <p:spPr>
            <a:xfrm>
              <a:off x="1935457" y="3843013"/>
              <a:ext cx="701085" cy="553983"/>
            </a:xfrm>
            <a:prstGeom prst="rect">
              <a:avLst/>
            </a:prstGeom>
            <a:noFill/>
          </p:spPr>
          <p:txBody>
            <a:bodyPr wrap="none" lIns="0" tIns="0" rIns="0" bIns="0" rtlCol="0" anchor="t">
              <a:spAutoFit/>
            </a:bodyPr>
            <a:lstStyle/>
            <a:p>
              <a:pPr algn="ctr"/>
              <a:r>
                <a:rPr lang="en-US" sz="5060" b="1" dirty="0">
                  <a:solidFill>
                    <a:schemeClr val="accent1"/>
                  </a:solidFill>
                </a:rPr>
                <a:t>$20</a:t>
              </a:r>
            </a:p>
          </p:txBody>
        </p:sp>
        <p:sp>
          <p:nvSpPr>
            <p:cNvPr id="60" name="TextBox 59"/>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1"/>
                  </a:solidFill>
                </a:rPr>
                <a:t>Per</a:t>
              </a:r>
              <a:br>
                <a:rPr lang="en-US" sz="1405" b="1" dirty="0">
                  <a:solidFill>
                    <a:schemeClr val="accent1"/>
                  </a:solidFill>
                </a:rPr>
              </a:br>
              <a:r>
                <a:rPr lang="en-US" sz="1405" b="1" dirty="0">
                  <a:solidFill>
                    <a:schemeClr val="accent1"/>
                  </a:solidFill>
                </a:rPr>
                <a:t>Month</a:t>
              </a:r>
            </a:p>
          </p:txBody>
        </p:sp>
      </p:grpSp>
      <p:sp>
        <p:nvSpPr>
          <p:cNvPr id="63" name="Rounded Rectangle 62"/>
          <p:cNvSpPr/>
          <p:nvPr/>
        </p:nvSpPr>
        <p:spPr>
          <a:xfrm>
            <a:off x="1553249" y="5984352"/>
            <a:ext cx="2223775" cy="5232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85" b="1" dirty="0">
                <a:solidFill>
                  <a:schemeClr val="bg1"/>
                </a:solidFill>
              </a:rPr>
              <a:t>Get This Plan</a:t>
            </a:r>
          </a:p>
        </p:txBody>
      </p:sp>
      <p:sp>
        <p:nvSpPr>
          <p:cNvPr id="66" name="Rounded Rectangle 65"/>
          <p:cNvSpPr/>
          <p:nvPr/>
        </p:nvSpPr>
        <p:spPr>
          <a:xfrm rot="16200000">
            <a:off x="3938031"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38"/>
          <p:cNvGrpSpPr/>
          <p:nvPr/>
        </p:nvGrpSpPr>
        <p:grpSpPr>
          <a:xfrm>
            <a:off x="5302319" y="3024473"/>
            <a:ext cx="2235475" cy="2105063"/>
            <a:chOff x="654724" y="2917392"/>
            <a:chExt cx="1589758" cy="1497016"/>
          </a:xfrm>
        </p:grpSpPr>
        <p:sp>
          <p:nvSpPr>
            <p:cNvPr id="68" name="TextBox 67"/>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69" name="Straight Connector 68"/>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72"/>
          <p:cNvGrpSpPr/>
          <p:nvPr/>
        </p:nvGrpSpPr>
        <p:grpSpPr>
          <a:xfrm>
            <a:off x="4812803" y="2092585"/>
            <a:ext cx="3214510" cy="1078636"/>
            <a:chOff x="762000" y="1276351"/>
            <a:chExt cx="2285999" cy="767072"/>
          </a:xfrm>
        </p:grpSpPr>
        <p:sp>
          <p:nvSpPr>
            <p:cNvPr id="74" name="Round Same Side Corner Rectangle 73"/>
            <p:cNvSpPr/>
            <p:nvPr/>
          </p:nvSpPr>
          <p:spPr>
            <a:xfrm>
              <a:off x="762000" y="1276351"/>
              <a:ext cx="2285999" cy="60552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PROFESSIONAL</a:t>
              </a:r>
            </a:p>
          </p:txBody>
        </p:sp>
        <p:sp>
          <p:nvSpPr>
            <p:cNvPr id="75" name="Right Triangle 74"/>
            <p:cNvSpPr/>
            <p:nvPr/>
          </p:nvSpPr>
          <p:spPr>
            <a:xfrm flipH="1" flipV="1">
              <a:off x="762000" y="1881874"/>
              <a:ext cx="120474" cy="16154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p:cNvSpPr/>
            <p:nvPr/>
          </p:nvSpPr>
          <p:spPr>
            <a:xfrm flipV="1">
              <a:off x="2922762" y="1881874"/>
              <a:ext cx="120474" cy="16154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6"/>
          <p:cNvGrpSpPr/>
          <p:nvPr/>
        </p:nvGrpSpPr>
        <p:grpSpPr>
          <a:xfrm>
            <a:off x="5495821" y="5163231"/>
            <a:ext cx="1863748" cy="778995"/>
            <a:chOff x="1681061" y="3843013"/>
            <a:chExt cx="1325405" cy="553983"/>
          </a:xfrm>
        </p:grpSpPr>
        <p:sp>
          <p:nvSpPr>
            <p:cNvPr id="78" name="TextBox 77"/>
            <p:cNvSpPr txBox="1"/>
            <p:nvPr/>
          </p:nvSpPr>
          <p:spPr>
            <a:xfrm>
              <a:off x="1681061" y="3843013"/>
              <a:ext cx="934780" cy="553983"/>
            </a:xfrm>
            <a:prstGeom prst="rect">
              <a:avLst/>
            </a:prstGeom>
            <a:noFill/>
          </p:spPr>
          <p:txBody>
            <a:bodyPr wrap="none" lIns="0" tIns="0" rIns="0" bIns="0" rtlCol="0" anchor="t">
              <a:spAutoFit/>
            </a:bodyPr>
            <a:lstStyle/>
            <a:p>
              <a:pPr algn="ctr"/>
              <a:r>
                <a:rPr lang="en-US" sz="5060" b="1" dirty="0">
                  <a:solidFill>
                    <a:schemeClr val="accent2"/>
                  </a:solidFill>
                </a:rPr>
                <a:t>$100</a:t>
              </a:r>
            </a:p>
          </p:txBody>
        </p:sp>
        <p:sp>
          <p:nvSpPr>
            <p:cNvPr id="79" name="TextBox 78"/>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2"/>
                  </a:solidFill>
                </a:rPr>
                <a:t>Per</a:t>
              </a:r>
              <a:br>
                <a:rPr lang="en-US" sz="1405" b="1" dirty="0">
                  <a:solidFill>
                    <a:schemeClr val="accent2"/>
                  </a:solidFill>
                </a:rPr>
              </a:br>
              <a:r>
                <a:rPr lang="en-US" sz="1405" b="1" dirty="0">
                  <a:solidFill>
                    <a:schemeClr val="accent2"/>
                  </a:solidFill>
                </a:rPr>
                <a:t>Month</a:t>
              </a:r>
            </a:p>
          </p:txBody>
        </p:sp>
      </p:grpSp>
      <p:sp>
        <p:nvSpPr>
          <p:cNvPr id="80" name="Rounded Rectangle 79"/>
          <p:cNvSpPr/>
          <p:nvPr/>
        </p:nvSpPr>
        <p:spPr>
          <a:xfrm>
            <a:off x="5308170" y="5984352"/>
            <a:ext cx="2223775" cy="523243"/>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85" b="1" dirty="0">
                <a:solidFill>
                  <a:schemeClr val="bg1"/>
                </a:solidFill>
              </a:rPr>
              <a:t>Get This Plan</a:t>
            </a:r>
          </a:p>
        </p:txBody>
      </p:sp>
      <p:sp>
        <p:nvSpPr>
          <p:cNvPr id="81" name="Rounded Rectangle 80"/>
          <p:cNvSpPr/>
          <p:nvPr/>
        </p:nvSpPr>
        <p:spPr>
          <a:xfrm rot="16200000">
            <a:off x="7688294"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38"/>
          <p:cNvGrpSpPr/>
          <p:nvPr/>
        </p:nvGrpSpPr>
        <p:grpSpPr>
          <a:xfrm>
            <a:off x="9052582" y="3024473"/>
            <a:ext cx="2235475" cy="2105063"/>
            <a:chOff x="654724" y="2917392"/>
            <a:chExt cx="1589758" cy="1497016"/>
          </a:xfrm>
        </p:grpSpPr>
        <p:sp>
          <p:nvSpPr>
            <p:cNvPr id="83" name="TextBox 82"/>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84" name="Straight Connector 8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87"/>
          <p:cNvGrpSpPr/>
          <p:nvPr/>
        </p:nvGrpSpPr>
        <p:grpSpPr>
          <a:xfrm>
            <a:off x="8563066" y="2092585"/>
            <a:ext cx="3214510" cy="1078636"/>
            <a:chOff x="762000" y="1276351"/>
            <a:chExt cx="2285999" cy="767072"/>
          </a:xfrm>
        </p:grpSpPr>
        <p:sp>
          <p:nvSpPr>
            <p:cNvPr id="89" name="Round Same Side Corner Rectangle 88"/>
            <p:cNvSpPr/>
            <p:nvPr/>
          </p:nvSpPr>
          <p:spPr>
            <a:xfrm>
              <a:off x="762000" y="1276351"/>
              <a:ext cx="2285999" cy="60552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UNLIMITED</a:t>
              </a:r>
            </a:p>
          </p:txBody>
        </p:sp>
        <p:sp>
          <p:nvSpPr>
            <p:cNvPr id="90" name="Right Triangle 89"/>
            <p:cNvSpPr/>
            <p:nvPr/>
          </p:nvSpPr>
          <p:spPr>
            <a:xfrm flipH="1" flipV="1">
              <a:off x="762000" y="1881874"/>
              <a:ext cx="120474" cy="16154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p:cNvSpPr/>
            <p:nvPr/>
          </p:nvSpPr>
          <p:spPr>
            <a:xfrm flipV="1">
              <a:off x="2922762" y="1881874"/>
              <a:ext cx="120474" cy="16154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1"/>
          <p:cNvGrpSpPr/>
          <p:nvPr/>
        </p:nvGrpSpPr>
        <p:grpSpPr>
          <a:xfrm>
            <a:off x="9294099" y="5163231"/>
            <a:ext cx="1863748" cy="778995"/>
            <a:chOff x="1681061" y="3843013"/>
            <a:chExt cx="1325405" cy="553983"/>
          </a:xfrm>
        </p:grpSpPr>
        <p:sp>
          <p:nvSpPr>
            <p:cNvPr id="93" name="TextBox 92"/>
            <p:cNvSpPr txBox="1"/>
            <p:nvPr/>
          </p:nvSpPr>
          <p:spPr>
            <a:xfrm>
              <a:off x="1681061" y="3843013"/>
              <a:ext cx="934780" cy="553983"/>
            </a:xfrm>
            <a:prstGeom prst="rect">
              <a:avLst/>
            </a:prstGeom>
            <a:noFill/>
          </p:spPr>
          <p:txBody>
            <a:bodyPr wrap="none" lIns="0" tIns="0" rIns="0" bIns="0" rtlCol="0" anchor="t">
              <a:spAutoFit/>
            </a:bodyPr>
            <a:lstStyle/>
            <a:p>
              <a:pPr algn="ctr"/>
              <a:r>
                <a:rPr lang="en-US" sz="5060" b="1" dirty="0">
                  <a:solidFill>
                    <a:schemeClr val="accent3"/>
                  </a:solidFill>
                </a:rPr>
                <a:t>$200</a:t>
              </a:r>
            </a:p>
          </p:txBody>
        </p:sp>
        <p:sp>
          <p:nvSpPr>
            <p:cNvPr id="94" name="TextBox 93"/>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3"/>
                  </a:solidFill>
                </a:rPr>
                <a:t>Per</a:t>
              </a:r>
              <a:br>
                <a:rPr lang="en-US" sz="1405" b="1" dirty="0">
                  <a:solidFill>
                    <a:schemeClr val="accent3"/>
                  </a:solidFill>
                </a:rPr>
              </a:br>
              <a:r>
                <a:rPr lang="en-US" sz="1405" b="1" dirty="0">
                  <a:solidFill>
                    <a:schemeClr val="accent3"/>
                  </a:solidFill>
                </a:rPr>
                <a:t>Month</a:t>
              </a:r>
            </a:p>
          </p:txBody>
        </p:sp>
      </p:grpSp>
      <p:sp>
        <p:nvSpPr>
          <p:cNvPr id="95" name="Rounded Rectangle 94"/>
          <p:cNvSpPr/>
          <p:nvPr/>
        </p:nvSpPr>
        <p:spPr>
          <a:xfrm>
            <a:off x="9058433" y="5984352"/>
            <a:ext cx="2223775" cy="523243"/>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85" b="1" dirty="0">
                <a:solidFill>
                  <a:schemeClr val="bg1"/>
                </a:solidFill>
              </a:rPr>
              <a:t>Get This Plan</a:t>
            </a:r>
          </a:p>
        </p:txBody>
      </p:sp>
      <p:sp>
        <p:nvSpPr>
          <p:cNvPr id="47" name="文本框 46"/>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381000" y="289867"/>
            <a:ext cx="458492" cy="446733"/>
            <a:chOff x="381000" y="289867"/>
            <a:chExt cx="458492" cy="446733"/>
          </a:xfrm>
        </p:grpSpPr>
        <p:sp>
          <p:nvSpPr>
            <p:cNvPr id="49" name="矩形 48"/>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childTnLst>
                          </p:cTn>
                        </p:par>
                        <p:par>
                          <p:cTn id="56" fill="hold">
                            <p:stCondLst>
                              <p:cond delay="5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1+#ppt_h/2"/>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anim calcmode="lin" valueType="num">
                                      <p:cBhvr>
                                        <p:cTn id="64" dur="500" fill="hold"/>
                                        <p:tgtEl>
                                          <p:spTgt spid="14"/>
                                        </p:tgtEl>
                                        <p:attrNameLst>
                                          <p:attrName>ppt_x</p:attrName>
                                        </p:attrNameLst>
                                      </p:cBhvr>
                                      <p:tavLst>
                                        <p:tav tm="0">
                                          <p:val>
                                            <p:strVal val="#ppt_x"/>
                                          </p:val>
                                        </p:tav>
                                        <p:tav tm="100000">
                                          <p:val>
                                            <p:strVal val="#ppt_x"/>
                                          </p:val>
                                        </p:tav>
                                      </p:tavLst>
                                    </p:anim>
                                    <p:anim calcmode="lin" valueType="num">
                                      <p:cBhvr>
                                        <p:cTn id="65" dur="50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Effect transition="in" filter="fade">
                                      <p:cBhvr>
                                        <p:cTn id="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3" grpId="0" animBg="1"/>
      <p:bldP spid="66" grpId="0" animBg="1"/>
      <p:bldP spid="80" grpId="0" animBg="1"/>
      <p:bldP spid="81"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1568987" y="2170913"/>
            <a:ext cx="4113632" cy="4113632"/>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429376" y="2932299"/>
            <a:ext cx="5265675"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38" name="TextBox 37"/>
          <p:cNvSpPr txBox="1"/>
          <p:nvPr/>
        </p:nvSpPr>
        <p:spPr>
          <a:xfrm>
            <a:off x="6429375" y="2645689"/>
            <a:ext cx="1403128"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Introduction</a:t>
            </a:r>
          </a:p>
        </p:txBody>
      </p:sp>
      <p:sp>
        <p:nvSpPr>
          <p:cNvPr id="41" name="TextBox 40"/>
          <p:cNvSpPr txBox="1"/>
          <p:nvPr/>
        </p:nvSpPr>
        <p:spPr>
          <a:xfrm>
            <a:off x="6404577" y="4149195"/>
            <a:ext cx="5290474"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42" name="TextBox 41"/>
          <p:cNvSpPr txBox="1"/>
          <p:nvPr/>
        </p:nvSpPr>
        <p:spPr>
          <a:xfrm>
            <a:off x="6404578" y="3862585"/>
            <a:ext cx="2037576"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Our Business</a:t>
            </a:r>
          </a:p>
        </p:txBody>
      </p:sp>
      <p:sp>
        <p:nvSpPr>
          <p:cNvPr id="43" name="TextBox 42"/>
          <p:cNvSpPr txBox="1"/>
          <p:nvPr/>
        </p:nvSpPr>
        <p:spPr>
          <a:xfrm>
            <a:off x="6454031" y="5366091"/>
            <a:ext cx="5241020"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44" name="TextBox 43"/>
          <p:cNvSpPr txBox="1"/>
          <p:nvPr/>
        </p:nvSpPr>
        <p:spPr>
          <a:xfrm>
            <a:off x="6454031" y="5079481"/>
            <a:ext cx="2305823"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Solution Provider</a:t>
            </a:r>
          </a:p>
        </p:txBody>
      </p:sp>
      <p:sp>
        <p:nvSpPr>
          <p:cNvPr id="9" name="文本框 8"/>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381000" y="289867"/>
            <a:ext cx="458492" cy="446733"/>
            <a:chOff x="381000" y="289867"/>
            <a:chExt cx="458492" cy="446733"/>
          </a:xfrm>
        </p:grpSpPr>
        <p:sp>
          <p:nvSpPr>
            <p:cNvPr id="11" name="矩形 1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50"/>
                                        <p:tgtEl>
                                          <p:spTgt spid="4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44"/>
          <p:cNvSpPr/>
          <p:nvPr/>
        </p:nvSpPr>
        <p:spPr>
          <a:xfrm rot="10800000">
            <a:off x="4696337" y="2487952"/>
            <a:ext cx="3466078" cy="3466075"/>
          </a:xfrm>
          <a:prstGeom prst="arc">
            <a:avLst>
              <a:gd name="adj1" fmla="val 16200000"/>
              <a:gd name="adj2" fmla="val 16185280"/>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59"/>
          <p:cNvGrpSpPr/>
          <p:nvPr/>
        </p:nvGrpSpPr>
        <p:grpSpPr>
          <a:xfrm>
            <a:off x="5842813" y="3589083"/>
            <a:ext cx="1173125" cy="1167388"/>
            <a:chOff x="4004877" y="2428485"/>
            <a:chExt cx="987552" cy="982721"/>
          </a:xfrm>
        </p:grpSpPr>
        <p:sp>
          <p:nvSpPr>
            <p:cNvPr id="14" name="Oval 13"/>
            <p:cNvSpPr/>
            <p:nvPr/>
          </p:nvSpPr>
          <p:spPr bwMode="auto">
            <a:xfrm>
              <a:off x="4004877" y="2428485"/>
              <a:ext cx="987552" cy="982721"/>
            </a:xfrm>
            <a:prstGeom prst="ellipse">
              <a:avLst/>
            </a:prstGeom>
            <a:solidFill>
              <a:schemeClr val="tx1">
                <a:lumMod val="75000"/>
                <a:lumOff val="25000"/>
              </a:schemeClr>
            </a:solidFill>
            <a:ln w="9525">
              <a:noFill/>
              <a:round/>
            </a:ln>
          </p:spPr>
          <p:txBody>
            <a:bodyPr vert="horz" wrap="square" lIns="128580" tIns="64290" rIns="128580" bIns="64290" numCol="1" rtlCol="0" anchor="t" anchorCtr="0" compatLnSpc="1"/>
            <a:lstStyle/>
            <a:p>
              <a:pPr algn="ctr"/>
              <a:endParaRPr lang="en-US"/>
            </a:p>
          </p:txBody>
        </p:sp>
        <p:sp>
          <p:nvSpPr>
            <p:cNvPr id="49" name="Freeform 152"/>
            <p:cNvSpPr>
              <a:spLocks noEditPoints="1"/>
            </p:cNvSpPr>
            <p:nvPr/>
          </p:nvSpPr>
          <p:spPr bwMode="auto">
            <a:xfrm>
              <a:off x="4307591" y="2743278"/>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dirty="0"/>
            </a:p>
          </p:txBody>
        </p:sp>
      </p:grpSp>
      <p:sp>
        <p:nvSpPr>
          <p:cNvPr id="5" name="Down Arrow 4"/>
          <p:cNvSpPr/>
          <p:nvPr/>
        </p:nvSpPr>
        <p:spPr bwMode="auto">
          <a:xfrm>
            <a:off x="5892410" y="2178378"/>
            <a:ext cx="1073931" cy="1137102"/>
          </a:xfrm>
          <a:prstGeom prst="downArrow">
            <a:avLst>
              <a:gd name="adj1" fmla="val 63516"/>
              <a:gd name="adj2" fmla="val 50000"/>
            </a:avLst>
          </a:prstGeom>
          <a:solidFill>
            <a:schemeClr val="accent1"/>
          </a:solidFill>
          <a:ln w="9525">
            <a:noFill/>
            <a:round/>
          </a:ln>
        </p:spPr>
        <p:txBody>
          <a:bodyPr vert="horz" wrap="square" lIns="128580" tIns="64290" rIns="128580" bIns="64290" numCol="1" rtlCol="0" anchor="t" anchorCtr="0" compatLnSpc="1"/>
          <a:lstStyle/>
          <a:p>
            <a:pPr algn="ctr"/>
            <a:endParaRPr lang="en-US"/>
          </a:p>
        </p:txBody>
      </p:sp>
      <p:sp>
        <p:nvSpPr>
          <p:cNvPr id="16" name="Down Arrow 15"/>
          <p:cNvSpPr/>
          <p:nvPr/>
        </p:nvSpPr>
        <p:spPr bwMode="auto">
          <a:xfrm rot="3600000">
            <a:off x="7186492" y="2948375"/>
            <a:ext cx="1073928" cy="1137099"/>
          </a:xfrm>
          <a:prstGeom prst="downArrow">
            <a:avLst>
              <a:gd name="adj1" fmla="val 63516"/>
              <a:gd name="adj2" fmla="val 50000"/>
            </a:avLst>
          </a:prstGeom>
          <a:solidFill>
            <a:schemeClr val="accent2"/>
          </a:solidFill>
          <a:ln w="9525">
            <a:noFill/>
            <a:round/>
          </a:ln>
        </p:spPr>
        <p:txBody>
          <a:bodyPr vert="horz" wrap="square" lIns="128580" tIns="64290" rIns="128580" bIns="64290" numCol="1" rtlCol="0" anchor="t" anchorCtr="0" compatLnSpc="1"/>
          <a:lstStyle/>
          <a:p>
            <a:pPr algn="ctr"/>
            <a:endParaRPr lang="en-US"/>
          </a:p>
        </p:txBody>
      </p:sp>
      <p:sp>
        <p:nvSpPr>
          <p:cNvPr id="18" name="Down Arrow 17"/>
          <p:cNvSpPr/>
          <p:nvPr/>
        </p:nvSpPr>
        <p:spPr bwMode="auto">
          <a:xfrm rot="18000000" flipV="1">
            <a:off x="7157853" y="4326037"/>
            <a:ext cx="1073931" cy="1137102"/>
          </a:xfrm>
          <a:prstGeom prst="downArrow">
            <a:avLst>
              <a:gd name="adj1" fmla="val 63516"/>
              <a:gd name="adj2" fmla="val 50000"/>
            </a:avLst>
          </a:prstGeom>
          <a:solidFill>
            <a:schemeClr val="accent3"/>
          </a:solidFill>
          <a:ln w="9525">
            <a:noFill/>
            <a:round/>
          </a:ln>
        </p:spPr>
        <p:txBody>
          <a:bodyPr vert="horz" wrap="square" lIns="128580" tIns="64290" rIns="128580" bIns="64290" numCol="1" rtlCol="0" anchor="t" anchorCtr="0" compatLnSpc="1"/>
          <a:lstStyle/>
          <a:p>
            <a:pPr algn="ctr"/>
            <a:endParaRPr lang="en-US"/>
          </a:p>
        </p:txBody>
      </p:sp>
      <p:sp>
        <p:nvSpPr>
          <p:cNvPr id="21" name="Down Arrow 20"/>
          <p:cNvSpPr/>
          <p:nvPr/>
        </p:nvSpPr>
        <p:spPr bwMode="auto">
          <a:xfrm rot="10800000">
            <a:off x="5892411" y="5038416"/>
            <a:ext cx="1073931" cy="1137102"/>
          </a:xfrm>
          <a:prstGeom prst="downArrow">
            <a:avLst>
              <a:gd name="adj1" fmla="val 63516"/>
              <a:gd name="adj2" fmla="val 50000"/>
            </a:avLst>
          </a:prstGeom>
          <a:solidFill>
            <a:schemeClr val="accent4"/>
          </a:solidFill>
          <a:ln w="9525">
            <a:noFill/>
            <a:round/>
          </a:ln>
        </p:spPr>
        <p:txBody>
          <a:bodyPr vert="horz" wrap="square" lIns="128580" tIns="64290" rIns="128580" bIns="64290" numCol="1" rtlCol="0" anchor="t" anchorCtr="0" compatLnSpc="1"/>
          <a:lstStyle/>
          <a:p>
            <a:pPr algn="ctr"/>
            <a:endParaRPr lang="en-US"/>
          </a:p>
        </p:txBody>
      </p:sp>
      <p:sp>
        <p:nvSpPr>
          <p:cNvPr id="20" name="Down Arrow 19"/>
          <p:cNvSpPr/>
          <p:nvPr/>
        </p:nvSpPr>
        <p:spPr bwMode="auto">
          <a:xfrm rot="3600000" flipH="1" flipV="1">
            <a:off x="4623534" y="4326037"/>
            <a:ext cx="1073928" cy="1137102"/>
          </a:xfrm>
          <a:prstGeom prst="downArrow">
            <a:avLst>
              <a:gd name="adj1" fmla="val 63516"/>
              <a:gd name="adj2" fmla="val 50000"/>
            </a:avLst>
          </a:prstGeom>
          <a:solidFill>
            <a:schemeClr val="accent5"/>
          </a:solidFill>
          <a:ln w="9525">
            <a:noFill/>
            <a:round/>
          </a:ln>
        </p:spPr>
        <p:txBody>
          <a:bodyPr vert="horz" wrap="square" lIns="128580" tIns="64290" rIns="128580" bIns="64290" numCol="1" rtlCol="0" anchor="t" anchorCtr="0" compatLnSpc="1"/>
          <a:lstStyle/>
          <a:p>
            <a:pPr algn="ctr"/>
            <a:endParaRPr lang="en-US"/>
          </a:p>
        </p:txBody>
      </p:sp>
      <p:sp>
        <p:nvSpPr>
          <p:cNvPr id="17" name="Down Arrow 16"/>
          <p:cNvSpPr/>
          <p:nvPr/>
        </p:nvSpPr>
        <p:spPr bwMode="auto">
          <a:xfrm rot="18000000" flipH="1">
            <a:off x="4612010" y="2910185"/>
            <a:ext cx="1073931" cy="1137104"/>
          </a:xfrm>
          <a:prstGeom prst="downArrow">
            <a:avLst>
              <a:gd name="adj1" fmla="val 63516"/>
              <a:gd name="adj2" fmla="val 50000"/>
            </a:avLst>
          </a:prstGeom>
          <a:solidFill>
            <a:schemeClr val="accent6"/>
          </a:solidFill>
          <a:ln w="9525">
            <a:noFill/>
            <a:round/>
          </a:ln>
        </p:spPr>
        <p:txBody>
          <a:bodyPr vert="horz" wrap="square" lIns="128580" tIns="64290" rIns="128580" bIns="64290" numCol="1" rtlCol="0" anchor="t" anchorCtr="0" compatLnSpc="1"/>
          <a:lstStyle/>
          <a:p>
            <a:pPr algn="ctr"/>
            <a:endParaRPr lang="en-US"/>
          </a:p>
        </p:txBody>
      </p:sp>
      <p:grpSp>
        <p:nvGrpSpPr>
          <p:cNvPr id="3" name="Group 47"/>
          <p:cNvGrpSpPr/>
          <p:nvPr/>
        </p:nvGrpSpPr>
        <p:grpSpPr>
          <a:xfrm>
            <a:off x="1070323" y="2665759"/>
            <a:ext cx="3216045" cy="896834"/>
            <a:chOff x="844734" y="1923756"/>
            <a:chExt cx="2287091" cy="637784"/>
          </a:xfrm>
        </p:grpSpPr>
        <p:sp>
          <p:nvSpPr>
            <p:cNvPr id="56"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57" name="TextBox 56"/>
            <p:cNvSpPr txBox="1"/>
            <p:nvPr/>
          </p:nvSpPr>
          <p:spPr>
            <a:xfrm>
              <a:off x="2228006" y="1923756"/>
              <a:ext cx="903819" cy="184631"/>
            </a:xfrm>
            <a:prstGeom prst="rect">
              <a:avLst/>
            </a:prstGeom>
            <a:noFill/>
          </p:spPr>
          <p:txBody>
            <a:bodyPr wrap="none" lIns="0" tIns="0" rIns="0" bIns="0" rtlCol="0" anchor="ctr">
              <a:spAutoFit/>
            </a:bodyPr>
            <a:lstStyle/>
            <a:p>
              <a:pPr algn="r"/>
              <a:r>
                <a:rPr lang="en-US" sz="1685" b="1" dirty="0">
                  <a:solidFill>
                    <a:schemeClr val="accent6"/>
                  </a:solidFill>
                </a:rPr>
                <a:t>Keyword Here</a:t>
              </a:r>
            </a:p>
          </p:txBody>
        </p:sp>
      </p:grpSp>
      <p:grpSp>
        <p:nvGrpSpPr>
          <p:cNvPr id="4" name="Group 57"/>
          <p:cNvGrpSpPr/>
          <p:nvPr/>
        </p:nvGrpSpPr>
        <p:grpSpPr>
          <a:xfrm>
            <a:off x="1070323" y="4808767"/>
            <a:ext cx="3216045" cy="896834"/>
            <a:chOff x="844734" y="1923756"/>
            <a:chExt cx="2287091" cy="637784"/>
          </a:xfrm>
        </p:grpSpPr>
        <p:sp>
          <p:nvSpPr>
            <p:cNvPr id="59"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0" name="TextBox 59"/>
            <p:cNvSpPr txBox="1"/>
            <p:nvPr/>
          </p:nvSpPr>
          <p:spPr>
            <a:xfrm>
              <a:off x="2228006" y="1923756"/>
              <a:ext cx="903819" cy="184631"/>
            </a:xfrm>
            <a:prstGeom prst="rect">
              <a:avLst/>
            </a:prstGeom>
            <a:noFill/>
          </p:spPr>
          <p:txBody>
            <a:bodyPr wrap="none" lIns="0" tIns="0" rIns="0" bIns="0" rtlCol="0" anchor="ctr">
              <a:spAutoFit/>
            </a:bodyPr>
            <a:lstStyle/>
            <a:p>
              <a:pPr algn="r"/>
              <a:r>
                <a:rPr lang="en-US" sz="1685" b="1" dirty="0">
                  <a:solidFill>
                    <a:schemeClr val="accent5"/>
                  </a:solidFill>
                </a:rPr>
                <a:t>Keyword Here</a:t>
              </a:r>
            </a:p>
          </p:txBody>
        </p:sp>
      </p:grpSp>
      <p:grpSp>
        <p:nvGrpSpPr>
          <p:cNvPr id="6" name="Group 60"/>
          <p:cNvGrpSpPr/>
          <p:nvPr/>
        </p:nvGrpSpPr>
        <p:grpSpPr>
          <a:xfrm>
            <a:off x="8625958" y="2718966"/>
            <a:ext cx="3216045" cy="896834"/>
            <a:chOff x="844734" y="1923756"/>
            <a:chExt cx="2287091" cy="637784"/>
          </a:xfrm>
        </p:grpSpPr>
        <p:sp>
          <p:nvSpPr>
            <p:cNvPr id="62"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3" name="TextBox 62"/>
            <p:cNvSpPr txBox="1"/>
            <p:nvPr/>
          </p:nvSpPr>
          <p:spPr>
            <a:xfrm>
              <a:off x="844734" y="1923756"/>
              <a:ext cx="903819" cy="184631"/>
            </a:xfrm>
            <a:prstGeom prst="rect">
              <a:avLst/>
            </a:prstGeom>
            <a:noFill/>
          </p:spPr>
          <p:txBody>
            <a:bodyPr wrap="none" lIns="0" tIns="0" rIns="0" bIns="0" rtlCol="0" anchor="ctr">
              <a:spAutoFit/>
            </a:bodyPr>
            <a:lstStyle/>
            <a:p>
              <a:r>
                <a:rPr lang="en-US" sz="1685" b="1" dirty="0">
                  <a:solidFill>
                    <a:schemeClr val="accent2"/>
                  </a:solidFill>
                </a:rPr>
                <a:t>Keyword Here</a:t>
              </a:r>
            </a:p>
          </p:txBody>
        </p:sp>
      </p:grpSp>
      <p:grpSp>
        <p:nvGrpSpPr>
          <p:cNvPr id="9" name="Group 63"/>
          <p:cNvGrpSpPr/>
          <p:nvPr/>
        </p:nvGrpSpPr>
        <p:grpSpPr>
          <a:xfrm>
            <a:off x="8625958" y="4822160"/>
            <a:ext cx="3216045" cy="896834"/>
            <a:chOff x="844734" y="1923756"/>
            <a:chExt cx="2287091" cy="637784"/>
          </a:xfrm>
        </p:grpSpPr>
        <p:sp>
          <p:nvSpPr>
            <p:cNvPr id="65"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6" name="TextBox 65"/>
            <p:cNvSpPr txBox="1"/>
            <p:nvPr/>
          </p:nvSpPr>
          <p:spPr>
            <a:xfrm>
              <a:off x="844734" y="1923756"/>
              <a:ext cx="903819" cy="184631"/>
            </a:xfrm>
            <a:prstGeom prst="rect">
              <a:avLst/>
            </a:prstGeom>
            <a:noFill/>
          </p:spPr>
          <p:txBody>
            <a:bodyPr wrap="none" lIns="0" tIns="0" rIns="0" bIns="0" rtlCol="0" anchor="ctr">
              <a:spAutoFit/>
            </a:bodyPr>
            <a:lstStyle/>
            <a:p>
              <a:r>
                <a:rPr lang="en-US" sz="1685" b="1" dirty="0">
                  <a:solidFill>
                    <a:schemeClr val="accent3"/>
                  </a:solidFill>
                </a:rPr>
                <a:t>Keyword Here</a:t>
              </a:r>
            </a:p>
          </p:txBody>
        </p:sp>
      </p:grpSp>
      <p:grpSp>
        <p:nvGrpSpPr>
          <p:cNvPr id="10" name="Group 66"/>
          <p:cNvGrpSpPr/>
          <p:nvPr/>
        </p:nvGrpSpPr>
        <p:grpSpPr>
          <a:xfrm>
            <a:off x="4821354" y="1463573"/>
            <a:ext cx="3216045" cy="680492"/>
            <a:chOff x="844734" y="1923756"/>
            <a:chExt cx="2287091" cy="483932"/>
          </a:xfrm>
        </p:grpSpPr>
        <p:sp>
          <p:nvSpPr>
            <p:cNvPr id="68" name="Footer Text"/>
            <p:cNvSpPr txBox="1"/>
            <p:nvPr/>
          </p:nvSpPr>
          <p:spPr>
            <a:xfrm>
              <a:off x="844734" y="2099986"/>
              <a:ext cx="2287091" cy="307702"/>
            </a:xfrm>
            <a:prstGeom prst="rect">
              <a:avLst/>
            </a:prstGeom>
            <a:noFill/>
          </p:spPr>
          <p:txBody>
            <a:bodyPr wrap="square" lIns="0" tIns="0" rIns="0" bIns="0" rtlCol="0">
              <a:spAutoFit/>
            </a:bodyPr>
            <a:lstStyle/>
            <a:p>
              <a:pPr algn="ctr"/>
              <a:r>
                <a:rPr lang="en-US" sz="1405" dirty="0">
                  <a:solidFill>
                    <a:schemeClr val="tx1">
                      <a:lumMod val="50000"/>
                      <a:lumOff val="50000"/>
                    </a:schemeClr>
                  </a:solidFill>
                </a:rPr>
                <a:t>There are many variations of the a passages lorem ipsum available, but the majority</a:t>
              </a:r>
            </a:p>
          </p:txBody>
        </p:sp>
        <p:sp>
          <p:nvSpPr>
            <p:cNvPr id="69" name="TextBox 68"/>
            <p:cNvSpPr txBox="1"/>
            <p:nvPr/>
          </p:nvSpPr>
          <p:spPr>
            <a:xfrm>
              <a:off x="1536370" y="1923756"/>
              <a:ext cx="903819" cy="184631"/>
            </a:xfrm>
            <a:prstGeom prst="rect">
              <a:avLst/>
            </a:prstGeom>
            <a:noFill/>
          </p:spPr>
          <p:txBody>
            <a:bodyPr wrap="none" lIns="0" tIns="0" rIns="0" bIns="0" rtlCol="0" anchor="ctr">
              <a:spAutoFit/>
            </a:bodyPr>
            <a:lstStyle/>
            <a:p>
              <a:pPr algn="ctr"/>
              <a:r>
                <a:rPr lang="en-US" sz="1685" b="1" dirty="0">
                  <a:solidFill>
                    <a:schemeClr val="accent1"/>
                  </a:solidFill>
                </a:rPr>
                <a:t>Keyword Here</a:t>
              </a:r>
            </a:p>
          </p:txBody>
        </p:sp>
      </p:grpSp>
      <p:grpSp>
        <p:nvGrpSpPr>
          <p:cNvPr id="11" name="Group 69"/>
          <p:cNvGrpSpPr/>
          <p:nvPr/>
        </p:nvGrpSpPr>
        <p:grpSpPr>
          <a:xfrm>
            <a:off x="4821354" y="6249142"/>
            <a:ext cx="3216045" cy="680492"/>
            <a:chOff x="844734" y="1923756"/>
            <a:chExt cx="2287091" cy="483932"/>
          </a:xfrm>
        </p:grpSpPr>
        <p:sp>
          <p:nvSpPr>
            <p:cNvPr id="71" name="Footer Text"/>
            <p:cNvSpPr txBox="1"/>
            <p:nvPr/>
          </p:nvSpPr>
          <p:spPr>
            <a:xfrm>
              <a:off x="844734" y="2099986"/>
              <a:ext cx="2287091" cy="307702"/>
            </a:xfrm>
            <a:prstGeom prst="rect">
              <a:avLst/>
            </a:prstGeom>
            <a:noFill/>
          </p:spPr>
          <p:txBody>
            <a:bodyPr wrap="square" lIns="0" tIns="0" rIns="0" bIns="0" rtlCol="0">
              <a:spAutoFit/>
            </a:bodyPr>
            <a:lstStyle/>
            <a:p>
              <a:pPr algn="ctr"/>
              <a:r>
                <a:rPr lang="en-US" sz="1405" dirty="0">
                  <a:solidFill>
                    <a:schemeClr val="tx1">
                      <a:lumMod val="50000"/>
                      <a:lumOff val="50000"/>
                    </a:schemeClr>
                  </a:solidFill>
                </a:rPr>
                <a:t>There are many variations of the a passages lorem ipsum available, but the majority </a:t>
              </a:r>
            </a:p>
          </p:txBody>
        </p:sp>
        <p:sp>
          <p:nvSpPr>
            <p:cNvPr id="72" name="TextBox 71"/>
            <p:cNvSpPr txBox="1"/>
            <p:nvPr/>
          </p:nvSpPr>
          <p:spPr>
            <a:xfrm>
              <a:off x="1536370" y="1923756"/>
              <a:ext cx="903819" cy="184631"/>
            </a:xfrm>
            <a:prstGeom prst="rect">
              <a:avLst/>
            </a:prstGeom>
            <a:noFill/>
          </p:spPr>
          <p:txBody>
            <a:bodyPr wrap="none" lIns="0" tIns="0" rIns="0" bIns="0" rtlCol="0" anchor="ctr">
              <a:spAutoFit/>
            </a:bodyPr>
            <a:lstStyle/>
            <a:p>
              <a:pPr algn="ctr"/>
              <a:r>
                <a:rPr lang="en-US" sz="1685" b="1" dirty="0">
                  <a:solidFill>
                    <a:schemeClr val="accent4"/>
                  </a:solidFill>
                </a:rPr>
                <a:t>Keyword Here</a:t>
              </a:r>
            </a:p>
          </p:txBody>
        </p:sp>
      </p:grpSp>
      <p:sp>
        <p:nvSpPr>
          <p:cNvPr id="30" name="文本框 2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381000" y="289867"/>
            <a:ext cx="458492" cy="446733"/>
            <a:chOff x="381000" y="289867"/>
            <a:chExt cx="458492" cy="446733"/>
          </a:xfrm>
        </p:grpSpPr>
        <p:sp>
          <p:nvSpPr>
            <p:cNvPr id="32" name="矩形 3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edge">
                                      <p:cBhvr>
                                        <p:cTn id="13" dur="1000"/>
                                        <p:tgtEl>
                                          <p:spTgt spid="45"/>
                                        </p:tgtEl>
                                      </p:cBhvr>
                                    </p:animEffect>
                                  </p:childTnLst>
                                </p:cTn>
                              </p:par>
                            </p:childTnLst>
                          </p:cTn>
                        </p:par>
                        <p:par>
                          <p:cTn id="14" fill="hold">
                            <p:stCondLst>
                              <p:cond delay="15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accel="50000" decel="5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6" accel="50000" decel="5000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12" accel="50000" decel="5000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par>
                          <p:cTn id="60" fill="hold">
                            <p:stCondLst>
                              <p:cond delay="6500"/>
                            </p:stCondLst>
                            <p:childTnLst>
                              <p:par>
                                <p:cTn id="61" presetID="22" presetClass="entr" presetSubtype="2"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right)">
                                      <p:cBhvr>
                                        <p:cTn id="63" dur="500"/>
                                        <p:tgtEl>
                                          <p:spTgt spid="4"/>
                                        </p:tgtEl>
                                      </p:cBhvr>
                                    </p:animEffect>
                                  </p:childTnLst>
                                </p:cTn>
                              </p:par>
                            </p:childTnLst>
                          </p:cTn>
                        </p:par>
                        <p:par>
                          <p:cTn id="64" fill="hold">
                            <p:stCondLst>
                              <p:cond delay="7000"/>
                            </p:stCondLst>
                            <p:childTnLst>
                              <p:par>
                                <p:cTn id="65" presetID="22" presetClass="entr" presetSubtype="2"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 grpId="0" animBg="1"/>
      <p:bldP spid="16" grpId="0" animBg="1"/>
      <p:bldP spid="18" grpId="0" animBg="1"/>
      <p:bldP spid="21" grpId="0" animBg="1"/>
      <p:bldP spid="20"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1368635" y="1764801"/>
            <a:ext cx="2268812" cy="486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2008</a:t>
            </a:r>
          </a:p>
        </p:txBody>
      </p:sp>
      <p:sp>
        <p:nvSpPr>
          <p:cNvPr id="78" name="Rounded Rectangle 77"/>
          <p:cNvSpPr/>
          <p:nvPr/>
        </p:nvSpPr>
        <p:spPr>
          <a:xfrm>
            <a:off x="1368635" y="2806223"/>
            <a:ext cx="2268812" cy="4860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2010</a:t>
            </a:r>
          </a:p>
        </p:txBody>
      </p:sp>
      <p:sp>
        <p:nvSpPr>
          <p:cNvPr id="81" name="Rounded Rectangle 80"/>
          <p:cNvSpPr/>
          <p:nvPr/>
        </p:nvSpPr>
        <p:spPr>
          <a:xfrm>
            <a:off x="1368635" y="3836582"/>
            <a:ext cx="2268812" cy="4860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smtClean="0"/>
              <a:t>2016</a:t>
            </a:r>
            <a:endParaRPr lang="en-US" sz="2250" b="1" dirty="0"/>
          </a:p>
        </p:txBody>
      </p:sp>
      <p:sp>
        <p:nvSpPr>
          <p:cNvPr id="84" name="Rounded Rectangle 83"/>
          <p:cNvSpPr/>
          <p:nvPr/>
        </p:nvSpPr>
        <p:spPr>
          <a:xfrm>
            <a:off x="1368635" y="4853548"/>
            <a:ext cx="2268812" cy="4860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smtClean="0"/>
              <a:t>2019</a:t>
            </a:r>
            <a:endParaRPr lang="en-US" sz="2250" b="1" dirty="0"/>
          </a:p>
        </p:txBody>
      </p:sp>
      <p:sp>
        <p:nvSpPr>
          <p:cNvPr id="89" name="Rounded Rectangle 88"/>
          <p:cNvSpPr/>
          <p:nvPr/>
        </p:nvSpPr>
        <p:spPr>
          <a:xfrm>
            <a:off x="1368635" y="5870512"/>
            <a:ext cx="2268812" cy="4860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smtClean="0"/>
              <a:t>20</a:t>
            </a:r>
            <a:r>
              <a:rPr lang="en-US" altLang="zh-CN" sz="2250" b="1" dirty="0" smtClean="0"/>
              <a:t>XX</a:t>
            </a:r>
            <a:endParaRPr lang="en-US" sz="2250" b="1" dirty="0"/>
          </a:p>
        </p:txBody>
      </p:sp>
      <p:cxnSp>
        <p:nvCxnSpPr>
          <p:cNvPr id="92" name="Straight Connector 91"/>
          <p:cNvCxnSpPr/>
          <p:nvPr/>
        </p:nvCxnSpPr>
        <p:spPr>
          <a:xfrm rot="5400000">
            <a:off x="2204562" y="2498885"/>
            <a:ext cx="503995" cy="2234"/>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2457680" y="2490199"/>
            <a:ext cx="7823092" cy="1"/>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2457680" y="3557241"/>
            <a:ext cx="7823092" cy="1"/>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2457680" y="4548382"/>
            <a:ext cx="7823092" cy="1"/>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2457680" y="5566311"/>
            <a:ext cx="7823092" cy="1"/>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3744597" y="1657650"/>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dirty="0">
                <a:solidFill>
                  <a:schemeClr val="accent1"/>
                </a:solidFill>
                <a:cs typeface="+mj-cs"/>
              </a:rPr>
              <a:t>Title Goes Here</a:t>
            </a:r>
            <a:r>
              <a:rPr lang="en-US" sz="1545" dirty="0">
                <a:solidFill>
                  <a:schemeClr val="tx1">
                    <a:lumMod val="75000"/>
                    <a:lumOff val="25000"/>
                  </a:schemeClr>
                </a:solidFill>
                <a:cs typeface="+mj-cs"/>
              </a:rPr>
              <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14" name="Text Placeholder 3"/>
          <p:cNvSpPr txBox="1"/>
          <p:nvPr/>
        </p:nvSpPr>
        <p:spPr>
          <a:xfrm>
            <a:off x="3744597" y="2659856"/>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2"/>
                </a:solidFill>
                <a:cs typeface="+mj-cs"/>
              </a:rPr>
              <a:t>Title Goes Here</a:t>
            </a:r>
            <a:r>
              <a:rPr lang="en-US" sz="1545" dirty="0">
                <a:solidFill>
                  <a:schemeClr val="tx1">
                    <a:lumMod val="75000"/>
                    <a:lumOff val="25000"/>
                  </a:schemeClr>
                </a:solidFill>
                <a:cs typeface="+mj-cs"/>
              </a:rPr>
              <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17" name="Text Placeholder 3"/>
          <p:cNvSpPr txBox="1"/>
          <p:nvPr/>
        </p:nvSpPr>
        <p:spPr>
          <a:xfrm>
            <a:off x="3744597" y="3623962"/>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3"/>
                </a:solidFill>
                <a:cs typeface="+mj-cs"/>
              </a:rPr>
              <a:t>Title Goes Here</a:t>
            </a:r>
            <a:r>
              <a:rPr lang="en-US" sz="1545" dirty="0">
                <a:solidFill>
                  <a:schemeClr val="tx1">
                    <a:lumMod val="75000"/>
                    <a:lumOff val="25000"/>
                  </a:schemeClr>
                </a:solidFill>
                <a:cs typeface="+mj-cs"/>
              </a:rPr>
              <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0" name="Text Placeholder 3"/>
          <p:cNvSpPr txBox="1"/>
          <p:nvPr/>
        </p:nvSpPr>
        <p:spPr>
          <a:xfrm>
            <a:off x="3744597" y="4654320"/>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4"/>
                </a:solidFill>
                <a:cs typeface="+mj-cs"/>
              </a:rPr>
              <a:t>Title Goes Here</a:t>
            </a:r>
            <a:r>
              <a:rPr lang="en-US" sz="1545" dirty="0">
                <a:solidFill>
                  <a:schemeClr val="tx1">
                    <a:lumMod val="75000"/>
                    <a:lumOff val="25000"/>
                  </a:schemeClr>
                </a:solidFill>
                <a:cs typeface="+mj-cs"/>
              </a:rPr>
              <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1" name="Text Placeholder 3"/>
          <p:cNvSpPr txBox="1"/>
          <p:nvPr/>
        </p:nvSpPr>
        <p:spPr>
          <a:xfrm>
            <a:off x="3744597" y="5719813"/>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5"/>
                </a:solidFill>
                <a:cs typeface="+mj-cs"/>
              </a:rPr>
              <a:t>Title Goes Here</a:t>
            </a:r>
            <a:r>
              <a:rPr lang="en-US" sz="1545" dirty="0">
                <a:solidFill>
                  <a:schemeClr val="tx1">
                    <a:lumMod val="75000"/>
                    <a:lumOff val="25000"/>
                  </a:schemeClr>
                </a:solidFill>
                <a:cs typeface="+mj-cs"/>
              </a:rPr>
              <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2" name="Text Placeholder 3"/>
          <p:cNvSpPr txBox="1"/>
          <p:nvPr/>
        </p:nvSpPr>
        <p:spPr>
          <a:xfrm>
            <a:off x="10592139" y="2177680"/>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1"/>
                </a:solidFill>
                <a:latin typeface="+mj-lt"/>
                <a:ea typeface="+mn-ea"/>
              </a:rPr>
              <a:t>50%</a:t>
            </a:r>
          </a:p>
        </p:txBody>
      </p:sp>
      <p:sp>
        <p:nvSpPr>
          <p:cNvPr id="123" name="Text Placeholder 3"/>
          <p:cNvSpPr txBox="1"/>
          <p:nvPr/>
        </p:nvSpPr>
        <p:spPr>
          <a:xfrm>
            <a:off x="10592139" y="3219820"/>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2"/>
                </a:solidFill>
                <a:latin typeface="+mj-lt"/>
                <a:ea typeface="+mn-ea"/>
              </a:rPr>
              <a:t>70%</a:t>
            </a:r>
          </a:p>
        </p:txBody>
      </p:sp>
      <p:sp>
        <p:nvSpPr>
          <p:cNvPr id="124" name="Text Placeholder 3"/>
          <p:cNvSpPr txBox="1"/>
          <p:nvPr/>
        </p:nvSpPr>
        <p:spPr>
          <a:xfrm>
            <a:off x="10592139" y="4200832"/>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3"/>
                </a:solidFill>
                <a:latin typeface="+mj-lt"/>
                <a:ea typeface="+mn-ea"/>
              </a:rPr>
              <a:t>60%</a:t>
            </a:r>
          </a:p>
        </p:txBody>
      </p:sp>
      <p:sp>
        <p:nvSpPr>
          <p:cNvPr id="125" name="Text Placeholder 3"/>
          <p:cNvSpPr txBox="1"/>
          <p:nvPr/>
        </p:nvSpPr>
        <p:spPr>
          <a:xfrm>
            <a:off x="10592139" y="5239784"/>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4"/>
                </a:solidFill>
                <a:latin typeface="+mj-lt"/>
                <a:ea typeface="+mn-ea"/>
              </a:rPr>
              <a:t>30%</a:t>
            </a:r>
          </a:p>
        </p:txBody>
      </p:sp>
      <p:sp>
        <p:nvSpPr>
          <p:cNvPr id="126" name="Text Placeholder 3"/>
          <p:cNvSpPr txBox="1"/>
          <p:nvPr/>
        </p:nvSpPr>
        <p:spPr>
          <a:xfrm>
            <a:off x="10449004" y="6276182"/>
            <a:ext cx="1230740"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5"/>
                </a:solidFill>
                <a:latin typeface="+mj-lt"/>
                <a:ea typeface="+mn-ea"/>
              </a:rPr>
              <a:t>100%</a:t>
            </a:r>
          </a:p>
        </p:txBody>
      </p:sp>
      <p:cxnSp>
        <p:nvCxnSpPr>
          <p:cNvPr id="128" name="Straight Connector 127"/>
          <p:cNvCxnSpPr/>
          <p:nvPr/>
        </p:nvCxnSpPr>
        <p:spPr>
          <a:xfrm rot="10800000">
            <a:off x="2457680" y="6592721"/>
            <a:ext cx="7823092" cy="1"/>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2204562" y="3539192"/>
            <a:ext cx="503995" cy="223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204562" y="4563068"/>
            <a:ext cx="503995" cy="223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204562" y="5583299"/>
            <a:ext cx="503995" cy="2234"/>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204562" y="6607426"/>
            <a:ext cx="503995" cy="2234"/>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381000" y="289867"/>
            <a:ext cx="458492" cy="446733"/>
            <a:chOff x="381000" y="289867"/>
            <a:chExt cx="458492" cy="446733"/>
          </a:xfrm>
        </p:grpSpPr>
        <p:sp>
          <p:nvSpPr>
            <p:cNvPr id="29" name="矩形 28"/>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
        <p:nvSpPr>
          <p:cNvPr id="11" name="五边形 10"/>
          <p:cNvSpPr/>
          <p:nvPr/>
        </p:nvSpPr>
        <p:spPr>
          <a:xfrm>
            <a:off x="2080392" y="3319932"/>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2" name="任意多边形 11"/>
          <p:cNvSpPr/>
          <p:nvPr/>
        </p:nvSpPr>
        <p:spPr>
          <a:xfrm>
            <a:off x="4795540" y="3319932"/>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3" name="文本框 18"/>
          <p:cNvSpPr txBox="1"/>
          <p:nvPr/>
        </p:nvSpPr>
        <p:spPr>
          <a:xfrm>
            <a:off x="5435779" y="3627983"/>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14" name="组合 13"/>
          <p:cNvGrpSpPr/>
          <p:nvPr/>
        </p:nvGrpSpPr>
        <p:grpSpPr>
          <a:xfrm>
            <a:off x="2683378" y="3436960"/>
            <a:ext cx="1355528" cy="873729"/>
            <a:chOff x="1613958" y="2225645"/>
            <a:chExt cx="3206347" cy="2066706"/>
          </a:xfrm>
        </p:grpSpPr>
        <p:sp>
          <p:nvSpPr>
            <p:cNvPr id="1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1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0" grpId="0"/>
      <p:bldP spid="11"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a:xfrm>
            <a:off x="921837" y="4287885"/>
            <a:ext cx="11015079" cy="2233"/>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255847" y="4125240"/>
            <a:ext cx="362970" cy="362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endCxn id="82" idx="0"/>
          </p:cNvCxnSpPr>
          <p:nvPr/>
        </p:nvCxnSpPr>
        <p:spPr>
          <a:xfrm rot="5400000">
            <a:off x="655582" y="3342372"/>
            <a:ext cx="1564620" cy="111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2952122" y="6080783"/>
            <a:ext cx="3321661" cy="5357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85" name="Oval 84"/>
          <p:cNvSpPr/>
          <p:nvPr/>
        </p:nvSpPr>
        <p:spPr>
          <a:xfrm>
            <a:off x="3084866" y="6167174"/>
            <a:ext cx="362970" cy="362970"/>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Text Placeholder 3"/>
          <p:cNvSpPr txBox="1"/>
          <p:nvPr/>
        </p:nvSpPr>
        <p:spPr>
          <a:xfrm>
            <a:off x="1710061"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1"/>
                </a:solidFill>
              </a:rPr>
              <a:t>Title Goes Here</a:t>
            </a:r>
            <a:r>
              <a:rPr lang="en-US" sz="1405" dirty="0">
                <a:solidFill>
                  <a:schemeClr val="tx2">
                    <a:lumMod val="50000"/>
                    <a:lumOff val="50000"/>
                  </a:schemeClr>
                </a:solidFill>
              </a:rPr>
              <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92" name="TextBox 91"/>
          <p:cNvSpPr txBox="1"/>
          <p:nvPr/>
        </p:nvSpPr>
        <p:spPr>
          <a:xfrm rot="16200000">
            <a:off x="643512"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1"/>
                </a:solidFill>
              </a:rPr>
              <a:t>2008</a:t>
            </a:r>
            <a:endParaRPr lang="en-US" sz="3375" dirty="0">
              <a:solidFill>
                <a:schemeClr val="accent1"/>
              </a:solidFill>
            </a:endParaRPr>
          </a:p>
        </p:txBody>
      </p:sp>
      <p:sp>
        <p:nvSpPr>
          <p:cNvPr id="99" name="Oval 98"/>
          <p:cNvSpPr/>
          <p:nvPr/>
        </p:nvSpPr>
        <p:spPr>
          <a:xfrm>
            <a:off x="5003811" y="4125240"/>
            <a:ext cx="362970" cy="362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871067" y="2023751"/>
            <a:ext cx="3321661" cy="53575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02" name="Oval 101"/>
          <p:cNvSpPr/>
          <p:nvPr/>
        </p:nvSpPr>
        <p:spPr>
          <a:xfrm>
            <a:off x="5003811" y="2110142"/>
            <a:ext cx="362970" cy="36297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Text Placeholder 3"/>
          <p:cNvSpPr txBox="1"/>
          <p:nvPr/>
        </p:nvSpPr>
        <p:spPr>
          <a:xfrm>
            <a:off x="5458025"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3"/>
                </a:solidFill>
              </a:rPr>
              <a:t>Title Goes Here</a:t>
            </a:r>
            <a:r>
              <a:rPr lang="en-US" sz="1405" dirty="0">
                <a:solidFill>
                  <a:schemeClr val="tx2">
                    <a:lumMod val="50000"/>
                    <a:lumOff val="50000"/>
                  </a:schemeClr>
                </a:solidFill>
              </a:rPr>
              <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05" name="TextBox 104"/>
          <p:cNvSpPr txBox="1"/>
          <p:nvPr/>
        </p:nvSpPr>
        <p:spPr>
          <a:xfrm rot="16200000">
            <a:off x="4391476"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3"/>
                </a:solidFill>
              </a:rPr>
              <a:t>2010</a:t>
            </a:r>
            <a:endParaRPr lang="en-US" sz="3375" dirty="0">
              <a:solidFill>
                <a:schemeClr val="accent3"/>
              </a:solidFill>
            </a:endParaRPr>
          </a:p>
        </p:txBody>
      </p:sp>
      <p:sp>
        <p:nvSpPr>
          <p:cNvPr id="108" name="Oval 107"/>
          <p:cNvSpPr/>
          <p:nvPr/>
        </p:nvSpPr>
        <p:spPr>
          <a:xfrm>
            <a:off x="8709369" y="4125240"/>
            <a:ext cx="362970" cy="362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8576625" y="2023751"/>
            <a:ext cx="3321661" cy="53575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14" name="Oval 113"/>
          <p:cNvSpPr/>
          <p:nvPr/>
        </p:nvSpPr>
        <p:spPr>
          <a:xfrm>
            <a:off x="8709369" y="2110142"/>
            <a:ext cx="362970" cy="36297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Text Placeholder 3"/>
          <p:cNvSpPr txBox="1"/>
          <p:nvPr/>
        </p:nvSpPr>
        <p:spPr>
          <a:xfrm>
            <a:off x="9163583"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5"/>
                </a:solidFill>
              </a:rPr>
              <a:t>Title Goes Here</a:t>
            </a:r>
            <a:r>
              <a:rPr lang="en-US" sz="1405" dirty="0">
                <a:solidFill>
                  <a:schemeClr val="tx2">
                    <a:lumMod val="50000"/>
                    <a:lumOff val="50000"/>
                  </a:schemeClr>
                </a:solidFill>
              </a:rPr>
              <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20" name="TextBox 119"/>
          <p:cNvSpPr txBox="1"/>
          <p:nvPr/>
        </p:nvSpPr>
        <p:spPr>
          <a:xfrm rot="16200000">
            <a:off x="8097033"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smtClean="0">
                <a:solidFill>
                  <a:schemeClr val="accent5"/>
                </a:solidFill>
              </a:rPr>
              <a:t>2019</a:t>
            </a:r>
            <a:endParaRPr lang="en-US" sz="3375" dirty="0">
              <a:solidFill>
                <a:schemeClr val="accent5"/>
              </a:solidFill>
            </a:endParaRPr>
          </a:p>
        </p:txBody>
      </p:sp>
      <p:sp>
        <p:nvSpPr>
          <p:cNvPr id="122" name="Oval 121"/>
          <p:cNvSpPr/>
          <p:nvPr/>
        </p:nvSpPr>
        <p:spPr>
          <a:xfrm>
            <a:off x="3117441" y="4125240"/>
            <a:ext cx="362970" cy="362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16373" y="4125240"/>
            <a:ext cx="362970" cy="3629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rot="5400000">
            <a:off x="2516616" y="5283938"/>
            <a:ext cx="1564620" cy="111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1123580" y="2023751"/>
            <a:ext cx="3321661" cy="5357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26" name="Oval 125"/>
          <p:cNvSpPr/>
          <p:nvPr/>
        </p:nvSpPr>
        <p:spPr>
          <a:xfrm>
            <a:off x="1256324" y="2110142"/>
            <a:ext cx="362970" cy="36297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7" name="Text Placeholder 3"/>
          <p:cNvSpPr txBox="1"/>
          <p:nvPr/>
        </p:nvSpPr>
        <p:spPr>
          <a:xfrm>
            <a:off x="3480411" y="471648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2"/>
                </a:solidFill>
              </a:rPr>
              <a:t>Title Goes Here</a:t>
            </a:r>
            <a:r>
              <a:rPr lang="en-US" sz="1405" dirty="0">
                <a:solidFill>
                  <a:schemeClr val="tx2">
                    <a:lumMod val="50000"/>
                    <a:lumOff val="50000"/>
                  </a:schemeClr>
                </a:solidFill>
              </a:rPr>
              <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cxnSp>
        <p:nvCxnSpPr>
          <p:cNvPr id="128" name="Straight Connector 127"/>
          <p:cNvCxnSpPr/>
          <p:nvPr/>
        </p:nvCxnSpPr>
        <p:spPr>
          <a:xfrm rot="5400000">
            <a:off x="4397972" y="3342374"/>
            <a:ext cx="1564620" cy="111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8093807" y="3342375"/>
            <a:ext cx="1564620" cy="1118"/>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6859891" y="6080783"/>
            <a:ext cx="3321661" cy="53575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31" name="Oval 130"/>
          <p:cNvSpPr/>
          <p:nvPr/>
        </p:nvSpPr>
        <p:spPr>
          <a:xfrm>
            <a:off x="6992634" y="6167174"/>
            <a:ext cx="362970" cy="36297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32" name="Straight Connector 131"/>
          <p:cNvCxnSpPr/>
          <p:nvPr/>
        </p:nvCxnSpPr>
        <p:spPr>
          <a:xfrm rot="5400000">
            <a:off x="6415548" y="5283938"/>
            <a:ext cx="1564620" cy="111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7388180" y="471648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4"/>
                </a:solidFill>
              </a:rPr>
              <a:t>Title Goes Here</a:t>
            </a:r>
            <a:r>
              <a:rPr lang="en-US" sz="1405" dirty="0">
                <a:solidFill>
                  <a:schemeClr val="tx2">
                    <a:lumMod val="50000"/>
                    <a:lumOff val="50000"/>
                  </a:schemeClr>
                </a:solidFill>
              </a:rPr>
              <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34" name="TextBox 133"/>
          <p:cNvSpPr txBox="1"/>
          <p:nvPr/>
        </p:nvSpPr>
        <p:spPr>
          <a:xfrm rot="16200000">
            <a:off x="2512900" y="5024810"/>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2"/>
                </a:solidFill>
              </a:rPr>
              <a:t>2009</a:t>
            </a:r>
            <a:endParaRPr lang="en-US" sz="3375" dirty="0">
              <a:solidFill>
                <a:schemeClr val="accent2"/>
              </a:solidFill>
            </a:endParaRPr>
          </a:p>
        </p:txBody>
      </p:sp>
      <p:sp>
        <p:nvSpPr>
          <p:cNvPr id="135" name="TextBox 134"/>
          <p:cNvSpPr txBox="1"/>
          <p:nvPr/>
        </p:nvSpPr>
        <p:spPr>
          <a:xfrm rot="16200000">
            <a:off x="6507241" y="5024812"/>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4"/>
                </a:solidFill>
              </a:rPr>
              <a:t>2011</a:t>
            </a:r>
            <a:endParaRPr lang="en-US" sz="3375" dirty="0">
              <a:solidFill>
                <a:schemeClr val="accent4"/>
              </a:solidFill>
            </a:endParaRPr>
          </a:p>
        </p:txBody>
      </p:sp>
      <p:sp>
        <p:nvSpPr>
          <p:cNvPr id="33" name="文本框 3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81000" y="289867"/>
            <a:ext cx="458492" cy="446733"/>
            <a:chOff x="381000" y="289867"/>
            <a:chExt cx="458492" cy="446733"/>
          </a:xfrm>
        </p:grpSpPr>
        <p:sp>
          <p:nvSpPr>
            <p:cNvPr id="35" name="矩形 34"/>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outVertical)">
                                      <p:cBhvr>
                                        <p:cTn id="7" dur="500"/>
                                        <p:tgtEl>
                                          <p:spTgt spid="9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down)">
                                      <p:cBhvr>
                                        <p:cTn id="17" dur="500"/>
                                        <p:tgtEl>
                                          <p:spTgt spid="83"/>
                                        </p:tgtEl>
                                      </p:cBhvr>
                                    </p:animEffect>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slide(fromRight)">
                                      <p:cBhvr>
                                        <p:cTn id="21" dur="500"/>
                                        <p:tgtEl>
                                          <p:spTgt spid="9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wipe(left)">
                                      <p:cBhvr>
                                        <p:cTn id="25" dur="500"/>
                                        <p:tgtEl>
                                          <p:spTgt spid="12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6"/>
                                        </p:tgtEl>
                                        <p:attrNameLst>
                                          <p:attrName>style.visibility</p:attrName>
                                        </p:attrNameLst>
                                      </p:cBhvr>
                                      <p:to>
                                        <p:strVal val="visible"/>
                                      </p:to>
                                    </p:set>
                                    <p:anim calcmode="lin" valueType="num">
                                      <p:cBhvr>
                                        <p:cTn id="29" dur="500" fill="hold"/>
                                        <p:tgtEl>
                                          <p:spTgt spid="126"/>
                                        </p:tgtEl>
                                        <p:attrNameLst>
                                          <p:attrName>ppt_w</p:attrName>
                                        </p:attrNameLst>
                                      </p:cBhvr>
                                      <p:tavLst>
                                        <p:tav tm="0">
                                          <p:val>
                                            <p:fltVal val="0"/>
                                          </p:val>
                                        </p:tav>
                                        <p:tav tm="100000">
                                          <p:val>
                                            <p:strVal val="#ppt_w"/>
                                          </p:val>
                                        </p:tav>
                                      </p:tavLst>
                                    </p:anim>
                                    <p:anim calcmode="lin" valueType="num">
                                      <p:cBhvr>
                                        <p:cTn id="30" dur="500" fill="hold"/>
                                        <p:tgtEl>
                                          <p:spTgt spid="126"/>
                                        </p:tgtEl>
                                        <p:attrNameLst>
                                          <p:attrName>ppt_h</p:attrName>
                                        </p:attrNameLst>
                                      </p:cBhvr>
                                      <p:tavLst>
                                        <p:tav tm="0">
                                          <p:val>
                                            <p:fltVal val="0"/>
                                          </p:val>
                                        </p:tav>
                                        <p:tav tm="100000">
                                          <p:val>
                                            <p:strVal val="#ppt_h"/>
                                          </p:val>
                                        </p:tav>
                                      </p:tavLst>
                                    </p:anim>
                                    <p:animEffect transition="in" filter="fade">
                                      <p:cBhvr>
                                        <p:cTn id="31" dur="500"/>
                                        <p:tgtEl>
                                          <p:spTgt spid="126"/>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slide(fromBottom)">
                                      <p:cBhvr>
                                        <p:cTn id="35" dur="500"/>
                                        <p:tgtEl>
                                          <p:spTgt spid="90"/>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500" fill="hold"/>
                                        <p:tgtEl>
                                          <p:spTgt spid="122"/>
                                        </p:tgtEl>
                                        <p:attrNameLst>
                                          <p:attrName>ppt_w</p:attrName>
                                        </p:attrNameLst>
                                      </p:cBhvr>
                                      <p:tavLst>
                                        <p:tav tm="0">
                                          <p:val>
                                            <p:fltVal val="0"/>
                                          </p:val>
                                        </p:tav>
                                        <p:tav tm="100000">
                                          <p:val>
                                            <p:strVal val="#ppt_w"/>
                                          </p:val>
                                        </p:tav>
                                      </p:tavLst>
                                    </p:anim>
                                    <p:anim calcmode="lin" valueType="num">
                                      <p:cBhvr>
                                        <p:cTn id="40" dur="500" fill="hold"/>
                                        <p:tgtEl>
                                          <p:spTgt spid="122"/>
                                        </p:tgtEl>
                                        <p:attrNameLst>
                                          <p:attrName>ppt_h</p:attrName>
                                        </p:attrNameLst>
                                      </p:cBhvr>
                                      <p:tavLst>
                                        <p:tav tm="0">
                                          <p:val>
                                            <p:fltVal val="0"/>
                                          </p:val>
                                        </p:tav>
                                        <p:tav tm="100000">
                                          <p:val>
                                            <p:strVal val="#ppt_h"/>
                                          </p:val>
                                        </p:tav>
                                      </p:tavLst>
                                    </p:anim>
                                    <p:animEffect transition="in" filter="fade">
                                      <p:cBhvr>
                                        <p:cTn id="41" dur="500"/>
                                        <p:tgtEl>
                                          <p:spTgt spid="12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wipe(up)">
                                      <p:cBhvr>
                                        <p:cTn id="45" dur="500"/>
                                        <p:tgtEl>
                                          <p:spTgt spid="124"/>
                                        </p:tgtEl>
                                      </p:cBhvr>
                                    </p:animEffect>
                                  </p:childTnLst>
                                </p:cTn>
                              </p:par>
                            </p:childTnLst>
                          </p:cTn>
                        </p:par>
                        <p:par>
                          <p:cTn id="46" fill="hold">
                            <p:stCondLst>
                              <p:cond delay="4500"/>
                            </p:stCondLst>
                            <p:childTnLst>
                              <p:par>
                                <p:cTn id="47" presetID="12" presetClass="entr" presetSubtype="2" fill="hold" grpId="0" nodeType="after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slide(fromRight)">
                                      <p:cBhvr>
                                        <p:cTn id="49" dur="500"/>
                                        <p:tgtEl>
                                          <p:spTgt spid="134"/>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Effect transition="in" filter="fade">
                                      <p:cBhvr>
                                        <p:cTn id="59" dur="500"/>
                                        <p:tgtEl>
                                          <p:spTgt spid="85"/>
                                        </p:tgtEl>
                                      </p:cBhvr>
                                    </p:animEffect>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slide(fromBottom)">
                                      <p:cBhvr>
                                        <p:cTn id="63" dur="500"/>
                                        <p:tgtEl>
                                          <p:spTgt spid="127"/>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wipe(down)">
                                      <p:cBhvr>
                                        <p:cTn id="73" dur="500"/>
                                        <p:tgtEl>
                                          <p:spTgt spid="128"/>
                                        </p:tgtEl>
                                      </p:cBhvr>
                                    </p:animEffect>
                                  </p:childTnLst>
                                </p:cTn>
                              </p:par>
                            </p:childTnLst>
                          </p:cTn>
                        </p:par>
                        <p:par>
                          <p:cTn id="74" fill="hold">
                            <p:stCondLst>
                              <p:cond delay="7500"/>
                            </p:stCondLst>
                            <p:childTnLst>
                              <p:par>
                                <p:cTn id="75" presetID="12" presetClass="entr" presetSubtype="2" fill="hold" grpId="0" nodeType="after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slide(fromRight)">
                                      <p:cBhvr>
                                        <p:cTn id="77" dur="500"/>
                                        <p:tgtEl>
                                          <p:spTgt spid="105"/>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left)">
                                      <p:cBhvr>
                                        <p:cTn id="81" dur="500"/>
                                        <p:tgtEl>
                                          <p:spTgt spid="100"/>
                                        </p:tgtEl>
                                      </p:cBhvr>
                                    </p:animEffect>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p:cTn id="85" dur="500" fill="hold"/>
                                        <p:tgtEl>
                                          <p:spTgt spid="102"/>
                                        </p:tgtEl>
                                        <p:attrNameLst>
                                          <p:attrName>ppt_w</p:attrName>
                                        </p:attrNameLst>
                                      </p:cBhvr>
                                      <p:tavLst>
                                        <p:tav tm="0">
                                          <p:val>
                                            <p:fltVal val="0"/>
                                          </p:val>
                                        </p:tav>
                                        <p:tav tm="100000">
                                          <p:val>
                                            <p:strVal val="#ppt_w"/>
                                          </p:val>
                                        </p:tav>
                                      </p:tavLst>
                                    </p:anim>
                                    <p:anim calcmode="lin" valueType="num">
                                      <p:cBhvr>
                                        <p:cTn id="86" dur="500" fill="hold"/>
                                        <p:tgtEl>
                                          <p:spTgt spid="102"/>
                                        </p:tgtEl>
                                        <p:attrNameLst>
                                          <p:attrName>ppt_h</p:attrName>
                                        </p:attrNameLst>
                                      </p:cBhvr>
                                      <p:tavLst>
                                        <p:tav tm="0">
                                          <p:val>
                                            <p:fltVal val="0"/>
                                          </p:val>
                                        </p:tav>
                                        <p:tav tm="100000">
                                          <p:val>
                                            <p:strVal val="#ppt_h"/>
                                          </p:val>
                                        </p:tav>
                                      </p:tavLst>
                                    </p:anim>
                                    <p:animEffect transition="in" filter="fade">
                                      <p:cBhvr>
                                        <p:cTn id="87" dur="500"/>
                                        <p:tgtEl>
                                          <p:spTgt spid="102"/>
                                        </p:tgtEl>
                                      </p:cBhvr>
                                    </p:animEffect>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lide(fromBottom)">
                                      <p:cBhvr>
                                        <p:cTn id="91" dur="500"/>
                                        <p:tgtEl>
                                          <p:spTgt spid="104"/>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p:cTn id="95" dur="500" fill="hold"/>
                                        <p:tgtEl>
                                          <p:spTgt spid="123"/>
                                        </p:tgtEl>
                                        <p:attrNameLst>
                                          <p:attrName>ppt_w</p:attrName>
                                        </p:attrNameLst>
                                      </p:cBhvr>
                                      <p:tavLst>
                                        <p:tav tm="0">
                                          <p:val>
                                            <p:fltVal val="0"/>
                                          </p:val>
                                        </p:tav>
                                        <p:tav tm="100000">
                                          <p:val>
                                            <p:strVal val="#ppt_w"/>
                                          </p:val>
                                        </p:tav>
                                      </p:tavLst>
                                    </p:anim>
                                    <p:anim calcmode="lin" valueType="num">
                                      <p:cBhvr>
                                        <p:cTn id="96" dur="500" fill="hold"/>
                                        <p:tgtEl>
                                          <p:spTgt spid="123"/>
                                        </p:tgtEl>
                                        <p:attrNameLst>
                                          <p:attrName>ppt_h</p:attrName>
                                        </p:attrNameLst>
                                      </p:cBhvr>
                                      <p:tavLst>
                                        <p:tav tm="0">
                                          <p:val>
                                            <p:fltVal val="0"/>
                                          </p:val>
                                        </p:tav>
                                        <p:tav tm="100000">
                                          <p:val>
                                            <p:strVal val="#ppt_h"/>
                                          </p:val>
                                        </p:tav>
                                      </p:tavLst>
                                    </p:anim>
                                    <p:animEffect transition="in" filter="fade">
                                      <p:cBhvr>
                                        <p:cTn id="97" dur="500"/>
                                        <p:tgtEl>
                                          <p:spTgt spid="123"/>
                                        </p:tgtEl>
                                      </p:cBhvr>
                                    </p:animEffect>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132"/>
                                        </p:tgtEl>
                                        <p:attrNameLst>
                                          <p:attrName>style.visibility</p:attrName>
                                        </p:attrNameLst>
                                      </p:cBhvr>
                                      <p:to>
                                        <p:strVal val="visible"/>
                                      </p:to>
                                    </p:set>
                                    <p:animEffect transition="in" filter="wipe(up)">
                                      <p:cBhvr>
                                        <p:cTn id="101" dur="500"/>
                                        <p:tgtEl>
                                          <p:spTgt spid="132"/>
                                        </p:tgtEl>
                                      </p:cBhvr>
                                    </p:animEffect>
                                  </p:childTnLst>
                                </p:cTn>
                              </p:par>
                            </p:childTnLst>
                          </p:cTn>
                        </p:par>
                        <p:par>
                          <p:cTn id="102" fill="hold">
                            <p:stCondLst>
                              <p:cond delay="10500"/>
                            </p:stCondLst>
                            <p:childTnLst>
                              <p:par>
                                <p:cTn id="103" presetID="12" presetClass="entr" presetSubtype="2" fill="hold" grpId="0" nodeType="after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slide(fromRight)">
                                      <p:cBhvr>
                                        <p:cTn id="105" dur="500"/>
                                        <p:tgtEl>
                                          <p:spTgt spid="135"/>
                                        </p:tgtEl>
                                      </p:cBhvr>
                                    </p:animEffect>
                                  </p:childTnLst>
                                </p:cTn>
                              </p:par>
                            </p:childTnLst>
                          </p:cTn>
                        </p:par>
                        <p:par>
                          <p:cTn id="106" fill="hold">
                            <p:stCondLst>
                              <p:cond delay="11000"/>
                            </p:stCondLst>
                            <p:childTnLst>
                              <p:par>
                                <p:cTn id="107" presetID="22" presetClass="entr" presetSubtype="8" fill="hold" grpId="0" nodeType="after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wipe(left)">
                                      <p:cBhvr>
                                        <p:cTn id="109" dur="500"/>
                                        <p:tgtEl>
                                          <p:spTgt spid="130"/>
                                        </p:tgtEl>
                                      </p:cBhvr>
                                    </p:animEffect>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131"/>
                                        </p:tgtEl>
                                        <p:attrNameLst>
                                          <p:attrName>style.visibility</p:attrName>
                                        </p:attrNameLst>
                                      </p:cBhvr>
                                      <p:to>
                                        <p:strVal val="visible"/>
                                      </p:to>
                                    </p:set>
                                    <p:anim calcmode="lin" valueType="num">
                                      <p:cBhvr>
                                        <p:cTn id="113" dur="500" fill="hold"/>
                                        <p:tgtEl>
                                          <p:spTgt spid="131"/>
                                        </p:tgtEl>
                                        <p:attrNameLst>
                                          <p:attrName>ppt_w</p:attrName>
                                        </p:attrNameLst>
                                      </p:cBhvr>
                                      <p:tavLst>
                                        <p:tav tm="0">
                                          <p:val>
                                            <p:fltVal val="0"/>
                                          </p:val>
                                        </p:tav>
                                        <p:tav tm="100000">
                                          <p:val>
                                            <p:strVal val="#ppt_w"/>
                                          </p:val>
                                        </p:tav>
                                      </p:tavLst>
                                    </p:anim>
                                    <p:anim calcmode="lin" valueType="num">
                                      <p:cBhvr>
                                        <p:cTn id="114" dur="500" fill="hold"/>
                                        <p:tgtEl>
                                          <p:spTgt spid="131"/>
                                        </p:tgtEl>
                                        <p:attrNameLst>
                                          <p:attrName>ppt_h</p:attrName>
                                        </p:attrNameLst>
                                      </p:cBhvr>
                                      <p:tavLst>
                                        <p:tav tm="0">
                                          <p:val>
                                            <p:fltVal val="0"/>
                                          </p:val>
                                        </p:tav>
                                        <p:tav tm="100000">
                                          <p:val>
                                            <p:strVal val="#ppt_h"/>
                                          </p:val>
                                        </p:tav>
                                      </p:tavLst>
                                    </p:anim>
                                    <p:animEffect transition="in" filter="fade">
                                      <p:cBhvr>
                                        <p:cTn id="115" dur="500"/>
                                        <p:tgtEl>
                                          <p:spTgt spid="131"/>
                                        </p:tgtEl>
                                      </p:cBhvr>
                                    </p:animEffect>
                                  </p:childTnLst>
                                </p:cTn>
                              </p:par>
                            </p:childTnLst>
                          </p:cTn>
                        </p:par>
                        <p:par>
                          <p:cTn id="116" fill="hold">
                            <p:stCondLst>
                              <p:cond delay="12000"/>
                            </p:stCondLst>
                            <p:childTnLst>
                              <p:par>
                                <p:cTn id="117" presetID="12" presetClass="entr" presetSubtype="4"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slide(fromBottom)">
                                      <p:cBhvr>
                                        <p:cTn id="119" dur="500"/>
                                        <p:tgtEl>
                                          <p:spTgt spid="133"/>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108"/>
                                        </p:tgtEl>
                                        <p:attrNameLst>
                                          <p:attrName>style.visibility</p:attrName>
                                        </p:attrNameLst>
                                      </p:cBhvr>
                                      <p:to>
                                        <p:strVal val="visible"/>
                                      </p:to>
                                    </p:set>
                                    <p:anim calcmode="lin" valueType="num">
                                      <p:cBhvr>
                                        <p:cTn id="123" dur="500" fill="hold"/>
                                        <p:tgtEl>
                                          <p:spTgt spid="108"/>
                                        </p:tgtEl>
                                        <p:attrNameLst>
                                          <p:attrName>ppt_w</p:attrName>
                                        </p:attrNameLst>
                                      </p:cBhvr>
                                      <p:tavLst>
                                        <p:tav tm="0">
                                          <p:val>
                                            <p:fltVal val="0"/>
                                          </p:val>
                                        </p:tav>
                                        <p:tav tm="100000">
                                          <p:val>
                                            <p:strVal val="#ppt_w"/>
                                          </p:val>
                                        </p:tav>
                                      </p:tavLst>
                                    </p:anim>
                                    <p:anim calcmode="lin" valueType="num">
                                      <p:cBhvr>
                                        <p:cTn id="124" dur="500" fill="hold"/>
                                        <p:tgtEl>
                                          <p:spTgt spid="108"/>
                                        </p:tgtEl>
                                        <p:attrNameLst>
                                          <p:attrName>ppt_h</p:attrName>
                                        </p:attrNameLst>
                                      </p:cBhvr>
                                      <p:tavLst>
                                        <p:tav tm="0">
                                          <p:val>
                                            <p:fltVal val="0"/>
                                          </p:val>
                                        </p:tav>
                                        <p:tav tm="100000">
                                          <p:val>
                                            <p:strVal val="#ppt_h"/>
                                          </p:val>
                                        </p:tav>
                                      </p:tavLst>
                                    </p:anim>
                                    <p:animEffect transition="in" filter="fade">
                                      <p:cBhvr>
                                        <p:cTn id="125" dur="500"/>
                                        <p:tgtEl>
                                          <p:spTgt spid="108"/>
                                        </p:tgtEl>
                                      </p:cBhvr>
                                    </p:animEffect>
                                  </p:childTnLst>
                                </p:cTn>
                              </p:par>
                            </p:childTnLst>
                          </p:cTn>
                        </p:par>
                        <p:par>
                          <p:cTn id="126" fill="hold">
                            <p:stCondLst>
                              <p:cond delay="13000"/>
                            </p:stCondLst>
                            <p:childTnLst>
                              <p:par>
                                <p:cTn id="127" presetID="22" presetClass="entr" presetSubtype="4" fill="hold" nodeType="afterEffect">
                                  <p:stCondLst>
                                    <p:cond delay="0"/>
                                  </p:stCondLst>
                                  <p:childTnLst>
                                    <p:set>
                                      <p:cBhvr>
                                        <p:cTn id="128" dur="1" fill="hold">
                                          <p:stCondLst>
                                            <p:cond delay="0"/>
                                          </p:stCondLst>
                                        </p:cTn>
                                        <p:tgtEl>
                                          <p:spTgt spid="129"/>
                                        </p:tgtEl>
                                        <p:attrNameLst>
                                          <p:attrName>style.visibility</p:attrName>
                                        </p:attrNameLst>
                                      </p:cBhvr>
                                      <p:to>
                                        <p:strVal val="visible"/>
                                      </p:to>
                                    </p:set>
                                    <p:animEffect transition="in" filter="wipe(down)">
                                      <p:cBhvr>
                                        <p:cTn id="129" dur="500"/>
                                        <p:tgtEl>
                                          <p:spTgt spid="129"/>
                                        </p:tgtEl>
                                      </p:cBhvr>
                                    </p:animEffect>
                                  </p:childTnLst>
                                </p:cTn>
                              </p:par>
                            </p:childTnLst>
                          </p:cTn>
                        </p:par>
                        <p:par>
                          <p:cTn id="130" fill="hold">
                            <p:stCondLst>
                              <p:cond delay="13500"/>
                            </p:stCondLst>
                            <p:childTnLst>
                              <p:par>
                                <p:cTn id="131" presetID="12" presetClass="entr" presetSubtype="2" fill="hold" grpId="0" nodeType="after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slide(fromRight)">
                                      <p:cBhvr>
                                        <p:cTn id="133" dur="500"/>
                                        <p:tgtEl>
                                          <p:spTgt spid="120"/>
                                        </p:tgtEl>
                                      </p:cBhvr>
                                    </p:animEffect>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wipe(left)">
                                      <p:cBhvr>
                                        <p:cTn id="137" dur="500"/>
                                        <p:tgtEl>
                                          <p:spTgt spid="111"/>
                                        </p:tgtEl>
                                      </p:cBhvr>
                                    </p:animEffect>
                                  </p:childTnLst>
                                </p:cTn>
                              </p:par>
                            </p:childTnLst>
                          </p:cTn>
                        </p:par>
                        <p:par>
                          <p:cTn id="138" fill="hold">
                            <p:stCondLst>
                              <p:cond delay="14500"/>
                            </p:stCondLst>
                            <p:childTnLst>
                              <p:par>
                                <p:cTn id="139" presetID="53" presetClass="entr" presetSubtype="16" fill="hold" grpId="0" nodeType="afterEffect">
                                  <p:stCondLst>
                                    <p:cond delay="0"/>
                                  </p:stCondLst>
                                  <p:childTnLst>
                                    <p:set>
                                      <p:cBhvr>
                                        <p:cTn id="140" dur="1" fill="hold">
                                          <p:stCondLst>
                                            <p:cond delay="0"/>
                                          </p:stCondLst>
                                        </p:cTn>
                                        <p:tgtEl>
                                          <p:spTgt spid="114"/>
                                        </p:tgtEl>
                                        <p:attrNameLst>
                                          <p:attrName>style.visibility</p:attrName>
                                        </p:attrNameLst>
                                      </p:cBhvr>
                                      <p:to>
                                        <p:strVal val="visible"/>
                                      </p:to>
                                    </p:set>
                                    <p:anim calcmode="lin" valueType="num">
                                      <p:cBhvr>
                                        <p:cTn id="141" dur="500" fill="hold"/>
                                        <p:tgtEl>
                                          <p:spTgt spid="114"/>
                                        </p:tgtEl>
                                        <p:attrNameLst>
                                          <p:attrName>ppt_w</p:attrName>
                                        </p:attrNameLst>
                                      </p:cBhvr>
                                      <p:tavLst>
                                        <p:tav tm="0">
                                          <p:val>
                                            <p:fltVal val="0"/>
                                          </p:val>
                                        </p:tav>
                                        <p:tav tm="100000">
                                          <p:val>
                                            <p:strVal val="#ppt_w"/>
                                          </p:val>
                                        </p:tav>
                                      </p:tavLst>
                                    </p:anim>
                                    <p:anim calcmode="lin" valueType="num">
                                      <p:cBhvr>
                                        <p:cTn id="142" dur="500" fill="hold"/>
                                        <p:tgtEl>
                                          <p:spTgt spid="114"/>
                                        </p:tgtEl>
                                        <p:attrNameLst>
                                          <p:attrName>ppt_h</p:attrName>
                                        </p:attrNameLst>
                                      </p:cBhvr>
                                      <p:tavLst>
                                        <p:tav tm="0">
                                          <p:val>
                                            <p:fltVal val="0"/>
                                          </p:val>
                                        </p:tav>
                                        <p:tav tm="100000">
                                          <p:val>
                                            <p:strVal val="#ppt_h"/>
                                          </p:val>
                                        </p:tav>
                                      </p:tavLst>
                                    </p:anim>
                                    <p:animEffect transition="in" filter="fade">
                                      <p:cBhvr>
                                        <p:cTn id="143" dur="500"/>
                                        <p:tgtEl>
                                          <p:spTgt spid="114"/>
                                        </p:tgtEl>
                                      </p:cBhvr>
                                    </p:animEffect>
                                  </p:childTnLst>
                                </p:cTn>
                              </p:par>
                            </p:childTnLst>
                          </p:cTn>
                        </p:par>
                        <p:par>
                          <p:cTn id="144" fill="hold">
                            <p:stCondLst>
                              <p:cond delay="15000"/>
                            </p:stCondLst>
                            <p:childTnLst>
                              <p:par>
                                <p:cTn id="145" presetID="12" presetClass="entr" presetSubtype="4" fill="hold" grpId="0" nodeType="after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slide(fromBottom)">
                                      <p:cBhvr>
                                        <p:cTn id="14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P spid="85" grpId="0" animBg="1"/>
      <p:bldP spid="90" grpId="0"/>
      <p:bldP spid="92" grpId="0"/>
      <p:bldP spid="99" grpId="0" animBg="1"/>
      <p:bldP spid="100" grpId="0" animBg="1"/>
      <p:bldP spid="102" grpId="0" animBg="1"/>
      <p:bldP spid="104" grpId="0"/>
      <p:bldP spid="105" grpId="0"/>
      <p:bldP spid="108" grpId="0" animBg="1"/>
      <p:bldP spid="111" grpId="0" animBg="1"/>
      <p:bldP spid="114" grpId="0" animBg="1"/>
      <p:bldP spid="117" grpId="0"/>
      <p:bldP spid="120" grpId="0"/>
      <p:bldP spid="122" grpId="0" animBg="1"/>
      <p:bldP spid="123" grpId="0" animBg="1"/>
      <p:bldP spid="125" grpId="0" animBg="1"/>
      <p:bldP spid="126" grpId="0" animBg="1"/>
      <p:bldP spid="127" grpId="0"/>
      <p:bldP spid="130" grpId="0" animBg="1"/>
      <p:bldP spid="131" grpId="0" animBg="1"/>
      <p:bldP spid="133" grpId="0"/>
      <p:bldP spid="134"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375379" y="1459925"/>
          <a:ext cx="11750124" cy="476658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67"/>
          <p:cNvGrpSpPr/>
          <p:nvPr/>
        </p:nvGrpSpPr>
        <p:grpSpPr>
          <a:xfrm>
            <a:off x="2491678" y="6226505"/>
            <a:ext cx="7920425" cy="282877"/>
            <a:chOff x="1028811" y="4267200"/>
            <a:chExt cx="5632611" cy="201168"/>
          </a:xfrm>
        </p:grpSpPr>
        <p:grpSp>
          <p:nvGrpSpPr>
            <p:cNvPr id="5" name="Group 50"/>
            <p:cNvGrpSpPr/>
            <p:nvPr/>
          </p:nvGrpSpPr>
          <p:grpSpPr>
            <a:xfrm>
              <a:off x="1028811" y="4267200"/>
              <a:ext cx="1040748" cy="201168"/>
              <a:chOff x="2221306" y="3914656"/>
              <a:chExt cx="1040748" cy="201168"/>
            </a:xfrm>
          </p:grpSpPr>
          <p:sp>
            <p:nvSpPr>
              <p:cNvPr id="53" name="TextBox 52"/>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54" name="Oval 53"/>
              <p:cNvSpPr>
                <a:spLocks noChangeAspect="1"/>
              </p:cNvSpPr>
              <p:nvPr/>
            </p:nvSpPr>
            <p:spPr>
              <a:xfrm>
                <a:off x="2221306" y="3914656"/>
                <a:ext cx="207097" cy="201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0"/>
            <p:cNvGrpSpPr/>
            <p:nvPr/>
          </p:nvGrpSpPr>
          <p:grpSpPr>
            <a:xfrm>
              <a:off x="2176777" y="4267200"/>
              <a:ext cx="1040748" cy="201168"/>
              <a:chOff x="2221306" y="3914656"/>
              <a:chExt cx="1040748" cy="201168"/>
            </a:xfrm>
          </p:grpSpPr>
          <p:sp>
            <p:nvSpPr>
              <p:cNvPr id="56" name="TextBox 55"/>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57" name="Oval 56"/>
              <p:cNvSpPr>
                <a:spLocks noChangeAspect="1"/>
              </p:cNvSpPr>
              <p:nvPr/>
            </p:nvSpPr>
            <p:spPr>
              <a:xfrm>
                <a:off x="2221306" y="3914656"/>
                <a:ext cx="207097"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50"/>
            <p:cNvGrpSpPr/>
            <p:nvPr/>
          </p:nvGrpSpPr>
          <p:grpSpPr>
            <a:xfrm>
              <a:off x="3324743" y="4267200"/>
              <a:ext cx="1040748" cy="201168"/>
              <a:chOff x="2221306" y="3914656"/>
              <a:chExt cx="1040748" cy="201168"/>
            </a:xfrm>
          </p:grpSpPr>
          <p:sp>
            <p:nvSpPr>
              <p:cNvPr id="59" name="TextBox 58"/>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0" name="Oval 59"/>
              <p:cNvSpPr>
                <a:spLocks noChangeAspect="1"/>
              </p:cNvSpPr>
              <p:nvPr/>
            </p:nvSpPr>
            <p:spPr>
              <a:xfrm>
                <a:off x="2221306" y="3914656"/>
                <a:ext cx="207097"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50"/>
            <p:cNvGrpSpPr/>
            <p:nvPr/>
          </p:nvGrpSpPr>
          <p:grpSpPr>
            <a:xfrm>
              <a:off x="4472709" y="4267200"/>
              <a:ext cx="1040748" cy="201168"/>
              <a:chOff x="2221306" y="3914656"/>
              <a:chExt cx="1040748" cy="201168"/>
            </a:xfrm>
          </p:grpSpPr>
          <p:sp>
            <p:nvSpPr>
              <p:cNvPr id="62" name="TextBox 61"/>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3" name="Oval 62"/>
              <p:cNvSpPr>
                <a:spLocks noChangeAspect="1"/>
              </p:cNvSpPr>
              <p:nvPr/>
            </p:nvSpPr>
            <p:spPr>
              <a:xfrm>
                <a:off x="2221306" y="3914656"/>
                <a:ext cx="207097"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0"/>
            <p:cNvGrpSpPr/>
            <p:nvPr/>
          </p:nvGrpSpPr>
          <p:grpSpPr>
            <a:xfrm>
              <a:off x="5620674" y="4267200"/>
              <a:ext cx="1040748" cy="201168"/>
              <a:chOff x="2221306" y="3914656"/>
              <a:chExt cx="1040748" cy="201168"/>
            </a:xfrm>
          </p:grpSpPr>
          <p:sp>
            <p:nvSpPr>
              <p:cNvPr id="66" name="TextBox 65"/>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7" name="Oval 66"/>
              <p:cNvSpPr>
                <a:spLocks noChangeAspect="1"/>
              </p:cNvSpPr>
              <p:nvPr/>
            </p:nvSpPr>
            <p:spPr>
              <a:xfrm>
                <a:off x="2221306" y="3914656"/>
                <a:ext cx="207097" cy="201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文本框 18"/>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381000" y="289867"/>
            <a:ext cx="458492" cy="446733"/>
            <a:chOff x="381000" y="289867"/>
            <a:chExt cx="458492" cy="446733"/>
          </a:xfrm>
        </p:grpSpPr>
        <p:sp>
          <p:nvSpPr>
            <p:cNvPr id="21" name="矩形 2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11" dur="1000"/>
                                        <p:tgtEl>
                                          <p:spTgt spid="64">
                                            <p:graphicEl>
                                              <a:chart seriesIdx="-3" categoryIdx="-3" bldStep="gridLegend"/>
                                            </p:graphic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5" dur="500"/>
                                        <p:tgtEl>
                                          <p:spTgt spid="64">
                                            <p:graphicEl>
                                              <a:chart seriesIdx="0" categoryIdx="-4" bldStep="series"/>
                                            </p:graphic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9" dur="500"/>
                                        <p:tgtEl>
                                          <p:spTgt spid="64">
                                            <p:graphicEl>
                                              <a:chart seriesIdx="1" categoryIdx="-4" bldStep="series"/>
                                            </p:graphicEl>
                                          </p:spTgt>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23" dur="500"/>
                                        <p:tgtEl>
                                          <p:spTgt spid="64">
                                            <p:graphicEl>
                                              <a:chart seriesIdx="2" categoryIdx="-4" bldStep="series"/>
                                            </p:graphicEl>
                                          </p:spTgt>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27" dur="500"/>
                                        <p:tgtEl>
                                          <p:spTgt spid="64">
                                            <p:graphicEl>
                                              <a:chart seriesIdx="3" categoryIdx="-4" bldStep="series"/>
                                            </p:graphicEl>
                                          </p:spTgt>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64">
                                            <p:graphicEl>
                                              <a:chart seriesIdx="4" categoryIdx="-4" bldStep="series"/>
                                            </p:graphicEl>
                                          </p:spTgt>
                                        </p:tgtEl>
                                        <p:attrNameLst>
                                          <p:attrName>style.visibility</p:attrName>
                                        </p:attrNameLst>
                                      </p:cBhvr>
                                      <p:to>
                                        <p:strVal val="visible"/>
                                      </p:to>
                                    </p:set>
                                    <p:animEffect transition="in" filter="slide(fromBottom)">
                                      <p:cBhvr>
                                        <p:cTn id="31" dur="500"/>
                                        <p:tgtEl>
                                          <p:spTgt spid="6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a:xfrm rot="2160000">
            <a:off x="7110766" y="2958624"/>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0" name="Right Arrow 59"/>
          <p:cNvSpPr/>
          <p:nvPr/>
        </p:nvSpPr>
        <p:spPr>
          <a:xfrm rot="10800000">
            <a:off x="6331382" y="5418243"/>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49"/>
          <p:cNvSpPr/>
          <p:nvPr/>
        </p:nvSpPr>
        <p:spPr>
          <a:xfrm rot="19440000">
            <a:off x="5516190" y="2970259"/>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8" name="Oval 97"/>
          <p:cNvSpPr/>
          <p:nvPr/>
        </p:nvSpPr>
        <p:spPr>
          <a:xfrm>
            <a:off x="7435339" y="3109383"/>
            <a:ext cx="1311163" cy="1311165"/>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Right Arrow 106"/>
          <p:cNvSpPr/>
          <p:nvPr/>
        </p:nvSpPr>
        <p:spPr>
          <a:xfrm rot="6480000">
            <a:off x="7614583" y="4471561"/>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8" name="Oval 107"/>
          <p:cNvSpPr/>
          <p:nvPr/>
        </p:nvSpPr>
        <p:spPr>
          <a:xfrm>
            <a:off x="6826265" y="4983920"/>
            <a:ext cx="1311163" cy="1311165"/>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Right Arrow 14"/>
          <p:cNvSpPr/>
          <p:nvPr/>
        </p:nvSpPr>
        <p:spPr>
          <a:xfrm>
            <a:off x="6436296" y="5506746"/>
            <a:ext cx="244801" cy="265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75030">
              <a:lnSpc>
                <a:spcPct val="90000"/>
              </a:lnSpc>
              <a:spcAft>
                <a:spcPct val="35000"/>
              </a:spcAft>
            </a:pPr>
            <a:endParaRPr lang="en-US" sz="1970" dirty="0"/>
          </a:p>
        </p:txBody>
      </p:sp>
      <p:sp>
        <p:nvSpPr>
          <p:cNvPr id="111" name="Right Arrow 110"/>
          <p:cNvSpPr/>
          <p:nvPr/>
        </p:nvSpPr>
        <p:spPr>
          <a:xfrm rot="15120000">
            <a:off x="5034504" y="4490387"/>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2" name="Oval 111"/>
          <p:cNvSpPr/>
          <p:nvPr/>
        </p:nvSpPr>
        <p:spPr>
          <a:xfrm>
            <a:off x="4246184" y="3109383"/>
            <a:ext cx="1311163" cy="1311165"/>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Freeform 128"/>
          <p:cNvSpPr/>
          <p:nvPr/>
        </p:nvSpPr>
        <p:spPr bwMode="auto">
          <a:xfrm rot="11700000" flipV="1">
            <a:off x="6009416" y="3793320"/>
            <a:ext cx="944262" cy="937265"/>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dirty="0"/>
          </a:p>
        </p:txBody>
      </p:sp>
      <p:sp>
        <p:nvSpPr>
          <p:cNvPr id="116" name="Footer Text"/>
          <p:cNvSpPr txBox="1"/>
          <p:nvPr/>
        </p:nvSpPr>
        <p:spPr>
          <a:xfrm>
            <a:off x="8812668" y="3418736"/>
            <a:ext cx="3041195" cy="692305"/>
          </a:xfrm>
          <a:prstGeom prst="rect">
            <a:avLst/>
          </a:prstGeom>
          <a:noFill/>
        </p:spPr>
        <p:txBody>
          <a:bodyPr wrap="square" lIns="0" tIns="0" rIns="0" bIns="0" rtlCol="0">
            <a:spAutoFit/>
          </a:bodyPr>
          <a:lstStyle/>
          <a:p>
            <a:r>
              <a:rPr lang="en-US" sz="1685" b="1" dirty="0">
                <a:solidFill>
                  <a:schemeClr val="accent3"/>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bg1">
                    <a:lumMod val="65000"/>
                  </a:schemeClr>
                </a:solidFill>
              </a:rPr>
              <a:t>of lorem ipsum available, but the majority have suffered alteration in some form.</a:t>
            </a:r>
          </a:p>
        </p:txBody>
      </p:sp>
      <p:sp>
        <p:nvSpPr>
          <p:cNvPr id="117" name="Footer Text"/>
          <p:cNvSpPr txBox="1"/>
          <p:nvPr/>
        </p:nvSpPr>
        <p:spPr>
          <a:xfrm>
            <a:off x="8210749" y="5293272"/>
            <a:ext cx="3296478" cy="692305"/>
          </a:xfrm>
          <a:prstGeom prst="rect">
            <a:avLst/>
          </a:prstGeom>
          <a:noFill/>
        </p:spPr>
        <p:txBody>
          <a:bodyPr wrap="square" lIns="0" tIns="0" rIns="0" bIns="0" rtlCol="0">
            <a:spAutoFit/>
          </a:bodyPr>
          <a:lstStyle/>
          <a:p>
            <a:r>
              <a:rPr lang="en-US" sz="1685" b="1" dirty="0">
                <a:solidFill>
                  <a:schemeClr val="accent4"/>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bg1">
                    <a:lumMod val="65000"/>
                  </a:schemeClr>
                </a:solidFill>
              </a:rPr>
              <a:t>of lorem ipsum available, but the majority have suffered alteration in some form.</a:t>
            </a:r>
          </a:p>
        </p:txBody>
      </p:sp>
      <p:sp>
        <p:nvSpPr>
          <p:cNvPr id="118" name="Footer Text"/>
          <p:cNvSpPr txBox="1"/>
          <p:nvPr/>
        </p:nvSpPr>
        <p:spPr>
          <a:xfrm>
            <a:off x="1699760" y="5293272"/>
            <a:ext cx="2975027" cy="908647"/>
          </a:xfrm>
          <a:prstGeom prst="rect">
            <a:avLst/>
          </a:prstGeom>
          <a:noFill/>
        </p:spPr>
        <p:txBody>
          <a:bodyPr wrap="square" lIns="0" tIns="0" rIns="0" bIns="0" rtlCol="0">
            <a:spAutoFit/>
          </a:bodyPr>
          <a:lstStyle/>
          <a:p>
            <a:pPr algn="r"/>
            <a:r>
              <a:rPr lang="en-US" sz="1685" b="1" dirty="0">
                <a:solidFill>
                  <a:schemeClr val="accent5"/>
                </a:solidFill>
              </a:rPr>
              <a:t>Title Goes Here</a:t>
            </a:r>
            <a:r>
              <a:rPr lang="en-US" sz="1405" dirty="0">
                <a:solidFill>
                  <a:schemeClr val="accent5"/>
                </a:solidFill>
              </a:rPr>
              <a:t/>
            </a:r>
            <a:br>
              <a:rPr lang="en-US" sz="1405" dirty="0">
                <a:solidFill>
                  <a:schemeClr val="accent5"/>
                </a:solidFill>
              </a:rPr>
            </a:br>
            <a:r>
              <a:rPr lang="en-US" sz="1405" dirty="0">
                <a:solidFill>
                  <a:schemeClr val="bg1">
                    <a:lumMod val="65000"/>
                  </a:schemeClr>
                </a:solidFill>
              </a:rPr>
              <a:t>of lorem ipsum available, but the majority have suffered alteration in some form.</a:t>
            </a:r>
          </a:p>
        </p:txBody>
      </p:sp>
      <p:sp>
        <p:nvSpPr>
          <p:cNvPr id="119" name="Footer Text"/>
          <p:cNvSpPr txBox="1"/>
          <p:nvPr/>
        </p:nvSpPr>
        <p:spPr>
          <a:xfrm>
            <a:off x="1044265" y="3418736"/>
            <a:ext cx="2975027" cy="908647"/>
          </a:xfrm>
          <a:prstGeom prst="rect">
            <a:avLst/>
          </a:prstGeom>
          <a:noFill/>
        </p:spPr>
        <p:txBody>
          <a:bodyPr wrap="square" lIns="0" tIns="0" rIns="0" bIns="0" rtlCol="0">
            <a:spAutoFit/>
          </a:bodyPr>
          <a:lstStyle/>
          <a:p>
            <a:pPr algn="r"/>
            <a:r>
              <a:rPr lang="en-US" sz="1685" b="1" dirty="0">
                <a:solidFill>
                  <a:schemeClr val="accent1"/>
                </a:solidFill>
              </a:rPr>
              <a:t>Title Goes Here</a:t>
            </a:r>
            <a:r>
              <a:rPr lang="en-US" sz="1405" dirty="0">
                <a:solidFill>
                  <a:schemeClr val="accent1"/>
                </a:solidFill>
              </a:rPr>
              <a:t/>
            </a:r>
            <a:br>
              <a:rPr lang="en-US" sz="1405" dirty="0">
                <a:solidFill>
                  <a:schemeClr val="accent1"/>
                </a:solidFill>
              </a:rPr>
            </a:br>
            <a:r>
              <a:rPr lang="en-US" sz="1405" dirty="0">
                <a:solidFill>
                  <a:schemeClr val="bg1">
                    <a:lumMod val="65000"/>
                  </a:schemeClr>
                </a:solidFill>
              </a:rPr>
              <a:t>of lorem ipsum available, but the majority have suffered alteration in some form.</a:t>
            </a:r>
          </a:p>
        </p:txBody>
      </p:sp>
      <p:sp>
        <p:nvSpPr>
          <p:cNvPr id="120" name="Oval 119"/>
          <p:cNvSpPr/>
          <p:nvPr/>
        </p:nvSpPr>
        <p:spPr>
          <a:xfrm>
            <a:off x="5840760" y="1950854"/>
            <a:ext cx="1311163" cy="1311165"/>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Oval 120"/>
          <p:cNvSpPr/>
          <p:nvPr/>
        </p:nvSpPr>
        <p:spPr>
          <a:xfrm>
            <a:off x="4855257" y="4983920"/>
            <a:ext cx="1311163" cy="1311165"/>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Footer Text"/>
          <p:cNvSpPr txBox="1"/>
          <p:nvPr/>
        </p:nvSpPr>
        <p:spPr>
          <a:xfrm>
            <a:off x="2689471" y="2143008"/>
            <a:ext cx="2975027" cy="908647"/>
          </a:xfrm>
          <a:prstGeom prst="rect">
            <a:avLst/>
          </a:prstGeom>
          <a:noFill/>
        </p:spPr>
        <p:txBody>
          <a:bodyPr wrap="square" lIns="0" tIns="0" rIns="0" bIns="0" rtlCol="0">
            <a:spAutoFit/>
          </a:bodyPr>
          <a:lstStyle/>
          <a:p>
            <a:pPr algn="r"/>
            <a:r>
              <a:rPr lang="en-US" sz="1685" b="1" dirty="0">
                <a:solidFill>
                  <a:schemeClr val="accent2"/>
                </a:solidFill>
              </a:rPr>
              <a:t>Title Goes Here</a:t>
            </a:r>
            <a:r>
              <a:rPr lang="en-US" sz="1405" dirty="0">
                <a:solidFill>
                  <a:schemeClr val="accent2"/>
                </a:solidFill>
              </a:rPr>
              <a:t/>
            </a:r>
            <a:br>
              <a:rPr lang="en-US" sz="1405" dirty="0">
                <a:solidFill>
                  <a:schemeClr val="accent2"/>
                </a:solidFill>
              </a:rPr>
            </a:br>
            <a:r>
              <a:rPr lang="en-US" sz="1405" dirty="0">
                <a:solidFill>
                  <a:schemeClr val="bg1">
                    <a:lumMod val="65000"/>
                  </a:schemeClr>
                </a:solidFill>
              </a:rPr>
              <a:t>of lorem ipsum available, but the majority have suffered alteration in some form.</a:t>
            </a:r>
          </a:p>
        </p:txBody>
      </p:sp>
      <p:sp>
        <p:nvSpPr>
          <p:cNvPr id="125" name="Freeform 124"/>
          <p:cNvSpPr>
            <a:spLocks noEditPoints="1"/>
          </p:cNvSpPr>
          <p:nvPr/>
        </p:nvSpPr>
        <p:spPr bwMode="auto">
          <a:xfrm>
            <a:off x="4679936" y="3440886"/>
            <a:ext cx="443659" cy="64815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31" name="Freeform 137"/>
          <p:cNvSpPr>
            <a:spLocks noEditPoints="1"/>
          </p:cNvSpPr>
          <p:nvPr/>
        </p:nvSpPr>
        <p:spPr bwMode="auto">
          <a:xfrm>
            <a:off x="7851044" y="3519333"/>
            <a:ext cx="479754" cy="49126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0" name="Freeform 65"/>
          <p:cNvSpPr>
            <a:spLocks noEditPoints="1"/>
          </p:cNvSpPr>
          <p:nvPr/>
        </p:nvSpPr>
        <p:spPr bwMode="auto">
          <a:xfrm>
            <a:off x="6225965" y="2360058"/>
            <a:ext cx="540756" cy="49275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1" name="Freeform 83"/>
          <p:cNvSpPr>
            <a:spLocks noEditPoints="1"/>
          </p:cNvSpPr>
          <p:nvPr/>
        </p:nvSpPr>
        <p:spPr bwMode="auto">
          <a:xfrm>
            <a:off x="7315928" y="5390625"/>
            <a:ext cx="331839" cy="497756"/>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2" name="Freeform 57"/>
          <p:cNvSpPr>
            <a:spLocks noEditPoints="1"/>
          </p:cNvSpPr>
          <p:nvPr/>
        </p:nvSpPr>
        <p:spPr bwMode="auto">
          <a:xfrm>
            <a:off x="5290539" y="5444200"/>
            <a:ext cx="440603" cy="390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4" name="文本框 2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81000" y="289867"/>
            <a:ext cx="458492" cy="446733"/>
            <a:chOff x="381000" y="289867"/>
            <a:chExt cx="458492" cy="446733"/>
          </a:xfrm>
        </p:grpSpPr>
        <p:sp>
          <p:nvSpPr>
            <p:cNvPr id="26" name="矩形 2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500" fill="hold"/>
                                        <p:tgtEl>
                                          <p:spTgt spid="112"/>
                                        </p:tgtEl>
                                        <p:attrNameLst>
                                          <p:attrName>ppt_w</p:attrName>
                                        </p:attrNameLst>
                                      </p:cBhvr>
                                      <p:tavLst>
                                        <p:tav tm="0">
                                          <p:val>
                                            <p:fltVal val="0"/>
                                          </p:val>
                                        </p:tav>
                                        <p:tav tm="100000">
                                          <p:val>
                                            <p:strVal val="#ppt_w"/>
                                          </p:val>
                                        </p:tav>
                                      </p:tavLst>
                                    </p:anim>
                                    <p:anim calcmode="lin" valueType="num">
                                      <p:cBhvr>
                                        <p:cTn id="14" dur="500" fill="hold"/>
                                        <p:tgtEl>
                                          <p:spTgt spid="112"/>
                                        </p:tgtEl>
                                        <p:attrNameLst>
                                          <p:attrName>ppt_h</p:attrName>
                                        </p:attrNameLst>
                                      </p:cBhvr>
                                      <p:tavLst>
                                        <p:tav tm="0">
                                          <p:val>
                                            <p:fltVal val="0"/>
                                          </p:val>
                                        </p:tav>
                                        <p:tav tm="100000">
                                          <p:val>
                                            <p:strVal val="#ppt_h"/>
                                          </p:val>
                                        </p:tav>
                                      </p:tavLst>
                                    </p:anim>
                                    <p:animEffect transition="in" filter="fade">
                                      <p:cBhvr>
                                        <p:cTn id="15" dur="500"/>
                                        <p:tgtEl>
                                          <p:spTgt spid="1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p:cTn id="19" dur="500" fill="hold"/>
                                        <p:tgtEl>
                                          <p:spTgt spid="125"/>
                                        </p:tgtEl>
                                        <p:attrNameLst>
                                          <p:attrName>ppt_w</p:attrName>
                                        </p:attrNameLst>
                                      </p:cBhvr>
                                      <p:tavLst>
                                        <p:tav tm="0">
                                          <p:val>
                                            <p:fltVal val="0"/>
                                          </p:val>
                                        </p:tav>
                                        <p:tav tm="100000">
                                          <p:val>
                                            <p:strVal val="#ppt_w"/>
                                          </p:val>
                                        </p:tav>
                                      </p:tavLst>
                                    </p:anim>
                                    <p:anim calcmode="lin" valueType="num">
                                      <p:cBhvr>
                                        <p:cTn id="20" dur="500" fill="hold"/>
                                        <p:tgtEl>
                                          <p:spTgt spid="125"/>
                                        </p:tgtEl>
                                        <p:attrNameLst>
                                          <p:attrName>ppt_h</p:attrName>
                                        </p:attrNameLst>
                                      </p:cBhvr>
                                      <p:tavLst>
                                        <p:tav tm="0">
                                          <p:val>
                                            <p:fltVal val="0"/>
                                          </p:val>
                                        </p:tav>
                                        <p:tav tm="100000">
                                          <p:val>
                                            <p:strVal val="#ppt_h"/>
                                          </p:val>
                                        </p:tav>
                                      </p:tavLst>
                                    </p:anim>
                                    <p:animEffect transition="in" filter="fade">
                                      <p:cBhvr>
                                        <p:cTn id="21" dur="500"/>
                                        <p:tgtEl>
                                          <p:spTgt spid="125"/>
                                        </p:tgtEl>
                                      </p:cBhvr>
                                    </p:animEffect>
                                  </p:childTnLst>
                                </p:cTn>
                              </p:par>
                            </p:childTnLst>
                          </p:cTn>
                        </p:par>
                        <p:par>
                          <p:cTn id="22" fill="hold">
                            <p:stCondLst>
                              <p:cond delay="15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fill="hold"/>
                                        <p:tgtEl>
                                          <p:spTgt spid="119"/>
                                        </p:tgtEl>
                                        <p:attrNameLst>
                                          <p:attrName>ppt_x</p:attrName>
                                        </p:attrNameLst>
                                      </p:cBhvr>
                                      <p:tavLst>
                                        <p:tav tm="0">
                                          <p:val>
                                            <p:strVal val="0-#ppt_w/2"/>
                                          </p:val>
                                        </p:tav>
                                        <p:tav tm="100000">
                                          <p:val>
                                            <p:strVal val="#ppt_x"/>
                                          </p:val>
                                        </p:tav>
                                      </p:tavLst>
                                    </p:anim>
                                    <p:anim calcmode="lin" valueType="num">
                                      <p:cBhvr additive="base">
                                        <p:cTn id="26" dur="500" fill="hold"/>
                                        <p:tgtEl>
                                          <p:spTgt spid="1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20"/>
                                        </p:tgtEl>
                                        <p:attrNameLst>
                                          <p:attrName>style.visibility</p:attrName>
                                        </p:attrNameLst>
                                      </p:cBhvr>
                                      <p:to>
                                        <p:strVal val="visible"/>
                                      </p:to>
                                    </p:set>
                                    <p:anim calcmode="lin" valueType="num">
                                      <p:cBhvr>
                                        <p:cTn id="36" dur="500" fill="hold"/>
                                        <p:tgtEl>
                                          <p:spTgt spid="120"/>
                                        </p:tgtEl>
                                        <p:attrNameLst>
                                          <p:attrName>ppt_w</p:attrName>
                                        </p:attrNameLst>
                                      </p:cBhvr>
                                      <p:tavLst>
                                        <p:tav tm="0">
                                          <p:val>
                                            <p:fltVal val="0"/>
                                          </p:val>
                                        </p:tav>
                                        <p:tav tm="100000">
                                          <p:val>
                                            <p:strVal val="#ppt_w"/>
                                          </p:val>
                                        </p:tav>
                                      </p:tavLst>
                                    </p:anim>
                                    <p:anim calcmode="lin" valueType="num">
                                      <p:cBhvr>
                                        <p:cTn id="37" dur="500" fill="hold"/>
                                        <p:tgtEl>
                                          <p:spTgt spid="120"/>
                                        </p:tgtEl>
                                        <p:attrNameLst>
                                          <p:attrName>ppt_h</p:attrName>
                                        </p:attrNameLst>
                                      </p:cBhvr>
                                      <p:tavLst>
                                        <p:tav tm="0">
                                          <p:val>
                                            <p:fltVal val="0"/>
                                          </p:val>
                                        </p:tav>
                                        <p:tav tm="100000">
                                          <p:val>
                                            <p:strVal val="#ppt_h"/>
                                          </p:val>
                                        </p:tav>
                                      </p:tavLst>
                                    </p:anim>
                                    <p:animEffect transition="in" filter="fade">
                                      <p:cBhvr>
                                        <p:cTn id="38" dur="500"/>
                                        <p:tgtEl>
                                          <p:spTgt spid="120"/>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40"/>
                                        </p:tgtEl>
                                        <p:attrNameLst>
                                          <p:attrName>style.visibility</p:attrName>
                                        </p:attrNameLst>
                                      </p:cBhvr>
                                      <p:to>
                                        <p:strVal val="visible"/>
                                      </p:to>
                                    </p:set>
                                    <p:anim calcmode="lin" valueType="num">
                                      <p:cBhvr>
                                        <p:cTn id="42" dur="500" fill="hold"/>
                                        <p:tgtEl>
                                          <p:spTgt spid="140"/>
                                        </p:tgtEl>
                                        <p:attrNameLst>
                                          <p:attrName>ppt_w</p:attrName>
                                        </p:attrNameLst>
                                      </p:cBhvr>
                                      <p:tavLst>
                                        <p:tav tm="0">
                                          <p:val>
                                            <p:fltVal val="0"/>
                                          </p:val>
                                        </p:tav>
                                        <p:tav tm="100000">
                                          <p:val>
                                            <p:strVal val="#ppt_w"/>
                                          </p:val>
                                        </p:tav>
                                      </p:tavLst>
                                    </p:anim>
                                    <p:anim calcmode="lin" valueType="num">
                                      <p:cBhvr>
                                        <p:cTn id="43" dur="500" fill="hold"/>
                                        <p:tgtEl>
                                          <p:spTgt spid="140"/>
                                        </p:tgtEl>
                                        <p:attrNameLst>
                                          <p:attrName>ppt_h</p:attrName>
                                        </p:attrNameLst>
                                      </p:cBhvr>
                                      <p:tavLst>
                                        <p:tav tm="0">
                                          <p:val>
                                            <p:fltVal val="0"/>
                                          </p:val>
                                        </p:tav>
                                        <p:tav tm="100000">
                                          <p:val>
                                            <p:strVal val="#ppt_h"/>
                                          </p:val>
                                        </p:tav>
                                      </p:tavLst>
                                    </p:anim>
                                    <p:animEffect transition="in" filter="fade">
                                      <p:cBhvr>
                                        <p:cTn id="44" dur="500"/>
                                        <p:tgtEl>
                                          <p:spTgt spid="140"/>
                                        </p:tgtEl>
                                      </p:cBhvr>
                                    </p:animEffect>
                                  </p:childTnLst>
                                </p:cTn>
                              </p:par>
                            </p:childTnLst>
                          </p:cTn>
                        </p:par>
                        <p:par>
                          <p:cTn id="45" fill="hold">
                            <p:stCondLst>
                              <p:cond delay="35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 calcmode="lin" valueType="num">
                                      <p:cBhvr additive="base">
                                        <p:cTn id="48" dur="500" fill="hold"/>
                                        <p:tgtEl>
                                          <p:spTgt spid="122"/>
                                        </p:tgtEl>
                                        <p:attrNameLst>
                                          <p:attrName>ppt_x</p:attrName>
                                        </p:attrNameLst>
                                      </p:cBhvr>
                                      <p:tavLst>
                                        <p:tav tm="0">
                                          <p:val>
                                            <p:strVal val="0-#ppt_w/2"/>
                                          </p:val>
                                        </p:tav>
                                        <p:tav tm="100000">
                                          <p:val>
                                            <p:strVal val="#ppt_x"/>
                                          </p:val>
                                        </p:tav>
                                      </p:tavLst>
                                    </p:anim>
                                    <p:anim calcmode="lin" valueType="num">
                                      <p:cBhvr additive="base">
                                        <p:cTn id="49" dur="500" fill="hold"/>
                                        <p:tgtEl>
                                          <p:spTgt spid="122"/>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p:cTn id="59" dur="500" fill="hold"/>
                                        <p:tgtEl>
                                          <p:spTgt spid="98"/>
                                        </p:tgtEl>
                                        <p:attrNameLst>
                                          <p:attrName>ppt_w</p:attrName>
                                        </p:attrNameLst>
                                      </p:cBhvr>
                                      <p:tavLst>
                                        <p:tav tm="0">
                                          <p:val>
                                            <p:fltVal val="0"/>
                                          </p:val>
                                        </p:tav>
                                        <p:tav tm="100000">
                                          <p:val>
                                            <p:strVal val="#ppt_w"/>
                                          </p:val>
                                        </p:tav>
                                      </p:tavLst>
                                    </p:anim>
                                    <p:anim calcmode="lin" valueType="num">
                                      <p:cBhvr>
                                        <p:cTn id="60" dur="500" fill="hold"/>
                                        <p:tgtEl>
                                          <p:spTgt spid="98"/>
                                        </p:tgtEl>
                                        <p:attrNameLst>
                                          <p:attrName>ppt_h</p:attrName>
                                        </p:attrNameLst>
                                      </p:cBhvr>
                                      <p:tavLst>
                                        <p:tav tm="0">
                                          <p:val>
                                            <p:fltVal val="0"/>
                                          </p:val>
                                        </p:tav>
                                        <p:tav tm="100000">
                                          <p:val>
                                            <p:strVal val="#ppt_h"/>
                                          </p:val>
                                        </p:tav>
                                      </p:tavLst>
                                    </p:anim>
                                    <p:animEffect transition="in" filter="fade">
                                      <p:cBhvr>
                                        <p:cTn id="61" dur="500"/>
                                        <p:tgtEl>
                                          <p:spTgt spid="9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31"/>
                                        </p:tgtEl>
                                        <p:attrNameLst>
                                          <p:attrName>style.visibility</p:attrName>
                                        </p:attrNameLst>
                                      </p:cBhvr>
                                      <p:to>
                                        <p:strVal val="visible"/>
                                      </p:to>
                                    </p:set>
                                    <p:anim calcmode="lin" valueType="num">
                                      <p:cBhvr>
                                        <p:cTn id="65" dur="500" fill="hold"/>
                                        <p:tgtEl>
                                          <p:spTgt spid="131"/>
                                        </p:tgtEl>
                                        <p:attrNameLst>
                                          <p:attrName>ppt_w</p:attrName>
                                        </p:attrNameLst>
                                      </p:cBhvr>
                                      <p:tavLst>
                                        <p:tav tm="0">
                                          <p:val>
                                            <p:fltVal val="0"/>
                                          </p:val>
                                        </p:tav>
                                        <p:tav tm="100000">
                                          <p:val>
                                            <p:strVal val="#ppt_w"/>
                                          </p:val>
                                        </p:tav>
                                      </p:tavLst>
                                    </p:anim>
                                    <p:anim calcmode="lin" valueType="num">
                                      <p:cBhvr>
                                        <p:cTn id="66" dur="500" fill="hold"/>
                                        <p:tgtEl>
                                          <p:spTgt spid="131"/>
                                        </p:tgtEl>
                                        <p:attrNameLst>
                                          <p:attrName>ppt_h</p:attrName>
                                        </p:attrNameLst>
                                      </p:cBhvr>
                                      <p:tavLst>
                                        <p:tav tm="0">
                                          <p:val>
                                            <p:fltVal val="0"/>
                                          </p:val>
                                        </p:tav>
                                        <p:tav tm="100000">
                                          <p:val>
                                            <p:strVal val="#ppt_h"/>
                                          </p:val>
                                        </p:tav>
                                      </p:tavLst>
                                    </p:anim>
                                    <p:animEffect transition="in" filter="fade">
                                      <p:cBhvr>
                                        <p:cTn id="67" dur="500"/>
                                        <p:tgtEl>
                                          <p:spTgt spid="131"/>
                                        </p:tgtEl>
                                      </p:cBhvr>
                                    </p:animEffect>
                                  </p:childTnLst>
                                </p:cTn>
                              </p:par>
                            </p:childTnLst>
                          </p:cTn>
                        </p:par>
                        <p:par>
                          <p:cTn id="68" fill="hold">
                            <p:stCondLst>
                              <p:cond delay="55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1+#ppt_w/2"/>
                                          </p:val>
                                        </p:tav>
                                        <p:tav tm="100000">
                                          <p:val>
                                            <p:strVal val="#ppt_x"/>
                                          </p:val>
                                        </p:tav>
                                      </p:tavLst>
                                    </p:anim>
                                    <p:anim calcmode="lin" valueType="num">
                                      <p:cBhvr additive="base">
                                        <p:cTn id="72" dur="500" fill="hold"/>
                                        <p:tgtEl>
                                          <p:spTgt spid="116"/>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anim calcmode="lin" valueType="num">
                                      <p:cBhvr>
                                        <p:cTn id="76" dur="500" fill="hold"/>
                                        <p:tgtEl>
                                          <p:spTgt spid="107"/>
                                        </p:tgtEl>
                                        <p:attrNameLst>
                                          <p:attrName>ppt_w</p:attrName>
                                        </p:attrNameLst>
                                      </p:cBhvr>
                                      <p:tavLst>
                                        <p:tav tm="0">
                                          <p:val>
                                            <p:fltVal val="0"/>
                                          </p:val>
                                        </p:tav>
                                        <p:tav tm="100000">
                                          <p:val>
                                            <p:strVal val="#ppt_w"/>
                                          </p:val>
                                        </p:tav>
                                      </p:tavLst>
                                    </p:anim>
                                    <p:anim calcmode="lin" valueType="num">
                                      <p:cBhvr>
                                        <p:cTn id="77" dur="500" fill="hold"/>
                                        <p:tgtEl>
                                          <p:spTgt spid="107"/>
                                        </p:tgtEl>
                                        <p:attrNameLst>
                                          <p:attrName>ppt_h</p:attrName>
                                        </p:attrNameLst>
                                      </p:cBhvr>
                                      <p:tavLst>
                                        <p:tav tm="0">
                                          <p:val>
                                            <p:fltVal val="0"/>
                                          </p:val>
                                        </p:tav>
                                        <p:tav tm="100000">
                                          <p:val>
                                            <p:strVal val="#ppt_h"/>
                                          </p:val>
                                        </p:tav>
                                      </p:tavLst>
                                    </p:anim>
                                    <p:animEffect transition="in" filter="fade">
                                      <p:cBhvr>
                                        <p:cTn id="78" dur="500"/>
                                        <p:tgtEl>
                                          <p:spTgt spid="107"/>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p:cTn id="82" dur="500" fill="hold"/>
                                        <p:tgtEl>
                                          <p:spTgt spid="108"/>
                                        </p:tgtEl>
                                        <p:attrNameLst>
                                          <p:attrName>ppt_w</p:attrName>
                                        </p:attrNameLst>
                                      </p:cBhvr>
                                      <p:tavLst>
                                        <p:tav tm="0">
                                          <p:val>
                                            <p:fltVal val="0"/>
                                          </p:val>
                                        </p:tav>
                                        <p:tav tm="100000">
                                          <p:val>
                                            <p:strVal val="#ppt_w"/>
                                          </p:val>
                                        </p:tav>
                                      </p:tavLst>
                                    </p:anim>
                                    <p:anim calcmode="lin" valueType="num">
                                      <p:cBhvr>
                                        <p:cTn id="83" dur="500" fill="hold"/>
                                        <p:tgtEl>
                                          <p:spTgt spid="108"/>
                                        </p:tgtEl>
                                        <p:attrNameLst>
                                          <p:attrName>ppt_h</p:attrName>
                                        </p:attrNameLst>
                                      </p:cBhvr>
                                      <p:tavLst>
                                        <p:tav tm="0">
                                          <p:val>
                                            <p:fltVal val="0"/>
                                          </p:val>
                                        </p:tav>
                                        <p:tav tm="100000">
                                          <p:val>
                                            <p:strVal val="#ppt_h"/>
                                          </p:val>
                                        </p:tav>
                                      </p:tavLst>
                                    </p:anim>
                                    <p:animEffect transition="in" filter="fade">
                                      <p:cBhvr>
                                        <p:cTn id="84" dur="500"/>
                                        <p:tgtEl>
                                          <p:spTgt spid="108"/>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par>
                          <p:cTn id="102" fill="hold">
                            <p:stCondLst>
                              <p:cond delay="85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 calcmode="lin" valueType="num">
                                      <p:cBhvr>
                                        <p:cTn id="105" dur="500" fill="hold"/>
                                        <p:tgtEl>
                                          <p:spTgt spid="109"/>
                                        </p:tgtEl>
                                        <p:attrNameLst>
                                          <p:attrName>ppt_w</p:attrName>
                                        </p:attrNameLst>
                                      </p:cBhvr>
                                      <p:tavLst>
                                        <p:tav tm="0">
                                          <p:val>
                                            <p:fltVal val="0"/>
                                          </p:val>
                                        </p:tav>
                                        <p:tav tm="100000">
                                          <p:val>
                                            <p:strVal val="#ppt_w"/>
                                          </p:val>
                                        </p:tav>
                                      </p:tavLst>
                                    </p:anim>
                                    <p:anim calcmode="lin" valueType="num">
                                      <p:cBhvr>
                                        <p:cTn id="106" dur="500" fill="hold"/>
                                        <p:tgtEl>
                                          <p:spTgt spid="109"/>
                                        </p:tgtEl>
                                        <p:attrNameLst>
                                          <p:attrName>ppt_h</p:attrName>
                                        </p:attrNameLst>
                                      </p:cBhvr>
                                      <p:tavLst>
                                        <p:tav tm="0">
                                          <p:val>
                                            <p:fltVal val="0"/>
                                          </p:val>
                                        </p:tav>
                                        <p:tav tm="100000">
                                          <p:val>
                                            <p:strVal val="#ppt_h"/>
                                          </p:val>
                                        </p:tav>
                                      </p:tavLst>
                                    </p:anim>
                                    <p:animEffect transition="in" filter="fade">
                                      <p:cBhvr>
                                        <p:cTn id="107" dur="500"/>
                                        <p:tgtEl>
                                          <p:spTgt spid="109"/>
                                        </p:tgtEl>
                                      </p:cBhvr>
                                    </p:animEffect>
                                  </p:childTnLst>
                                </p:cTn>
                              </p:par>
                            </p:childTnLst>
                          </p:cTn>
                        </p:par>
                        <p:par>
                          <p:cTn id="108" fill="hold">
                            <p:stCondLst>
                              <p:cond delay="9000"/>
                            </p:stCondLst>
                            <p:childTnLst>
                              <p:par>
                                <p:cTn id="109" presetID="53" presetClass="entr" presetSubtype="16"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 calcmode="lin" valueType="num">
                                      <p:cBhvr>
                                        <p:cTn id="111" dur="500" fill="hold"/>
                                        <p:tgtEl>
                                          <p:spTgt spid="121"/>
                                        </p:tgtEl>
                                        <p:attrNameLst>
                                          <p:attrName>ppt_w</p:attrName>
                                        </p:attrNameLst>
                                      </p:cBhvr>
                                      <p:tavLst>
                                        <p:tav tm="0">
                                          <p:val>
                                            <p:fltVal val="0"/>
                                          </p:val>
                                        </p:tav>
                                        <p:tav tm="100000">
                                          <p:val>
                                            <p:strVal val="#ppt_w"/>
                                          </p:val>
                                        </p:tav>
                                      </p:tavLst>
                                    </p:anim>
                                    <p:anim calcmode="lin" valueType="num">
                                      <p:cBhvr>
                                        <p:cTn id="112" dur="500" fill="hold"/>
                                        <p:tgtEl>
                                          <p:spTgt spid="121"/>
                                        </p:tgtEl>
                                        <p:attrNameLst>
                                          <p:attrName>ppt_h</p:attrName>
                                        </p:attrNameLst>
                                      </p:cBhvr>
                                      <p:tavLst>
                                        <p:tav tm="0">
                                          <p:val>
                                            <p:fltVal val="0"/>
                                          </p:val>
                                        </p:tav>
                                        <p:tav tm="100000">
                                          <p:val>
                                            <p:strVal val="#ppt_h"/>
                                          </p:val>
                                        </p:tav>
                                      </p:tavLst>
                                    </p:anim>
                                    <p:animEffect transition="in" filter="fade">
                                      <p:cBhvr>
                                        <p:cTn id="113" dur="500"/>
                                        <p:tgtEl>
                                          <p:spTgt spid="121"/>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childTnLst>
                          </p:cTn>
                        </p:par>
                        <p:par>
                          <p:cTn id="120" fill="hold">
                            <p:stCondLst>
                              <p:cond delay="10000"/>
                            </p:stCondLst>
                            <p:childTnLst>
                              <p:par>
                                <p:cTn id="121" presetID="2" presetClass="entr" presetSubtype="8" accel="50000" decel="50000" fill="hold" grpId="0" nodeType="afterEffect">
                                  <p:stCondLst>
                                    <p:cond delay="0"/>
                                  </p:stCondLst>
                                  <p:childTnLst>
                                    <p:set>
                                      <p:cBhvr>
                                        <p:cTn id="122" dur="1" fill="hold">
                                          <p:stCondLst>
                                            <p:cond delay="0"/>
                                          </p:stCondLst>
                                        </p:cTn>
                                        <p:tgtEl>
                                          <p:spTgt spid="118"/>
                                        </p:tgtEl>
                                        <p:attrNameLst>
                                          <p:attrName>style.visibility</p:attrName>
                                        </p:attrNameLst>
                                      </p:cBhvr>
                                      <p:to>
                                        <p:strVal val="visible"/>
                                      </p:to>
                                    </p:set>
                                    <p:anim calcmode="lin" valueType="num">
                                      <p:cBhvr additive="base">
                                        <p:cTn id="123" dur="500" fill="hold"/>
                                        <p:tgtEl>
                                          <p:spTgt spid="118"/>
                                        </p:tgtEl>
                                        <p:attrNameLst>
                                          <p:attrName>ppt_x</p:attrName>
                                        </p:attrNameLst>
                                      </p:cBhvr>
                                      <p:tavLst>
                                        <p:tav tm="0">
                                          <p:val>
                                            <p:strVal val="0-#ppt_w/2"/>
                                          </p:val>
                                        </p:tav>
                                        <p:tav tm="100000">
                                          <p:val>
                                            <p:strVal val="#ppt_x"/>
                                          </p:val>
                                        </p:tav>
                                      </p:tavLst>
                                    </p:anim>
                                    <p:anim calcmode="lin" valueType="num">
                                      <p:cBhvr additive="base">
                                        <p:cTn id="124" dur="500" fill="hold"/>
                                        <p:tgtEl>
                                          <p:spTgt spid="118"/>
                                        </p:tgtEl>
                                        <p:attrNameLst>
                                          <p:attrName>ppt_y</p:attrName>
                                        </p:attrNameLst>
                                      </p:cBhvr>
                                      <p:tavLst>
                                        <p:tav tm="0">
                                          <p:val>
                                            <p:strVal val="#ppt_y"/>
                                          </p:val>
                                        </p:tav>
                                        <p:tav tm="100000">
                                          <p:val>
                                            <p:strVal val="#ppt_y"/>
                                          </p:val>
                                        </p:tav>
                                      </p:tavLst>
                                    </p:anim>
                                  </p:childTnLst>
                                </p:cTn>
                              </p:par>
                            </p:childTnLst>
                          </p:cTn>
                        </p:par>
                        <p:par>
                          <p:cTn id="125" fill="hold">
                            <p:stCondLst>
                              <p:cond delay="10500"/>
                            </p:stCondLst>
                            <p:childTnLst>
                              <p:par>
                                <p:cTn id="126" presetID="53" presetClass="entr" presetSubtype="16" fill="hold" nodeType="afterEffect">
                                  <p:stCondLst>
                                    <p:cond delay="0"/>
                                  </p:stCondLst>
                                  <p:childTnLst>
                                    <p:set>
                                      <p:cBhvr>
                                        <p:cTn id="127" dur="1" fill="hold">
                                          <p:stCondLst>
                                            <p:cond delay="0"/>
                                          </p:stCondLst>
                                        </p:cTn>
                                        <p:tgtEl>
                                          <p:spTgt spid="111"/>
                                        </p:tgtEl>
                                        <p:attrNameLst>
                                          <p:attrName>style.visibility</p:attrName>
                                        </p:attrNameLst>
                                      </p:cBhvr>
                                      <p:to>
                                        <p:strVal val="visible"/>
                                      </p:to>
                                    </p:set>
                                    <p:anim calcmode="lin" valueType="num">
                                      <p:cBhvr>
                                        <p:cTn id="128" dur="500" fill="hold"/>
                                        <p:tgtEl>
                                          <p:spTgt spid="111"/>
                                        </p:tgtEl>
                                        <p:attrNameLst>
                                          <p:attrName>ppt_w</p:attrName>
                                        </p:attrNameLst>
                                      </p:cBhvr>
                                      <p:tavLst>
                                        <p:tav tm="0">
                                          <p:val>
                                            <p:fltVal val="0"/>
                                          </p:val>
                                        </p:tav>
                                        <p:tav tm="100000">
                                          <p:val>
                                            <p:strVal val="#ppt_w"/>
                                          </p:val>
                                        </p:tav>
                                      </p:tavLst>
                                    </p:anim>
                                    <p:anim calcmode="lin" valueType="num">
                                      <p:cBhvr>
                                        <p:cTn id="129" dur="500" fill="hold"/>
                                        <p:tgtEl>
                                          <p:spTgt spid="111"/>
                                        </p:tgtEl>
                                        <p:attrNameLst>
                                          <p:attrName>ppt_h</p:attrName>
                                        </p:attrNameLst>
                                      </p:cBhvr>
                                      <p:tavLst>
                                        <p:tav tm="0">
                                          <p:val>
                                            <p:fltVal val="0"/>
                                          </p:val>
                                        </p:tav>
                                        <p:tav tm="100000">
                                          <p:val>
                                            <p:strVal val="#ppt_h"/>
                                          </p:val>
                                        </p:tav>
                                      </p:tavLst>
                                    </p:anim>
                                    <p:animEffect transition="in" filter="fade">
                                      <p:cBhvr>
                                        <p:cTn id="13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5" grpId="0" animBg="1"/>
      <p:bldP spid="116" grpId="0"/>
      <p:bldP spid="117" grpId="0"/>
      <p:bldP spid="118" grpId="0"/>
      <p:bldP spid="119" grpId="0"/>
      <p:bldP spid="122" grpId="0"/>
      <p:bldP spid="125" grpId="0" animBg="1"/>
      <p:bldP spid="131" grpId="0" animBg="1"/>
      <p:bldP spid="140" grpId="0" animBg="1"/>
      <p:bldP spid="141" grpId="0" animBg="1"/>
      <p:bldP spid="1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68788" y="4233125"/>
            <a:ext cx="9121505" cy="1630138"/>
            <a:chOff x="1771650" y="4013849"/>
            <a:chExt cx="8649013" cy="1545697"/>
          </a:xfrm>
        </p:grpSpPr>
        <p:grpSp>
          <p:nvGrpSpPr>
            <p:cNvPr id="6" name="Group 5"/>
            <p:cNvGrpSpPr/>
            <p:nvPr/>
          </p:nvGrpSpPr>
          <p:grpSpPr>
            <a:xfrm>
              <a:off x="1771650" y="5134238"/>
              <a:ext cx="8649013" cy="425308"/>
              <a:chOff x="1771650" y="5192294"/>
              <a:chExt cx="8649013" cy="425308"/>
            </a:xfrm>
          </p:grpSpPr>
          <p:sp>
            <p:nvSpPr>
              <p:cNvPr id="85" name="Shape 1068"/>
              <p:cNvSpPr/>
              <p:nvPr/>
            </p:nvSpPr>
            <p:spPr>
              <a:xfrm>
                <a:off x="1771650" y="5352511"/>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6" name="Shape 1070"/>
              <p:cNvSpPr/>
              <p:nvPr/>
            </p:nvSpPr>
            <p:spPr>
              <a:xfrm>
                <a:off x="7270461" y="5352511"/>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9" name="Text Placeholder 1"/>
              <p:cNvSpPr txBox="1"/>
              <p:nvPr/>
            </p:nvSpPr>
            <p:spPr>
              <a:xfrm>
                <a:off x="4781136" y="5192294"/>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Support</a:t>
                </a:r>
              </a:p>
            </p:txBody>
          </p:sp>
        </p:grpSp>
        <p:grpSp>
          <p:nvGrpSpPr>
            <p:cNvPr id="5" name="Group 4"/>
            <p:cNvGrpSpPr/>
            <p:nvPr/>
          </p:nvGrpSpPr>
          <p:grpSpPr>
            <a:xfrm>
              <a:off x="1771650" y="4763711"/>
              <a:ext cx="8649013" cy="425308"/>
              <a:chOff x="1771650" y="4821767"/>
              <a:chExt cx="8649013" cy="425308"/>
            </a:xfrm>
          </p:grpSpPr>
          <p:sp>
            <p:nvSpPr>
              <p:cNvPr id="78" name="Shape 1070"/>
              <p:cNvSpPr/>
              <p:nvPr/>
            </p:nvSpPr>
            <p:spPr>
              <a:xfrm>
                <a:off x="7270461" y="4981984"/>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7" name="Shape 1068"/>
              <p:cNvSpPr/>
              <p:nvPr/>
            </p:nvSpPr>
            <p:spPr>
              <a:xfrm>
                <a:off x="1771650" y="4981984"/>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1" name="Text Placeholder 1"/>
              <p:cNvSpPr txBox="1"/>
              <p:nvPr/>
            </p:nvSpPr>
            <p:spPr>
              <a:xfrm>
                <a:off x="4781136" y="4821767"/>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Compatibility</a:t>
                </a:r>
              </a:p>
            </p:txBody>
          </p:sp>
        </p:grpSp>
        <p:grpSp>
          <p:nvGrpSpPr>
            <p:cNvPr id="4" name="Group 3"/>
            <p:cNvGrpSpPr/>
            <p:nvPr/>
          </p:nvGrpSpPr>
          <p:grpSpPr>
            <a:xfrm>
              <a:off x="1771650" y="4390096"/>
              <a:ext cx="8649013" cy="425308"/>
              <a:chOff x="1771650" y="4448152"/>
              <a:chExt cx="8649013" cy="425308"/>
            </a:xfrm>
          </p:grpSpPr>
          <p:sp>
            <p:nvSpPr>
              <p:cNvPr id="69" name="Shape 1068"/>
              <p:cNvSpPr/>
              <p:nvPr/>
            </p:nvSpPr>
            <p:spPr>
              <a:xfrm>
                <a:off x="1771650" y="4608369"/>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0" name="Shape 1070"/>
              <p:cNvSpPr/>
              <p:nvPr/>
            </p:nvSpPr>
            <p:spPr>
              <a:xfrm>
                <a:off x="7270461" y="4608369"/>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3" name="Text Placeholder 1"/>
              <p:cNvSpPr txBox="1"/>
              <p:nvPr/>
            </p:nvSpPr>
            <p:spPr>
              <a:xfrm>
                <a:off x="4781136" y="4448152"/>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Performance</a:t>
                </a:r>
              </a:p>
            </p:txBody>
          </p:sp>
        </p:grpSp>
        <p:grpSp>
          <p:nvGrpSpPr>
            <p:cNvPr id="3" name="Group 2"/>
            <p:cNvGrpSpPr/>
            <p:nvPr/>
          </p:nvGrpSpPr>
          <p:grpSpPr>
            <a:xfrm>
              <a:off x="1771650" y="4013849"/>
              <a:ext cx="8649013" cy="425308"/>
              <a:chOff x="1771650" y="4071905"/>
              <a:chExt cx="8649013" cy="425308"/>
            </a:xfrm>
          </p:grpSpPr>
          <p:sp>
            <p:nvSpPr>
              <p:cNvPr id="7" name="Shape 1068"/>
              <p:cNvSpPr/>
              <p:nvPr/>
            </p:nvSpPr>
            <p:spPr>
              <a:xfrm>
                <a:off x="1771650" y="4232122"/>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 name="Shape 1070"/>
              <p:cNvSpPr/>
              <p:nvPr/>
            </p:nvSpPr>
            <p:spPr>
              <a:xfrm>
                <a:off x="7270461" y="4232122"/>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30" name="Text Placeholder 1"/>
              <p:cNvSpPr txBox="1"/>
              <p:nvPr/>
            </p:nvSpPr>
            <p:spPr>
              <a:xfrm>
                <a:off x="4781136" y="4071905"/>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Features</a:t>
                </a:r>
              </a:p>
            </p:txBody>
          </p:sp>
        </p:grpSp>
      </p:grpSp>
      <p:sp>
        <p:nvSpPr>
          <p:cNvPr id="20" name="Shape 1102"/>
          <p:cNvSpPr/>
          <p:nvPr/>
        </p:nvSpPr>
        <p:spPr>
          <a:xfrm>
            <a:off x="2441373" y="4402094"/>
            <a:ext cx="2750971" cy="110609"/>
          </a:xfrm>
          <a:prstGeom prst="rect">
            <a:avLst/>
          </a:prstGeom>
          <a:solidFill>
            <a:schemeClr val="accent1"/>
          </a:solidFill>
          <a:ln w="12700">
            <a:miter lim="400000"/>
          </a:ln>
        </p:spPr>
        <p:txBody>
          <a:bodyPr lIns="53575" tIns="53575" rIns="53575" bIns="53575" anchor="ctr"/>
          <a:lstStyle/>
          <a:p>
            <a:pPr lvl="0"/>
            <a:endParaRPr/>
          </a:p>
        </p:txBody>
      </p:sp>
      <p:sp>
        <p:nvSpPr>
          <p:cNvPr id="21" name="Shape 1103"/>
          <p:cNvSpPr/>
          <p:nvPr/>
        </p:nvSpPr>
        <p:spPr>
          <a:xfrm>
            <a:off x="7668237" y="4402094"/>
            <a:ext cx="2189951" cy="110609"/>
          </a:xfrm>
          <a:prstGeom prst="rect">
            <a:avLst/>
          </a:prstGeom>
          <a:solidFill>
            <a:schemeClr val="accent1"/>
          </a:solidFill>
          <a:ln w="12700">
            <a:miter lim="400000"/>
          </a:ln>
        </p:spPr>
        <p:txBody>
          <a:bodyPr lIns="53575" tIns="53575" rIns="53575" bIns="53575" anchor="ctr"/>
          <a:lstStyle/>
          <a:p>
            <a:pPr lvl="0"/>
            <a:endParaRPr/>
          </a:p>
        </p:txBody>
      </p:sp>
      <p:sp>
        <p:nvSpPr>
          <p:cNvPr id="34" name="Text Placeholder 1"/>
          <p:cNvSpPr txBox="1"/>
          <p:nvPr/>
        </p:nvSpPr>
        <p:spPr>
          <a:xfrm>
            <a:off x="11050107" y="4215210"/>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60%</a:t>
            </a:r>
          </a:p>
        </p:txBody>
      </p:sp>
      <p:sp>
        <p:nvSpPr>
          <p:cNvPr id="39" name="Text Placeholder 1"/>
          <p:cNvSpPr txBox="1"/>
          <p:nvPr/>
        </p:nvSpPr>
        <p:spPr>
          <a:xfrm>
            <a:off x="1390203" y="4223084"/>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80%</a:t>
            </a:r>
          </a:p>
        </p:txBody>
      </p:sp>
      <p:sp>
        <p:nvSpPr>
          <p:cNvPr id="71" name="Shape 1102"/>
          <p:cNvSpPr/>
          <p:nvPr/>
        </p:nvSpPr>
        <p:spPr>
          <a:xfrm>
            <a:off x="2237117" y="4798895"/>
            <a:ext cx="2955226" cy="110609"/>
          </a:xfrm>
          <a:prstGeom prst="rect">
            <a:avLst/>
          </a:prstGeom>
          <a:solidFill>
            <a:schemeClr val="accent1"/>
          </a:solidFill>
          <a:ln w="12700">
            <a:miter lim="400000"/>
          </a:ln>
        </p:spPr>
        <p:txBody>
          <a:bodyPr lIns="53575" tIns="53575" rIns="53575" bIns="53575" anchor="ctr"/>
          <a:lstStyle/>
          <a:p>
            <a:pPr lvl="0"/>
            <a:endParaRPr/>
          </a:p>
        </p:txBody>
      </p:sp>
      <p:sp>
        <p:nvSpPr>
          <p:cNvPr id="72" name="Shape 1103"/>
          <p:cNvSpPr/>
          <p:nvPr/>
        </p:nvSpPr>
        <p:spPr>
          <a:xfrm>
            <a:off x="7668236" y="4798895"/>
            <a:ext cx="2575860" cy="110609"/>
          </a:xfrm>
          <a:prstGeom prst="rect">
            <a:avLst/>
          </a:prstGeom>
          <a:solidFill>
            <a:schemeClr val="accent1"/>
          </a:solidFill>
          <a:ln w="12700">
            <a:miter lim="400000"/>
          </a:ln>
        </p:spPr>
        <p:txBody>
          <a:bodyPr lIns="53575" tIns="53575" rIns="53575" bIns="53575" anchor="ctr"/>
          <a:lstStyle/>
          <a:p>
            <a:pPr lvl="0"/>
            <a:endParaRPr/>
          </a:p>
        </p:txBody>
      </p:sp>
      <p:sp>
        <p:nvSpPr>
          <p:cNvPr id="74" name="Text Placeholder 1"/>
          <p:cNvSpPr txBox="1"/>
          <p:nvPr/>
        </p:nvSpPr>
        <p:spPr>
          <a:xfrm>
            <a:off x="11050107" y="4612011"/>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75%</a:t>
            </a:r>
          </a:p>
        </p:txBody>
      </p:sp>
      <p:sp>
        <p:nvSpPr>
          <p:cNvPr id="75" name="Text Placeholder 1"/>
          <p:cNvSpPr txBox="1"/>
          <p:nvPr/>
        </p:nvSpPr>
        <p:spPr>
          <a:xfrm>
            <a:off x="1390203" y="4619886"/>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85%</a:t>
            </a:r>
          </a:p>
        </p:txBody>
      </p:sp>
      <p:sp>
        <p:nvSpPr>
          <p:cNvPr id="79" name="Shape 1102"/>
          <p:cNvSpPr/>
          <p:nvPr/>
        </p:nvSpPr>
        <p:spPr>
          <a:xfrm>
            <a:off x="2073043" y="5192921"/>
            <a:ext cx="3119300" cy="110609"/>
          </a:xfrm>
          <a:prstGeom prst="rect">
            <a:avLst/>
          </a:prstGeom>
          <a:solidFill>
            <a:schemeClr val="accent2"/>
          </a:solidFill>
          <a:ln w="12700">
            <a:miter lim="400000"/>
          </a:ln>
        </p:spPr>
        <p:txBody>
          <a:bodyPr lIns="53575" tIns="53575" rIns="53575" bIns="53575" anchor="ctr"/>
          <a:lstStyle/>
          <a:p>
            <a:pPr lvl="0"/>
            <a:endParaRPr/>
          </a:p>
        </p:txBody>
      </p:sp>
      <p:sp>
        <p:nvSpPr>
          <p:cNvPr id="80" name="Shape 1103"/>
          <p:cNvSpPr/>
          <p:nvPr/>
        </p:nvSpPr>
        <p:spPr>
          <a:xfrm>
            <a:off x="7668235" y="5192921"/>
            <a:ext cx="2189952" cy="110609"/>
          </a:xfrm>
          <a:prstGeom prst="rect">
            <a:avLst/>
          </a:prstGeom>
          <a:solidFill>
            <a:schemeClr val="accent2"/>
          </a:solidFill>
          <a:ln w="12700">
            <a:miter lim="400000"/>
          </a:ln>
        </p:spPr>
        <p:txBody>
          <a:bodyPr lIns="53575" tIns="53575" rIns="53575" bIns="53575" anchor="ctr"/>
          <a:lstStyle/>
          <a:p>
            <a:pPr lvl="0"/>
            <a:endParaRPr/>
          </a:p>
        </p:txBody>
      </p:sp>
      <p:sp>
        <p:nvSpPr>
          <p:cNvPr id="82" name="Text Placeholder 1"/>
          <p:cNvSpPr txBox="1"/>
          <p:nvPr/>
        </p:nvSpPr>
        <p:spPr>
          <a:xfrm>
            <a:off x="11050107" y="5006036"/>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60%</a:t>
            </a:r>
          </a:p>
        </p:txBody>
      </p:sp>
      <p:sp>
        <p:nvSpPr>
          <p:cNvPr id="83" name="Text Placeholder 1"/>
          <p:cNvSpPr txBox="1"/>
          <p:nvPr/>
        </p:nvSpPr>
        <p:spPr>
          <a:xfrm>
            <a:off x="1390203" y="5013911"/>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90%</a:t>
            </a:r>
          </a:p>
        </p:txBody>
      </p:sp>
      <p:sp>
        <p:nvSpPr>
          <p:cNvPr id="87" name="Shape 1102"/>
          <p:cNvSpPr/>
          <p:nvPr/>
        </p:nvSpPr>
        <p:spPr>
          <a:xfrm>
            <a:off x="2494948" y="5583689"/>
            <a:ext cx="2697396" cy="110609"/>
          </a:xfrm>
          <a:prstGeom prst="rect">
            <a:avLst/>
          </a:prstGeom>
          <a:solidFill>
            <a:schemeClr val="accent2"/>
          </a:solidFill>
          <a:ln w="12700">
            <a:miter lim="400000"/>
          </a:ln>
        </p:spPr>
        <p:txBody>
          <a:bodyPr lIns="53575" tIns="53575" rIns="53575" bIns="53575" anchor="ctr"/>
          <a:lstStyle/>
          <a:p>
            <a:pPr lvl="0"/>
            <a:endParaRPr/>
          </a:p>
        </p:txBody>
      </p:sp>
      <p:sp>
        <p:nvSpPr>
          <p:cNvPr id="88" name="Shape 1103"/>
          <p:cNvSpPr/>
          <p:nvPr/>
        </p:nvSpPr>
        <p:spPr>
          <a:xfrm>
            <a:off x="7668236" y="5583689"/>
            <a:ext cx="2366778" cy="110609"/>
          </a:xfrm>
          <a:prstGeom prst="rect">
            <a:avLst/>
          </a:prstGeom>
          <a:solidFill>
            <a:schemeClr val="accent2"/>
          </a:solidFill>
          <a:ln w="12700">
            <a:miter lim="400000"/>
          </a:ln>
        </p:spPr>
        <p:txBody>
          <a:bodyPr lIns="53575" tIns="53575" rIns="53575" bIns="53575" anchor="ctr"/>
          <a:lstStyle/>
          <a:p>
            <a:pPr lvl="0"/>
            <a:endParaRPr/>
          </a:p>
        </p:txBody>
      </p:sp>
      <p:sp>
        <p:nvSpPr>
          <p:cNvPr id="90" name="Text Placeholder 1"/>
          <p:cNvSpPr txBox="1"/>
          <p:nvPr/>
        </p:nvSpPr>
        <p:spPr>
          <a:xfrm>
            <a:off x="11050107" y="5396805"/>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65%</a:t>
            </a:r>
          </a:p>
        </p:txBody>
      </p:sp>
      <p:sp>
        <p:nvSpPr>
          <p:cNvPr id="91" name="Text Placeholder 1"/>
          <p:cNvSpPr txBox="1"/>
          <p:nvPr/>
        </p:nvSpPr>
        <p:spPr>
          <a:xfrm>
            <a:off x="1390203" y="5404680"/>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75%</a:t>
            </a:r>
          </a:p>
        </p:txBody>
      </p:sp>
      <p:sp>
        <p:nvSpPr>
          <p:cNvPr id="45" name="Text Placeholder 1"/>
          <p:cNvSpPr txBox="1"/>
          <p:nvPr/>
        </p:nvSpPr>
        <p:spPr>
          <a:xfrm>
            <a:off x="6086545" y="2788920"/>
            <a:ext cx="70987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955" b="1" dirty="0">
                <a:solidFill>
                  <a:schemeClr val="accent1"/>
                </a:solidFill>
                <a:latin typeface="Ruda" panose="02000000000000000000" pitchFamily="2" charset="0"/>
                <a:cs typeface="Clear Sans Medium" panose="020B0603030202020304" pitchFamily="34" charset="0"/>
              </a:rPr>
              <a:t>VS</a:t>
            </a:r>
          </a:p>
        </p:txBody>
      </p:sp>
      <p:grpSp>
        <p:nvGrpSpPr>
          <p:cNvPr id="2" name="Group 1"/>
          <p:cNvGrpSpPr/>
          <p:nvPr/>
        </p:nvGrpSpPr>
        <p:grpSpPr>
          <a:xfrm>
            <a:off x="2831822" y="2202497"/>
            <a:ext cx="2373759" cy="1907618"/>
            <a:chOff x="2684799" y="2088408"/>
            <a:chExt cx="2250799" cy="1808804"/>
          </a:xfrm>
        </p:grpSpPr>
        <p:sp>
          <p:nvSpPr>
            <p:cNvPr id="44" name="Rounded Rectangle 43"/>
            <p:cNvSpPr/>
            <p:nvPr/>
          </p:nvSpPr>
          <p:spPr>
            <a:xfrm>
              <a:off x="2684799" y="2088408"/>
              <a:ext cx="2250799" cy="1467142"/>
            </a:xfrm>
            <a:prstGeom prst="roundRect">
              <a:avLst/>
            </a:prstGeom>
            <a:blipFill dpi="0" rotWithShape="1">
              <a:blip r:embed="rId3" cstate="screen"/>
              <a:srcRect/>
              <a:stretch>
                <a:fillRect/>
              </a:stretch>
            </a:blip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16"/>
            <p:cNvSpPr/>
            <p:nvPr/>
          </p:nvSpPr>
          <p:spPr bwMode="auto">
            <a:xfrm flipH="1">
              <a:off x="3314925"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dirty="0">
                  <a:solidFill>
                    <a:schemeClr val="tx1">
                      <a:lumMod val="65000"/>
                      <a:lumOff val="35000"/>
                    </a:schemeClr>
                  </a:solidFill>
                  <a:latin typeface="Ruda" panose="02000000000000000000" pitchFamily="2" charset="0"/>
                  <a:cs typeface="Clear Sans" panose="020B0503030202020304" pitchFamily="34" charset="0"/>
                  <a:sym typeface="Open Sans" charset="0"/>
                </a:rPr>
                <a:t>Company</a:t>
              </a:r>
            </a:p>
          </p:txBody>
        </p:sp>
      </p:grpSp>
      <p:grpSp>
        <p:nvGrpSpPr>
          <p:cNvPr id="9" name="Group 8"/>
          <p:cNvGrpSpPr/>
          <p:nvPr/>
        </p:nvGrpSpPr>
        <p:grpSpPr>
          <a:xfrm>
            <a:off x="7661255" y="2202497"/>
            <a:ext cx="2373759" cy="1907618"/>
            <a:chOff x="7264068" y="2088408"/>
            <a:chExt cx="2250799" cy="1808804"/>
          </a:xfrm>
        </p:grpSpPr>
        <p:sp>
          <p:nvSpPr>
            <p:cNvPr id="43" name="Rounded Rectangle 42"/>
            <p:cNvSpPr/>
            <p:nvPr/>
          </p:nvSpPr>
          <p:spPr>
            <a:xfrm>
              <a:off x="7264068" y="2088408"/>
              <a:ext cx="2250799" cy="1467142"/>
            </a:xfrm>
            <a:prstGeom prst="roundRect">
              <a:avLst/>
            </a:prstGeom>
            <a:blipFill dpi="0" rotWithShape="1">
              <a:blip r:embed="rId4" cstate="screen"/>
              <a:srcRect/>
              <a:stretch>
                <a:fillRect/>
              </a:stretch>
            </a:blip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16"/>
            <p:cNvSpPr/>
            <p:nvPr/>
          </p:nvSpPr>
          <p:spPr bwMode="auto">
            <a:xfrm flipH="1">
              <a:off x="7882383"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dirty="0">
                  <a:solidFill>
                    <a:schemeClr val="tx1">
                      <a:lumMod val="65000"/>
                      <a:lumOff val="35000"/>
                    </a:schemeClr>
                  </a:solidFill>
                  <a:latin typeface="Ruda" panose="02000000000000000000" pitchFamily="2" charset="0"/>
                  <a:cs typeface="Clear Sans" panose="020B0503030202020304" pitchFamily="34" charset="0"/>
                  <a:sym typeface="Open Sans" charset="0"/>
                </a:rPr>
                <a:t>Competitor</a:t>
              </a:r>
            </a:p>
          </p:txBody>
        </p:sp>
      </p:grpSp>
      <p:sp>
        <p:nvSpPr>
          <p:cNvPr id="42" name="文本框 4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381000" y="289867"/>
            <a:ext cx="458492" cy="446733"/>
            <a:chOff x="381000" y="289867"/>
            <a:chExt cx="458492" cy="446733"/>
          </a:xfrm>
        </p:grpSpPr>
        <p:sp>
          <p:nvSpPr>
            <p:cNvPr id="47" name="矩形 46"/>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right)">
                                      <p:cBhvr>
                                        <p:cTn id="43" dur="500"/>
                                        <p:tgtEl>
                                          <p:spTgt spid="7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500"/>
                                        <p:tgtEl>
                                          <p:spTgt spid="7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par>
                          <p:cTn id="72" fill="hold">
                            <p:stCondLst>
                              <p:cond delay="8000"/>
                            </p:stCondLst>
                            <p:childTnLst>
                              <p:par>
                                <p:cTn id="73" presetID="22" presetClass="entr" presetSubtype="2"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right)">
                                      <p:cBhvr>
                                        <p:cTn id="75" dur="500"/>
                                        <p:tgtEl>
                                          <p:spTgt spid="87"/>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left)">
                                      <p:cBhvr>
                                        <p:cTn id="83" dur="500"/>
                                        <p:tgtEl>
                                          <p:spTgt spid="88"/>
                                        </p:tgtEl>
                                      </p:cBhvr>
                                    </p:animEffect>
                                  </p:childTnLst>
                                </p:cTn>
                              </p:par>
                            </p:childTnLst>
                          </p:cTn>
                        </p:par>
                        <p:par>
                          <p:cTn id="84" fill="hold">
                            <p:stCondLst>
                              <p:cond delay="9500"/>
                            </p:stCondLst>
                            <p:childTnLst>
                              <p:par>
                                <p:cTn id="85" presetID="10" presetClass="entr" presetSubtype="0"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p:bldP spid="39" grpId="0"/>
      <p:bldP spid="71" grpId="0" animBg="1"/>
      <p:bldP spid="72" grpId="0" animBg="1"/>
      <p:bldP spid="74" grpId="0"/>
      <p:bldP spid="75" grpId="0"/>
      <p:bldP spid="79" grpId="0" animBg="1"/>
      <p:bldP spid="80" grpId="0" animBg="1"/>
      <p:bldP spid="82" grpId="0"/>
      <p:bldP spid="83" grpId="0"/>
      <p:bldP spid="87" grpId="0" animBg="1"/>
      <p:bldP spid="88" grpId="0" animBg="1"/>
      <p:bldP spid="90" grpId="0"/>
      <p:bldP spid="91"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rot="10800000">
            <a:off x="1037676" y="-397"/>
            <a:ext cx="1655981" cy="1516693"/>
          </a:xfrm>
          <a:custGeom>
            <a:avLst/>
            <a:gdLst>
              <a:gd name="connsiteX0" fmla="*/ 1656184 w 1656185"/>
              <a:gd name="connsiteY0" fmla="*/ 1516880 h 1516880"/>
              <a:gd name="connsiteX1" fmla="*/ 0 w 1656185"/>
              <a:gd name="connsiteY1" fmla="*/ 1516880 h 1516880"/>
              <a:gd name="connsiteX2" fmla="*/ 0 w 1656185"/>
              <a:gd name="connsiteY2" fmla="*/ 436760 h 1516880"/>
              <a:gd name="connsiteX3" fmla="*/ 8840 w 1656185"/>
              <a:gd name="connsiteY3" fmla="*/ 436760 h 1516880"/>
              <a:gd name="connsiteX4" fmla="*/ 828093 w 1656185"/>
              <a:gd name="connsiteY4" fmla="*/ 0 h 1516880"/>
              <a:gd name="connsiteX5" fmla="*/ 1647346 w 1656185"/>
              <a:gd name="connsiteY5" fmla="*/ 436760 h 1516880"/>
              <a:gd name="connsiteX6" fmla="*/ 1656184 w 1656185"/>
              <a:gd name="connsiteY6" fmla="*/ 436760 h 1516880"/>
              <a:gd name="connsiteX7" fmla="*/ 1656184 w 1656185"/>
              <a:gd name="connsiteY7" fmla="*/ 441472 h 1516880"/>
              <a:gd name="connsiteX8" fmla="*/ 1656185 w 1656185"/>
              <a:gd name="connsiteY8" fmla="*/ 441472 h 1516880"/>
              <a:gd name="connsiteX9" fmla="*/ 1656184 w 1656185"/>
              <a:gd name="connsiteY9" fmla="*/ 441472 h 1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185" h="1516880">
                <a:moveTo>
                  <a:pt x="1656184" y="1516880"/>
                </a:moveTo>
                <a:lnTo>
                  <a:pt x="0" y="1516880"/>
                </a:lnTo>
                <a:lnTo>
                  <a:pt x="0" y="436760"/>
                </a:lnTo>
                <a:lnTo>
                  <a:pt x="8840" y="436760"/>
                </a:lnTo>
                <a:lnTo>
                  <a:pt x="828093" y="0"/>
                </a:lnTo>
                <a:lnTo>
                  <a:pt x="1647346" y="436760"/>
                </a:lnTo>
                <a:lnTo>
                  <a:pt x="1656184" y="436760"/>
                </a:lnTo>
                <a:lnTo>
                  <a:pt x="1656184" y="441472"/>
                </a:lnTo>
                <a:lnTo>
                  <a:pt x="1656185" y="441472"/>
                </a:lnTo>
                <a:lnTo>
                  <a:pt x="1656184" y="4414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nvGrpSpPr>
          <p:cNvPr id="70" name="组合 69"/>
          <p:cNvGrpSpPr/>
          <p:nvPr/>
        </p:nvGrpSpPr>
        <p:grpSpPr>
          <a:xfrm>
            <a:off x="-15079" y="5825854"/>
            <a:ext cx="12873036" cy="1406351"/>
            <a:chOff x="-15875" y="5826125"/>
            <a:chExt cx="12874625" cy="1406525"/>
          </a:xfrm>
        </p:grpSpPr>
        <p:sp>
          <p:nvSpPr>
            <p:cNvPr id="47" name="Freeform 6"/>
            <p:cNvSpPr/>
            <p:nvPr/>
          </p:nvSpPr>
          <p:spPr bwMode="auto">
            <a:xfrm>
              <a:off x="-15875" y="5826125"/>
              <a:ext cx="12874625" cy="1406525"/>
            </a:xfrm>
            <a:custGeom>
              <a:avLst/>
              <a:gdLst>
                <a:gd name="T0" fmla="*/ 0 w 5734"/>
                <a:gd name="T1" fmla="*/ 0 h 886"/>
                <a:gd name="T2" fmla="*/ 123 w 5734"/>
                <a:gd name="T3" fmla="*/ 88 h 886"/>
                <a:gd name="T4" fmla="*/ 249 w 5734"/>
                <a:gd name="T5" fmla="*/ 165 h 886"/>
                <a:gd name="T6" fmla="*/ 377 w 5734"/>
                <a:gd name="T7" fmla="*/ 233 h 886"/>
                <a:gd name="T8" fmla="*/ 510 w 5734"/>
                <a:gd name="T9" fmla="*/ 293 h 886"/>
                <a:gd name="T10" fmla="*/ 646 w 5734"/>
                <a:gd name="T11" fmla="*/ 343 h 886"/>
                <a:gd name="T12" fmla="*/ 785 w 5734"/>
                <a:gd name="T13" fmla="*/ 387 h 886"/>
                <a:gd name="T14" fmla="*/ 926 w 5734"/>
                <a:gd name="T15" fmla="*/ 422 h 886"/>
                <a:gd name="T16" fmla="*/ 1072 w 5734"/>
                <a:gd name="T17" fmla="*/ 452 h 886"/>
                <a:gd name="T18" fmla="*/ 1219 w 5734"/>
                <a:gd name="T19" fmla="*/ 473 h 886"/>
                <a:gd name="T20" fmla="*/ 1368 w 5734"/>
                <a:gd name="T21" fmla="*/ 490 h 886"/>
                <a:gd name="T22" fmla="*/ 1520 w 5734"/>
                <a:gd name="T23" fmla="*/ 501 h 886"/>
                <a:gd name="T24" fmla="*/ 1674 w 5734"/>
                <a:gd name="T25" fmla="*/ 506 h 886"/>
                <a:gd name="T26" fmla="*/ 1830 w 5734"/>
                <a:gd name="T27" fmla="*/ 506 h 886"/>
                <a:gd name="T28" fmla="*/ 1987 w 5734"/>
                <a:gd name="T29" fmla="*/ 503 h 886"/>
                <a:gd name="T30" fmla="*/ 2147 w 5734"/>
                <a:gd name="T31" fmla="*/ 494 h 886"/>
                <a:gd name="T32" fmla="*/ 2306 w 5734"/>
                <a:gd name="T33" fmla="*/ 483 h 886"/>
                <a:gd name="T34" fmla="*/ 2469 w 5734"/>
                <a:gd name="T35" fmla="*/ 469 h 886"/>
                <a:gd name="T36" fmla="*/ 2632 w 5734"/>
                <a:gd name="T37" fmla="*/ 454 h 886"/>
                <a:gd name="T38" fmla="*/ 2796 w 5734"/>
                <a:gd name="T39" fmla="*/ 434 h 886"/>
                <a:gd name="T40" fmla="*/ 2961 w 5734"/>
                <a:gd name="T41" fmla="*/ 415 h 886"/>
                <a:gd name="T42" fmla="*/ 3125 w 5734"/>
                <a:gd name="T43" fmla="*/ 394 h 886"/>
                <a:gd name="T44" fmla="*/ 3292 w 5734"/>
                <a:gd name="T45" fmla="*/ 371 h 886"/>
                <a:gd name="T46" fmla="*/ 3458 w 5734"/>
                <a:gd name="T47" fmla="*/ 350 h 886"/>
                <a:gd name="T48" fmla="*/ 3624 w 5734"/>
                <a:gd name="T49" fmla="*/ 328 h 886"/>
                <a:gd name="T50" fmla="*/ 3793 w 5734"/>
                <a:gd name="T51" fmla="*/ 307 h 886"/>
                <a:gd name="T52" fmla="*/ 3959 w 5734"/>
                <a:gd name="T53" fmla="*/ 287 h 886"/>
                <a:gd name="T54" fmla="*/ 4125 w 5734"/>
                <a:gd name="T55" fmla="*/ 268 h 886"/>
                <a:gd name="T56" fmla="*/ 4290 w 5734"/>
                <a:gd name="T57" fmla="*/ 252 h 886"/>
                <a:gd name="T58" fmla="*/ 4454 w 5734"/>
                <a:gd name="T59" fmla="*/ 238 h 886"/>
                <a:gd name="T60" fmla="*/ 4619 w 5734"/>
                <a:gd name="T61" fmla="*/ 228 h 886"/>
                <a:gd name="T62" fmla="*/ 4784 w 5734"/>
                <a:gd name="T63" fmla="*/ 221 h 886"/>
                <a:gd name="T64" fmla="*/ 4945 w 5734"/>
                <a:gd name="T65" fmla="*/ 217 h 886"/>
                <a:gd name="T66" fmla="*/ 5106 w 5734"/>
                <a:gd name="T67" fmla="*/ 217 h 886"/>
                <a:gd name="T68" fmla="*/ 5265 w 5734"/>
                <a:gd name="T69" fmla="*/ 223 h 886"/>
                <a:gd name="T70" fmla="*/ 5424 w 5734"/>
                <a:gd name="T71" fmla="*/ 233 h 886"/>
                <a:gd name="T72" fmla="*/ 5580 w 5734"/>
                <a:gd name="T73" fmla="*/ 249 h 886"/>
                <a:gd name="T74" fmla="*/ 5734 w 5734"/>
                <a:gd name="T75" fmla="*/ 272 h 886"/>
                <a:gd name="T76" fmla="*/ 5734 w 5734"/>
                <a:gd name="T77" fmla="*/ 886 h 886"/>
                <a:gd name="T78" fmla="*/ 0 w 5734"/>
                <a:gd name="T79" fmla="*/ 886 h 886"/>
                <a:gd name="T80" fmla="*/ 0 w 5734"/>
                <a:gd name="T81"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34" h="886">
                  <a:moveTo>
                    <a:pt x="0" y="0"/>
                  </a:moveTo>
                  <a:lnTo>
                    <a:pt x="123" y="88"/>
                  </a:lnTo>
                  <a:lnTo>
                    <a:pt x="249" y="165"/>
                  </a:lnTo>
                  <a:lnTo>
                    <a:pt x="377" y="233"/>
                  </a:lnTo>
                  <a:lnTo>
                    <a:pt x="510" y="293"/>
                  </a:lnTo>
                  <a:lnTo>
                    <a:pt x="646" y="343"/>
                  </a:lnTo>
                  <a:lnTo>
                    <a:pt x="785" y="387"/>
                  </a:lnTo>
                  <a:lnTo>
                    <a:pt x="926" y="422"/>
                  </a:lnTo>
                  <a:lnTo>
                    <a:pt x="1072" y="452"/>
                  </a:lnTo>
                  <a:lnTo>
                    <a:pt x="1219" y="473"/>
                  </a:lnTo>
                  <a:lnTo>
                    <a:pt x="1368" y="490"/>
                  </a:lnTo>
                  <a:lnTo>
                    <a:pt x="1520" y="501"/>
                  </a:lnTo>
                  <a:lnTo>
                    <a:pt x="1674" y="506"/>
                  </a:lnTo>
                  <a:lnTo>
                    <a:pt x="1830" y="506"/>
                  </a:lnTo>
                  <a:lnTo>
                    <a:pt x="1987" y="503"/>
                  </a:lnTo>
                  <a:lnTo>
                    <a:pt x="2147" y="494"/>
                  </a:lnTo>
                  <a:lnTo>
                    <a:pt x="2306" y="483"/>
                  </a:lnTo>
                  <a:lnTo>
                    <a:pt x="2469" y="469"/>
                  </a:lnTo>
                  <a:lnTo>
                    <a:pt x="2632" y="454"/>
                  </a:lnTo>
                  <a:lnTo>
                    <a:pt x="2796" y="434"/>
                  </a:lnTo>
                  <a:lnTo>
                    <a:pt x="2961" y="415"/>
                  </a:lnTo>
                  <a:lnTo>
                    <a:pt x="3125" y="394"/>
                  </a:lnTo>
                  <a:lnTo>
                    <a:pt x="3292" y="371"/>
                  </a:lnTo>
                  <a:lnTo>
                    <a:pt x="3458" y="350"/>
                  </a:lnTo>
                  <a:lnTo>
                    <a:pt x="3624" y="328"/>
                  </a:lnTo>
                  <a:lnTo>
                    <a:pt x="3793" y="307"/>
                  </a:lnTo>
                  <a:lnTo>
                    <a:pt x="3959" y="287"/>
                  </a:lnTo>
                  <a:lnTo>
                    <a:pt x="4125" y="268"/>
                  </a:lnTo>
                  <a:lnTo>
                    <a:pt x="4290" y="252"/>
                  </a:lnTo>
                  <a:lnTo>
                    <a:pt x="4454" y="238"/>
                  </a:lnTo>
                  <a:lnTo>
                    <a:pt x="4619" y="228"/>
                  </a:lnTo>
                  <a:lnTo>
                    <a:pt x="4784" y="221"/>
                  </a:lnTo>
                  <a:lnTo>
                    <a:pt x="4945" y="217"/>
                  </a:lnTo>
                  <a:lnTo>
                    <a:pt x="5106" y="217"/>
                  </a:lnTo>
                  <a:lnTo>
                    <a:pt x="5265" y="223"/>
                  </a:lnTo>
                  <a:lnTo>
                    <a:pt x="5424" y="233"/>
                  </a:lnTo>
                  <a:lnTo>
                    <a:pt x="5580" y="249"/>
                  </a:lnTo>
                  <a:lnTo>
                    <a:pt x="5734" y="272"/>
                  </a:lnTo>
                  <a:lnTo>
                    <a:pt x="5734" y="886"/>
                  </a:lnTo>
                  <a:lnTo>
                    <a:pt x="0" y="886"/>
                  </a:lnTo>
                  <a:lnTo>
                    <a:pt x="0" y="0"/>
                  </a:lnTo>
                  <a:close/>
                </a:path>
              </a:pathLst>
            </a:custGeom>
            <a:solidFill>
              <a:schemeClr val="accent1"/>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sp>
          <p:nvSpPr>
            <p:cNvPr id="48" name="Freeform 7"/>
            <p:cNvSpPr/>
            <p:nvPr/>
          </p:nvSpPr>
          <p:spPr bwMode="auto">
            <a:xfrm>
              <a:off x="-15875" y="6188075"/>
              <a:ext cx="12874625" cy="1044575"/>
            </a:xfrm>
            <a:custGeom>
              <a:avLst/>
              <a:gdLst>
                <a:gd name="T0" fmla="*/ 5044 w 5734"/>
                <a:gd name="T1" fmla="*/ 0 h 658"/>
                <a:gd name="T2" fmla="*/ 5272 w 5734"/>
                <a:gd name="T3" fmla="*/ 7 h 658"/>
                <a:gd name="T4" fmla="*/ 5503 w 5734"/>
                <a:gd name="T5" fmla="*/ 21 h 658"/>
                <a:gd name="T6" fmla="*/ 5734 w 5734"/>
                <a:gd name="T7" fmla="*/ 44 h 658"/>
                <a:gd name="T8" fmla="*/ 5734 w 5734"/>
                <a:gd name="T9" fmla="*/ 658 h 658"/>
                <a:gd name="T10" fmla="*/ 0 w 5734"/>
                <a:gd name="T11" fmla="*/ 658 h 658"/>
                <a:gd name="T12" fmla="*/ 0 w 5734"/>
                <a:gd name="T13" fmla="*/ 355 h 658"/>
                <a:gd name="T14" fmla="*/ 179 w 5734"/>
                <a:gd name="T15" fmla="*/ 399 h 658"/>
                <a:gd name="T16" fmla="*/ 359 w 5734"/>
                <a:gd name="T17" fmla="*/ 430 h 658"/>
                <a:gd name="T18" fmla="*/ 541 w 5734"/>
                <a:gd name="T19" fmla="*/ 453 h 658"/>
                <a:gd name="T20" fmla="*/ 725 w 5734"/>
                <a:gd name="T21" fmla="*/ 467 h 658"/>
                <a:gd name="T22" fmla="*/ 911 w 5734"/>
                <a:gd name="T23" fmla="*/ 472 h 658"/>
                <a:gd name="T24" fmla="*/ 1100 w 5734"/>
                <a:gd name="T25" fmla="*/ 471 h 658"/>
                <a:gd name="T26" fmla="*/ 1289 w 5734"/>
                <a:gd name="T27" fmla="*/ 462 h 658"/>
                <a:gd name="T28" fmla="*/ 1481 w 5734"/>
                <a:gd name="T29" fmla="*/ 446 h 658"/>
                <a:gd name="T30" fmla="*/ 1674 w 5734"/>
                <a:gd name="T31" fmla="*/ 427 h 658"/>
                <a:gd name="T32" fmla="*/ 1870 w 5734"/>
                <a:gd name="T33" fmla="*/ 402 h 658"/>
                <a:gd name="T34" fmla="*/ 2068 w 5734"/>
                <a:gd name="T35" fmla="*/ 373 h 658"/>
                <a:gd name="T36" fmla="*/ 2268 w 5734"/>
                <a:gd name="T37" fmla="*/ 341 h 658"/>
                <a:gd name="T38" fmla="*/ 2469 w 5734"/>
                <a:gd name="T39" fmla="*/ 308 h 658"/>
                <a:gd name="T40" fmla="*/ 2672 w 5734"/>
                <a:gd name="T41" fmla="*/ 271 h 658"/>
                <a:gd name="T42" fmla="*/ 2879 w 5734"/>
                <a:gd name="T43" fmla="*/ 236 h 658"/>
                <a:gd name="T44" fmla="*/ 3085 w 5734"/>
                <a:gd name="T45" fmla="*/ 199 h 658"/>
                <a:gd name="T46" fmla="*/ 3295 w 5734"/>
                <a:gd name="T47" fmla="*/ 164 h 658"/>
                <a:gd name="T48" fmla="*/ 3507 w 5734"/>
                <a:gd name="T49" fmla="*/ 131 h 658"/>
                <a:gd name="T50" fmla="*/ 3721 w 5734"/>
                <a:gd name="T51" fmla="*/ 100 h 658"/>
                <a:gd name="T52" fmla="*/ 3936 w 5734"/>
                <a:gd name="T53" fmla="*/ 70 h 658"/>
                <a:gd name="T54" fmla="*/ 4153 w 5734"/>
                <a:gd name="T55" fmla="*/ 45 h 658"/>
                <a:gd name="T56" fmla="*/ 4374 w 5734"/>
                <a:gd name="T57" fmla="*/ 26 h 658"/>
                <a:gd name="T58" fmla="*/ 4594 w 5734"/>
                <a:gd name="T59" fmla="*/ 10 h 658"/>
                <a:gd name="T60" fmla="*/ 4819 w 5734"/>
                <a:gd name="T61" fmla="*/ 2 h 658"/>
                <a:gd name="T62" fmla="*/ 5044 w 5734"/>
                <a:gd name="T6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4" h="658">
                  <a:moveTo>
                    <a:pt x="5044" y="0"/>
                  </a:moveTo>
                  <a:lnTo>
                    <a:pt x="5272" y="7"/>
                  </a:lnTo>
                  <a:lnTo>
                    <a:pt x="5503" y="21"/>
                  </a:lnTo>
                  <a:lnTo>
                    <a:pt x="5734" y="44"/>
                  </a:lnTo>
                  <a:lnTo>
                    <a:pt x="5734" y="658"/>
                  </a:lnTo>
                  <a:lnTo>
                    <a:pt x="0" y="658"/>
                  </a:lnTo>
                  <a:lnTo>
                    <a:pt x="0" y="355"/>
                  </a:lnTo>
                  <a:lnTo>
                    <a:pt x="179" y="399"/>
                  </a:lnTo>
                  <a:lnTo>
                    <a:pt x="359" y="430"/>
                  </a:lnTo>
                  <a:lnTo>
                    <a:pt x="541" y="453"/>
                  </a:lnTo>
                  <a:lnTo>
                    <a:pt x="725" y="467"/>
                  </a:lnTo>
                  <a:lnTo>
                    <a:pt x="911" y="472"/>
                  </a:lnTo>
                  <a:lnTo>
                    <a:pt x="1100" y="471"/>
                  </a:lnTo>
                  <a:lnTo>
                    <a:pt x="1289" y="462"/>
                  </a:lnTo>
                  <a:lnTo>
                    <a:pt x="1481" y="446"/>
                  </a:lnTo>
                  <a:lnTo>
                    <a:pt x="1674" y="427"/>
                  </a:lnTo>
                  <a:lnTo>
                    <a:pt x="1870" y="402"/>
                  </a:lnTo>
                  <a:lnTo>
                    <a:pt x="2068" y="373"/>
                  </a:lnTo>
                  <a:lnTo>
                    <a:pt x="2268" y="341"/>
                  </a:lnTo>
                  <a:lnTo>
                    <a:pt x="2469" y="308"/>
                  </a:lnTo>
                  <a:lnTo>
                    <a:pt x="2672" y="271"/>
                  </a:lnTo>
                  <a:lnTo>
                    <a:pt x="2879" y="236"/>
                  </a:lnTo>
                  <a:lnTo>
                    <a:pt x="3085" y="199"/>
                  </a:lnTo>
                  <a:lnTo>
                    <a:pt x="3295" y="164"/>
                  </a:lnTo>
                  <a:lnTo>
                    <a:pt x="3507" y="131"/>
                  </a:lnTo>
                  <a:lnTo>
                    <a:pt x="3721" y="100"/>
                  </a:lnTo>
                  <a:lnTo>
                    <a:pt x="3936" y="70"/>
                  </a:lnTo>
                  <a:lnTo>
                    <a:pt x="4153" y="45"/>
                  </a:lnTo>
                  <a:lnTo>
                    <a:pt x="4374" y="26"/>
                  </a:lnTo>
                  <a:lnTo>
                    <a:pt x="4594" y="10"/>
                  </a:lnTo>
                  <a:lnTo>
                    <a:pt x="4819" y="2"/>
                  </a:lnTo>
                  <a:lnTo>
                    <a:pt x="5044" y="0"/>
                  </a:lnTo>
                  <a:close/>
                </a:path>
              </a:pathLst>
            </a:custGeom>
            <a:solidFill>
              <a:schemeClr val="accent2"/>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grpSp>
      <p:cxnSp>
        <p:nvCxnSpPr>
          <p:cNvPr id="50" name="直接连接符 49"/>
          <p:cNvCxnSpPr/>
          <p:nvPr/>
        </p:nvCxnSpPr>
        <p:spPr>
          <a:xfrm>
            <a:off x="1303836" y="359146"/>
            <a:ext cx="10799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303836" y="825814"/>
            <a:ext cx="10799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153"/>
          <p:cNvSpPr txBox="1"/>
          <p:nvPr/>
        </p:nvSpPr>
        <p:spPr>
          <a:xfrm>
            <a:off x="1369906" y="359210"/>
            <a:ext cx="947847" cy="466605"/>
          </a:xfrm>
          <a:prstGeom prst="rect">
            <a:avLst/>
          </a:prstGeom>
          <a:noFill/>
        </p:spPr>
        <p:txBody>
          <a:bodyPr wrap="square" lIns="96380" tIns="48189" rIns="96380" bIns="48189" rtlCol="0">
            <a:spAutoFit/>
          </a:bodyPr>
          <a:lstStyle/>
          <a:p>
            <a:pPr fontAlgn="auto">
              <a:spcBef>
                <a:spcPts val="0"/>
              </a:spcBef>
              <a:spcAft>
                <a:spcPts val="0"/>
              </a:spcAft>
              <a:defRPr/>
            </a:pPr>
            <a:r>
              <a:rPr lang="zh-CN" altLang="en-US" sz="2400" spc="300" dirty="0">
                <a:solidFill>
                  <a:schemeClr val="bg1"/>
                </a:solidFill>
                <a:latin typeface="Arial" panose="020B0604020202020204" pitchFamily="34" charset="0"/>
                <a:ea typeface="微软雅黑" panose="020B0503020204020204" pitchFamily="34" charset="-122"/>
              </a:rPr>
              <a:t>目录</a:t>
            </a:r>
          </a:p>
        </p:txBody>
      </p:sp>
      <p:sp>
        <p:nvSpPr>
          <p:cNvPr id="20" name="圆角矩形 19"/>
          <p:cNvSpPr/>
          <p:nvPr/>
        </p:nvSpPr>
        <p:spPr>
          <a:xfrm>
            <a:off x="6213378" y="1888346"/>
            <a:ext cx="4158141" cy="615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21" name="矩形 20"/>
          <p:cNvSpPr/>
          <p:nvPr/>
        </p:nvSpPr>
        <p:spPr>
          <a:xfrm>
            <a:off x="6749555" y="1913548"/>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22" name="组合 21"/>
          <p:cNvGrpSpPr/>
          <p:nvPr/>
        </p:nvGrpSpPr>
        <p:grpSpPr>
          <a:xfrm>
            <a:off x="4809375" y="1833732"/>
            <a:ext cx="1541723" cy="725164"/>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圆角矩形 24"/>
          <p:cNvSpPr/>
          <p:nvPr/>
        </p:nvSpPr>
        <p:spPr bwMode="auto">
          <a:xfrm>
            <a:off x="5363964" y="1901904"/>
            <a:ext cx="714192" cy="588823"/>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01</a:t>
            </a:r>
            <a:endParaRPr lang="zh-CN" altLang="en-US" sz="2800" dirty="0">
              <a:latin typeface="Impact" panose="020B0806030902050204" pitchFamily="34" charset="0"/>
              <a:cs typeface="+mn-ea"/>
              <a:sym typeface="+mn-lt"/>
            </a:endParaRPr>
          </a:p>
        </p:txBody>
      </p:sp>
      <p:sp>
        <p:nvSpPr>
          <p:cNvPr id="26" name="圆角矩形 25"/>
          <p:cNvSpPr/>
          <p:nvPr/>
        </p:nvSpPr>
        <p:spPr>
          <a:xfrm>
            <a:off x="6213378" y="2869132"/>
            <a:ext cx="4158141" cy="6159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27" name="矩形 26"/>
          <p:cNvSpPr/>
          <p:nvPr/>
        </p:nvSpPr>
        <p:spPr>
          <a:xfrm>
            <a:off x="6749555" y="2894334"/>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28" name="组合 27"/>
          <p:cNvGrpSpPr/>
          <p:nvPr/>
        </p:nvGrpSpPr>
        <p:grpSpPr>
          <a:xfrm>
            <a:off x="4809375" y="2814518"/>
            <a:ext cx="1541723" cy="725164"/>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圆角矩形 30"/>
          <p:cNvSpPr/>
          <p:nvPr/>
        </p:nvSpPr>
        <p:spPr bwMode="auto">
          <a:xfrm>
            <a:off x="5363964" y="2882690"/>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02</a:t>
            </a:r>
            <a:endParaRPr lang="zh-CN" altLang="en-US" sz="2800" dirty="0">
              <a:latin typeface="Impact" panose="020B0806030902050204" pitchFamily="34" charset="0"/>
              <a:cs typeface="+mn-ea"/>
              <a:sym typeface="+mn-lt"/>
            </a:endParaRPr>
          </a:p>
        </p:txBody>
      </p:sp>
      <p:sp>
        <p:nvSpPr>
          <p:cNvPr id="32" name="圆角矩形 31"/>
          <p:cNvSpPr/>
          <p:nvPr/>
        </p:nvSpPr>
        <p:spPr>
          <a:xfrm>
            <a:off x="6213378" y="3841703"/>
            <a:ext cx="4158141" cy="615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33" name="矩形 32"/>
          <p:cNvSpPr/>
          <p:nvPr/>
        </p:nvSpPr>
        <p:spPr>
          <a:xfrm>
            <a:off x="6749555" y="3866905"/>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34" name="组合 33"/>
          <p:cNvGrpSpPr/>
          <p:nvPr/>
        </p:nvGrpSpPr>
        <p:grpSpPr>
          <a:xfrm>
            <a:off x="4809375" y="3787089"/>
            <a:ext cx="1541723" cy="72516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圆角矩形 36"/>
          <p:cNvSpPr/>
          <p:nvPr/>
        </p:nvSpPr>
        <p:spPr bwMode="auto">
          <a:xfrm>
            <a:off x="5363964" y="3855261"/>
            <a:ext cx="714192" cy="588823"/>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03</a:t>
            </a:r>
            <a:endParaRPr lang="zh-CN" altLang="en-US" sz="2800" dirty="0">
              <a:latin typeface="Impact" panose="020B0806030902050204" pitchFamily="34" charset="0"/>
              <a:cs typeface="+mn-ea"/>
              <a:sym typeface="+mn-lt"/>
            </a:endParaRPr>
          </a:p>
        </p:txBody>
      </p:sp>
      <p:sp>
        <p:nvSpPr>
          <p:cNvPr id="38" name="圆角矩形 37"/>
          <p:cNvSpPr/>
          <p:nvPr/>
        </p:nvSpPr>
        <p:spPr>
          <a:xfrm>
            <a:off x="6213378" y="4785703"/>
            <a:ext cx="4158141" cy="6159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39" name="矩形 38"/>
          <p:cNvSpPr/>
          <p:nvPr/>
        </p:nvSpPr>
        <p:spPr>
          <a:xfrm>
            <a:off x="6749555" y="4810905"/>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40" name="组合 39"/>
          <p:cNvGrpSpPr/>
          <p:nvPr/>
        </p:nvGrpSpPr>
        <p:grpSpPr>
          <a:xfrm>
            <a:off x="4809375" y="4731089"/>
            <a:ext cx="1541723" cy="72516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圆角矩形 42"/>
          <p:cNvSpPr/>
          <p:nvPr/>
        </p:nvSpPr>
        <p:spPr bwMode="auto">
          <a:xfrm>
            <a:off x="5363964" y="4799260"/>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04</a:t>
            </a:r>
            <a:endParaRPr lang="zh-CN" altLang="en-US" sz="2800" dirty="0">
              <a:latin typeface="Impact" panose="020B080603090205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2"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anim calcmode="lin" valueType="num">
                                      <p:cBhvr>
                                        <p:cTn id="24" dur="500" fill="hold"/>
                                        <p:tgtEl>
                                          <p:spTgt spid="70"/>
                                        </p:tgtEl>
                                        <p:attrNameLst>
                                          <p:attrName>ppt_x</p:attrName>
                                        </p:attrNameLst>
                                      </p:cBhvr>
                                      <p:tavLst>
                                        <p:tav tm="0">
                                          <p:val>
                                            <p:strVal val="#ppt_x"/>
                                          </p:val>
                                        </p:tav>
                                        <p:tav tm="100000">
                                          <p:val>
                                            <p:strVal val="#ppt_x"/>
                                          </p:val>
                                        </p:tav>
                                      </p:tavLst>
                                    </p:anim>
                                    <p:anim calcmode="lin" valueType="num">
                                      <p:cBhvr>
                                        <p:cTn id="25" dur="500" fill="hold"/>
                                        <p:tgtEl>
                                          <p:spTgt spid="7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childTnLst>
                          </p:cTn>
                        </p:par>
                        <p:par>
                          <p:cTn id="47" fill="hold">
                            <p:stCondLst>
                              <p:cond delay="3500"/>
                            </p:stCondLst>
                            <p:childTnLst>
                              <p:par>
                                <p:cTn id="48" presetID="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0-#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childTnLst>
                          </p:cTn>
                        </p:par>
                        <p:par>
                          <p:cTn id="64" fill="hold">
                            <p:stCondLst>
                              <p:cond delay="5000"/>
                            </p:stCondLst>
                            <p:childTnLst>
                              <p:par>
                                <p:cTn id="65" presetID="2" presetClass="entr" presetSubtype="1"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6000"/>
                            </p:stCondLst>
                            <p:childTnLst>
                              <p:par>
                                <p:cTn id="78" presetID="22" presetClass="entr" presetSubtype="2"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right)">
                                      <p:cBhvr>
                                        <p:cTn id="80" dur="500"/>
                                        <p:tgtEl>
                                          <p:spTgt spid="40"/>
                                        </p:tgtEl>
                                      </p:cBhvr>
                                    </p:animEffect>
                                  </p:childTnLst>
                                </p:cTn>
                              </p:par>
                            </p:childTnLst>
                          </p:cTn>
                        </p:par>
                        <p:par>
                          <p:cTn id="81" fill="hold">
                            <p:stCondLst>
                              <p:cond delay="6500"/>
                            </p:stCondLst>
                            <p:childTnLst>
                              <p:par>
                                <p:cTn id="82" presetID="2" presetClass="entr" presetSubtype="1"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0-#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additive="base">
                                        <p:cTn id="88" dur="500" fill="hold"/>
                                        <p:tgtEl>
                                          <p:spTgt spid="38"/>
                                        </p:tgtEl>
                                        <p:attrNameLst>
                                          <p:attrName>ppt_x</p:attrName>
                                        </p:attrNameLst>
                                      </p:cBhvr>
                                      <p:tavLst>
                                        <p:tav tm="0">
                                          <p:val>
                                            <p:strVal val="#ppt_x"/>
                                          </p:val>
                                        </p:tav>
                                        <p:tav tm="100000">
                                          <p:val>
                                            <p:strVal val="#ppt_x"/>
                                          </p:val>
                                        </p:tav>
                                      </p:tavLst>
                                    </p:anim>
                                    <p:anim calcmode="lin" valueType="num">
                                      <p:cBhvr additive="base">
                                        <p:cTn id="89" dur="500" fill="hold"/>
                                        <p:tgtEl>
                                          <p:spTgt spid="38"/>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22" presetClass="entr" presetSubtype="8"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p:bldP spid="20" grpId="0" animBg="1"/>
      <p:bldP spid="21" grpId="0"/>
      <p:bldP spid="25" grpId="0" animBg="1"/>
      <p:bldP spid="26" grpId="0" animBg="1"/>
      <p:bldP spid="27" grpId="0"/>
      <p:bldP spid="31" grpId="0" animBg="1"/>
      <p:bldP spid="32" grpId="0" animBg="1"/>
      <p:bldP spid="33" grpId="0"/>
      <p:bldP spid="37" grpId="0" animBg="1"/>
      <p:bldP spid="38" grpId="0" animBg="1"/>
      <p:bldP spid="39" grpId="0"/>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
        <p:nvSpPr>
          <p:cNvPr id="11" name="五边形 10"/>
          <p:cNvSpPr/>
          <p:nvPr/>
        </p:nvSpPr>
        <p:spPr>
          <a:xfrm>
            <a:off x="2080392" y="3360036"/>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2" name="任意多边形 11"/>
          <p:cNvSpPr/>
          <p:nvPr/>
        </p:nvSpPr>
        <p:spPr>
          <a:xfrm>
            <a:off x="4795540" y="3360036"/>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3" name="文本框 18"/>
          <p:cNvSpPr txBox="1"/>
          <p:nvPr/>
        </p:nvSpPr>
        <p:spPr>
          <a:xfrm>
            <a:off x="5435779" y="3672842"/>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14" name="组合 13"/>
          <p:cNvGrpSpPr/>
          <p:nvPr/>
        </p:nvGrpSpPr>
        <p:grpSpPr>
          <a:xfrm>
            <a:off x="2683379" y="3457073"/>
            <a:ext cx="1385365" cy="940297"/>
            <a:chOff x="1613958" y="2146913"/>
            <a:chExt cx="3276926" cy="2224169"/>
          </a:xfrm>
        </p:grpSpPr>
        <p:sp>
          <p:nvSpPr>
            <p:cNvPr id="1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16"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0" grpId="0"/>
      <p:bldP spid="11" grpId="0" animBg="1"/>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p:nvPr/>
        </p:nvGrpSpPr>
        <p:grpSpPr>
          <a:xfrm>
            <a:off x="1415368" y="2705251"/>
            <a:ext cx="1319841" cy="1319841"/>
            <a:chOff x="1006288" y="1771650"/>
            <a:chExt cx="938605" cy="938605"/>
          </a:xfrm>
        </p:grpSpPr>
        <p:sp>
          <p:nvSpPr>
            <p:cNvPr id="54" name="Oval 53"/>
            <p:cNvSpPr/>
            <p:nvPr/>
          </p:nvSpPr>
          <p:spPr>
            <a:xfrm>
              <a:off x="1006288" y="1771650"/>
              <a:ext cx="938605" cy="938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65"/>
            <p:cNvSpPr>
              <a:spLocks noEditPoints="1"/>
            </p:cNvSpPr>
            <p:nvPr/>
          </p:nvSpPr>
          <p:spPr bwMode="auto">
            <a:xfrm>
              <a:off x="1200364" y="1990155"/>
              <a:ext cx="550454" cy="501594"/>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cxnSp>
        <p:nvCxnSpPr>
          <p:cNvPr id="91" name="Straight Arrow Connector 90"/>
          <p:cNvCxnSpPr/>
          <p:nvPr/>
        </p:nvCxnSpPr>
        <p:spPr>
          <a:xfrm rot="16200000" flipV="1">
            <a:off x="2558542"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ooter Text"/>
          <p:cNvSpPr txBox="1"/>
          <p:nvPr/>
        </p:nvSpPr>
        <p:spPr>
          <a:xfrm>
            <a:off x="1125993" y="4366081"/>
            <a:ext cx="1834389" cy="908647"/>
          </a:xfrm>
          <a:prstGeom prst="rect">
            <a:avLst/>
          </a:prstGeom>
          <a:noFill/>
        </p:spPr>
        <p:txBody>
          <a:bodyPr wrap="square" lIns="0" tIns="0" rIns="0" bIns="0" rtlCol="0">
            <a:spAutoFit/>
          </a:bodyPr>
          <a:lstStyle/>
          <a:p>
            <a:pPr algn="ctr"/>
            <a:r>
              <a:rPr lang="en-US" sz="1685" b="1" dirty="0">
                <a:solidFill>
                  <a:schemeClr val="accent1"/>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cxnSp>
        <p:nvCxnSpPr>
          <p:cNvPr id="55" name="Straight Arrow Connector 54"/>
          <p:cNvCxnSpPr/>
          <p:nvPr/>
        </p:nvCxnSpPr>
        <p:spPr>
          <a:xfrm rot="16200000" flipV="1">
            <a:off x="6093494"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9576349"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4326018"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7860971"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Footer Text"/>
          <p:cNvSpPr txBox="1"/>
          <p:nvPr/>
        </p:nvSpPr>
        <p:spPr>
          <a:xfrm>
            <a:off x="4694100" y="4325899"/>
            <a:ext cx="1834389" cy="908647"/>
          </a:xfrm>
          <a:prstGeom prst="rect">
            <a:avLst/>
          </a:prstGeom>
          <a:noFill/>
        </p:spPr>
        <p:txBody>
          <a:bodyPr wrap="square" lIns="0" tIns="0" rIns="0" bIns="0" rtlCol="0">
            <a:spAutoFit/>
          </a:bodyPr>
          <a:lstStyle/>
          <a:p>
            <a:pPr algn="ctr"/>
            <a:r>
              <a:rPr lang="en-US" sz="1685" b="1" dirty="0">
                <a:solidFill>
                  <a:schemeClr val="accent3"/>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67" name="Footer Text"/>
          <p:cNvSpPr txBox="1"/>
          <p:nvPr/>
        </p:nvSpPr>
        <p:spPr>
          <a:xfrm>
            <a:off x="8262207" y="4325899"/>
            <a:ext cx="1834389" cy="908647"/>
          </a:xfrm>
          <a:prstGeom prst="rect">
            <a:avLst/>
          </a:prstGeom>
          <a:noFill/>
        </p:spPr>
        <p:txBody>
          <a:bodyPr wrap="square" lIns="0" tIns="0" rIns="0" bIns="0" rtlCol="0">
            <a:spAutoFit/>
          </a:bodyPr>
          <a:lstStyle/>
          <a:p>
            <a:pPr algn="ctr"/>
            <a:r>
              <a:rPr lang="en-US" sz="1685" b="1" dirty="0">
                <a:solidFill>
                  <a:schemeClr val="accent5"/>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0" name="Footer Text"/>
          <p:cNvSpPr txBox="1"/>
          <p:nvPr/>
        </p:nvSpPr>
        <p:spPr>
          <a:xfrm>
            <a:off x="2910046" y="3227608"/>
            <a:ext cx="1834389" cy="908647"/>
          </a:xfrm>
          <a:prstGeom prst="rect">
            <a:avLst/>
          </a:prstGeom>
          <a:noFill/>
        </p:spPr>
        <p:txBody>
          <a:bodyPr wrap="square" lIns="0" tIns="0" rIns="0" bIns="0" rtlCol="0">
            <a:spAutoFit/>
          </a:bodyPr>
          <a:lstStyle/>
          <a:p>
            <a:pPr algn="ctr"/>
            <a:r>
              <a:rPr lang="en-US" sz="1685" b="1" dirty="0">
                <a:solidFill>
                  <a:schemeClr val="accent2"/>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1" name="Footer Text"/>
          <p:cNvSpPr txBox="1"/>
          <p:nvPr/>
        </p:nvSpPr>
        <p:spPr>
          <a:xfrm>
            <a:off x="6478154" y="3187427"/>
            <a:ext cx="1834389" cy="908647"/>
          </a:xfrm>
          <a:prstGeom prst="rect">
            <a:avLst/>
          </a:prstGeom>
          <a:noFill/>
        </p:spPr>
        <p:txBody>
          <a:bodyPr wrap="square" lIns="0" tIns="0" rIns="0" bIns="0" rtlCol="0">
            <a:spAutoFit/>
          </a:bodyPr>
          <a:lstStyle/>
          <a:p>
            <a:pPr algn="ctr"/>
            <a:r>
              <a:rPr lang="en-US" sz="1685" b="1" dirty="0">
                <a:solidFill>
                  <a:schemeClr val="accent4"/>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2" name="Footer Text"/>
          <p:cNvSpPr txBox="1"/>
          <p:nvPr/>
        </p:nvSpPr>
        <p:spPr>
          <a:xfrm>
            <a:off x="10046261" y="3187427"/>
            <a:ext cx="1834389" cy="908647"/>
          </a:xfrm>
          <a:prstGeom prst="rect">
            <a:avLst/>
          </a:prstGeom>
          <a:noFill/>
        </p:spPr>
        <p:txBody>
          <a:bodyPr wrap="square" lIns="0" tIns="0" rIns="0" bIns="0" rtlCol="0">
            <a:spAutoFit/>
          </a:bodyPr>
          <a:lstStyle/>
          <a:p>
            <a:pPr algn="ctr"/>
            <a:r>
              <a:rPr lang="en-US" sz="1685" b="1" dirty="0">
                <a:solidFill>
                  <a:schemeClr val="accent6"/>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grpSp>
        <p:nvGrpSpPr>
          <p:cNvPr id="5" name="Group 99"/>
          <p:cNvGrpSpPr/>
          <p:nvPr/>
        </p:nvGrpSpPr>
        <p:grpSpPr>
          <a:xfrm>
            <a:off x="3182845" y="4439492"/>
            <a:ext cx="1319841" cy="1319841"/>
            <a:chOff x="2263229" y="3004956"/>
            <a:chExt cx="938605" cy="938605"/>
          </a:xfrm>
        </p:grpSpPr>
        <p:sp>
          <p:nvSpPr>
            <p:cNvPr id="33" name="Oval 32"/>
            <p:cNvSpPr/>
            <p:nvPr/>
          </p:nvSpPr>
          <p:spPr>
            <a:xfrm>
              <a:off x="2263229" y="3004956"/>
              <a:ext cx="938605" cy="938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6"/>
            <p:cNvSpPr>
              <a:spLocks noEditPoints="1"/>
            </p:cNvSpPr>
            <p:nvPr/>
          </p:nvSpPr>
          <p:spPr bwMode="auto">
            <a:xfrm>
              <a:off x="2524569" y="3308364"/>
              <a:ext cx="415925" cy="331788"/>
            </a:xfrm>
            <a:custGeom>
              <a:avLst/>
              <a:gdLst/>
              <a:ahLst/>
              <a:cxnLst>
                <a:cxn ang="0">
                  <a:pos x="255" y="45"/>
                </a:cxn>
                <a:cxn ang="0">
                  <a:pos x="255" y="45"/>
                </a:cxn>
                <a:cxn ang="0">
                  <a:pos x="219" y="125"/>
                </a:cxn>
                <a:cxn ang="0">
                  <a:pos x="209" y="132"/>
                </a:cxn>
                <a:cxn ang="0">
                  <a:pos x="105" y="139"/>
                </a:cxn>
                <a:cxn ang="0">
                  <a:pos x="111" y="156"/>
                </a:cxn>
                <a:cxn ang="0">
                  <a:pos x="224" y="156"/>
                </a:cxn>
                <a:cxn ang="0">
                  <a:pos x="248" y="180"/>
                </a:cxn>
                <a:cxn ang="0">
                  <a:pos x="224" y="204"/>
                </a:cxn>
                <a:cxn ang="0">
                  <a:pos x="200" y="180"/>
                </a:cxn>
                <a:cxn ang="0">
                  <a:pos x="88" y="180"/>
                </a:cxn>
                <a:cxn ang="0">
                  <a:pos x="64" y="204"/>
                </a:cxn>
                <a:cxn ang="0">
                  <a:pos x="40" y="180"/>
                </a:cxn>
                <a:cxn ang="0">
                  <a:pos x="64" y="156"/>
                </a:cxn>
                <a:cxn ang="0">
                  <a:pos x="86" y="156"/>
                </a:cxn>
                <a:cxn ang="0">
                  <a:pos x="39" y="24"/>
                </a:cxn>
                <a:cxn ang="0">
                  <a:pos x="12" y="24"/>
                </a:cxn>
                <a:cxn ang="0">
                  <a:pos x="0" y="12"/>
                </a:cxn>
                <a:cxn ang="0">
                  <a:pos x="12" y="0"/>
                </a:cxn>
                <a:cxn ang="0">
                  <a:pos x="48" y="0"/>
                </a:cxn>
                <a:cxn ang="0">
                  <a:pos x="59" y="8"/>
                </a:cxn>
                <a:cxn ang="0">
                  <a:pos x="59" y="8"/>
                </a:cxn>
                <a:cxn ang="0">
                  <a:pos x="66" y="28"/>
                </a:cxn>
                <a:cxn ang="0">
                  <a:pos x="244" y="28"/>
                </a:cxn>
                <a:cxn ang="0">
                  <a:pos x="256" y="40"/>
                </a:cxn>
                <a:cxn ang="0">
                  <a:pos x="255" y="45"/>
                </a:cxn>
                <a:cxn ang="0">
                  <a:pos x="75" y="52"/>
                </a:cxn>
                <a:cxn ang="0">
                  <a:pos x="97" y="115"/>
                </a:cxn>
                <a:cxn ang="0">
                  <a:pos x="200" y="109"/>
                </a:cxn>
                <a:cxn ang="0">
                  <a:pos x="225" y="52"/>
                </a:cxn>
                <a:cxn ang="0">
                  <a:pos x="75" y="52"/>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6" name="Group 100"/>
          <p:cNvGrpSpPr/>
          <p:nvPr/>
        </p:nvGrpSpPr>
        <p:grpSpPr>
          <a:xfrm>
            <a:off x="4950321" y="2705251"/>
            <a:ext cx="1319841" cy="1319841"/>
            <a:chOff x="3520170" y="1771650"/>
            <a:chExt cx="938605" cy="938605"/>
          </a:xfrm>
        </p:grpSpPr>
        <p:sp>
          <p:nvSpPr>
            <p:cNvPr id="36" name="Oval 35"/>
            <p:cNvSpPr/>
            <p:nvPr/>
          </p:nvSpPr>
          <p:spPr>
            <a:xfrm>
              <a:off x="3520170" y="1771650"/>
              <a:ext cx="938605" cy="938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81"/>
            <p:cNvSpPr>
              <a:spLocks noEditPoints="1"/>
            </p:cNvSpPr>
            <p:nvPr/>
          </p:nvSpPr>
          <p:spPr bwMode="auto">
            <a:xfrm>
              <a:off x="3787066" y="2037752"/>
              <a:ext cx="404813" cy="406400"/>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7" name="Group 101"/>
          <p:cNvGrpSpPr/>
          <p:nvPr/>
        </p:nvGrpSpPr>
        <p:grpSpPr>
          <a:xfrm>
            <a:off x="6717797" y="4439492"/>
            <a:ext cx="1319841" cy="1319841"/>
            <a:chOff x="4777111" y="3004956"/>
            <a:chExt cx="938605" cy="938605"/>
          </a:xfrm>
        </p:grpSpPr>
        <p:sp>
          <p:nvSpPr>
            <p:cNvPr id="39" name="Oval 38"/>
            <p:cNvSpPr/>
            <p:nvPr/>
          </p:nvSpPr>
          <p:spPr>
            <a:xfrm>
              <a:off x="4777111" y="3004956"/>
              <a:ext cx="938605" cy="938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8"/>
            <p:cNvGrpSpPr/>
            <p:nvPr/>
          </p:nvGrpSpPr>
          <p:grpSpPr>
            <a:xfrm>
              <a:off x="5054051" y="3249435"/>
              <a:ext cx="384724" cy="449646"/>
              <a:chOff x="2640013" y="2541588"/>
              <a:chExt cx="254000" cy="296862"/>
            </a:xfrm>
            <a:solidFill>
              <a:schemeClr val="bg1"/>
            </a:solidFill>
          </p:grpSpPr>
          <p:sp>
            <p:nvSpPr>
              <p:cNvPr id="81" name="Freeform 68"/>
              <p:cNvSpPr/>
              <p:nvPr/>
            </p:nvSpPr>
            <p:spPr bwMode="auto">
              <a:xfrm>
                <a:off x="2651125" y="2541588"/>
                <a:ext cx="242888" cy="233363"/>
              </a:xfrm>
              <a:custGeom>
                <a:avLst/>
                <a:gdLst/>
                <a:ahLst/>
                <a:cxnLst>
                  <a:cxn ang="0">
                    <a:pos x="88" y="14"/>
                  </a:cxn>
                  <a:cxn ang="0">
                    <a:pos x="95" y="7"/>
                  </a:cxn>
                  <a:cxn ang="0">
                    <a:pos x="88" y="0"/>
                  </a:cxn>
                  <a:cxn ang="0">
                    <a:pos x="81" y="7"/>
                  </a:cxn>
                  <a:cxn ang="0">
                    <a:pos x="82" y="11"/>
                  </a:cxn>
                  <a:cxn ang="0">
                    <a:pos x="46" y="35"/>
                  </a:cxn>
                  <a:cxn ang="0">
                    <a:pos x="13" y="3"/>
                  </a:cxn>
                  <a:cxn ang="0">
                    <a:pos x="5" y="1"/>
                  </a:cxn>
                  <a:cxn ang="0">
                    <a:pos x="0" y="8"/>
                  </a:cxn>
                  <a:cxn ang="0">
                    <a:pos x="24" y="67"/>
                  </a:cxn>
                  <a:cxn ang="0">
                    <a:pos x="83" y="91"/>
                  </a:cxn>
                  <a:cxn ang="0">
                    <a:pos x="90" y="87"/>
                  </a:cxn>
                  <a:cxn ang="0">
                    <a:pos x="89" y="78"/>
                  </a:cxn>
                  <a:cxn ang="0">
                    <a:pos x="60" y="49"/>
                  </a:cxn>
                  <a:cxn ang="0">
                    <a:pos x="84" y="13"/>
                  </a:cxn>
                  <a:cxn ang="0">
                    <a:pos x="88" y="14"/>
                  </a:cxn>
                </a:cxnLst>
                <a:rect l="0" t="0" r="r" b="b"/>
                <a:pathLst>
                  <a:path w="95" h="91">
                    <a:moveTo>
                      <a:pt x="88" y="14"/>
                    </a:moveTo>
                    <a:cubicBezTo>
                      <a:pt x="92" y="14"/>
                      <a:pt x="95" y="11"/>
                      <a:pt x="95" y="7"/>
                    </a:cubicBezTo>
                    <a:cubicBezTo>
                      <a:pt x="95" y="3"/>
                      <a:pt x="92" y="0"/>
                      <a:pt x="88" y="0"/>
                    </a:cubicBezTo>
                    <a:cubicBezTo>
                      <a:pt x="84" y="0"/>
                      <a:pt x="81" y="3"/>
                      <a:pt x="81" y="7"/>
                    </a:cubicBezTo>
                    <a:cubicBezTo>
                      <a:pt x="81" y="9"/>
                      <a:pt x="81" y="10"/>
                      <a:pt x="82" y="11"/>
                    </a:cubicBezTo>
                    <a:cubicBezTo>
                      <a:pt x="46" y="35"/>
                      <a:pt x="46" y="35"/>
                      <a:pt x="46" y="35"/>
                    </a:cubicBezTo>
                    <a:cubicBezTo>
                      <a:pt x="13" y="3"/>
                      <a:pt x="13" y="3"/>
                      <a:pt x="13" y="3"/>
                    </a:cubicBezTo>
                    <a:cubicBezTo>
                      <a:pt x="11" y="0"/>
                      <a:pt x="8" y="0"/>
                      <a:pt x="5" y="1"/>
                    </a:cubicBezTo>
                    <a:cubicBezTo>
                      <a:pt x="2" y="2"/>
                      <a:pt x="0" y="5"/>
                      <a:pt x="0" y="8"/>
                    </a:cubicBezTo>
                    <a:cubicBezTo>
                      <a:pt x="0" y="30"/>
                      <a:pt x="8" y="51"/>
                      <a:pt x="24" y="67"/>
                    </a:cubicBezTo>
                    <a:cubicBezTo>
                      <a:pt x="40" y="83"/>
                      <a:pt x="62" y="91"/>
                      <a:pt x="83" y="91"/>
                    </a:cubicBezTo>
                    <a:cubicBezTo>
                      <a:pt x="86" y="91"/>
                      <a:pt x="89" y="89"/>
                      <a:pt x="90" y="87"/>
                    </a:cubicBezTo>
                    <a:cubicBezTo>
                      <a:pt x="92" y="84"/>
                      <a:pt x="91" y="81"/>
                      <a:pt x="89" y="78"/>
                    </a:cubicBezTo>
                    <a:cubicBezTo>
                      <a:pt x="60" y="49"/>
                      <a:pt x="60" y="49"/>
                      <a:pt x="60" y="49"/>
                    </a:cubicBezTo>
                    <a:cubicBezTo>
                      <a:pt x="84" y="13"/>
                      <a:pt x="84" y="13"/>
                      <a:pt x="84" y="13"/>
                    </a:cubicBezTo>
                    <a:cubicBezTo>
                      <a:pt x="85" y="14"/>
                      <a:pt x="86" y="14"/>
                      <a:pt x="88" y="14"/>
                    </a:cubicBezTo>
                    <a:close/>
                  </a:path>
                </a:pathLst>
              </a:custGeom>
              <a:grpFill/>
              <a:ln w="9525">
                <a:noFill/>
                <a:round/>
              </a:ln>
            </p:spPr>
            <p:txBody>
              <a:bodyPr vert="horz" wrap="square" lIns="128580" tIns="64290" rIns="128580" bIns="64290" numCol="1" anchor="t" anchorCtr="0" compatLnSpc="1"/>
              <a:lstStyle/>
              <a:p>
                <a:endParaRPr lang="en-US"/>
              </a:p>
            </p:txBody>
          </p:sp>
          <p:sp>
            <p:nvSpPr>
              <p:cNvPr id="84" name="Freeform 69"/>
              <p:cNvSpPr/>
              <p:nvPr/>
            </p:nvSpPr>
            <p:spPr bwMode="auto">
              <a:xfrm>
                <a:off x="2640013" y="2730500"/>
                <a:ext cx="120650" cy="107950"/>
              </a:xfrm>
              <a:custGeom>
                <a:avLst/>
                <a:gdLst/>
                <a:ahLst/>
                <a:cxnLst>
                  <a:cxn ang="0">
                    <a:pos x="41" y="16"/>
                  </a:cxn>
                  <a:cxn ang="0">
                    <a:pos x="39" y="14"/>
                  </a:cxn>
                  <a:cxn ang="0">
                    <a:pos x="21" y="0"/>
                  </a:cxn>
                  <a:cxn ang="0">
                    <a:pos x="21" y="0"/>
                  </a:cxn>
                  <a:cxn ang="0">
                    <a:pos x="21" y="0"/>
                  </a:cxn>
                  <a:cxn ang="0">
                    <a:pos x="0" y="37"/>
                  </a:cxn>
                  <a:cxn ang="0">
                    <a:pos x="1" y="40"/>
                  </a:cxn>
                  <a:cxn ang="0">
                    <a:pos x="4" y="42"/>
                  </a:cxn>
                  <a:cxn ang="0">
                    <a:pos x="44" y="42"/>
                  </a:cxn>
                  <a:cxn ang="0">
                    <a:pos x="46" y="41"/>
                  </a:cxn>
                  <a:cxn ang="0">
                    <a:pos x="47" y="37"/>
                  </a:cxn>
                  <a:cxn ang="0">
                    <a:pos x="41" y="16"/>
                  </a:cxn>
                </a:cxnLst>
                <a:rect l="0" t="0" r="r" b="b"/>
                <a:pathLst>
                  <a:path w="47" h="42">
                    <a:moveTo>
                      <a:pt x="41" y="16"/>
                    </a:moveTo>
                    <a:cubicBezTo>
                      <a:pt x="41" y="15"/>
                      <a:pt x="40" y="15"/>
                      <a:pt x="39" y="14"/>
                    </a:cubicBezTo>
                    <a:cubicBezTo>
                      <a:pt x="33" y="11"/>
                      <a:pt x="27" y="6"/>
                      <a:pt x="21" y="0"/>
                    </a:cubicBezTo>
                    <a:cubicBezTo>
                      <a:pt x="21" y="0"/>
                      <a:pt x="21" y="0"/>
                      <a:pt x="21" y="0"/>
                    </a:cubicBezTo>
                    <a:cubicBezTo>
                      <a:pt x="21" y="0"/>
                      <a:pt x="21" y="0"/>
                      <a:pt x="21" y="0"/>
                    </a:cubicBezTo>
                    <a:cubicBezTo>
                      <a:pt x="0" y="37"/>
                      <a:pt x="0" y="37"/>
                      <a:pt x="0" y="37"/>
                    </a:cubicBezTo>
                    <a:cubicBezTo>
                      <a:pt x="0" y="38"/>
                      <a:pt x="0" y="39"/>
                      <a:pt x="1" y="40"/>
                    </a:cubicBezTo>
                    <a:cubicBezTo>
                      <a:pt x="1" y="41"/>
                      <a:pt x="2" y="42"/>
                      <a:pt x="4" y="42"/>
                    </a:cubicBezTo>
                    <a:cubicBezTo>
                      <a:pt x="44" y="42"/>
                      <a:pt x="44" y="42"/>
                      <a:pt x="44" y="42"/>
                    </a:cubicBezTo>
                    <a:cubicBezTo>
                      <a:pt x="45" y="42"/>
                      <a:pt x="46" y="42"/>
                      <a:pt x="46" y="41"/>
                    </a:cubicBezTo>
                    <a:cubicBezTo>
                      <a:pt x="47" y="40"/>
                      <a:pt x="47" y="39"/>
                      <a:pt x="47" y="37"/>
                    </a:cubicBezTo>
                    <a:lnTo>
                      <a:pt x="41" y="16"/>
                    </a:lnTo>
                    <a:close/>
                  </a:path>
                </a:pathLst>
              </a:custGeom>
              <a:grpFill/>
              <a:ln w="9525">
                <a:noFill/>
                <a:round/>
              </a:ln>
            </p:spPr>
            <p:txBody>
              <a:bodyPr vert="horz" wrap="square" lIns="128580" tIns="64290" rIns="128580" bIns="64290" numCol="1" anchor="t" anchorCtr="0" compatLnSpc="1"/>
              <a:lstStyle/>
              <a:p>
                <a:endParaRPr lang="en-US"/>
              </a:p>
            </p:txBody>
          </p:sp>
        </p:grpSp>
      </p:grpSp>
      <p:grpSp>
        <p:nvGrpSpPr>
          <p:cNvPr id="9" name="Group 102"/>
          <p:cNvGrpSpPr/>
          <p:nvPr/>
        </p:nvGrpSpPr>
        <p:grpSpPr>
          <a:xfrm>
            <a:off x="8485273" y="2705251"/>
            <a:ext cx="1319841" cy="1319841"/>
            <a:chOff x="6034052" y="1771650"/>
            <a:chExt cx="938605" cy="938605"/>
          </a:xfrm>
        </p:grpSpPr>
        <p:sp>
          <p:nvSpPr>
            <p:cNvPr id="43" name="Oval 42"/>
            <p:cNvSpPr/>
            <p:nvPr/>
          </p:nvSpPr>
          <p:spPr>
            <a:xfrm>
              <a:off x="6034052" y="1771650"/>
              <a:ext cx="938605" cy="9386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169"/>
            <p:cNvSpPr/>
            <p:nvPr/>
          </p:nvSpPr>
          <p:spPr bwMode="auto">
            <a:xfrm>
              <a:off x="6319998" y="2054639"/>
              <a:ext cx="366712" cy="372627"/>
            </a:xfrm>
            <a:custGeom>
              <a:avLst/>
              <a:gdLst/>
              <a:ahLst/>
              <a:cxnLst>
                <a:cxn ang="0">
                  <a:pos x="186" y="153"/>
                </a:cxn>
                <a:cxn ang="0">
                  <a:pos x="128" y="95"/>
                </a:cxn>
                <a:cxn ang="0">
                  <a:pos x="164" y="95"/>
                </a:cxn>
                <a:cxn ang="0">
                  <a:pos x="117" y="48"/>
                </a:cxn>
                <a:cxn ang="0">
                  <a:pos x="140" y="48"/>
                </a:cxn>
                <a:cxn ang="0">
                  <a:pos x="93" y="0"/>
                </a:cxn>
                <a:cxn ang="0">
                  <a:pos x="46" y="48"/>
                </a:cxn>
                <a:cxn ang="0">
                  <a:pos x="69" y="48"/>
                </a:cxn>
                <a:cxn ang="0">
                  <a:pos x="22" y="95"/>
                </a:cxn>
                <a:cxn ang="0">
                  <a:pos x="58" y="95"/>
                </a:cxn>
                <a:cxn ang="0">
                  <a:pos x="0" y="153"/>
                </a:cxn>
                <a:cxn ang="0">
                  <a:pos x="69" y="153"/>
                </a:cxn>
                <a:cxn ang="0">
                  <a:pos x="69" y="189"/>
                </a:cxn>
                <a:cxn ang="0">
                  <a:pos x="117" y="189"/>
                </a:cxn>
                <a:cxn ang="0">
                  <a:pos x="117" y="153"/>
                </a:cxn>
                <a:cxn ang="0">
                  <a:pos x="186" y="153"/>
                </a:cxn>
              </a:cxnLst>
              <a:rect l="0" t="0" r="r" b="b"/>
              <a:pathLst>
                <a:path w="186" h="189">
                  <a:moveTo>
                    <a:pt x="186" y="153"/>
                  </a:moveTo>
                  <a:lnTo>
                    <a:pt x="128" y="95"/>
                  </a:lnTo>
                  <a:lnTo>
                    <a:pt x="164" y="95"/>
                  </a:lnTo>
                  <a:lnTo>
                    <a:pt x="117" y="48"/>
                  </a:lnTo>
                  <a:lnTo>
                    <a:pt x="140" y="48"/>
                  </a:lnTo>
                  <a:lnTo>
                    <a:pt x="93" y="0"/>
                  </a:lnTo>
                  <a:lnTo>
                    <a:pt x="46" y="48"/>
                  </a:lnTo>
                  <a:lnTo>
                    <a:pt x="69" y="48"/>
                  </a:lnTo>
                  <a:lnTo>
                    <a:pt x="22" y="95"/>
                  </a:lnTo>
                  <a:lnTo>
                    <a:pt x="58" y="95"/>
                  </a:lnTo>
                  <a:lnTo>
                    <a:pt x="0" y="153"/>
                  </a:lnTo>
                  <a:lnTo>
                    <a:pt x="69" y="153"/>
                  </a:lnTo>
                  <a:lnTo>
                    <a:pt x="69" y="189"/>
                  </a:lnTo>
                  <a:lnTo>
                    <a:pt x="117" y="189"/>
                  </a:lnTo>
                  <a:lnTo>
                    <a:pt x="117" y="153"/>
                  </a:lnTo>
                  <a:lnTo>
                    <a:pt x="186" y="153"/>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0" name="Group 103"/>
          <p:cNvGrpSpPr/>
          <p:nvPr/>
        </p:nvGrpSpPr>
        <p:grpSpPr>
          <a:xfrm>
            <a:off x="10252753" y="4439492"/>
            <a:ext cx="1319841" cy="1319841"/>
            <a:chOff x="7290995" y="3004956"/>
            <a:chExt cx="938605" cy="938605"/>
          </a:xfrm>
        </p:grpSpPr>
        <p:sp>
          <p:nvSpPr>
            <p:cNvPr id="47" name="Oval 46"/>
            <p:cNvSpPr/>
            <p:nvPr/>
          </p:nvSpPr>
          <p:spPr>
            <a:xfrm>
              <a:off x="7290995" y="3004956"/>
              <a:ext cx="938605" cy="9386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7"/>
            <p:cNvGrpSpPr/>
            <p:nvPr/>
          </p:nvGrpSpPr>
          <p:grpSpPr>
            <a:xfrm>
              <a:off x="7565829" y="3268614"/>
              <a:ext cx="388937" cy="411288"/>
              <a:chOff x="1497013" y="1843088"/>
              <a:chExt cx="276226" cy="292100"/>
            </a:xfrm>
            <a:solidFill>
              <a:schemeClr val="bg1"/>
            </a:solidFill>
          </p:grpSpPr>
          <p:sp>
            <p:nvSpPr>
              <p:cNvPr id="89" name="Freeform 23"/>
              <p:cNvSpPr>
                <a:spLocks noEditPoints="1"/>
              </p:cNvSpPr>
              <p:nvPr/>
            </p:nvSpPr>
            <p:spPr bwMode="auto">
              <a:xfrm>
                <a:off x="1663701" y="1951038"/>
                <a:ext cx="109538" cy="184150"/>
              </a:xfrm>
              <a:custGeom>
                <a:avLst/>
                <a:gdLst/>
                <a:ahLst/>
                <a:cxnLst>
                  <a:cxn ang="0">
                    <a:pos x="22" y="0"/>
                  </a:cxn>
                  <a:cxn ang="0">
                    <a:pos x="0" y="22"/>
                  </a:cxn>
                  <a:cxn ang="0">
                    <a:pos x="7" y="38"/>
                  </a:cxn>
                  <a:cxn ang="0">
                    <a:pos x="7" y="73"/>
                  </a:cxn>
                  <a:cxn ang="0">
                    <a:pos x="22" y="58"/>
                  </a:cxn>
                  <a:cxn ang="0">
                    <a:pos x="36" y="73"/>
                  </a:cxn>
                  <a:cxn ang="0">
                    <a:pos x="36" y="38"/>
                  </a:cxn>
                  <a:cxn ang="0">
                    <a:pos x="43" y="22"/>
                  </a:cxn>
                  <a:cxn ang="0">
                    <a:pos x="22" y="0"/>
                  </a:cxn>
                  <a:cxn ang="0">
                    <a:pos x="22" y="37"/>
                  </a:cxn>
                  <a:cxn ang="0">
                    <a:pos x="7" y="22"/>
                  </a:cxn>
                  <a:cxn ang="0">
                    <a:pos x="22" y="7"/>
                  </a:cxn>
                  <a:cxn ang="0">
                    <a:pos x="36" y="22"/>
                  </a:cxn>
                  <a:cxn ang="0">
                    <a:pos x="22" y="37"/>
                  </a:cxn>
                </a:cxnLst>
                <a:rect l="0" t="0" r="r" b="b"/>
                <a:pathLst>
                  <a:path w="43" h="73">
                    <a:moveTo>
                      <a:pt x="22" y="0"/>
                    </a:moveTo>
                    <a:cubicBezTo>
                      <a:pt x="10" y="0"/>
                      <a:pt x="0" y="10"/>
                      <a:pt x="0" y="22"/>
                    </a:cubicBezTo>
                    <a:cubicBezTo>
                      <a:pt x="0" y="28"/>
                      <a:pt x="3" y="34"/>
                      <a:pt x="7" y="38"/>
                    </a:cubicBezTo>
                    <a:cubicBezTo>
                      <a:pt x="7" y="73"/>
                      <a:pt x="7" y="73"/>
                      <a:pt x="7" y="73"/>
                    </a:cubicBezTo>
                    <a:cubicBezTo>
                      <a:pt x="22" y="58"/>
                      <a:pt x="22" y="58"/>
                      <a:pt x="22" y="58"/>
                    </a:cubicBezTo>
                    <a:cubicBezTo>
                      <a:pt x="36" y="73"/>
                      <a:pt x="36" y="73"/>
                      <a:pt x="36" y="73"/>
                    </a:cubicBezTo>
                    <a:cubicBezTo>
                      <a:pt x="36" y="38"/>
                      <a:pt x="36" y="38"/>
                      <a:pt x="36" y="38"/>
                    </a:cubicBezTo>
                    <a:cubicBezTo>
                      <a:pt x="40" y="34"/>
                      <a:pt x="43" y="28"/>
                      <a:pt x="43" y="22"/>
                    </a:cubicBezTo>
                    <a:cubicBezTo>
                      <a:pt x="43" y="10"/>
                      <a:pt x="34" y="0"/>
                      <a:pt x="22" y="0"/>
                    </a:cubicBezTo>
                    <a:close/>
                    <a:moveTo>
                      <a:pt x="22" y="37"/>
                    </a:moveTo>
                    <a:cubicBezTo>
                      <a:pt x="14" y="37"/>
                      <a:pt x="7" y="30"/>
                      <a:pt x="7" y="22"/>
                    </a:cubicBezTo>
                    <a:cubicBezTo>
                      <a:pt x="7" y="14"/>
                      <a:pt x="14" y="7"/>
                      <a:pt x="22" y="7"/>
                    </a:cubicBezTo>
                    <a:cubicBezTo>
                      <a:pt x="30" y="7"/>
                      <a:pt x="36" y="14"/>
                      <a:pt x="36" y="22"/>
                    </a:cubicBezTo>
                    <a:cubicBezTo>
                      <a:pt x="36" y="30"/>
                      <a:pt x="30" y="37"/>
                      <a:pt x="22" y="37"/>
                    </a:cubicBezTo>
                    <a:close/>
                  </a:path>
                </a:pathLst>
              </a:custGeom>
              <a:grpFill/>
              <a:ln w="9525">
                <a:noFill/>
                <a:round/>
              </a:ln>
            </p:spPr>
            <p:txBody>
              <a:bodyPr vert="horz" wrap="square" lIns="128580" tIns="64290" rIns="128580" bIns="64290" numCol="1" anchor="t" anchorCtr="0" compatLnSpc="1"/>
              <a:lstStyle/>
              <a:p>
                <a:endParaRPr lang="en-US"/>
              </a:p>
            </p:txBody>
          </p:sp>
          <p:sp>
            <p:nvSpPr>
              <p:cNvPr id="90" name="Freeform 24"/>
              <p:cNvSpPr/>
              <p:nvPr/>
            </p:nvSpPr>
            <p:spPr bwMode="auto">
              <a:xfrm>
                <a:off x="1497013" y="1843088"/>
                <a:ext cx="239713" cy="292100"/>
              </a:xfrm>
              <a:custGeom>
                <a:avLst/>
                <a:gdLst/>
                <a:ahLst/>
                <a:cxnLst>
                  <a:cxn ang="0">
                    <a:pos x="78" y="160"/>
                  </a:cxn>
                  <a:cxn ang="0">
                    <a:pos x="24" y="160"/>
                  </a:cxn>
                  <a:cxn ang="0">
                    <a:pos x="24" y="22"/>
                  </a:cxn>
                  <a:cxn ang="0">
                    <a:pos x="89" y="22"/>
                  </a:cxn>
                  <a:cxn ang="0">
                    <a:pos x="123" y="57"/>
                  </a:cxn>
                  <a:cxn ang="0">
                    <a:pos x="151" y="57"/>
                  </a:cxn>
                  <a:cxn ang="0">
                    <a:pos x="151" y="52"/>
                  </a:cxn>
                  <a:cxn ang="0">
                    <a:pos x="99" y="0"/>
                  </a:cxn>
                  <a:cxn ang="0">
                    <a:pos x="0" y="0"/>
                  </a:cxn>
                  <a:cxn ang="0">
                    <a:pos x="0" y="184"/>
                  </a:cxn>
                  <a:cxn ang="0">
                    <a:pos x="101" y="184"/>
                  </a:cxn>
                  <a:cxn ang="0">
                    <a:pos x="78" y="162"/>
                  </a:cxn>
                  <a:cxn ang="0">
                    <a:pos x="78" y="160"/>
                  </a:cxn>
                </a:cxnLst>
                <a:rect l="0" t="0" r="r" b="b"/>
                <a:pathLst>
                  <a:path w="151" h="184">
                    <a:moveTo>
                      <a:pt x="78" y="160"/>
                    </a:moveTo>
                    <a:lnTo>
                      <a:pt x="24" y="160"/>
                    </a:lnTo>
                    <a:lnTo>
                      <a:pt x="24" y="22"/>
                    </a:lnTo>
                    <a:lnTo>
                      <a:pt x="89" y="22"/>
                    </a:lnTo>
                    <a:lnTo>
                      <a:pt x="123" y="57"/>
                    </a:lnTo>
                    <a:lnTo>
                      <a:pt x="151" y="57"/>
                    </a:lnTo>
                    <a:lnTo>
                      <a:pt x="151" y="52"/>
                    </a:lnTo>
                    <a:lnTo>
                      <a:pt x="99" y="0"/>
                    </a:lnTo>
                    <a:lnTo>
                      <a:pt x="0" y="0"/>
                    </a:lnTo>
                    <a:lnTo>
                      <a:pt x="0" y="184"/>
                    </a:lnTo>
                    <a:lnTo>
                      <a:pt x="101" y="184"/>
                    </a:lnTo>
                    <a:lnTo>
                      <a:pt x="78" y="162"/>
                    </a:lnTo>
                    <a:lnTo>
                      <a:pt x="78" y="160"/>
                    </a:lnTo>
                    <a:close/>
                  </a:path>
                </a:pathLst>
              </a:custGeom>
              <a:grpFill/>
              <a:ln w="9525">
                <a:noFill/>
                <a:round/>
              </a:ln>
            </p:spPr>
            <p:txBody>
              <a:bodyPr vert="horz" wrap="square" lIns="128580" tIns="64290" rIns="128580" bIns="64290" numCol="1" anchor="t" anchorCtr="0" compatLnSpc="1"/>
              <a:lstStyle/>
              <a:p>
                <a:endParaRPr lang="en-US"/>
              </a:p>
            </p:txBody>
          </p:sp>
          <p:sp>
            <p:nvSpPr>
              <p:cNvPr id="96" name="Rectangle 25"/>
              <p:cNvSpPr>
                <a:spLocks noChangeArrowheads="1"/>
              </p:cNvSpPr>
              <p:nvPr/>
            </p:nvSpPr>
            <p:spPr bwMode="auto">
              <a:xfrm>
                <a:off x="1552576" y="1933575"/>
                <a:ext cx="93663" cy="17463"/>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97" name="Rectangle 26"/>
              <p:cNvSpPr>
                <a:spLocks noChangeArrowheads="1"/>
              </p:cNvSpPr>
              <p:nvPr/>
            </p:nvSpPr>
            <p:spPr bwMode="auto">
              <a:xfrm>
                <a:off x="1552576" y="1968500"/>
                <a:ext cx="93663" cy="20638"/>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98" name="Rectangle 27"/>
              <p:cNvSpPr>
                <a:spLocks noChangeArrowheads="1"/>
              </p:cNvSpPr>
              <p:nvPr/>
            </p:nvSpPr>
            <p:spPr bwMode="auto">
              <a:xfrm>
                <a:off x="1552576" y="2006600"/>
                <a:ext cx="93663" cy="17463"/>
              </a:xfrm>
              <a:prstGeom prst="rect">
                <a:avLst/>
              </a:prstGeom>
              <a:grpFill/>
              <a:ln w="9525">
                <a:noFill/>
                <a:miter lim="800000"/>
              </a:ln>
            </p:spPr>
            <p:txBody>
              <a:bodyPr vert="horz" wrap="square" lIns="128580" tIns="64290" rIns="128580" bIns="64290" numCol="1" anchor="t" anchorCtr="0" compatLnSpc="1"/>
              <a:lstStyle/>
              <a:p>
                <a:endParaRPr lang="en-US"/>
              </a:p>
            </p:txBody>
          </p:sp>
        </p:grpSp>
      </p:grpSp>
      <p:sp>
        <p:nvSpPr>
          <p:cNvPr id="38" name="文本框 37"/>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381000" y="289867"/>
            <a:ext cx="458492" cy="446733"/>
            <a:chOff x="381000" y="289867"/>
            <a:chExt cx="458492" cy="446733"/>
          </a:xfrm>
        </p:grpSpPr>
        <p:sp>
          <p:nvSpPr>
            <p:cNvPr id="41" name="矩形 4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strips(downRight)">
                                      <p:cBhvr>
                                        <p:cTn id="17" dur="500"/>
                                        <p:tgtEl>
                                          <p:spTgt spid="9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 presetClass="entr" presetSubtype="1" accel="50000" decel="5000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500" fill="hold"/>
                                        <p:tgtEl>
                                          <p:spTgt spid="70"/>
                                        </p:tgtEl>
                                        <p:attrNameLst>
                                          <p:attrName>ppt_x</p:attrName>
                                        </p:attrNameLst>
                                      </p:cBhvr>
                                      <p:tavLst>
                                        <p:tav tm="0">
                                          <p:val>
                                            <p:strVal val="#ppt_x"/>
                                          </p:val>
                                        </p:tav>
                                        <p:tav tm="100000">
                                          <p:val>
                                            <p:strVal val="#ppt_x"/>
                                          </p:val>
                                        </p:tav>
                                      </p:tavLst>
                                    </p:anim>
                                    <p:anim calcmode="lin" valueType="num">
                                      <p:cBhvr additive="base">
                                        <p:cTn id="27" dur="500" fill="hold"/>
                                        <p:tgtEl>
                                          <p:spTgt spid="70"/>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8" presetClass="entr" presetSubtype="3"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trips(upRight)">
                                      <p:cBhvr>
                                        <p:cTn id="31" dur="500"/>
                                        <p:tgtEl>
                                          <p:spTgt spid="58"/>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18" presetClass="entr" presetSubtype="6"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strips(downRight)">
                                      <p:cBhvr>
                                        <p:cTn id="45" dur="500"/>
                                        <p:tgtEl>
                                          <p:spTgt spid="55"/>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2" presetClass="entr" presetSubtype="1" accel="50000" decel="5000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18" presetClass="entr" presetSubtype="3"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strips(upRight)">
                                      <p:cBhvr>
                                        <p:cTn id="59" dur="500"/>
                                        <p:tgtEl>
                                          <p:spTgt spid="62"/>
                                        </p:tgtEl>
                                      </p:cBhvr>
                                    </p:animEffect>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ppt_x"/>
                                          </p:val>
                                        </p:tav>
                                        <p:tav tm="100000">
                                          <p:val>
                                            <p:strVal val="#ppt_x"/>
                                          </p:val>
                                        </p:tav>
                                      </p:tavLst>
                                    </p:anim>
                                    <p:anim calcmode="lin" valueType="num">
                                      <p:cBhvr additive="base">
                                        <p:cTn id="69" dur="500" fill="hold"/>
                                        <p:tgtEl>
                                          <p:spTgt spid="67"/>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18" presetClass="entr" presetSubtype="6"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strips(downRight)">
                                      <p:cBhvr>
                                        <p:cTn id="73" dur="500"/>
                                        <p:tgtEl>
                                          <p:spTgt spid="5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par>
                                <p:cTn id="80" presetID="2" presetClass="entr" presetSubtype="1" accel="50000" decel="5000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ppt_x"/>
                                          </p:val>
                                        </p:tav>
                                        <p:tav tm="100000">
                                          <p:val>
                                            <p:strVal val="#ppt_x"/>
                                          </p:val>
                                        </p:tav>
                                      </p:tavLst>
                                    </p:anim>
                                    <p:anim calcmode="lin" valueType="num">
                                      <p:cBhvr additive="base">
                                        <p:cTn id="83"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65" grpId="0"/>
      <p:bldP spid="67"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p:nvPr/>
        </p:nvGrpSpPr>
        <p:grpSpPr>
          <a:xfrm>
            <a:off x="1510277" y="2020847"/>
            <a:ext cx="2893060" cy="3281257"/>
            <a:chOff x="1073783" y="1305084"/>
            <a:chExt cx="2057400" cy="2333466"/>
          </a:xfrm>
        </p:grpSpPr>
        <p:sp>
          <p:nvSpPr>
            <p:cNvPr id="5" name="Round Same Side Corner Rectangle 4"/>
            <p:cNvSpPr/>
            <p:nvPr/>
          </p:nvSpPr>
          <p:spPr>
            <a:xfrm>
              <a:off x="1073783" y="1504950"/>
              <a:ext cx="2057400" cy="609600"/>
            </a:xfrm>
            <a:prstGeom prst="round2SameRect">
              <a:avLst/>
            </a:prstGeom>
            <a:gradFill>
              <a:gsLst>
                <a:gs pos="2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5"/>
            <p:cNvGrpSpPr/>
            <p:nvPr/>
          </p:nvGrpSpPr>
          <p:grpSpPr>
            <a:xfrm>
              <a:off x="1418274" y="1305084"/>
              <a:ext cx="1376359" cy="428622"/>
              <a:chOff x="3919541" y="1378744"/>
              <a:chExt cx="1376359" cy="428622"/>
            </a:xfrm>
          </p:grpSpPr>
          <p:grpSp>
            <p:nvGrpSpPr>
              <p:cNvPr id="4" name="Group 9"/>
              <p:cNvGrpSpPr/>
              <p:nvPr/>
            </p:nvGrpSpPr>
            <p:grpSpPr>
              <a:xfrm>
                <a:off x="3919541" y="1378744"/>
                <a:ext cx="152400" cy="428622"/>
                <a:chOff x="3919541" y="1390650"/>
                <a:chExt cx="152400" cy="428622"/>
              </a:xfrm>
            </p:grpSpPr>
            <p:sp>
              <p:nvSpPr>
                <p:cNvPr id="9" name="Oval 8"/>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10"/>
              <p:cNvGrpSpPr/>
              <p:nvPr/>
            </p:nvGrpSpPr>
            <p:grpSpPr>
              <a:xfrm>
                <a:off x="4164333" y="1378744"/>
                <a:ext cx="152400" cy="428622"/>
                <a:chOff x="3919541" y="1390650"/>
                <a:chExt cx="152400" cy="428622"/>
              </a:xfrm>
            </p:grpSpPr>
            <p:sp>
              <p:nvSpPr>
                <p:cNvPr id="12" name="Oval 11"/>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3"/>
              <p:cNvGrpSpPr/>
              <p:nvPr/>
            </p:nvGrpSpPr>
            <p:grpSpPr>
              <a:xfrm>
                <a:off x="4409125" y="1378744"/>
                <a:ext cx="152400" cy="428622"/>
                <a:chOff x="3919541" y="1390650"/>
                <a:chExt cx="152400" cy="428622"/>
              </a:xfrm>
            </p:grpSpPr>
            <p:sp>
              <p:nvSpPr>
                <p:cNvPr id="15" name="Oval 14"/>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6"/>
              <p:cNvGrpSpPr/>
              <p:nvPr/>
            </p:nvGrpSpPr>
            <p:grpSpPr>
              <a:xfrm>
                <a:off x="4653917" y="1378744"/>
                <a:ext cx="152400" cy="428622"/>
                <a:chOff x="3919541" y="1390650"/>
                <a:chExt cx="152400" cy="428622"/>
              </a:xfrm>
            </p:grpSpPr>
            <p:sp>
              <p:nvSpPr>
                <p:cNvPr id="18" name="Oval 17"/>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9"/>
              <p:cNvGrpSpPr/>
              <p:nvPr/>
            </p:nvGrpSpPr>
            <p:grpSpPr>
              <a:xfrm>
                <a:off x="4898709" y="1378744"/>
                <a:ext cx="152400" cy="428622"/>
                <a:chOff x="3919541" y="1390650"/>
                <a:chExt cx="152400" cy="428622"/>
              </a:xfrm>
            </p:grpSpPr>
            <p:sp>
              <p:nvSpPr>
                <p:cNvPr id="21" name="Oval 20"/>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22"/>
              <p:cNvGrpSpPr/>
              <p:nvPr/>
            </p:nvGrpSpPr>
            <p:grpSpPr>
              <a:xfrm>
                <a:off x="5143500" y="1378744"/>
                <a:ext cx="152400" cy="428622"/>
                <a:chOff x="3919541" y="1390650"/>
                <a:chExt cx="152400" cy="428622"/>
              </a:xfrm>
            </p:grpSpPr>
            <p:sp>
              <p:nvSpPr>
                <p:cNvPr id="24" name="Oval 23"/>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7" name="Text Placeholder 3"/>
          <p:cNvSpPr txBox="1"/>
          <p:nvPr/>
        </p:nvSpPr>
        <p:spPr>
          <a:xfrm>
            <a:off x="2309773" y="2705288"/>
            <a:ext cx="1294072"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September</a:t>
            </a:r>
          </a:p>
        </p:txBody>
      </p:sp>
      <p:sp>
        <p:nvSpPr>
          <p:cNvPr id="28" name="Text Placeholder 3"/>
          <p:cNvSpPr txBox="1"/>
          <p:nvPr/>
        </p:nvSpPr>
        <p:spPr>
          <a:xfrm>
            <a:off x="2147259"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1"/>
                </a:solidFill>
                <a:cs typeface="A Thuluth" pitchFamily="2" charset="-78"/>
              </a:rPr>
              <a:t>15</a:t>
            </a:r>
          </a:p>
        </p:txBody>
      </p:sp>
      <p:grpSp>
        <p:nvGrpSpPr>
          <p:cNvPr id="23" name="Group 88"/>
          <p:cNvGrpSpPr/>
          <p:nvPr/>
        </p:nvGrpSpPr>
        <p:grpSpPr>
          <a:xfrm>
            <a:off x="4974362" y="2020847"/>
            <a:ext cx="2893060" cy="3281257"/>
            <a:chOff x="3537267" y="1305084"/>
            <a:chExt cx="2057400" cy="2333466"/>
          </a:xfrm>
        </p:grpSpPr>
        <p:sp>
          <p:nvSpPr>
            <p:cNvPr id="31" name="Round Same Side Corner Rectangle 30"/>
            <p:cNvSpPr/>
            <p:nvPr/>
          </p:nvSpPr>
          <p:spPr>
            <a:xfrm>
              <a:off x="3537267" y="1504950"/>
              <a:ext cx="2057400" cy="609600"/>
            </a:xfrm>
            <a:prstGeom prst="round2SameRect">
              <a:avLst/>
            </a:prstGeom>
            <a:gradFill>
              <a:gsLst>
                <a:gs pos="2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Same Side Corner Rectangle 31"/>
            <p:cNvSpPr/>
            <p:nvPr/>
          </p:nvSpPr>
          <p:spPr>
            <a:xfrm rot="10800000">
              <a:off x="3537267"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lded Corner 32"/>
            <p:cNvSpPr/>
            <p:nvPr/>
          </p:nvSpPr>
          <p:spPr>
            <a:xfrm>
              <a:off x="3594417"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33"/>
            <p:cNvGrpSpPr/>
            <p:nvPr/>
          </p:nvGrpSpPr>
          <p:grpSpPr>
            <a:xfrm>
              <a:off x="3881758" y="1305084"/>
              <a:ext cx="1376359" cy="428622"/>
              <a:chOff x="3919541" y="1378744"/>
              <a:chExt cx="1376359" cy="428622"/>
            </a:xfrm>
          </p:grpSpPr>
          <p:grpSp>
            <p:nvGrpSpPr>
              <p:cNvPr id="29" name="Group 37"/>
              <p:cNvGrpSpPr/>
              <p:nvPr/>
            </p:nvGrpSpPr>
            <p:grpSpPr>
              <a:xfrm>
                <a:off x="3919541" y="1378744"/>
                <a:ext cx="152400" cy="428622"/>
                <a:chOff x="3919541" y="1390650"/>
                <a:chExt cx="152400" cy="428622"/>
              </a:xfrm>
            </p:grpSpPr>
            <p:sp>
              <p:nvSpPr>
                <p:cNvPr id="56" name="Oval 5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38"/>
              <p:cNvGrpSpPr/>
              <p:nvPr/>
            </p:nvGrpSpPr>
            <p:grpSpPr>
              <a:xfrm>
                <a:off x="4164333" y="1378744"/>
                <a:ext cx="152400" cy="428622"/>
                <a:chOff x="3919541" y="1390650"/>
                <a:chExt cx="152400" cy="428622"/>
              </a:xfrm>
            </p:grpSpPr>
            <p:sp>
              <p:nvSpPr>
                <p:cNvPr id="54" name="Oval 53"/>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9"/>
              <p:cNvGrpSpPr/>
              <p:nvPr/>
            </p:nvGrpSpPr>
            <p:grpSpPr>
              <a:xfrm>
                <a:off x="4409125" y="1378744"/>
                <a:ext cx="152400" cy="428622"/>
                <a:chOff x="3919541" y="1390650"/>
                <a:chExt cx="152400" cy="428622"/>
              </a:xfrm>
            </p:grpSpPr>
            <p:sp>
              <p:nvSpPr>
                <p:cNvPr id="52" name="Oval 51"/>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40"/>
              <p:cNvGrpSpPr/>
              <p:nvPr/>
            </p:nvGrpSpPr>
            <p:grpSpPr>
              <a:xfrm>
                <a:off x="4653917" y="1378744"/>
                <a:ext cx="152400" cy="428622"/>
                <a:chOff x="3919541" y="1390650"/>
                <a:chExt cx="152400" cy="428622"/>
              </a:xfrm>
            </p:grpSpPr>
            <p:sp>
              <p:nvSpPr>
                <p:cNvPr id="50" name="Oval 49"/>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41"/>
              <p:cNvGrpSpPr/>
              <p:nvPr/>
            </p:nvGrpSpPr>
            <p:grpSpPr>
              <a:xfrm>
                <a:off x="4898709" y="1378744"/>
                <a:ext cx="152400" cy="428622"/>
                <a:chOff x="3919541" y="1390650"/>
                <a:chExt cx="152400" cy="428622"/>
              </a:xfrm>
            </p:grpSpPr>
            <p:sp>
              <p:nvSpPr>
                <p:cNvPr id="48" name="Oval 47"/>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43"/>
              <p:cNvGrpSpPr/>
              <p:nvPr/>
            </p:nvGrpSpPr>
            <p:grpSpPr>
              <a:xfrm>
                <a:off x="5143500" y="1378744"/>
                <a:ext cx="152400" cy="428622"/>
                <a:chOff x="3919541" y="1390650"/>
                <a:chExt cx="152400" cy="428622"/>
              </a:xfrm>
            </p:grpSpPr>
            <p:sp>
              <p:nvSpPr>
                <p:cNvPr id="46" name="Oval 4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5" name="Text Placeholder 3"/>
          <p:cNvSpPr txBox="1"/>
          <p:nvPr/>
        </p:nvSpPr>
        <p:spPr>
          <a:xfrm>
            <a:off x="5812553" y="2705288"/>
            <a:ext cx="1216679"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December</a:t>
            </a:r>
          </a:p>
        </p:txBody>
      </p:sp>
      <p:sp>
        <p:nvSpPr>
          <p:cNvPr id="36" name="Text Placeholder 3"/>
          <p:cNvSpPr txBox="1"/>
          <p:nvPr/>
        </p:nvSpPr>
        <p:spPr>
          <a:xfrm>
            <a:off x="5611343"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2"/>
                </a:solidFill>
                <a:cs typeface="A Thuluth" pitchFamily="2" charset="-78"/>
              </a:rPr>
              <a:t>12</a:t>
            </a:r>
          </a:p>
        </p:txBody>
      </p:sp>
      <p:grpSp>
        <p:nvGrpSpPr>
          <p:cNvPr id="41" name="Group 89"/>
          <p:cNvGrpSpPr/>
          <p:nvPr/>
        </p:nvGrpSpPr>
        <p:grpSpPr>
          <a:xfrm>
            <a:off x="8438444" y="2020847"/>
            <a:ext cx="2893060" cy="3281257"/>
            <a:chOff x="6000750" y="1305084"/>
            <a:chExt cx="2057400" cy="2333466"/>
          </a:xfrm>
        </p:grpSpPr>
        <p:sp>
          <p:nvSpPr>
            <p:cNvPr id="59" name="Round Same Side Corner Rectangle 58"/>
            <p:cNvSpPr/>
            <p:nvPr/>
          </p:nvSpPr>
          <p:spPr>
            <a:xfrm>
              <a:off x="6000750" y="1504950"/>
              <a:ext cx="2057400" cy="609600"/>
            </a:xfrm>
            <a:prstGeom prst="round2SameRect">
              <a:avLst/>
            </a:prstGeom>
            <a:gradFill>
              <a:gsLst>
                <a:gs pos="200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 Same Side Corner Rectangle 59"/>
            <p:cNvSpPr/>
            <p:nvPr/>
          </p:nvSpPr>
          <p:spPr>
            <a:xfrm rot="10800000">
              <a:off x="6000750"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olded Corner 60"/>
            <p:cNvSpPr/>
            <p:nvPr/>
          </p:nvSpPr>
          <p:spPr>
            <a:xfrm>
              <a:off x="6057900"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61"/>
            <p:cNvGrpSpPr/>
            <p:nvPr/>
          </p:nvGrpSpPr>
          <p:grpSpPr>
            <a:xfrm>
              <a:off x="6345241" y="1305084"/>
              <a:ext cx="1376359" cy="428622"/>
              <a:chOff x="3919541" y="1378744"/>
              <a:chExt cx="1376359" cy="428622"/>
            </a:xfrm>
          </p:grpSpPr>
          <p:grpSp>
            <p:nvGrpSpPr>
              <p:cNvPr id="43" name="Group 64"/>
              <p:cNvGrpSpPr/>
              <p:nvPr/>
            </p:nvGrpSpPr>
            <p:grpSpPr>
              <a:xfrm>
                <a:off x="3919541" y="1378744"/>
                <a:ext cx="152400" cy="428622"/>
                <a:chOff x="3919541" y="1390650"/>
                <a:chExt cx="152400" cy="428622"/>
              </a:xfrm>
            </p:grpSpPr>
            <p:sp>
              <p:nvSpPr>
                <p:cNvPr id="81" name="Oval 8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65"/>
              <p:cNvGrpSpPr/>
              <p:nvPr/>
            </p:nvGrpSpPr>
            <p:grpSpPr>
              <a:xfrm>
                <a:off x="4164333" y="1378744"/>
                <a:ext cx="152400" cy="428622"/>
                <a:chOff x="3919541" y="1390650"/>
                <a:chExt cx="152400" cy="428622"/>
              </a:xfrm>
            </p:grpSpPr>
            <p:sp>
              <p:nvSpPr>
                <p:cNvPr id="79" name="Oval 78"/>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66"/>
              <p:cNvGrpSpPr/>
              <p:nvPr/>
            </p:nvGrpSpPr>
            <p:grpSpPr>
              <a:xfrm>
                <a:off x="4409125" y="1378744"/>
                <a:ext cx="152400" cy="428622"/>
                <a:chOff x="3919541" y="1390650"/>
                <a:chExt cx="152400" cy="428622"/>
              </a:xfrm>
            </p:grpSpPr>
            <p:sp>
              <p:nvSpPr>
                <p:cNvPr id="77" name="Oval 76"/>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7"/>
              <p:cNvGrpSpPr/>
              <p:nvPr/>
            </p:nvGrpSpPr>
            <p:grpSpPr>
              <a:xfrm>
                <a:off x="4653917" y="1378744"/>
                <a:ext cx="152400" cy="428622"/>
                <a:chOff x="3919541" y="1390650"/>
                <a:chExt cx="152400" cy="428622"/>
              </a:xfrm>
            </p:grpSpPr>
            <p:sp>
              <p:nvSpPr>
                <p:cNvPr id="75" name="Oval 74"/>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8"/>
              <p:cNvGrpSpPr/>
              <p:nvPr/>
            </p:nvGrpSpPr>
            <p:grpSpPr>
              <a:xfrm>
                <a:off x="4898709" y="1378744"/>
                <a:ext cx="152400" cy="428622"/>
                <a:chOff x="3919541" y="1390650"/>
                <a:chExt cx="152400" cy="428622"/>
              </a:xfrm>
            </p:grpSpPr>
            <p:sp>
              <p:nvSpPr>
                <p:cNvPr id="73" name="Oval 72"/>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9"/>
              <p:cNvGrpSpPr/>
              <p:nvPr/>
            </p:nvGrpSpPr>
            <p:grpSpPr>
              <a:xfrm>
                <a:off x="5143500" y="1378744"/>
                <a:ext cx="152400" cy="428622"/>
                <a:chOff x="3919541" y="1390650"/>
                <a:chExt cx="152400" cy="428622"/>
              </a:xfrm>
            </p:grpSpPr>
            <p:sp>
              <p:nvSpPr>
                <p:cNvPr id="71" name="Oval 7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3" name="Text Placeholder 3"/>
          <p:cNvSpPr txBox="1"/>
          <p:nvPr/>
        </p:nvSpPr>
        <p:spPr>
          <a:xfrm>
            <a:off x="9360601" y="2705288"/>
            <a:ext cx="1048749"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February</a:t>
            </a:r>
          </a:p>
        </p:txBody>
      </p:sp>
      <p:sp>
        <p:nvSpPr>
          <p:cNvPr id="64" name="Text Placeholder 3"/>
          <p:cNvSpPr txBox="1"/>
          <p:nvPr/>
        </p:nvSpPr>
        <p:spPr>
          <a:xfrm>
            <a:off x="9075426"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3"/>
                </a:solidFill>
                <a:cs typeface="A Thuluth" pitchFamily="2" charset="-78"/>
              </a:rPr>
              <a:t>14</a:t>
            </a:r>
          </a:p>
        </p:txBody>
      </p:sp>
      <p:sp>
        <p:nvSpPr>
          <p:cNvPr id="85" name="Text Placeholder 3"/>
          <p:cNvSpPr txBox="1"/>
          <p:nvPr/>
        </p:nvSpPr>
        <p:spPr>
          <a:xfrm>
            <a:off x="1587386"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1"/>
                </a:solidFill>
              </a:rPr>
              <a:t>Title Goes Here</a:t>
            </a:r>
            <a:r>
              <a:rPr lang="en-US" sz="1405" b="1" dirty="0">
                <a:solidFill>
                  <a:schemeClr val="tx1">
                    <a:lumMod val="50000"/>
                    <a:lumOff val="50000"/>
                  </a:schemeClr>
                </a:solidFill>
              </a:rPr>
              <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6" name="Text Placeholder 3"/>
          <p:cNvSpPr txBox="1"/>
          <p:nvPr/>
        </p:nvSpPr>
        <p:spPr>
          <a:xfrm>
            <a:off x="5069648"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2"/>
                </a:solidFill>
              </a:rPr>
              <a:t>Title Goes Here</a:t>
            </a:r>
            <a:r>
              <a:rPr lang="en-US" sz="1405" b="1" dirty="0">
                <a:solidFill>
                  <a:schemeClr val="tx1">
                    <a:lumMod val="50000"/>
                    <a:lumOff val="50000"/>
                  </a:schemeClr>
                </a:solidFill>
              </a:rPr>
              <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7" name="Text Placeholder 3"/>
          <p:cNvSpPr txBox="1"/>
          <p:nvPr/>
        </p:nvSpPr>
        <p:spPr>
          <a:xfrm>
            <a:off x="8586098"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3"/>
                </a:solidFill>
              </a:rPr>
              <a:t>Title Goes Here</a:t>
            </a:r>
            <a:r>
              <a:rPr lang="en-US" sz="1405" b="1" dirty="0">
                <a:solidFill>
                  <a:schemeClr val="tx1">
                    <a:lumMod val="50000"/>
                    <a:lumOff val="50000"/>
                  </a:schemeClr>
                </a:solidFill>
              </a:rPr>
              <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3" name="文本框 8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4" name="组合 83"/>
          <p:cNvGrpSpPr/>
          <p:nvPr/>
        </p:nvGrpSpPr>
        <p:grpSpPr>
          <a:xfrm>
            <a:off x="381000" y="289867"/>
            <a:ext cx="458492" cy="446733"/>
            <a:chOff x="381000" y="289867"/>
            <a:chExt cx="458492" cy="446733"/>
          </a:xfrm>
        </p:grpSpPr>
        <p:sp>
          <p:nvSpPr>
            <p:cNvPr id="88" name="矩形 87"/>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ppt_x"/>
                                          </p:val>
                                        </p:tav>
                                        <p:tav tm="100000">
                                          <p:val>
                                            <p:strVal val="#ppt_x"/>
                                          </p:val>
                                        </p:tav>
                                      </p:tavLst>
                                    </p:anim>
                                    <p:anim calcmode="lin" valueType="num">
                                      <p:cBhvr additive="base">
                                        <p:cTn id="22" dur="500" fill="hold"/>
                                        <p:tgtEl>
                                          <p:spTgt spid="8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2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ppt_x"/>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5" grpId="0"/>
      <p:bldP spid="36" grpId="0"/>
      <p:bldP spid="63" grpId="0"/>
      <p:bldP spid="64" grpId="0"/>
      <p:bldP spid="85" grpId="0"/>
      <p:bldP spid="86"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p:cNvSpPr/>
          <p:nvPr/>
        </p:nvSpPr>
        <p:spPr>
          <a:xfrm>
            <a:off x="2491600" y="2035857"/>
            <a:ext cx="857203" cy="589327"/>
          </a:xfrm>
          <a:prstGeom prst="wedgeRectCallout">
            <a:avLst>
              <a:gd name="adj1" fmla="val -33333"/>
              <a:gd name="adj2" fmla="val 110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grpSp>
        <p:nvGrpSpPr>
          <p:cNvPr id="8" name="Group 58"/>
          <p:cNvGrpSpPr/>
          <p:nvPr/>
        </p:nvGrpSpPr>
        <p:grpSpPr>
          <a:xfrm>
            <a:off x="2813052" y="2918731"/>
            <a:ext cx="2143007" cy="321451"/>
            <a:chOff x="2000251" y="2075656"/>
            <a:chExt cx="1524000" cy="228600"/>
          </a:xfrm>
        </p:grpSpPr>
        <p:cxnSp>
          <p:nvCxnSpPr>
            <p:cNvPr id="11" name="Straight Connector 10"/>
            <p:cNvCxnSpPr/>
            <p:nvPr/>
          </p:nvCxnSpPr>
          <p:spPr>
            <a:xfrm>
              <a:off x="2000251" y="2189162"/>
              <a:ext cx="15240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Chevron 11"/>
            <p:cNvSpPr/>
            <p:nvPr/>
          </p:nvSpPr>
          <p:spPr>
            <a:xfrm>
              <a:off x="2647951" y="2075656"/>
              <a:ext cx="228600" cy="228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Rectangular Callout 15"/>
          <p:cNvSpPr/>
          <p:nvPr/>
        </p:nvSpPr>
        <p:spPr>
          <a:xfrm>
            <a:off x="6134713" y="2035857"/>
            <a:ext cx="857203" cy="589327"/>
          </a:xfrm>
          <a:prstGeom prst="wedgeRectCallout">
            <a:avLst>
              <a:gd name="adj1" fmla="val -33333"/>
              <a:gd name="adj2" fmla="val 11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50%</a:t>
            </a:r>
          </a:p>
        </p:txBody>
      </p:sp>
      <p:grpSp>
        <p:nvGrpSpPr>
          <p:cNvPr id="9" name="Group 59"/>
          <p:cNvGrpSpPr/>
          <p:nvPr/>
        </p:nvGrpSpPr>
        <p:grpSpPr>
          <a:xfrm>
            <a:off x="6456164" y="2918731"/>
            <a:ext cx="2143007" cy="321451"/>
            <a:chOff x="4591051" y="2075656"/>
            <a:chExt cx="1524000" cy="228600"/>
          </a:xfrm>
        </p:grpSpPr>
        <p:cxnSp>
          <p:nvCxnSpPr>
            <p:cNvPr id="17" name="Straight Connector 16"/>
            <p:cNvCxnSpPr/>
            <p:nvPr/>
          </p:nvCxnSpPr>
          <p:spPr>
            <a:xfrm>
              <a:off x="4591051" y="2189162"/>
              <a:ext cx="152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hevron 17"/>
            <p:cNvSpPr/>
            <p:nvPr/>
          </p:nvSpPr>
          <p:spPr>
            <a:xfrm>
              <a:off x="5238751" y="2075656"/>
              <a:ext cx="228600" cy="2286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Rectangular Callout 21"/>
          <p:cNvSpPr/>
          <p:nvPr/>
        </p:nvSpPr>
        <p:spPr>
          <a:xfrm>
            <a:off x="9777825" y="2035857"/>
            <a:ext cx="857203" cy="589327"/>
          </a:xfrm>
          <a:prstGeom prst="wedgeRectCallout">
            <a:avLst>
              <a:gd name="adj1" fmla="val -33333"/>
              <a:gd name="adj2" fmla="val 1102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sp>
        <p:nvSpPr>
          <p:cNvPr id="26" name="Rectangular Callout 25"/>
          <p:cNvSpPr/>
          <p:nvPr/>
        </p:nvSpPr>
        <p:spPr>
          <a:xfrm>
            <a:off x="3777405" y="5678970"/>
            <a:ext cx="857203" cy="589327"/>
          </a:xfrm>
          <a:prstGeom prst="wedgeRectCallout">
            <a:avLst>
              <a:gd name="adj1" fmla="val -33333"/>
              <a:gd name="adj2" fmla="val -1056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sp>
        <p:nvSpPr>
          <p:cNvPr id="32" name="Rectangular Callout 31"/>
          <p:cNvSpPr/>
          <p:nvPr/>
        </p:nvSpPr>
        <p:spPr>
          <a:xfrm>
            <a:off x="7420517" y="5678970"/>
            <a:ext cx="857203" cy="589327"/>
          </a:xfrm>
          <a:prstGeom prst="wedgeRectCallout">
            <a:avLst>
              <a:gd name="adj1" fmla="val -33333"/>
              <a:gd name="adj2" fmla="val -112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40%</a:t>
            </a:r>
          </a:p>
        </p:txBody>
      </p:sp>
      <p:grpSp>
        <p:nvGrpSpPr>
          <p:cNvPr id="10" name="Group 61"/>
          <p:cNvGrpSpPr/>
          <p:nvPr/>
        </p:nvGrpSpPr>
        <p:grpSpPr>
          <a:xfrm>
            <a:off x="7741969" y="4927801"/>
            <a:ext cx="2143007" cy="321451"/>
            <a:chOff x="5505451" y="3504406"/>
            <a:chExt cx="1524000" cy="228600"/>
          </a:xfrm>
        </p:grpSpPr>
        <p:cxnSp>
          <p:nvCxnSpPr>
            <p:cNvPr id="33" name="Straight Connector 32"/>
            <p:cNvCxnSpPr/>
            <p:nvPr/>
          </p:nvCxnSpPr>
          <p:spPr>
            <a:xfrm>
              <a:off x="5505451" y="3617912"/>
              <a:ext cx="1524000" cy="15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Chevron 33"/>
            <p:cNvSpPr/>
            <p:nvPr/>
          </p:nvSpPr>
          <p:spPr>
            <a:xfrm flipH="1">
              <a:off x="6153151" y="3504406"/>
              <a:ext cx="228600" cy="2286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Rectangular Callout 37"/>
          <p:cNvSpPr/>
          <p:nvPr/>
        </p:nvSpPr>
        <p:spPr>
          <a:xfrm>
            <a:off x="11063630" y="5678970"/>
            <a:ext cx="857203" cy="589327"/>
          </a:xfrm>
          <a:prstGeom prst="wedgeRectCallout">
            <a:avLst>
              <a:gd name="adj1" fmla="val -30208"/>
              <a:gd name="adj2" fmla="val -1261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30%</a:t>
            </a:r>
          </a:p>
        </p:txBody>
      </p:sp>
      <p:grpSp>
        <p:nvGrpSpPr>
          <p:cNvPr id="14" name="Group 53"/>
          <p:cNvGrpSpPr/>
          <p:nvPr/>
        </p:nvGrpSpPr>
        <p:grpSpPr>
          <a:xfrm>
            <a:off x="4956059" y="2330521"/>
            <a:ext cx="1500105" cy="1500105"/>
            <a:chOff x="3524251" y="1657350"/>
            <a:chExt cx="1066800" cy="1066800"/>
          </a:xfrm>
        </p:grpSpPr>
        <p:sp>
          <p:nvSpPr>
            <p:cNvPr id="13" name="Oval 12"/>
            <p:cNvSpPr/>
            <p:nvPr/>
          </p:nvSpPr>
          <p:spPr>
            <a:xfrm>
              <a:off x="3524251" y="165735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p:nvPr/>
          </p:nvSpPr>
          <p:spPr>
            <a:xfrm flipH="1">
              <a:off x="35242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2"/>
                  </a:solidFill>
                </a:rPr>
                <a:t>Developed</a:t>
              </a:r>
              <a:endParaRPr lang="en-US" sz="1475" dirty="0">
                <a:solidFill>
                  <a:schemeClr val="accent2"/>
                </a:solidFill>
              </a:endParaRPr>
            </a:p>
          </p:txBody>
        </p:sp>
        <p:sp>
          <p:nvSpPr>
            <p:cNvPr id="46" name="Freeform 27"/>
            <p:cNvSpPr>
              <a:spLocks noEditPoints="1"/>
            </p:cNvSpPr>
            <p:nvPr/>
          </p:nvSpPr>
          <p:spPr bwMode="auto">
            <a:xfrm>
              <a:off x="3849689" y="1866900"/>
              <a:ext cx="415925" cy="415925"/>
            </a:xfrm>
            <a:custGeom>
              <a:avLst/>
              <a:gdLst/>
              <a:ahLst/>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accent2"/>
            </a:solidFill>
            <a:ln w="9525">
              <a:noFill/>
              <a:round/>
            </a:ln>
          </p:spPr>
          <p:txBody>
            <a:bodyPr vert="horz" wrap="square" lIns="128580" tIns="64290" rIns="128580" bIns="64290" numCol="1" anchor="t" anchorCtr="0" compatLnSpc="1"/>
            <a:lstStyle/>
            <a:p>
              <a:endParaRPr lang="en-US"/>
            </a:p>
          </p:txBody>
        </p:sp>
      </p:grpSp>
      <p:grpSp>
        <p:nvGrpSpPr>
          <p:cNvPr id="20" name="Group 54"/>
          <p:cNvGrpSpPr/>
          <p:nvPr/>
        </p:nvGrpSpPr>
        <p:grpSpPr>
          <a:xfrm>
            <a:off x="8599171" y="2330521"/>
            <a:ext cx="1500105" cy="1500105"/>
            <a:chOff x="6115051" y="1657350"/>
            <a:chExt cx="1066800" cy="1066800"/>
          </a:xfrm>
        </p:grpSpPr>
        <p:sp>
          <p:nvSpPr>
            <p:cNvPr id="19" name="Oval 18"/>
            <p:cNvSpPr/>
            <p:nvPr/>
          </p:nvSpPr>
          <p:spPr>
            <a:xfrm>
              <a:off x="6115051" y="1657350"/>
              <a:ext cx="1066800" cy="10668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p:cNvSpPr txBox="1"/>
            <p:nvPr/>
          </p:nvSpPr>
          <p:spPr>
            <a:xfrm flipH="1">
              <a:off x="61150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3"/>
                  </a:solidFill>
                </a:rPr>
                <a:t>Marketing</a:t>
              </a:r>
              <a:endParaRPr lang="en-US" sz="1475" dirty="0">
                <a:solidFill>
                  <a:schemeClr val="accent3"/>
                </a:solidFill>
              </a:endParaRPr>
            </a:p>
          </p:txBody>
        </p:sp>
        <p:sp>
          <p:nvSpPr>
            <p:cNvPr id="47" name="Freeform 191"/>
            <p:cNvSpPr/>
            <p:nvPr/>
          </p:nvSpPr>
          <p:spPr bwMode="auto">
            <a:xfrm>
              <a:off x="6448425" y="1831975"/>
              <a:ext cx="400050" cy="387350"/>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grpSp>
      <p:grpSp>
        <p:nvGrpSpPr>
          <p:cNvPr id="24" name="Group 62"/>
          <p:cNvGrpSpPr/>
          <p:nvPr/>
        </p:nvGrpSpPr>
        <p:grpSpPr>
          <a:xfrm>
            <a:off x="4098856" y="4927801"/>
            <a:ext cx="2143007" cy="321451"/>
            <a:chOff x="2914651" y="3504406"/>
            <a:chExt cx="1524000" cy="228600"/>
          </a:xfrm>
        </p:grpSpPr>
        <p:cxnSp>
          <p:nvCxnSpPr>
            <p:cNvPr id="27" name="Straight Connector 26"/>
            <p:cNvCxnSpPr/>
            <p:nvPr/>
          </p:nvCxnSpPr>
          <p:spPr>
            <a:xfrm>
              <a:off x="2914651" y="3617912"/>
              <a:ext cx="15240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Chevron 27"/>
            <p:cNvSpPr/>
            <p:nvPr/>
          </p:nvSpPr>
          <p:spPr>
            <a:xfrm flipH="1">
              <a:off x="3562351" y="3504406"/>
              <a:ext cx="228600" cy="2286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64"/>
          <p:cNvGrpSpPr/>
          <p:nvPr/>
        </p:nvGrpSpPr>
        <p:grpSpPr>
          <a:xfrm>
            <a:off x="830769" y="3080573"/>
            <a:ext cx="1767983" cy="2009069"/>
            <a:chOff x="590550" y="2190750"/>
            <a:chExt cx="1257301" cy="1428750"/>
          </a:xfrm>
        </p:grpSpPr>
        <p:cxnSp>
          <p:nvCxnSpPr>
            <p:cNvPr id="43" name="Elbow Connector 42"/>
            <p:cNvCxnSpPr>
              <a:stCxn id="23" idx="2"/>
              <a:endCxn id="4" idx="2"/>
            </p:cNvCxnSpPr>
            <p:nvPr/>
          </p:nvCxnSpPr>
          <p:spPr>
            <a:xfrm rot="10800000">
              <a:off x="933451" y="2190750"/>
              <a:ext cx="914400" cy="1428750"/>
            </a:xfrm>
            <a:prstGeom prst="bentConnector3">
              <a:avLst>
                <a:gd name="adj1" fmla="val 125000"/>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Chevron 48"/>
            <p:cNvSpPr/>
            <p:nvPr/>
          </p:nvSpPr>
          <p:spPr>
            <a:xfrm rot="16200000" flipV="1">
              <a:off x="590550" y="2790825"/>
              <a:ext cx="228600" cy="2286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grpSp>
        <p:nvGrpSpPr>
          <p:cNvPr id="36" name="Group 55"/>
          <p:cNvGrpSpPr/>
          <p:nvPr/>
        </p:nvGrpSpPr>
        <p:grpSpPr>
          <a:xfrm>
            <a:off x="9884976" y="4339590"/>
            <a:ext cx="1500105" cy="1500105"/>
            <a:chOff x="7029451" y="3086100"/>
            <a:chExt cx="1066800" cy="1066800"/>
          </a:xfrm>
        </p:grpSpPr>
        <p:sp>
          <p:nvSpPr>
            <p:cNvPr id="35" name="Oval 34"/>
            <p:cNvSpPr/>
            <p:nvPr/>
          </p:nvSpPr>
          <p:spPr>
            <a:xfrm>
              <a:off x="7029451" y="3086100"/>
              <a:ext cx="1066800" cy="10668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
            <p:cNvSpPr txBox="1"/>
            <p:nvPr/>
          </p:nvSpPr>
          <p:spPr>
            <a:xfrm flipH="1">
              <a:off x="70294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4"/>
                  </a:solidFill>
                </a:rPr>
                <a:t>Mobile</a:t>
              </a:r>
              <a:endParaRPr lang="en-US" sz="1475" dirty="0">
                <a:solidFill>
                  <a:schemeClr val="accent4"/>
                </a:solidFill>
              </a:endParaRPr>
            </a:p>
          </p:txBody>
        </p:sp>
        <p:sp>
          <p:nvSpPr>
            <p:cNvPr id="50" name="Freeform 225"/>
            <p:cNvSpPr>
              <a:spLocks noEditPoints="1"/>
            </p:cNvSpPr>
            <p:nvPr/>
          </p:nvSpPr>
          <p:spPr bwMode="auto">
            <a:xfrm>
              <a:off x="7448550" y="3277522"/>
              <a:ext cx="228600" cy="39083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128580" tIns="64290" rIns="128580" bIns="64290" numCol="1" anchor="t" anchorCtr="0" compatLnSpc="1"/>
            <a:lstStyle/>
            <a:p>
              <a:endParaRPr lang="en-US"/>
            </a:p>
          </p:txBody>
        </p:sp>
      </p:grpSp>
      <p:grpSp>
        <p:nvGrpSpPr>
          <p:cNvPr id="39" name="Group 57"/>
          <p:cNvGrpSpPr/>
          <p:nvPr/>
        </p:nvGrpSpPr>
        <p:grpSpPr>
          <a:xfrm>
            <a:off x="2598751" y="4339590"/>
            <a:ext cx="1500105" cy="1500105"/>
            <a:chOff x="1847851" y="3086100"/>
            <a:chExt cx="1066800" cy="1066800"/>
          </a:xfrm>
        </p:grpSpPr>
        <p:sp>
          <p:nvSpPr>
            <p:cNvPr id="23" name="Oval 22"/>
            <p:cNvSpPr/>
            <p:nvPr/>
          </p:nvSpPr>
          <p:spPr>
            <a:xfrm>
              <a:off x="1847851" y="3086100"/>
              <a:ext cx="1066800" cy="10668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p:cNvSpPr txBox="1"/>
            <p:nvPr/>
          </p:nvSpPr>
          <p:spPr>
            <a:xfrm flipH="1">
              <a:off x="18478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6"/>
                  </a:solidFill>
                </a:rPr>
                <a:t>Launch</a:t>
              </a:r>
              <a:endParaRPr lang="en-US" sz="1475" dirty="0">
                <a:solidFill>
                  <a:schemeClr val="accent6"/>
                </a:solidFill>
              </a:endParaRPr>
            </a:p>
          </p:txBody>
        </p:sp>
        <p:sp>
          <p:nvSpPr>
            <p:cNvPr id="51" name="Freeform 245"/>
            <p:cNvSpPr/>
            <p:nvPr/>
          </p:nvSpPr>
          <p:spPr bwMode="auto">
            <a:xfrm>
              <a:off x="2190750" y="3303588"/>
              <a:ext cx="361950" cy="36195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6"/>
            </a:solidFill>
            <a:ln w="9525">
              <a:noFill/>
              <a:round/>
            </a:ln>
          </p:spPr>
          <p:txBody>
            <a:bodyPr vert="horz" wrap="square" lIns="128580" tIns="64290" rIns="128580" bIns="64290" numCol="1" anchor="t" anchorCtr="0" compatLnSpc="1"/>
            <a:lstStyle/>
            <a:p>
              <a:endParaRPr lang="en-US"/>
            </a:p>
          </p:txBody>
        </p:sp>
      </p:grpSp>
      <p:grpSp>
        <p:nvGrpSpPr>
          <p:cNvPr id="41" name="Group 56"/>
          <p:cNvGrpSpPr/>
          <p:nvPr/>
        </p:nvGrpSpPr>
        <p:grpSpPr>
          <a:xfrm>
            <a:off x="6241863" y="4339590"/>
            <a:ext cx="1500105" cy="1500105"/>
            <a:chOff x="4438651" y="3086100"/>
            <a:chExt cx="1066800" cy="1066800"/>
          </a:xfrm>
        </p:grpSpPr>
        <p:sp>
          <p:nvSpPr>
            <p:cNvPr id="29" name="Oval 28"/>
            <p:cNvSpPr/>
            <p:nvPr/>
          </p:nvSpPr>
          <p:spPr>
            <a:xfrm>
              <a:off x="4438651" y="3086100"/>
              <a:ext cx="1066800" cy="1066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
            <p:cNvSpPr txBox="1"/>
            <p:nvPr/>
          </p:nvSpPr>
          <p:spPr>
            <a:xfrm flipH="1">
              <a:off x="44386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5"/>
                  </a:solidFill>
                </a:rPr>
                <a:t>Location</a:t>
              </a:r>
              <a:endParaRPr lang="en-US" sz="1475" dirty="0">
                <a:solidFill>
                  <a:schemeClr val="accent5"/>
                </a:solidFill>
              </a:endParaRPr>
            </a:p>
          </p:txBody>
        </p:sp>
        <p:sp>
          <p:nvSpPr>
            <p:cNvPr id="52" name="Freeform 397"/>
            <p:cNvSpPr>
              <a:spLocks noEditPoints="1"/>
            </p:cNvSpPr>
            <p:nvPr/>
          </p:nvSpPr>
          <p:spPr bwMode="auto">
            <a:xfrm>
              <a:off x="4791504" y="3251723"/>
              <a:ext cx="388012" cy="415401"/>
            </a:xfrm>
            <a:custGeom>
              <a:avLst/>
              <a:gdLst/>
              <a:ahLst/>
              <a:cxnLst>
                <a:cxn ang="0">
                  <a:pos x="92" y="42"/>
                </a:cxn>
                <a:cxn ang="0">
                  <a:pos x="78" y="28"/>
                </a:cxn>
                <a:cxn ang="0">
                  <a:pos x="92" y="14"/>
                </a:cxn>
                <a:cxn ang="0">
                  <a:pos x="106" y="28"/>
                </a:cxn>
                <a:cxn ang="0">
                  <a:pos x="92" y="42"/>
                </a:cxn>
                <a:cxn ang="0">
                  <a:pos x="89" y="1"/>
                </a:cxn>
                <a:cxn ang="0">
                  <a:pos x="66" y="33"/>
                </a:cxn>
                <a:cxn ang="0">
                  <a:pos x="90" y="71"/>
                </a:cxn>
                <a:cxn ang="0">
                  <a:pos x="94" y="71"/>
                </a:cxn>
                <a:cxn ang="0">
                  <a:pos x="118" y="28"/>
                </a:cxn>
                <a:cxn ang="0">
                  <a:pos x="89" y="1"/>
                </a:cxn>
                <a:cxn ang="0">
                  <a:pos x="109" y="59"/>
                </a:cxn>
                <a:cxn ang="0">
                  <a:pos x="99" y="74"/>
                </a:cxn>
                <a:cxn ang="0">
                  <a:pos x="92" y="78"/>
                </a:cxn>
                <a:cxn ang="0">
                  <a:pos x="85" y="74"/>
                </a:cxn>
                <a:cxn ang="0">
                  <a:pos x="73" y="57"/>
                </a:cxn>
                <a:cxn ang="0">
                  <a:pos x="70" y="53"/>
                </a:cxn>
                <a:cxn ang="0">
                  <a:pos x="70" y="53"/>
                </a:cxn>
                <a:cxn ang="0">
                  <a:pos x="64" y="64"/>
                </a:cxn>
                <a:cxn ang="0">
                  <a:pos x="74" y="74"/>
                </a:cxn>
                <a:cxn ang="0">
                  <a:pos x="83" y="80"/>
                </a:cxn>
                <a:cxn ang="0">
                  <a:pos x="88" y="87"/>
                </a:cxn>
                <a:cxn ang="0">
                  <a:pos x="82" y="94"/>
                </a:cxn>
                <a:cxn ang="0">
                  <a:pos x="87" y="97"/>
                </a:cxn>
                <a:cxn ang="0">
                  <a:pos x="87" y="105"/>
                </a:cxn>
                <a:cxn ang="0">
                  <a:pos x="88" y="106"/>
                </a:cxn>
                <a:cxn ang="0">
                  <a:pos x="55" y="119"/>
                </a:cxn>
                <a:cxn ang="0">
                  <a:pos x="7" y="71"/>
                </a:cxn>
                <a:cxn ang="0">
                  <a:pos x="12" y="48"/>
                </a:cxn>
                <a:cxn ang="0">
                  <a:pos x="19" y="66"/>
                </a:cxn>
                <a:cxn ang="0">
                  <a:pos x="38" y="77"/>
                </a:cxn>
                <a:cxn ang="0">
                  <a:pos x="31" y="87"/>
                </a:cxn>
                <a:cxn ang="0">
                  <a:pos x="40" y="97"/>
                </a:cxn>
                <a:cxn ang="0">
                  <a:pos x="41" y="110"/>
                </a:cxn>
                <a:cxn ang="0">
                  <a:pos x="47" y="112"/>
                </a:cxn>
                <a:cxn ang="0">
                  <a:pos x="52" y="104"/>
                </a:cxn>
                <a:cxn ang="0">
                  <a:pos x="63" y="92"/>
                </a:cxn>
                <a:cxn ang="0">
                  <a:pos x="46" y="77"/>
                </a:cxn>
                <a:cxn ang="0">
                  <a:pos x="41" y="64"/>
                </a:cxn>
                <a:cxn ang="0">
                  <a:pos x="31" y="63"/>
                </a:cxn>
                <a:cxn ang="0">
                  <a:pos x="36" y="52"/>
                </a:cxn>
                <a:cxn ang="0">
                  <a:pos x="50" y="60"/>
                </a:cxn>
                <a:cxn ang="0">
                  <a:pos x="56" y="53"/>
                </a:cxn>
                <a:cxn ang="0">
                  <a:pos x="53" y="48"/>
                </a:cxn>
                <a:cxn ang="0">
                  <a:pos x="61" y="39"/>
                </a:cxn>
                <a:cxn ang="0">
                  <a:pos x="62" y="38"/>
                </a:cxn>
                <a:cxn ang="0">
                  <a:pos x="60" y="34"/>
                </a:cxn>
                <a:cxn ang="0">
                  <a:pos x="49" y="26"/>
                </a:cxn>
                <a:cxn ang="0">
                  <a:pos x="58" y="22"/>
                </a:cxn>
                <a:cxn ang="0">
                  <a:pos x="60" y="23"/>
                </a:cxn>
                <a:cxn ang="0">
                  <a:pos x="62" y="16"/>
                </a:cxn>
                <a:cxn ang="0">
                  <a:pos x="55" y="15"/>
                </a:cxn>
                <a:cxn ang="0">
                  <a:pos x="0" y="71"/>
                </a:cxn>
                <a:cxn ang="0">
                  <a:pos x="55" y="126"/>
                </a:cxn>
                <a:cxn ang="0">
                  <a:pos x="110" y="71"/>
                </a:cxn>
                <a:cxn ang="0">
                  <a:pos x="109" y="59"/>
                </a:cxn>
              </a:cxnLst>
              <a:rect l="0" t="0" r="r" b="b"/>
              <a:pathLst>
                <a:path w="118" h="126">
                  <a:moveTo>
                    <a:pt x="92" y="42"/>
                  </a:moveTo>
                  <a:cubicBezTo>
                    <a:pt x="84" y="42"/>
                    <a:pt x="78" y="36"/>
                    <a:pt x="78" y="28"/>
                  </a:cubicBezTo>
                  <a:cubicBezTo>
                    <a:pt x="78" y="20"/>
                    <a:pt x="84" y="14"/>
                    <a:pt x="92" y="14"/>
                  </a:cubicBezTo>
                  <a:cubicBezTo>
                    <a:pt x="100" y="14"/>
                    <a:pt x="106" y="20"/>
                    <a:pt x="106" y="28"/>
                  </a:cubicBezTo>
                  <a:cubicBezTo>
                    <a:pt x="106" y="36"/>
                    <a:pt x="100" y="42"/>
                    <a:pt x="92" y="42"/>
                  </a:cubicBezTo>
                  <a:moveTo>
                    <a:pt x="89" y="1"/>
                  </a:moveTo>
                  <a:cubicBezTo>
                    <a:pt x="74" y="3"/>
                    <a:pt x="63" y="18"/>
                    <a:pt x="66" y="33"/>
                  </a:cubicBezTo>
                  <a:cubicBezTo>
                    <a:pt x="69" y="49"/>
                    <a:pt x="83" y="54"/>
                    <a:pt x="90" y="71"/>
                  </a:cubicBezTo>
                  <a:cubicBezTo>
                    <a:pt x="91" y="73"/>
                    <a:pt x="93" y="73"/>
                    <a:pt x="94" y="71"/>
                  </a:cubicBezTo>
                  <a:cubicBezTo>
                    <a:pt x="102" y="52"/>
                    <a:pt x="118" y="48"/>
                    <a:pt x="118" y="28"/>
                  </a:cubicBezTo>
                  <a:cubicBezTo>
                    <a:pt x="118" y="12"/>
                    <a:pt x="105" y="0"/>
                    <a:pt x="89" y="1"/>
                  </a:cubicBezTo>
                  <a:moveTo>
                    <a:pt x="109" y="59"/>
                  </a:moveTo>
                  <a:cubicBezTo>
                    <a:pt x="105" y="63"/>
                    <a:pt x="101" y="67"/>
                    <a:pt x="99" y="74"/>
                  </a:cubicBezTo>
                  <a:cubicBezTo>
                    <a:pt x="98" y="76"/>
                    <a:pt x="95" y="78"/>
                    <a:pt x="92" y="78"/>
                  </a:cubicBezTo>
                  <a:cubicBezTo>
                    <a:pt x="89" y="78"/>
                    <a:pt x="86" y="76"/>
                    <a:pt x="85" y="74"/>
                  </a:cubicBezTo>
                  <a:cubicBezTo>
                    <a:pt x="82" y="66"/>
                    <a:pt x="77" y="61"/>
                    <a:pt x="73" y="57"/>
                  </a:cubicBezTo>
                  <a:cubicBezTo>
                    <a:pt x="72" y="55"/>
                    <a:pt x="71" y="54"/>
                    <a:pt x="70" y="53"/>
                  </a:cubicBezTo>
                  <a:cubicBezTo>
                    <a:pt x="70" y="53"/>
                    <a:pt x="70" y="53"/>
                    <a:pt x="70" y="53"/>
                  </a:cubicBezTo>
                  <a:cubicBezTo>
                    <a:pt x="65" y="54"/>
                    <a:pt x="62" y="60"/>
                    <a:pt x="64" y="64"/>
                  </a:cubicBezTo>
                  <a:cubicBezTo>
                    <a:pt x="65" y="68"/>
                    <a:pt x="75" y="67"/>
                    <a:pt x="74" y="74"/>
                  </a:cubicBezTo>
                  <a:cubicBezTo>
                    <a:pt x="73" y="79"/>
                    <a:pt x="81" y="81"/>
                    <a:pt x="83" y="80"/>
                  </a:cubicBezTo>
                  <a:cubicBezTo>
                    <a:pt x="86" y="80"/>
                    <a:pt x="90" y="85"/>
                    <a:pt x="88" y="87"/>
                  </a:cubicBezTo>
                  <a:cubicBezTo>
                    <a:pt x="86" y="89"/>
                    <a:pt x="82" y="89"/>
                    <a:pt x="82" y="94"/>
                  </a:cubicBezTo>
                  <a:cubicBezTo>
                    <a:pt x="83" y="95"/>
                    <a:pt x="87" y="95"/>
                    <a:pt x="87" y="97"/>
                  </a:cubicBezTo>
                  <a:cubicBezTo>
                    <a:pt x="87" y="100"/>
                    <a:pt x="85" y="102"/>
                    <a:pt x="87" y="105"/>
                  </a:cubicBezTo>
                  <a:cubicBezTo>
                    <a:pt x="87" y="105"/>
                    <a:pt x="87" y="106"/>
                    <a:pt x="88" y="106"/>
                  </a:cubicBezTo>
                  <a:cubicBezTo>
                    <a:pt x="79" y="114"/>
                    <a:pt x="68" y="119"/>
                    <a:pt x="55" y="119"/>
                  </a:cubicBezTo>
                  <a:cubicBezTo>
                    <a:pt x="28" y="119"/>
                    <a:pt x="7" y="97"/>
                    <a:pt x="7" y="71"/>
                  </a:cubicBezTo>
                  <a:cubicBezTo>
                    <a:pt x="7" y="63"/>
                    <a:pt x="9" y="55"/>
                    <a:pt x="12" y="48"/>
                  </a:cubicBezTo>
                  <a:cubicBezTo>
                    <a:pt x="12" y="57"/>
                    <a:pt x="17" y="64"/>
                    <a:pt x="19" y="66"/>
                  </a:cubicBezTo>
                  <a:cubicBezTo>
                    <a:pt x="26" y="73"/>
                    <a:pt x="36" y="71"/>
                    <a:pt x="38" y="77"/>
                  </a:cubicBezTo>
                  <a:cubicBezTo>
                    <a:pt x="39" y="83"/>
                    <a:pt x="31" y="83"/>
                    <a:pt x="31" y="87"/>
                  </a:cubicBezTo>
                  <a:cubicBezTo>
                    <a:pt x="32" y="92"/>
                    <a:pt x="43" y="93"/>
                    <a:pt x="40" y="97"/>
                  </a:cubicBezTo>
                  <a:cubicBezTo>
                    <a:pt x="37" y="103"/>
                    <a:pt x="42" y="103"/>
                    <a:pt x="41" y="110"/>
                  </a:cubicBezTo>
                  <a:cubicBezTo>
                    <a:pt x="40" y="114"/>
                    <a:pt x="45" y="115"/>
                    <a:pt x="47" y="112"/>
                  </a:cubicBezTo>
                  <a:cubicBezTo>
                    <a:pt x="49" y="110"/>
                    <a:pt x="49" y="107"/>
                    <a:pt x="52" y="104"/>
                  </a:cubicBezTo>
                  <a:cubicBezTo>
                    <a:pt x="56" y="100"/>
                    <a:pt x="64" y="99"/>
                    <a:pt x="63" y="92"/>
                  </a:cubicBezTo>
                  <a:cubicBezTo>
                    <a:pt x="62" y="81"/>
                    <a:pt x="51" y="80"/>
                    <a:pt x="46" y="77"/>
                  </a:cubicBezTo>
                  <a:cubicBezTo>
                    <a:pt x="41" y="74"/>
                    <a:pt x="42" y="67"/>
                    <a:pt x="41" y="64"/>
                  </a:cubicBezTo>
                  <a:cubicBezTo>
                    <a:pt x="40" y="59"/>
                    <a:pt x="34" y="65"/>
                    <a:pt x="31" y="63"/>
                  </a:cubicBezTo>
                  <a:cubicBezTo>
                    <a:pt x="26" y="58"/>
                    <a:pt x="32" y="52"/>
                    <a:pt x="36" y="52"/>
                  </a:cubicBezTo>
                  <a:cubicBezTo>
                    <a:pt x="45" y="52"/>
                    <a:pt x="47" y="60"/>
                    <a:pt x="50" y="60"/>
                  </a:cubicBezTo>
                  <a:cubicBezTo>
                    <a:pt x="53" y="60"/>
                    <a:pt x="55" y="55"/>
                    <a:pt x="56" y="53"/>
                  </a:cubicBezTo>
                  <a:cubicBezTo>
                    <a:pt x="57" y="48"/>
                    <a:pt x="54" y="51"/>
                    <a:pt x="53" y="48"/>
                  </a:cubicBezTo>
                  <a:cubicBezTo>
                    <a:pt x="51" y="45"/>
                    <a:pt x="58" y="41"/>
                    <a:pt x="61" y="39"/>
                  </a:cubicBezTo>
                  <a:cubicBezTo>
                    <a:pt x="62" y="38"/>
                    <a:pt x="62" y="38"/>
                    <a:pt x="62" y="38"/>
                  </a:cubicBezTo>
                  <a:cubicBezTo>
                    <a:pt x="63" y="36"/>
                    <a:pt x="62" y="35"/>
                    <a:pt x="60" y="34"/>
                  </a:cubicBezTo>
                  <a:cubicBezTo>
                    <a:pt x="56" y="31"/>
                    <a:pt x="49" y="29"/>
                    <a:pt x="49" y="26"/>
                  </a:cubicBezTo>
                  <a:cubicBezTo>
                    <a:pt x="49" y="24"/>
                    <a:pt x="53" y="23"/>
                    <a:pt x="58" y="22"/>
                  </a:cubicBezTo>
                  <a:cubicBezTo>
                    <a:pt x="59" y="22"/>
                    <a:pt x="59" y="22"/>
                    <a:pt x="60" y="23"/>
                  </a:cubicBezTo>
                  <a:cubicBezTo>
                    <a:pt x="61" y="20"/>
                    <a:pt x="61" y="18"/>
                    <a:pt x="62" y="16"/>
                  </a:cubicBezTo>
                  <a:cubicBezTo>
                    <a:pt x="60" y="16"/>
                    <a:pt x="57" y="15"/>
                    <a:pt x="55" y="15"/>
                  </a:cubicBezTo>
                  <a:cubicBezTo>
                    <a:pt x="25" y="15"/>
                    <a:pt x="0" y="40"/>
                    <a:pt x="0" y="71"/>
                  </a:cubicBezTo>
                  <a:cubicBezTo>
                    <a:pt x="0" y="101"/>
                    <a:pt x="25" y="126"/>
                    <a:pt x="55" y="126"/>
                  </a:cubicBezTo>
                  <a:cubicBezTo>
                    <a:pt x="85" y="126"/>
                    <a:pt x="110" y="101"/>
                    <a:pt x="110" y="71"/>
                  </a:cubicBezTo>
                  <a:cubicBezTo>
                    <a:pt x="110" y="66"/>
                    <a:pt x="110" y="62"/>
                    <a:pt x="109" y="59"/>
                  </a:cubicBezTo>
                </a:path>
              </a:pathLst>
            </a:custGeom>
            <a:solidFill>
              <a:schemeClr val="accent5"/>
            </a:solidFill>
            <a:ln w="9525">
              <a:noFill/>
              <a:round/>
            </a:ln>
          </p:spPr>
          <p:txBody>
            <a:bodyPr vert="horz" wrap="square" lIns="128580" tIns="64290" rIns="128580" bIns="64290" numCol="1" anchor="t" anchorCtr="0" compatLnSpc="1"/>
            <a:lstStyle/>
            <a:p>
              <a:endParaRPr lang="en-US"/>
            </a:p>
          </p:txBody>
        </p:sp>
      </p:grpSp>
      <p:grpSp>
        <p:nvGrpSpPr>
          <p:cNvPr id="42" name="Group 52"/>
          <p:cNvGrpSpPr/>
          <p:nvPr/>
        </p:nvGrpSpPr>
        <p:grpSpPr>
          <a:xfrm>
            <a:off x="1312946" y="2330521"/>
            <a:ext cx="1500105" cy="1500105"/>
            <a:chOff x="933451" y="1657350"/>
            <a:chExt cx="1066800" cy="1066800"/>
          </a:xfrm>
        </p:grpSpPr>
        <p:sp>
          <p:nvSpPr>
            <p:cNvPr id="5" name="Freeform 206"/>
            <p:cNvSpPr>
              <a:spLocks noEditPoints="1"/>
            </p:cNvSpPr>
            <p:nvPr/>
          </p:nvSpPr>
          <p:spPr bwMode="auto">
            <a:xfrm>
              <a:off x="1304133" y="1924050"/>
              <a:ext cx="325437" cy="325437"/>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accent1"/>
            </a:solidFill>
            <a:ln w="9525">
              <a:noFill/>
              <a:round/>
            </a:ln>
          </p:spPr>
          <p:txBody>
            <a:bodyPr vert="horz" wrap="square" lIns="128580" tIns="64290" rIns="128580" bIns="64290" numCol="1" anchor="t" anchorCtr="0" compatLnSpc="1"/>
            <a:lstStyle/>
            <a:p>
              <a:endParaRPr lang="en-US"/>
            </a:p>
          </p:txBody>
        </p:sp>
        <p:sp>
          <p:nvSpPr>
            <p:cNvPr id="6" name="Text Placeholder 3"/>
            <p:cNvSpPr txBox="1"/>
            <p:nvPr/>
          </p:nvSpPr>
          <p:spPr>
            <a:xfrm flipH="1">
              <a:off x="9334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1"/>
                  </a:solidFill>
                </a:rPr>
                <a:t>Research</a:t>
              </a:r>
              <a:endParaRPr lang="en-US" sz="1475" dirty="0">
                <a:solidFill>
                  <a:schemeClr val="accent1"/>
                </a:solidFill>
              </a:endParaRPr>
            </a:p>
          </p:txBody>
        </p:sp>
        <p:sp>
          <p:nvSpPr>
            <p:cNvPr id="4" name="Oval 3"/>
            <p:cNvSpPr/>
            <p:nvPr/>
          </p:nvSpPr>
          <p:spPr>
            <a:xfrm>
              <a:off x="933451" y="1657350"/>
              <a:ext cx="1066800" cy="10668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60"/>
          <p:cNvGrpSpPr/>
          <p:nvPr/>
        </p:nvGrpSpPr>
        <p:grpSpPr>
          <a:xfrm>
            <a:off x="10099277" y="3080573"/>
            <a:ext cx="1982282" cy="2009069"/>
            <a:chOff x="7181851" y="2190750"/>
            <a:chExt cx="1409700" cy="1428750"/>
          </a:xfrm>
        </p:grpSpPr>
        <p:sp>
          <p:nvSpPr>
            <p:cNvPr id="48" name="Chevron 47"/>
            <p:cNvSpPr/>
            <p:nvPr/>
          </p:nvSpPr>
          <p:spPr>
            <a:xfrm rot="5400000">
              <a:off x="8362951" y="2762250"/>
              <a:ext cx="228600" cy="2286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Elbow Connector 39"/>
            <p:cNvCxnSpPr>
              <a:stCxn id="19" idx="6"/>
              <a:endCxn id="35" idx="6"/>
            </p:cNvCxnSpPr>
            <p:nvPr/>
          </p:nvCxnSpPr>
          <p:spPr>
            <a:xfrm>
              <a:off x="7181851" y="2190750"/>
              <a:ext cx="914400" cy="1428750"/>
            </a:xfrm>
            <a:prstGeom prst="bentConnector3">
              <a:avLst>
                <a:gd name="adj1" fmla="val 140625"/>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381000" y="289867"/>
            <a:ext cx="458492" cy="446733"/>
            <a:chOff x="381000" y="289867"/>
            <a:chExt cx="458492" cy="446733"/>
          </a:xfrm>
        </p:grpSpPr>
        <p:sp>
          <p:nvSpPr>
            <p:cNvPr id="55" name="矩形 54"/>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18" presetClass="entr" presetSubtype="3"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50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4000"/>
                            </p:stCondLst>
                            <p:childTnLst>
                              <p:par>
                                <p:cTn id="49" presetID="18" presetClass="entr" presetSubtype="6"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strips(downRight)">
                                      <p:cBhvr>
                                        <p:cTn id="51" dur="500"/>
                                        <p:tgtEl>
                                          <p:spTgt spid="4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18" presetClass="entr" presetSubtype="9"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trips(upLeft)">
                                      <p:cBhvr>
                                        <p:cTn id="67" dur="500"/>
                                        <p:tgtEl>
                                          <p:spTgt spid="10"/>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par>
                          <p:cTn id="80" fill="hold">
                            <p:stCondLst>
                              <p:cond delay="7000"/>
                            </p:stCondLst>
                            <p:childTnLst>
                              <p:par>
                                <p:cTn id="81" presetID="18" presetClass="entr" presetSubtype="9"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childTnLst>
                          </p:cTn>
                        </p:par>
                        <p:par>
                          <p:cTn id="96" fill="hold">
                            <p:stCondLst>
                              <p:cond delay="8500"/>
                            </p:stCondLst>
                            <p:childTnLst>
                              <p:par>
                                <p:cTn id="97" presetID="18" presetClass="entr" presetSubtype="9"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trips(upLeft)">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2" grpId="0" animBg="1"/>
      <p:bldP spid="26" grpId="0" animBg="1"/>
      <p:bldP spid="32"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643255" y="1717261"/>
          <a:ext cx="6429022" cy="3214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7208870" y="1717261"/>
          <a:ext cx="4792324" cy="321451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3"/>
          <p:cNvGrpSpPr/>
          <p:nvPr/>
        </p:nvGrpSpPr>
        <p:grpSpPr>
          <a:xfrm>
            <a:off x="964706" y="5041207"/>
            <a:ext cx="5213875" cy="1574623"/>
            <a:chOff x="685800" y="3409950"/>
            <a:chExt cx="3707848" cy="1119793"/>
          </a:xfrm>
        </p:grpSpPr>
        <p:sp>
          <p:nvSpPr>
            <p:cNvPr id="20" name="TextBox 19"/>
            <p:cNvSpPr txBox="1"/>
            <p:nvPr/>
          </p:nvSpPr>
          <p:spPr>
            <a:xfrm>
              <a:off x="1384472" y="3687191"/>
              <a:ext cx="3009176" cy="307703"/>
            </a:xfrm>
            <a:prstGeom prst="rect">
              <a:avLst/>
            </a:prstGeom>
            <a:noFill/>
          </p:spPr>
          <p:txBody>
            <a:bodyPr wrap="square" lIns="0" tIns="0" rIns="0" bIns="0" rtlCol="0">
              <a:spAutoFit/>
            </a:bodyPr>
            <a:lstStyle/>
            <a:p>
              <a:pPr defTabSz="1285875">
                <a:spcBef>
                  <a:spcPct val="20000"/>
                </a:spcBef>
                <a:defRPr/>
              </a:pPr>
              <a:r>
                <a:rPr lang="en-US" sz="1405" dirty="0">
                  <a:solidFill>
                    <a:schemeClr val="tx1">
                      <a:lumMod val="50000"/>
                      <a:lumOff val="50000"/>
                    </a:schemeClr>
                  </a:solidFill>
                </a:rPr>
                <a:t>There are many of the variations passages lorem ipsum available majority have suffered</a:t>
              </a:r>
            </a:p>
          </p:txBody>
        </p:sp>
        <p:sp>
          <p:nvSpPr>
            <p:cNvPr id="21" name="TextBox 20"/>
            <p:cNvSpPr txBox="1"/>
            <p:nvPr/>
          </p:nvSpPr>
          <p:spPr>
            <a:xfrm>
              <a:off x="685800" y="3409950"/>
              <a:ext cx="1542506" cy="215501"/>
            </a:xfrm>
            <a:prstGeom prst="rect">
              <a:avLst/>
            </a:prstGeom>
            <a:noFill/>
          </p:spPr>
          <p:txBody>
            <a:bodyPr wrap="square" lIns="0" tIns="0" rIns="0" bIns="0" rtlCol="0" anchor="t">
              <a:spAutoFit/>
            </a:bodyPr>
            <a:lstStyle/>
            <a:p>
              <a:r>
                <a:rPr lang="en-US" sz="1970" b="1" dirty="0">
                  <a:solidFill>
                    <a:schemeClr val="tx1">
                      <a:lumMod val="50000"/>
                      <a:lumOff val="50000"/>
                    </a:schemeClr>
                  </a:solidFill>
                </a:rPr>
                <a:t>Description Here</a:t>
              </a:r>
            </a:p>
          </p:txBody>
        </p:sp>
        <p:sp>
          <p:nvSpPr>
            <p:cNvPr id="22" name="Rectangle 21"/>
            <p:cNvSpPr/>
            <p:nvPr/>
          </p:nvSpPr>
          <p:spPr>
            <a:xfrm>
              <a:off x="706738" y="3625394"/>
              <a:ext cx="626987" cy="430865"/>
            </a:xfrm>
            <a:prstGeom prst="rect">
              <a:avLst/>
            </a:prstGeom>
          </p:spPr>
          <p:txBody>
            <a:bodyPr wrap="none" lIns="0" tIns="0" rIns="0" bIns="0">
              <a:spAutoFit/>
            </a:bodyPr>
            <a:lstStyle/>
            <a:p>
              <a:r>
                <a:rPr lang="en-US" sz="3935" b="1" dirty="0">
                  <a:solidFill>
                    <a:schemeClr val="tx1">
                      <a:lumMod val="50000"/>
                      <a:lumOff val="50000"/>
                    </a:schemeClr>
                  </a:solidFill>
                </a:rPr>
                <a:t>80%</a:t>
              </a:r>
              <a:endParaRPr lang="en-US" sz="2530" b="1" dirty="0">
                <a:solidFill>
                  <a:schemeClr val="tx1">
                    <a:lumMod val="50000"/>
                    <a:lumOff val="50000"/>
                  </a:schemeClr>
                </a:solidFill>
              </a:endParaRPr>
            </a:p>
          </p:txBody>
        </p:sp>
        <p:sp>
          <p:nvSpPr>
            <p:cNvPr id="23" name="TextBox 22"/>
            <p:cNvSpPr txBox="1"/>
            <p:nvPr/>
          </p:nvSpPr>
          <p:spPr>
            <a:xfrm>
              <a:off x="685800" y="4068190"/>
              <a:ext cx="3505200" cy="461553"/>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passages  of Lorem Ipsum available, but the have suffered alteration in some  form, by humour, or randomized words which  don't believable</a:t>
              </a:r>
            </a:p>
          </p:txBody>
        </p:sp>
      </p:grpSp>
      <p:grpSp>
        <p:nvGrpSpPr>
          <p:cNvPr id="5" name="Group 24"/>
          <p:cNvGrpSpPr/>
          <p:nvPr/>
        </p:nvGrpSpPr>
        <p:grpSpPr>
          <a:xfrm>
            <a:off x="7072277" y="5041207"/>
            <a:ext cx="5213875" cy="1574623"/>
            <a:chOff x="685800" y="3409950"/>
            <a:chExt cx="3707848" cy="1119793"/>
          </a:xfrm>
        </p:grpSpPr>
        <p:sp>
          <p:nvSpPr>
            <p:cNvPr id="26" name="TextBox 25"/>
            <p:cNvSpPr txBox="1"/>
            <p:nvPr/>
          </p:nvSpPr>
          <p:spPr>
            <a:xfrm>
              <a:off x="1384472" y="3687191"/>
              <a:ext cx="3009176" cy="307703"/>
            </a:xfrm>
            <a:prstGeom prst="rect">
              <a:avLst/>
            </a:prstGeom>
            <a:noFill/>
          </p:spPr>
          <p:txBody>
            <a:bodyPr wrap="square" lIns="0" tIns="0" rIns="0" bIns="0" rtlCol="0">
              <a:spAutoFit/>
            </a:bodyPr>
            <a:lstStyle/>
            <a:p>
              <a:pPr defTabSz="1285875">
                <a:spcBef>
                  <a:spcPct val="20000"/>
                </a:spcBef>
                <a:defRPr/>
              </a:pPr>
              <a:r>
                <a:rPr lang="en-US" sz="1405" dirty="0">
                  <a:solidFill>
                    <a:schemeClr val="tx1">
                      <a:lumMod val="50000"/>
                      <a:lumOff val="50000"/>
                    </a:schemeClr>
                  </a:solidFill>
                </a:rPr>
                <a:t>There are many of the variations passages lorem ipsum available majority have suffered</a:t>
              </a:r>
            </a:p>
          </p:txBody>
        </p:sp>
        <p:sp>
          <p:nvSpPr>
            <p:cNvPr id="27" name="TextBox 26"/>
            <p:cNvSpPr txBox="1"/>
            <p:nvPr/>
          </p:nvSpPr>
          <p:spPr>
            <a:xfrm>
              <a:off x="685800" y="3409950"/>
              <a:ext cx="1542506" cy="215501"/>
            </a:xfrm>
            <a:prstGeom prst="rect">
              <a:avLst/>
            </a:prstGeom>
            <a:noFill/>
          </p:spPr>
          <p:txBody>
            <a:bodyPr wrap="square" lIns="0" tIns="0" rIns="0" bIns="0" rtlCol="0" anchor="t">
              <a:spAutoFit/>
            </a:bodyPr>
            <a:lstStyle/>
            <a:p>
              <a:r>
                <a:rPr lang="en-US" sz="1970" b="1" dirty="0">
                  <a:solidFill>
                    <a:schemeClr val="tx1">
                      <a:lumMod val="50000"/>
                      <a:lumOff val="50000"/>
                    </a:schemeClr>
                  </a:solidFill>
                </a:rPr>
                <a:t>Description Here</a:t>
              </a:r>
            </a:p>
          </p:txBody>
        </p:sp>
        <p:sp>
          <p:nvSpPr>
            <p:cNvPr id="28" name="Rectangle 27"/>
            <p:cNvSpPr/>
            <p:nvPr/>
          </p:nvSpPr>
          <p:spPr>
            <a:xfrm>
              <a:off x="706738" y="3625394"/>
              <a:ext cx="626987" cy="430865"/>
            </a:xfrm>
            <a:prstGeom prst="rect">
              <a:avLst/>
            </a:prstGeom>
          </p:spPr>
          <p:txBody>
            <a:bodyPr wrap="none" lIns="0" tIns="0" rIns="0" bIns="0">
              <a:spAutoFit/>
            </a:bodyPr>
            <a:lstStyle/>
            <a:p>
              <a:r>
                <a:rPr lang="en-US" sz="3935" b="1" dirty="0">
                  <a:solidFill>
                    <a:schemeClr val="tx1">
                      <a:lumMod val="50000"/>
                      <a:lumOff val="50000"/>
                    </a:schemeClr>
                  </a:solidFill>
                </a:rPr>
                <a:t>20%</a:t>
              </a:r>
              <a:endParaRPr lang="en-US" sz="2530" b="1" dirty="0">
                <a:solidFill>
                  <a:schemeClr val="tx1">
                    <a:lumMod val="50000"/>
                    <a:lumOff val="50000"/>
                  </a:schemeClr>
                </a:solidFill>
              </a:endParaRPr>
            </a:p>
          </p:txBody>
        </p:sp>
        <p:sp>
          <p:nvSpPr>
            <p:cNvPr id="29" name="TextBox 28"/>
            <p:cNvSpPr txBox="1"/>
            <p:nvPr/>
          </p:nvSpPr>
          <p:spPr>
            <a:xfrm>
              <a:off x="685800" y="4068190"/>
              <a:ext cx="3505200" cy="461553"/>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passages  of Lorem Ipsum available, but the have suffered alteration in some  form, by humour, or randomized words which  don't believable</a:t>
              </a:r>
            </a:p>
          </p:txBody>
        </p:sp>
      </p:grpSp>
      <p:sp>
        <p:nvSpPr>
          <p:cNvPr id="14" name="文本框 1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81000" y="289867"/>
            <a:ext cx="458492" cy="446733"/>
            <a:chOff x="381000" y="289867"/>
            <a:chExt cx="458492" cy="446733"/>
          </a:xfrm>
        </p:grpSpPr>
        <p:sp>
          <p:nvSpPr>
            <p:cNvPr id="16" name="矩形 1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7" dur="1000"/>
                                        <p:tgtEl>
                                          <p:spTgt spid="64">
                                            <p:graphicEl>
                                              <a:chart seriesIdx="-3" categoryIdx="-3" bldStep="gridLegend"/>
                                            </p:graphic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1" dur="500"/>
                                        <p:tgtEl>
                                          <p:spTgt spid="64">
                                            <p:graphicEl>
                                              <a:chart seriesIdx="0" categoryIdx="-4" bldStep="series"/>
                                            </p:graphic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5" dur="500"/>
                                        <p:tgtEl>
                                          <p:spTgt spid="64">
                                            <p:graphicEl>
                                              <a:chart seriesIdx="1" categoryIdx="-4" bldStep="series"/>
                                            </p:graphic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19" dur="500"/>
                                        <p:tgtEl>
                                          <p:spTgt spid="64">
                                            <p:graphicEl>
                                              <a:chart seriesIdx="2" categoryIdx="-4" bldStep="series"/>
                                            </p:graphic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27" dur="1000"/>
                                        <p:tgtEl>
                                          <p:spTgt spid="19">
                                            <p:graphicEl>
                                              <a:chart seriesIdx="-3" categoryIdx="-3" bldStep="gridLegend"/>
                                            </p:graphicEl>
                                          </p:spTgt>
                                        </p:tgtEl>
                                      </p:cBhvr>
                                    </p:animEffec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19">
                                            <p:graphicEl>
                                              <a:chart seriesIdx="-4" categoryIdx="0" bldStep="category"/>
                                            </p:graphicEl>
                                          </p:spTgt>
                                        </p:tgtEl>
                                        <p:attrNameLst>
                                          <p:attrName>style.visibility</p:attrName>
                                        </p:attrNameLst>
                                      </p:cBhvr>
                                      <p:to>
                                        <p:strVal val="visible"/>
                                      </p:to>
                                    </p:set>
                                    <p:animEffect transition="in" filter="slide(fromBottom)">
                                      <p:cBhvr>
                                        <p:cTn id="31" dur="500"/>
                                        <p:tgtEl>
                                          <p:spTgt spid="19">
                                            <p:graphicEl>
                                              <a:chart seriesIdx="-4" categoryIdx="0" bldStep="category"/>
                                            </p:graphicEl>
                                          </p:spTgt>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19">
                                            <p:graphicEl>
                                              <a:chart seriesIdx="-4" categoryIdx="1" bldStep="category"/>
                                            </p:graphicEl>
                                          </p:spTgt>
                                        </p:tgtEl>
                                        <p:attrNameLst>
                                          <p:attrName>style.visibility</p:attrName>
                                        </p:attrNameLst>
                                      </p:cBhvr>
                                      <p:to>
                                        <p:strVal val="visible"/>
                                      </p:to>
                                    </p:set>
                                    <p:animEffect transition="in" filter="slide(fromBottom)">
                                      <p:cBhvr>
                                        <p:cTn id="35" dur="500"/>
                                        <p:tgtEl>
                                          <p:spTgt spid="19">
                                            <p:graphicEl>
                                              <a:chart seriesIdx="-4" categoryIdx="1" bldStep="category"/>
                                            </p:graphicEl>
                                          </p:spTgt>
                                        </p:tgtEl>
                                      </p:cBhvr>
                                    </p:animEffect>
                                  </p:childTnLst>
                                </p:cTn>
                              </p:par>
                            </p:childTnLst>
                          </p:cTn>
                        </p:par>
                        <p:par>
                          <p:cTn id="36" fill="hold">
                            <p:stCondLst>
                              <p:cond delay="5000"/>
                            </p:stCondLst>
                            <p:childTnLst>
                              <p:par>
                                <p:cTn id="37" presetID="12" presetClass="entr" presetSubtype="4" fill="hold" grpId="0" nodeType="afterEffect">
                                  <p:stCondLst>
                                    <p:cond delay="0"/>
                                  </p:stCondLst>
                                  <p:childTnLst>
                                    <p:set>
                                      <p:cBhvr>
                                        <p:cTn id="38" dur="1" fill="hold">
                                          <p:stCondLst>
                                            <p:cond delay="0"/>
                                          </p:stCondLst>
                                        </p:cTn>
                                        <p:tgtEl>
                                          <p:spTgt spid="19">
                                            <p:graphicEl>
                                              <a:chart seriesIdx="-4" categoryIdx="2" bldStep="category"/>
                                            </p:graphicEl>
                                          </p:spTgt>
                                        </p:tgtEl>
                                        <p:attrNameLst>
                                          <p:attrName>style.visibility</p:attrName>
                                        </p:attrNameLst>
                                      </p:cBhvr>
                                      <p:to>
                                        <p:strVal val="visible"/>
                                      </p:to>
                                    </p:set>
                                    <p:animEffect transition="in" filter="slide(fromBottom)">
                                      <p:cBhvr>
                                        <p:cTn id="39" dur="500"/>
                                        <p:tgtEl>
                                          <p:spTgt spid="19">
                                            <p:graphicEl>
                                              <a:chart seriesIdx="-4" categoryIdx="2" bldStep="category"/>
                                            </p:graphicEl>
                                          </p:spTgt>
                                        </p:tgtEl>
                                      </p:cBhvr>
                                    </p:animEffect>
                                  </p:childTnLst>
                                </p:cTn>
                              </p:par>
                            </p:childTnLst>
                          </p:cTn>
                        </p:par>
                        <p:par>
                          <p:cTn id="40" fill="hold">
                            <p:stCondLst>
                              <p:cond delay="5500"/>
                            </p:stCondLst>
                            <p:childTnLst>
                              <p:par>
                                <p:cTn id="41" presetID="12" presetClass="entr" presetSubtype="4" fill="hold" grpId="0" nodeType="afterEffect">
                                  <p:stCondLst>
                                    <p:cond delay="0"/>
                                  </p:stCondLst>
                                  <p:childTnLst>
                                    <p:set>
                                      <p:cBhvr>
                                        <p:cTn id="42" dur="1" fill="hold">
                                          <p:stCondLst>
                                            <p:cond delay="0"/>
                                          </p:stCondLst>
                                        </p:cTn>
                                        <p:tgtEl>
                                          <p:spTgt spid="19">
                                            <p:graphicEl>
                                              <a:chart seriesIdx="-4" categoryIdx="3" bldStep="category"/>
                                            </p:graphicEl>
                                          </p:spTgt>
                                        </p:tgtEl>
                                        <p:attrNameLst>
                                          <p:attrName>style.visibility</p:attrName>
                                        </p:attrNameLst>
                                      </p:cBhvr>
                                      <p:to>
                                        <p:strVal val="visible"/>
                                      </p:to>
                                    </p:set>
                                    <p:animEffect transition="in" filter="slide(fromBottom)">
                                      <p:cBhvr>
                                        <p:cTn id="43" dur="500"/>
                                        <p:tgtEl>
                                          <p:spTgt spid="19">
                                            <p:graphicEl>
                                              <a:chart seriesIdx="-4" categoryIdx="3" bldStep="category"/>
                                            </p:graphicEl>
                                          </p:spTgt>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Graphic spid="19" grpId="0">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794" y="247"/>
            <a:ext cx="12857163" cy="7251344"/>
          </a:xfrm>
          <a:prstGeom prst="rect">
            <a:avLst/>
          </a:prstGeom>
          <a:blipFill dpi="0" rotWithShape="1">
            <a:blip r:embed="rId4">
              <a:alphaModFix amt="29000"/>
              <a:duotone>
                <a:prstClr val="black"/>
                <a:srgbClr val="E4E4E4">
                  <a:tint val="45000"/>
                  <a:satMod val="400000"/>
                </a:srgbClr>
              </a:duotone>
            </a:blip>
            <a:srcRect/>
            <a:tile tx="0" ty="0" sx="100000" sy="100000" flip="none" algn="tl"/>
          </a:blipFill>
        </p:spPr>
      </p:pic>
      <p:sp>
        <p:nvSpPr>
          <p:cNvPr id="11" name="直角三角形 10"/>
          <p:cNvSpPr/>
          <p:nvPr/>
        </p:nvSpPr>
        <p:spPr>
          <a:xfrm rot="5400000">
            <a:off x="-350770" y="351813"/>
            <a:ext cx="5203134" cy="4500007"/>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sp>
        <p:nvSpPr>
          <p:cNvPr id="12" name="直角三角形 11"/>
          <p:cNvSpPr/>
          <p:nvPr/>
        </p:nvSpPr>
        <p:spPr>
          <a:xfrm rot="5400000" flipH="1" flipV="1">
            <a:off x="9505869" y="3891027"/>
            <a:ext cx="3606483" cy="3119122"/>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cxnSp>
        <p:nvCxnSpPr>
          <p:cNvPr id="14" name="直接连接符 13"/>
          <p:cNvCxnSpPr/>
          <p:nvPr/>
        </p:nvCxnSpPr>
        <p:spPr>
          <a:xfrm flipH="1">
            <a:off x="794" y="674356"/>
            <a:ext cx="4209828" cy="475893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621423" y="3536505"/>
            <a:ext cx="3247249" cy="371732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176142" y="3246660"/>
            <a:ext cx="6908465" cy="33147"/>
            <a:chOff x="3060700" y="4724400"/>
            <a:chExt cx="5955507" cy="31432"/>
          </a:xfrm>
        </p:grpSpPr>
        <p:cxnSp>
          <p:nvCxnSpPr>
            <p:cNvPr id="63" name="直接连接符 6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176142" y="4624551"/>
            <a:ext cx="6908465" cy="33147"/>
            <a:chOff x="3060700" y="4724400"/>
            <a:chExt cx="5955507" cy="31432"/>
          </a:xfrm>
        </p:grpSpPr>
        <p:cxnSp>
          <p:nvCxnSpPr>
            <p:cNvPr id="66" name="直接连接符 6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文本框 45"/>
          <p:cNvSpPr txBox="1"/>
          <p:nvPr/>
        </p:nvSpPr>
        <p:spPr>
          <a:xfrm>
            <a:off x="3012722" y="3383258"/>
            <a:ext cx="7233528" cy="1113032"/>
          </a:xfrm>
          <a:prstGeom prst="rect">
            <a:avLst/>
          </a:prstGeom>
          <a:noFill/>
        </p:spPr>
        <p:txBody>
          <a:bodyPr wrap="none" lIns="96429" tIns="48214" rIns="96429" bIns="48214" rtlCol="0">
            <a:spAutoFit/>
          </a:bodyPr>
          <a:lstStyle/>
          <a:p>
            <a:pPr algn="ctr"/>
            <a:r>
              <a:rPr lang="zh-CN" altLang="en-US" sz="6600" b="1" dirty="0" smtClean="0">
                <a:solidFill>
                  <a:schemeClr val="accent2"/>
                </a:solidFill>
                <a:latin typeface="方正正大黑简体" panose="02000000000000000000" pitchFamily="2" charset="-122"/>
                <a:ea typeface="方正正大黑简体" panose="02000000000000000000" pitchFamily="2" charset="-122"/>
              </a:rPr>
              <a:t>感谢聆听 批评指导</a:t>
            </a:r>
            <a:endParaRPr lang="zh-CN" altLang="en-US" sz="6600" b="1" dirty="0">
              <a:solidFill>
                <a:schemeClr val="accent2"/>
              </a:solidFill>
              <a:latin typeface="方正正大黑简体" panose="02000000000000000000" pitchFamily="2" charset="-122"/>
              <a:ea typeface="方正正大黑简体" panose="02000000000000000000" pitchFamily="2" charset="-122"/>
            </a:endParaRPr>
          </a:p>
        </p:txBody>
      </p:sp>
      <p:sp>
        <p:nvSpPr>
          <p:cNvPr id="69" name="文本框 59"/>
          <p:cNvSpPr txBox="1"/>
          <p:nvPr/>
        </p:nvSpPr>
        <p:spPr>
          <a:xfrm>
            <a:off x="4505650" y="2686750"/>
            <a:ext cx="4080420" cy="486835"/>
          </a:xfrm>
          <a:prstGeom prst="rect">
            <a:avLst/>
          </a:prstGeom>
          <a:noFill/>
        </p:spPr>
        <p:txBody>
          <a:bodyPr wrap="none" lIns="96429" tIns="48214" rIns="96429" bIns="48214" rtlCol="0">
            <a:spAutoFit/>
          </a:bodyPr>
          <a:lstStyle/>
          <a:p>
            <a:r>
              <a:rPr lang="zh-CN" altLang="en-US" sz="2530" dirty="0">
                <a:solidFill>
                  <a:schemeClr val="bg1">
                    <a:lumMod val="50000"/>
                  </a:schemeClr>
                </a:solidFill>
                <a:latin typeface="微软雅黑" panose="020B0503020204020204" pitchFamily="34" charset="-122"/>
                <a:ea typeface="微软雅黑" panose="020B0503020204020204" pitchFamily="34" charset="-122"/>
              </a:rPr>
              <a:t>单击此处添加您</a:t>
            </a:r>
            <a:r>
              <a:rPr lang="zh-CN" altLang="en-US" sz="2530" dirty="0" smtClean="0">
                <a:solidFill>
                  <a:schemeClr val="bg1">
                    <a:lumMod val="50000"/>
                  </a:schemeClr>
                </a:solidFill>
                <a:latin typeface="微软雅黑" panose="020B0503020204020204" pitchFamily="34" charset="-122"/>
                <a:ea typeface="微软雅黑" panose="020B0503020204020204" pitchFamily="34" charset="-122"/>
              </a:rPr>
              <a:t>的部门名称</a:t>
            </a:r>
            <a:endParaRPr lang="zh-CN" altLang="en-US" sz="253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3" name="图片 72"/>
          <p:cNvPicPr>
            <a:picLocks noChangeAspect="1"/>
          </p:cNvPicPr>
          <p:nvPr/>
        </p:nvPicPr>
        <p:blipFill>
          <a:blip r:embed="rId5" cstate="screen"/>
          <a:stretch>
            <a:fillRect/>
          </a:stretch>
        </p:blipFill>
        <p:spPr>
          <a:xfrm>
            <a:off x="5195420" y="755700"/>
            <a:ext cx="2605551" cy="2371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3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anim calcmode="lin" valueType="num">
                                      <p:cBhvr>
                                        <p:cTn id="24" dur="1000" fill="hold"/>
                                        <p:tgtEl>
                                          <p:spTgt spid="73"/>
                                        </p:tgtEl>
                                        <p:attrNameLst>
                                          <p:attrName>ppt_x</p:attrName>
                                        </p:attrNameLst>
                                      </p:cBhvr>
                                      <p:tavLst>
                                        <p:tav tm="0">
                                          <p:val>
                                            <p:strVal val="#ppt_x"/>
                                          </p:val>
                                        </p:tav>
                                        <p:tav tm="100000">
                                          <p:val>
                                            <p:strVal val="#ppt_x"/>
                                          </p:val>
                                        </p:tav>
                                      </p:tavLst>
                                    </p:anim>
                                    <p:anim calcmode="lin" valueType="num">
                                      <p:cBhvr>
                                        <p:cTn id="25" dur="10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decel="10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0-#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1+#ppt_w/2"/>
                                          </p:val>
                                        </p:tav>
                                        <p:tav tm="100000">
                                          <p:val>
                                            <p:strVal val="#ppt_x"/>
                                          </p:val>
                                        </p:tav>
                                      </p:tavLst>
                                    </p:anim>
                                    <p:anim calcmode="lin" valueType="num">
                                      <p:cBhvr additive="base">
                                        <p:cTn id="34" dur="5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600"/>
                                  </p:stCondLst>
                                  <p:iterate type="lt">
                                    <p:tmPct val="10000"/>
                                  </p:iterate>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1+#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12" presetClass="entr" presetSubtype="4" fill="hold" grpId="0" nodeType="withEffect">
                                  <p:stCondLst>
                                    <p:cond delay="1500"/>
                                  </p:stCondLst>
                                  <p:iterate type="lt">
                                    <p:tmPct val="1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ppt_y</p:attrName>
                                        </p:attrNameLst>
                                      </p:cBhvr>
                                      <p:tavLst>
                                        <p:tav tm="0">
                                          <p:val>
                                            <p:strVal val="#ppt_y+#ppt_h*1.125000"/>
                                          </p:val>
                                        </p:tav>
                                        <p:tav tm="100000">
                                          <p:val>
                                            <p:strVal val="#ppt_y"/>
                                          </p:val>
                                        </p:tav>
                                      </p:tavLst>
                                    </p:anim>
                                    <p:animEffect transition="in" filter="wipe(up)">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26" name="五边形 25"/>
          <p:cNvSpPr/>
          <p:nvPr/>
        </p:nvSpPr>
        <p:spPr>
          <a:xfrm>
            <a:off x="2080392" y="3360036"/>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27" name="任意多边形 26"/>
          <p:cNvSpPr/>
          <p:nvPr/>
        </p:nvSpPr>
        <p:spPr>
          <a:xfrm>
            <a:off x="4795540" y="3360036"/>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ndParaRPr>
          </a:p>
        </p:txBody>
      </p:sp>
      <p:sp>
        <p:nvSpPr>
          <p:cNvPr id="45" name="文本框 18"/>
          <p:cNvSpPr txBox="1"/>
          <p:nvPr/>
        </p:nvSpPr>
        <p:spPr>
          <a:xfrm>
            <a:off x="5435779" y="3676375"/>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48" name="组合 47"/>
          <p:cNvGrpSpPr/>
          <p:nvPr/>
        </p:nvGrpSpPr>
        <p:grpSpPr>
          <a:xfrm>
            <a:off x="2683379" y="3570376"/>
            <a:ext cx="1176622" cy="857086"/>
            <a:chOff x="1830660" y="2607854"/>
            <a:chExt cx="2244725" cy="1635125"/>
          </a:xfrm>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45" grpId="0"/>
      <p:bldP spid="4"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63862"/>
            <a:ext cx="548358" cy="287130"/>
          </a:xfrm>
          <a:prstGeom prst="rect">
            <a:avLst/>
          </a:prstGeom>
          <a:noFill/>
        </p:spPr>
        <p:txBody>
          <a:bodyPr wrap="square" rtlCol="0">
            <a:spAutoFit/>
          </a:bodyPr>
          <a:lstStyle/>
          <a:p>
            <a:fld id="{F3C5028F-8D3B-45CC-A1ED-22F09E87F5E5}" type="slidenum">
              <a:rPr lang="id-ID" sz="1265">
                <a:solidFill>
                  <a:schemeClr val="bg1"/>
                </a:solidFill>
                <a:latin typeface="Arial" panose="020B0604020202020204" pitchFamily="34" charset="0"/>
                <a:sym typeface="Arial" panose="020B0604020202020204" pitchFamily="34" charset="0"/>
              </a:rPr>
              <a:t>4</a:t>
            </a:fld>
            <a:endParaRPr lang="id-ID" sz="1265" dirty="0">
              <a:solidFill>
                <a:schemeClr val="bg1"/>
              </a:solidFill>
              <a:latin typeface="Arial" panose="020B0604020202020204" pitchFamily="34" charset="0"/>
              <a:sym typeface="Arial" panose="020B0604020202020204" pitchFamily="34" charset="0"/>
            </a:endParaRPr>
          </a:p>
        </p:txBody>
      </p:sp>
      <p:sp>
        <p:nvSpPr>
          <p:cNvPr id="5" name="Rectangle 4"/>
          <p:cNvSpPr/>
          <p:nvPr/>
        </p:nvSpPr>
        <p:spPr>
          <a:xfrm>
            <a:off x="872866" y="1575258"/>
            <a:ext cx="5263098" cy="482315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6" name="Rectangle 5"/>
          <p:cNvSpPr/>
          <p:nvPr/>
        </p:nvSpPr>
        <p:spPr>
          <a:xfrm>
            <a:off x="6245690" y="1575257"/>
            <a:ext cx="2357310" cy="2527072"/>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7" name="Rectangle 6"/>
          <p:cNvSpPr/>
          <p:nvPr/>
        </p:nvSpPr>
        <p:spPr>
          <a:xfrm>
            <a:off x="6245690" y="4182855"/>
            <a:ext cx="2357310" cy="2215553"/>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8" name="Rectangle 7"/>
          <p:cNvSpPr/>
          <p:nvPr/>
        </p:nvSpPr>
        <p:spPr>
          <a:xfrm>
            <a:off x="8712727" y="4182855"/>
            <a:ext cx="3242548" cy="2215553"/>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9" name="Content Placeholder 2"/>
          <p:cNvSpPr txBox="1"/>
          <p:nvPr/>
        </p:nvSpPr>
        <p:spPr>
          <a:xfrm>
            <a:off x="8712727" y="1498723"/>
            <a:ext cx="3242548" cy="2527072"/>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1900" dirty="0">
                <a:solidFill>
                  <a:schemeClr val="bg1">
                    <a:lumMod val="50000"/>
                  </a:schemeClr>
                </a:solidFill>
                <a:latin typeface="Arial" panose="020B0604020202020204" pitchFamily="34" charset="0"/>
                <a:ea typeface="Roboto" panose="02000000000000000000" pitchFamily="2" charset="0"/>
                <a:sym typeface="Arial" panose="020B0604020202020204" pitchFamily="34" charset="0"/>
              </a:rPr>
              <a:t>Description</a:t>
            </a:r>
          </a:p>
          <a:p>
            <a:pPr marL="0" indent="0">
              <a:buNone/>
            </a:pPr>
            <a:r>
              <a:rPr lang="en-US" sz="1160" dirty="0" err="1">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Lorem</a:t>
            </a:r>
            <a:r>
              <a:rPr lang="en-US"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a:t>
            </a:r>
            <a:r>
              <a:rPr lang="en-US" sz="1160" dirty="0" err="1">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mollis</a:t>
            </a:r>
            <a:r>
              <a:rPr lang="en-US"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a:t>
            </a:r>
            <a:endParaRPr lang="id-ID"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endParaRPr>
          </a:p>
          <a:p>
            <a:pPr marL="0" indent="0">
              <a:buNone/>
            </a:pPr>
            <a:endParaRPr lang="id-ID"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endParaRPr>
          </a:p>
        </p:txBody>
      </p:sp>
      <p:sp>
        <p:nvSpPr>
          <p:cNvPr id="10" name="文本框 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381000" y="289867"/>
            <a:ext cx="458492" cy="446733"/>
            <a:chOff x="381000" y="289867"/>
            <a:chExt cx="458492" cy="446733"/>
          </a:xfrm>
        </p:grpSpPr>
        <p:sp>
          <p:nvSpPr>
            <p:cNvPr id="12" name="矩形 1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Freeform 7"/>
          <p:cNvSpPr/>
          <p:nvPr/>
        </p:nvSpPr>
        <p:spPr bwMode="auto">
          <a:xfrm>
            <a:off x="8400809" y="1917209"/>
            <a:ext cx="3221209" cy="2689921"/>
          </a:xfrm>
          <a:custGeom>
            <a:avLst/>
            <a:gdLst/>
            <a:ahLst/>
            <a:cxnLst>
              <a:cxn ang="0">
                <a:pos x="1443" y="0"/>
              </a:cxn>
              <a:cxn ang="0">
                <a:pos x="716" y="474"/>
              </a:cxn>
              <a:cxn ang="0">
                <a:pos x="0" y="1205"/>
              </a:cxn>
              <a:cxn ang="0">
                <a:pos x="726" y="737"/>
              </a:cxn>
              <a:cxn ang="0">
                <a:pos x="1443" y="0"/>
              </a:cxn>
            </a:cxnLst>
            <a:rect l="0" t="0" r="r" b="b"/>
            <a:pathLst>
              <a:path w="1443" h="1205">
                <a:moveTo>
                  <a:pt x="1443" y="0"/>
                </a:moveTo>
                <a:lnTo>
                  <a:pt x="716" y="474"/>
                </a:lnTo>
                <a:lnTo>
                  <a:pt x="0" y="1205"/>
                </a:lnTo>
                <a:lnTo>
                  <a:pt x="726" y="737"/>
                </a:lnTo>
                <a:lnTo>
                  <a:pt x="1443"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1" name="Freeform 9"/>
          <p:cNvSpPr/>
          <p:nvPr/>
        </p:nvSpPr>
        <p:spPr bwMode="auto">
          <a:xfrm>
            <a:off x="6693099" y="1917209"/>
            <a:ext cx="3216744" cy="2689921"/>
          </a:xfrm>
          <a:custGeom>
            <a:avLst/>
            <a:gdLst/>
            <a:ahLst/>
            <a:cxnLst>
              <a:cxn ang="0">
                <a:pos x="1441" y="0"/>
              </a:cxn>
              <a:cxn ang="0">
                <a:pos x="715" y="474"/>
              </a:cxn>
              <a:cxn ang="0">
                <a:pos x="0" y="1205"/>
              </a:cxn>
              <a:cxn ang="0">
                <a:pos x="727" y="739"/>
              </a:cxn>
              <a:cxn ang="0">
                <a:pos x="1441" y="0"/>
              </a:cxn>
            </a:cxnLst>
            <a:rect l="0" t="0" r="r" b="b"/>
            <a:pathLst>
              <a:path w="1441" h="1205">
                <a:moveTo>
                  <a:pt x="1441" y="0"/>
                </a:moveTo>
                <a:lnTo>
                  <a:pt x="715" y="474"/>
                </a:lnTo>
                <a:lnTo>
                  <a:pt x="0" y="1205"/>
                </a:lnTo>
                <a:lnTo>
                  <a:pt x="727" y="739"/>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3" name="Freeform 11"/>
          <p:cNvSpPr/>
          <p:nvPr/>
        </p:nvSpPr>
        <p:spPr bwMode="auto">
          <a:xfrm>
            <a:off x="4971996" y="1919442"/>
            <a:ext cx="3214511" cy="2685457"/>
          </a:xfrm>
          <a:custGeom>
            <a:avLst/>
            <a:gdLst/>
            <a:ahLst/>
            <a:cxnLst>
              <a:cxn ang="0">
                <a:pos x="1440" y="0"/>
              </a:cxn>
              <a:cxn ang="0">
                <a:pos x="716" y="473"/>
              </a:cxn>
              <a:cxn ang="0">
                <a:pos x="0" y="1203"/>
              </a:cxn>
              <a:cxn ang="0">
                <a:pos x="726" y="737"/>
              </a:cxn>
              <a:cxn ang="0">
                <a:pos x="1440" y="0"/>
              </a:cxn>
            </a:cxnLst>
            <a:rect l="0" t="0" r="r" b="b"/>
            <a:pathLst>
              <a:path w="1440" h="1203">
                <a:moveTo>
                  <a:pt x="1440" y="0"/>
                </a:moveTo>
                <a:lnTo>
                  <a:pt x="716" y="473"/>
                </a:lnTo>
                <a:lnTo>
                  <a:pt x="0" y="1203"/>
                </a:lnTo>
                <a:lnTo>
                  <a:pt x="726" y="737"/>
                </a:lnTo>
                <a:lnTo>
                  <a:pt x="1440"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5" name="Freeform 13"/>
          <p:cNvSpPr/>
          <p:nvPr/>
        </p:nvSpPr>
        <p:spPr bwMode="auto">
          <a:xfrm>
            <a:off x="1545105" y="1917209"/>
            <a:ext cx="3216744" cy="2689921"/>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7" name="Freeform 15"/>
          <p:cNvSpPr/>
          <p:nvPr/>
        </p:nvSpPr>
        <p:spPr bwMode="auto">
          <a:xfrm>
            <a:off x="3250893" y="1919442"/>
            <a:ext cx="3216744" cy="2685457"/>
          </a:xfrm>
          <a:custGeom>
            <a:avLst/>
            <a:gdLst/>
            <a:ahLst/>
            <a:cxnLst>
              <a:cxn ang="0">
                <a:pos x="1441" y="0"/>
              </a:cxn>
              <a:cxn ang="0">
                <a:pos x="714" y="472"/>
              </a:cxn>
              <a:cxn ang="0">
                <a:pos x="0" y="1203"/>
              </a:cxn>
              <a:cxn ang="0">
                <a:pos x="725" y="737"/>
              </a:cxn>
              <a:cxn ang="0">
                <a:pos x="1441" y="0"/>
              </a:cxn>
            </a:cxnLst>
            <a:rect l="0" t="0" r="r" b="b"/>
            <a:pathLst>
              <a:path w="1441" h="1203">
                <a:moveTo>
                  <a:pt x="1441" y="0"/>
                </a:moveTo>
                <a:lnTo>
                  <a:pt x="714" y="472"/>
                </a:lnTo>
                <a:lnTo>
                  <a:pt x="0" y="1203"/>
                </a:lnTo>
                <a:lnTo>
                  <a:pt x="725" y="737"/>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grpSp>
        <p:nvGrpSpPr>
          <p:cNvPr id="2" name="Group 43"/>
          <p:cNvGrpSpPr/>
          <p:nvPr/>
        </p:nvGrpSpPr>
        <p:grpSpPr>
          <a:xfrm>
            <a:off x="989263" y="1911630"/>
            <a:ext cx="2578306" cy="2701082"/>
            <a:chOff x="703263" y="1359455"/>
            <a:chExt cx="1833563" cy="1920875"/>
          </a:xfrm>
        </p:grpSpPr>
        <p:sp>
          <p:nvSpPr>
            <p:cNvPr id="3084"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chemeClr val="accent1"/>
            </a:solidFill>
            <a:ln w="9525">
              <a:noFill/>
              <a:round/>
            </a:ln>
          </p:spPr>
          <p:txBody>
            <a:bodyPr vert="horz" wrap="square" lIns="128580" tIns="64290" rIns="128580" bIns="64290" numCol="1" anchor="t" anchorCtr="0" compatLnSpc="1"/>
            <a:lstStyle/>
            <a:p>
              <a:endParaRPr lang="en-US"/>
            </a:p>
          </p:txBody>
        </p:sp>
        <p:sp>
          <p:nvSpPr>
            <p:cNvPr id="19" name="Text Placeholder 3"/>
            <p:cNvSpPr txBox="1"/>
            <p:nvPr/>
          </p:nvSpPr>
          <p:spPr>
            <a:xfrm rot="18790397">
              <a:off x="993407"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3" name="Group 44"/>
          <p:cNvGrpSpPr/>
          <p:nvPr/>
        </p:nvGrpSpPr>
        <p:grpSpPr>
          <a:xfrm>
            <a:off x="2721839" y="1910513"/>
            <a:ext cx="2573842" cy="2703315"/>
            <a:chOff x="1935385" y="1358661"/>
            <a:chExt cx="1830388" cy="1922463"/>
          </a:xfrm>
        </p:grpSpPr>
        <p:sp>
          <p:nvSpPr>
            <p:cNvPr id="3086" name="Freeform 14"/>
            <p:cNvSpPr/>
            <p:nvPr/>
          </p:nvSpPr>
          <p:spPr bwMode="auto">
            <a:xfrm>
              <a:off x="1935385" y="1358661"/>
              <a:ext cx="1830388" cy="1922463"/>
            </a:xfrm>
            <a:custGeom>
              <a:avLst/>
              <a:gdLst/>
              <a:ahLst/>
              <a:cxnLst>
                <a:cxn ang="0">
                  <a:pos x="211" y="1211"/>
                </a:cxn>
                <a:cxn ang="0">
                  <a:pos x="0" y="981"/>
                </a:cxn>
                <a:cxn ang="0">
                  <a:pos x="936" y="0"/>
                </a:cxn>
                <a:cxn ang="0">
                  <a:pos x="1153" y="218"/>
                </a:cxn>
                <a:cxn ang="0">
                  <a:pos x="211" y="1211"/>
                </a:cxn>
              </a:cxnLst>
              <a:rect l="0" t="0" r="r" b="b"/>
              <a:pathLst>
                <a:path w="1153" h="1211">
                  <a:moveTo>
                    <a:pt x="211" y="1211"/>
                  </a:moveTo>
                  <a:lnTo>
                    <a:pt x="0" y="981"/>
                  </a:lnTo>
                  <a:lnTo>
                    <a:pt x="936" y="0"/>
                  </a:lnTo>
                  <a:lnTo>
                    <a:pt x="1153" y="218"/>
                  </a:lnTo>
                  <a:lnTo>
                    <a:pt x="211" y="1211"/>
                  </a:lnTo>
                  <a:close/>
                </a:path>
              </a:pathLst>
            </a:custGeom>
            <a:solidFill>
              <a:schemeClr val="accent2"/>
            </a:solidFill>
            <a:ln w="9525">
              <a:noFill/>
              <a:round/>
            </a:ln>
          </p:spPr>
          <p:txBody>
            <a:bodyPr vert="horz" wrap="square" lIns="128580" tIns="64290" rIns="128580" bIns="64290" numCol="1" anchor="t" anchorCtr="0" compatLnSpc="1"/>
            <a:lstStyle/>
            <a:p>
              <a:endParaRPr lang="en-US"/>
            </a:p>
          </p:txBody>
        </p:sp>
        <p:sp>
          <p:nvSpPr>
            <p:cNvPr id="20" name="Text Placeholder 3"/>
            <p:cNvSpPr txBox="1"/>
            <p:nvPr/>
          </p:nvSpPr>
          <p:spPr>
            <a:xfrm rot="18790397">
              <a:off x="220715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4" name="Group 45"/>
          <p:cNvGrpSpPr/>
          <p:nvPr/>
        </p:nvGrpSpPr>
        <p:grpSpPr>
          <a:xfrm>
            <a:off x="4445175" y="1911630"/>
            <a:ext cx="2576073" cy="2701082"/>
            <a:chOff x="3160935" y="1359455"/>
            <a:chExt cx="1831975" cy="1920875"/>
          </a:xfrm>
        </p:grpSpPr>
        <p:sp>
          <p:nvSpPr>
            <p:cNvPr id="3082" name="Freeform 10"/>
            <p:cNvSpPr/>
            <p:nvPr/>
          </p:nvSpPr>
          <p:spPr bwMode="auto">
            <a:xfrm>
              <a:off x="3160935" y="1359455"/>
              <a:ext cx="1831975" cy="1920875"/>
            </a:xfrm>
            <a:custGeom>
              <a:avLst/>
              <a:gdLst/>
              <a:ahLst/>
              <a:cxnLst>
                <a:cxn ang="0">
                  <a:pos x="212" y="1210"/>
                </a:cxn>
                <a:cxn ang="0">
                  <a:pos x="0" y="981"/>
                </a:cxn>
                <a:cxn ang="0">
                  <a:pos x="936" y="0"/>
                </a:cxn>
                <a:cxn ang="0">
                  <a:pos x="1154" y="216"/>
                </a:cxn>
                <a:cxn ang="0">
                  <a:pos x="212" y="1210"/>
                </a:cxn>
              </a:cxnLst>
              <a:rect l="0" t="0" r="r" b="b"/>
              <a:pathLst>
                <a:path w="1154" h="1210">
                  <a:moveTo>
                    <a:pt x="212" y="1210"/>
                  </a:moveTo>
                  <a:lnTo>
                    <a:pt x="0" y="981"/>
                  </a:lnTo>
                  <a:lnTo>
                    <a:pt x="936" y="0"/>
                  </a:lnTo>
                  <a:lnTo>
                    <a:pt x="1154" y="216"/>
                  </a:lnTo>
                  <a:lnTo>
                    <a:pt x="212" y="1210"/>
                  </a:ln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sp>
          <p:nvSpPr>
            <p:cNvPr id="21" name="Text Placeholder 3"/>
            <p:cNvSpPr txBox="1"/>
            <p:nvPr/>
          </p:nvSpPr>
          <p:spPr>
            <a:xfrm rot="18790397">
              <a:off x="344914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5" name="Group 46"/>
          <p:cNvGrpSpPr/>
          <p:nvPr/>
        </p:nvGrpSpPr>
        <p:grpSpPr>
          <a:xfrm>
            <a:off x="6164044" y="1911630"/>
            <a:ext cx="2580538" cy="2701082"/>
            <a:chOff x="4383310" y="1359455"/>
            <a:chExt cx="1835150" cy="1920875"/>
          </a:xfrm>
        </p:grpSpPr>
        <p:sp>
          <p:nvSpPr>
            <p:cNvPr id="3080" name="Freeform 8"/>
            <p:cNvSpPr/>
            <p:nvPr/>
          </p:nvSpPr>
          <p:spPr bwMode="auto">
            <a:xfrm>
              <a:off x="4383310" y="1359455"/>
              <a:ext cx="1835150" cy="1920875"/>
            </a:xfrm>
            <a:custGeom>
              <a:avLst/>
              <a:gdLst/>
              <a:ahLst/>
              <a:cxnLst>
                <a:cxn ang="0">
                  <a:pos x="211" y="1210"/>
                </a:cxn>
                <a:cxn ang="0">
                  <a:pos x="0" y="981"/>
                </a:cxn>
                <a:cxn ang="0">
                  <a:pos x="938" y="0"/>
                </a:cxn>
                <a:cxn ang="0">
                  <a:pos x="1156" y="216"/>
                </a:cxn>
                <a:cxn ang="0">
                  <a:pos x="211" y="1210"/>
                </a:cxn>
              </a:cxnLst>
              <a:rect l="0" t="0" r="r" b="b"/>
              <a:pathLst>
                <a:path w="1156" h="1210">
                  <a:moveTo>
                    <a:pt x="211" y="1210"/>
                  </a:moveTo>
                  <a:lnTo>
                    <a:pt x="0" y="981"/>
                  </a:lnTo>
                  <a:lnTo>
                    <a:pt x="938" y="0"/>
                  </a:lnTo>
                  <a:lnTo>
                    <a:pt x="1156" y="216"/>
                  </a:lnTo>
                  <a:lnTo>
                    <a:pt x="211" y="1210"/>
                  </a:lnTo>
                  <a:close/>
                </a:path>
              </a:pathLst>
            </a:custGeom>
            <a:solidFill>
              <a:schemeClr val="accent4"/>
            </a:solidFill>
            <a:ln w="9525">
              <a:noFill/>
              <a:round/>
            </a:ln>
          </p:spPr>
          <p:txBody>
            <a:bodyPr vert="horz" wrap="square" lIns="128580" tIns="64290" rIns="128580" bIns="64290" numCol="1" anchor="t" anchorCtr="0" compatLnSpc="1"/>
            <a:lstStyle/>
            <a:p>
              <a:endParaRPr lang="en-US"/>
            </a:p>
          </p:txBody>
        </p:sp>
        <p:sp>
          <p:nvSpPr>
            <p:cNvPr id="22" name="Text Placeholder 3"/>
            <p:cNvSpPr txBox="1"/>
            <p:nvPr/>
          </p:nvSpPr>
          <p:spPr>
            <a:xfrm rot="18790397">
              <a:off x="466834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6" name="Group 47"/>
          <p:cNvGrpSpPr/>
          <p:nvPr/>
        </p:nvGrpSpPr>
        <p:grpSpPr>
          <a:xfrm>
            <a:off x="7873987" y="1912744"/>
            <a:ext cx="2576073" cy="2698851"/>
            <a:chOff x="5599335" y="1360248"/>
            <a:chExt cx="1831975" cy="1919288"/>
          </a:xfrm>
        </p:grpSpPr>
        <p:sp>
          <p:nvSpPr>
            <p:cNvPr id="3078" name="Freeform 6"/>
            <p:cNvSpPr/>
            <p:nvPr/>
          </p:nvSpPr>
          <p:spPr bwMode="auto">
            <a:xfrm>
              <a:off x="5599335" y="1360248"/>
              <a:ext cx="1831975" cy="1919288"/>
            </a:xfrm>
            <a:custGeom>
              <a:avLst/>
              <a:gdLst/>
              <a:ahLst/>
              <a:cxnLst>
                <a:cxn ang="0">
                  <a:pos x="212" y="1209"/>
                </a:cxn>
                <a:cxn ang="0">
                  <a:pos x="0" y="981"/>
                </a:cxn>
                <a:cxn ang="0">
                  <a:pos x="936" y="0"/>
                </a:cxn>
                <a:cxn ang="0">
                  <a:pos x="1154" y="216"/>
                </a:cxn>
                <a:cxn ang="0">
                  <a:pos x="212" y="1209"/>
                </a:cxn>
              </a:cxnLst>
              <a:rect l="0" t="0" r="r" b="b"/>
              <a:pathLst>
                <a:path w="1154" h="1209">
                  <a:moveTo>
                    <a:pt x="212" y="1209"/>
                  </a:moveTo>
                  <a:lnTo>
                    <a:pt x="0" y="981"/>
                  </a:lnTo>
                  <a:lnTo>
                    <a:pt x="936" y="0"/>
                  </a:lnTo>
                  <a:lnTo>
                    <a:pt x="1154" y="216"/>
                  </a:lnTo>
                  <a:lnTo>
                    <a:pt x="212" y="1209"/>
                  </a:lnTo>
                  <a:close/>
                </a:path>
              </a:pathLst>
            </a:custGeom>
            <a:solidFill>
              <a:schemeClr val="accent5"/>
            </a:solidFill>
            <a:ln w="9525">
              <a:noFill/>
              <a:round/>
            </a:ln>
          </p:spPr>
          <p:txBody>
            <a:bodyPr vert="horz" wrap="square" lIns="128580" tIns="64290" rIns="128580" bIns="64290" numCol="1" anchor="t" anchorCtr="0" compatLnSpc="1"/>
            <a:lstStyle/>
            <a:p>
              <a:endParaRPr lang="en-US"/>
            </a:p>
          </p:txBody>
        </p:sp>
        <p:sp>
          <p:nvSpPr>
            <p:cNvPr id="23" name="Text Placeholder 3"/>
            <p:cNvSpPr txBox="1"/>
            <p:nvPr/>
          </p:nvSpPr>
          <p:spPr>
            <a:xfrm rot="18790397">
              <a:off x="5809133" y="2253108"/>
              <a:ext cx="1242729" cy="21550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9" name="Group 48"/>
          <p:cNvGrpSpPr/>
          <p:nvPr/>
        </p:nvGrpSpPr>
        <p:grpSpPr>
          <a:xfrm>
            <a:off x="9577228" y="1909396"/>
            <a:ext cx="2573842" cy="2705547"/>
            <a:chOff x="6810596" y="1357867"/>
            <a:chExt cx="1830388" cy="1924050"/>
          </a:xfrm>
        </p:grpSpPr>
        <p:sp>
          <p:nvSpPr>
            <p:cNvPr id="3077" name="Freeform 5"/>
            <p:cNvSpPr/>
            <p:nvPr/>
          </p:nvSpPr>
          <p:spPr bwMode="auto">
            <a:xfrm>
              <a:off x="6810596" y="1357867"/>
              <a:ext cx="1830388" cy="1924050"/>
            </a:xfrm>
            <a:custGeom>
              <a:avLst/>
              <a:gdLst/>
              <a:ahLst/>
              <a:cxnLst>
                <a:cxn ang="0">
                  <a:pos x="211" y="1212"/>
                </a:cxn>
                <a:cxn ang="0">
                  <a:pos x="0" y="981"/>
                </a:cxn>
                <a:cxn ang="0">
                  <a:pos x="935" y="0"/>
                </a:cxn>
                <a:cxn ang="0">
                  <a:pos x="1153" y="216"/>
                </a:cxn>
                <a:cxn ang="0">
                  <a:pos x="211" y="1212"/>
                </a:cxn>
              </a:cxnLst>
              <a:rect l="0" t="0" r="r" b="b"/>
              <a:pathLst>
                <a:path w="1153" h="1212">
                  <a:moveTo>
                    <a:pt x="211" y="1212"/>
                  </a:moveTo>
                  <a:lnTo>
                    <a:pt x="0" y="981"/>
                  </a:lnTo>
                  <a:lnTo>
                    <a:pt x="935" y="0"/>
                  </a:lnTo>
                  <a:lnTo>
                    <a:pt x="1153" y="216"/>
                  </a:lnTo>
                  <a:lnTo>
                    <a:pt x="211" y="1212"/>
                  </a:lnTo>
                  <a:close/>
                </a:path>
              </a:pathLst>
            </a:custGeom>
            <a:solidFill>
              <a:schemeClr val="accent6"/>
            </a:solidFill>
            <a:ln w="9525">
              <a:noFill/>
              <a:round/>
            </a:ln>
          </p:spPr>
          <p:txBody>
            <a:bodyPr vert="horz" wrap="square" lIns="128580" tIns="64290" rIns="128580" bIns="64290" numCol="1" anchor="t" anchorCtr="0" compatLnSpc="1"/>
            <a:lstStyle/>
            <a:p>
              <a:endParaRPr lang="en-US"/>
            </a:p>
          </p:txBody>
        </p:sp>
        <p:sp>
          <p:nvSpPr>
            <p:cNvPr id="24" name="Text Placeholder 3"/>
            <p:cNvSpPr txBox="1"/>
            <p:nvPr/>
          </p:nvSpPr>
          <p:spPr>
            <a:xfrm rot="18790397">
              <a:off x="7074249" y="2215223"/>
              <a:ext cx="1242729" cy="21550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10" name="Group 25"/>
          <p:cNvGrpSpPr/>
          <p:nvPr/>
        </p:nvGrpSpPr>
        <p:grpSpPr>
          <a:xfrm>
            <a:off x="569965" y="5119375"/>
            <a:ext cx="2079874" cy="997803"/>
            <a:chOff x="764014" y="1586065"/>
            <a:chExt cx="1544637" cy="709588"/>
          </a:xfrm>
        </p:grpSpPr>
        <p:sp>
          <p:nvSpPr>
            <p:cNvPr id="26"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1"/>
                  </a:solidFill>
                  <a:latin typeface="+mn-lt"/>
                  <a:ea typeface="+mn-ea"/>
                </a:rPr>
                <a:t>Title Goes Here</a:t>
              </a:r>
              <a:endParaRPr lang="en-US" sz="2250" b="1" dirty="0">
                <a:solidFill>
                  <a:schemeClr val="accent1"/>
                </a:solidFill>
                <a:latin typeface="+mn-lt"/>
                <a:ea typeface="+mn-ea"/>
              </a:endParaRPr>
            </a:p>
          </p:txBody>
        </p:sp>
        <p:sp>
          <p:nvSpPr>
            <p:cNvPr id="27"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1" name="Group 25"/>
          <p:cNvGrpSpPr/>
          <p:nvPr/>
        </p:nvGrpSpPr>
        <p:grpSpPr>
          <a:xfrm>
            <a:off x="2480360" y="5119375"/>
            <a:ext cx="2079874" cy="997803"/>
            <a:chOff x="764014" y="1586065"/>
            <a:chExt cx="1544637" cy="709588"/>
          </a:xfrm>
        </p:grpSpPr>
        <p:sp>
          <p:nvSpPr>
            <p:cNvPr id="29"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2"/>
                  </a:solidFill>
                  <a:latin typeface="+mn-lt"/>
                  <a:ea typeface="+mn-ea"/>
                </a:rPr>
                <a:t>Title Goes Here</a:t>
              </a:r>
              <a:endParaRPr lang="en-US" sz="2250" b="1" dirty="0">
                <a:solidFill>
                  <a:schemeClr val="accent2"/>
                </a:solidFill>
                <a:latin typeface="+mn-lt"/>
                <a:ea typeface="+mn-ea"/>
              </a:endParaRPr>
            </a:p>
          </p:txBody>
        </p:sp>
        <p:sp>
          <p:nvSpPr>
            <p:cNvPr id="31"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2" name="Group 25"/>
          <p:cNvGrpSpPr/>
          <p:nvPr/>
        </p:nvGrpSpPr>
        <p:grpSpPr>
          <a:xfrm>
            <a:off x="4390756" y="5119375"/>
            <a:ext cx="2079874" cy="997803"/>
            <a:chOff x="764014" y="1586065"/>
            <a:chExt cx="1544637" cy="709588"/>
          </a:xfrm>
        </p:grpSpPr>
        <p:sp>
          <p:nvSpPr>
            <p:cNvPr id="33"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3"/>
                  </a:solidFill>
                  <a:latin typeface="+mn-lt"/>
                  <a:ea typeface="+mn-ea"/>
                </a:rPr>
                <a:t>Title Goes Here</a:t>
              </a:r>
              <a:endParaRPr lang="en-US" sz="2250" b="1" dirty="0">
                <a:solidFill>
                  <a:schemeClr val="accent3"/>
                </a:solidFill>
                <a:latin typeface="+mn-lt"/>
                <a:ea typeface="+mn-ea"/>
              </a:endParaRPr>
            </a:p>
          </p:txBody>
        </p:sp>
        <p:sp>
          <p:nvSpPr>
            <p:cNvPr id="34"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3" name="Group 25"/>
          <p:cNvGrpSpPr/>
          <p:nvPr/>
        </p:nvGrpSpPr>
        <p:grpSpPr>
          <a:xfrm>
            <a:off x="6301151" y="5119375"/>
            <a:ext cx="2079874" cy="997803"/>
            <a:chOff x="764014" y="1586065"/>
            <a:chExt cx="1544637" cy="709588"/>
          </a:xfrm>
        </p:grpSpPr>
        <p:sp>
          <p:nvSpPr>
            <p:cNvPr id="36"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4"/>
                  </a:solidFill>
                  <a:latin typeface="+mn-lt"/>
                  <a:ea typeface="+mn-ea"/>
                </a:rPr>
                <a:t>Title Goes Here</a:t>
              </a:r>
              <a:endParaRPr lang="en-US" sz="2250" b="1" dirty="0">
                <a:solidFill>
                  <a:schemeClr val="accent4"/>
                </a:solidFill>
                <a:latin typeface="+mn-lt"/>
                <a:ea typeface="+mn-ea"/>
              </a:endParaRPr>
            </a:p>
          </p:txBody>
        </p:sp>
        <p:sp>
          <p:nvSpPr>
            <p:cNvPr id="37"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4" name="Group 25"/>
          <p:cNvGrpSpPr/>
          <p:nvPr/>
        </p:nvGrpSpPr>
        <p:grpSpPr>
          <a:xfrm>
            <a:off x="8211547" y="5119375"/>
            <a:ext cx="2079874" cy="997803"/>
            <a:chOff x="764014" y="1586065"/>
            <a:chExt cx="1544637" cy="709588"/>
          </a:xfrm>
        </p:grpSpPr>
        <p:sp>
          <p:nvSpPr>
            <p:cNvPr id="39"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5"/>
                  </a:solidFill>
                  <a:latin typeface="+mn-lt"/>
                  <a:ea typeface="+mn-ea"/>
                </a:rPr>
                <a:t>Title Goes Here</a:t>
              </a:r>
              <a:endParaRPr lang="en-US" sz="2250" b="1" dirty="0">
                <a:solidFill>
                  <a:schemeClr val="accent5"/>
                </a:solidFill>
                <a:latin typeface="+mn-lt"/>
                <a:ea typeface="+mn-ea"/>
              </a:endParaRPr>
            </a:p>
          </p:txBody>
        </p:sp>
        <p:sp>
          <p:nvSpPr>
            <p:cNvPr id="40"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5" name="Group 25"/>
          <p:cNvGrpSpPr/>
          <p:nvPr/>
        </p:nvGrpSpPr>
        <p:grpSpPr>
          <a:xfrm>
            <a:off x="10121942" y="5119375"/>
            <a:ext cx="2079874" cy="997803"/>
            <a:chOff x="764014" y="1586065"/>
            <a:chExt cx="1544637" cy="709588"/>
          </a:xfrm>
        </p:grpSpPr>
        <p:sp>
          <p:nvSpPr>
            <p:cNvPr id="42"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6"/>
                  </a:solidFill>
                  <a:latin typeface="+mn-lt"/>
                  <a:ea typeface="+mn-ea"/>
                </a:rPr>
                <a:t>Title Goes Here</a:t>
              </a:r>
              <a:endParaRPr lang="en-US" sz="2250" b="1" dirty="0">
                <a:solidFill>
                  <a:schemeClr val="accent6"/>
                </a:solidFill>
                <a:latin typeface="+mn-lt"/>
                <a:ea typeface="+mn-ea"/>
              </a:endParaRPr>
            </a:p>
          </p:txBody>
        </p:sp>
        <p:sp>
          <p:nvSpPr>
            <p:cNvPr id="43"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sp>
        <p:nvSpPr>
          <p:cNvPr id="44" name="文本框 4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381000" y="289867"/>
            <a:ext cx="458492" cy="446733"/>
            <a:chOff x="381000" y="289867"/>
            <a:chExt cx="458492" cy="446733"/>
          </a:xfrm>
        </p:grpSpPr>
        <p:sp>
          <p:nvSpPr>
            <p:cNvPr id="46" name="矩形 4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wipe(left)">
                                      <p:cBhvr>
                                        <p:cTn id="11" dur="500"/>
                                        <p:tgtEl>
                                          <p:spTgt spid="308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wipe(left)">
                                      <p:cBhvr>
                                        <p:cTn id="19" dur="500"/>
                                        <p:tgtEl>
                                          <p:spTgt spid="308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left)">
                                      <p:cBhvr>
                                        <p:cTn id="27" dur="500"/>
                                        <p:tgtEl>
                                          <p:spTgt spid="308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wipe(left)">
                                      <p:cBhvr>
                                        <p:cTn id="35" dur="500"/>
                                        <p:tgtEl>
                                          <p:spTgt spid="308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79"/>
                                        </p:tgtEl>
                                        <p:attrNameLst>
                                          <p:attrName>style.visibility</p:attrName>
                                        </p:attrNameLst>
                                      </p:cBhvr>
                                      <p:to>
                                        <p:strVal val="visible"/>
                                      </p:to>
                                    </p:set>
                                    <p:animEffect transition="in" filter="wipe(left)">
                                      <p:cBhvr>
                                        <p:cTn id="43" dur="500"/>
                                        <p:tgtEl>
                                          <p:spTgt spid="307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1" grpId="0" animBg="1"/>
      <p:bldP spid="3083" grpId="0" animBg="1"/>
      <p:bldP spid="3085" grpId="0" animBg="1"/>
      <p:bldP spid="30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085114" y="3309550"/>
            <a:ext cx="1777307" cy="177730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66"/>
          <p:cNvGrpSpPr/>
          <p:nvPr/>
        </p:nvGrpSpPr>
        <p:grpSpPr>
          <a:xfrm>
            <a:off x="1085114" y="2408555"/>
            <a:ext cx="1777307" cy="851626"/>
            <a:chOff x="771428" y="1600200"/>
            <a:chExt cx="1263932" cy="605634"/>
          </a:xfrm>
        </p:grpSpPr>
        <p:sp>
          <p:nvSpPr>
            <p:cNvPr id="25" name="Down Arrow Callout 24"/>
            <p:cNvSpPr/>
            <p:nvPr/>
          </p:nvSpPr>
          <p:spPr>
            <a:xfrm>
              <a:off x="771428"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p:cNvSpPr txBox="1"/>
            <p:nvPr/>
          </p:nvSpPr>
          <p:spPr>
            <a:xfrm flipH="1">
              <a:off x="841646"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28" name="Flowchart: Merge 27"/>
          <p:cNvSpPr/>
          <p:nvPr/>
        </p:nvSpPr>
        <p:spPr>
          <a:xfrm rot="16200000">
            <a:off x="2874397" y="4074134"/>
            <a:ext cx="419079" cy="248142"/>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153"/>
          <p:cNvSpPr/>
          <p:nvPr/>
        </p:nvSpPr>
        <p:spPr bwMode="auto">
          <a:xfrm>
            <a:off x="1654562" y="3880752"/>
            <a:ext cx="638410" cy="634904"/>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39" name="Oval 38"/>
          <p:cNvSpPr/>
          <p:nvPr/>
        </p:nvSpPr>
        <p:spPr>
          <a:xfrm>
            <a:off x="3331430" y="3309550"/>
            <a:ext cx="1777307" cy="1777307"/>
          </a:xfrm>
          <a:prstGeom prst="ellipse">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Flowchart: Merge 42"/>
          <p:cNvSpPr/>
          <p:nvPr/>
        </p:nvSpPr>
        <p:spPr>
          <a:xfrm rot="16200000">
            <a:off x="5120715" y="4074134"/>
            <a:ext cx="419079" cy="248142"/>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67"/>
          <p:cNvGrpSpPr/>
          <p:nvPr/>
        </p:nvGrpSpPr>
        <p:grpSpPr>
          <a:xfrm>
            <a:off x="3331430" y="5173255"/>
            <a:ext cx="1777307" cy="988677"/>
            <a:chOff x="2368896" y="3566316"/>
            <a:chExt cx="1263932" cy="703098"/>
          </a:xfrm>
        </p:grpSpPr>
        <p:sp>
          <p:nvSpPr>
            <p:cNvPr id="45" name="Down Arrow Callout 44"/>
            <p:cNvSpPr/>
            <p:nvPr/>
          </p:nvSpPr>
          <p:spPr>
            <a:xfrm flipV="1">
              <a:off x="2368896" y="3566316"/>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3"/>
            <p:cNvSpPr txBox="1"/>
            <p:nvPr/>
          </p:nvSpPr>
          <p:spPr>
            <a:xfrm flipH="1">
              <a:off x="2439115" y="3838412"/>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47" name="Oval 46"/>
          <p:cNvSpPr/>
          <p:nvPr/>
        </p:nvSpPr>
        <p:spPr>
          <a:xfrm>
            <a:off x="5553066" y="3309550"/>
            <a:ext cx="1777307" cy="1777307"/>
          </a:xfrm>
          <a:prstGeom prst="ellipse">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6" name="Group 68"/>
          <p:cNvGrpSpPr/>
          <p:nvPr/>
        </p:nvGrpSpPr>
        <p:grpSpPr>
          <a:xfrm>
            <a:off x="5553066" y="2408555"/>
            <a:ext cx="1777307" cy="851626"/>
            <a:chOff x="3948813" y="1600200"/>
            <a:chExt cx="1263932" cy="605634"/>
          </a:xfrm>
        </p:grpSpPr>
        <p:sp>
          <p:nvSpPr>
            <p:cNvPr id="48" name="Down Arrow Callout 47"/>
            <p:cNvSpPr/>
            <p:nvPr/>
          </p:nvSpPr>
          <p:spPr>
            <a:xfrm>
              <a:off x="3948813"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
            <p:cNvSpPr txBox="1"/>
            <p:nvPr/>
          </p:nvSpPr>
          <p:spPr>
            <a:xfrm flipH="1">
              <a:off x="4019031"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50" name="Flowchart: Merge 49"/>
          <p:cNvSpPr/>
          <p:nvPr/>
        </p:nvSpPr>
        <p:spPr>
          <a:xfrm rot="16200000">
            <a:off x="7342350" y="4074134"/>
            <a:ext cx="419079" cy="248142"/>
          </a:xfrm>
          <a:prstGeom prst="flowChartMer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7799382" y="3309550"/>
            <a:ext cx="1777307" cy="1777307"/>
          </a:xfrm>
          <a:prstGeom prst="ellipse">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3" name="Flowchart: Merge 52"/>
          <p:cNvSpPr/>
          <p:nvPr/>
        </p:nvSpPr>
        <p:spPr>
          <a:xfrm rot="16200000">
            <a:off x="9588666" y="4074134"/>
            <a:ext cx="419079" cy="248142"/>
          </a:xfrm>
          <a:prstGeom prst="flowChartMer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9"/>
          <p:cNvGrpSpPr/>
          <p:nvPr/>
        </p:nvGrpSpPr>
        <p:grpSpPr>
          <a:xfrm>
            <a:off x="7799382" y="5173255"/>
            <a:ext cx="1777307" cy="988677"/>
            <a:chOff x="5546281" y="3566316"/>
            <a:chExt cx="1263932" cy="703098"/>
          </a:xfrm>
        </p:grpSpPr>
        <p:sp>
          <p:nvSpPr>
            <p:cNvPr id="55" name="Down Arrow Callout 54"/>
            <p:cNvSpPr/>
            <p:nvPr/>
          </p:nvSpPr>
          <p:spPr>
            <a:xfrm flipV="1">
              <a:off x="5546281" y="3566316"/>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3"/>
            <p:cNvSpPr txBox="1"/>
            <p:nvPr/>
          </p:nvSpPr>
          <p:spPr>
            <a:xfrm flipH="1">
              <a:off x="5616500" y="3838412"/>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58" name="Oval 57"/>
          <p:cNvSpPr/>
          <p:nvPr/>
        </p:nvSpPr>
        <p:spPr>
          <a:xfrm>
            <a:off x="9996331" y="3309550"/>
            <a:ext cx="1777307" cy="1777307"/>
          </a:xfrm>
          <a:prstGeom prst="ellipse">
            <a:avLst/>
          </a:prstGeom>
          <a:solidFill>
            <a:schemeClr val="accent5"/>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8" name="Group 70"/>
          <p:cNvGrpSpPr/>
          <p:nvPr/>
        </p:nvGrpSpPr>
        <p:grpSpPr>
          <a:xfrm>
            <a:off x="9996331" y="2408555"/>
            <a:ext cx="1777307" cy="851626"/>
            <a:chOff x="7108641" y="1600200"/>
            <a:chExt cx="1263932" cy="605634"/>
          </a:xfrm>
        </p:grpSpPr>
        <p:sp>
          <p:nvSpPr>
            <p:cNvPr id="59" name="Down Arrow Callout 58"/>
            <p:cNvSpPr/>
            <p:nvPr/>
          </p:nvSpPr>
          <p:spPr>
            <a:xfrm>
              <a:off x="7108641"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p:cNvSpPr txBox="1"/>
            <p:nvPr/>
          </p:nvSpPr>
          <p:spPr>
            <a:xfrm flipH="1">
              <a:off x="7178860"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63" name="Freeform 24"/>
          <p:cNvSpPr>
            <a:spLocks noEditPoints="1"/>
          </p:cNvSpPr>
          <p:nvPr/>
        </p:nvSpPr>
        <p:spPr bwMode="auto">
          <a:xfrm>
            <a:off x="3932118" y="3890228"/>
            <a:ext cx="575933" cy="625429"/>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4" name="Freeform 71"/>
          <p:cNvSpPr>
            <a:spLocks noEditPoints="1"/>
          </p:cNvSpPr>
          <p:nvPr/>
        </p:nvSpPr>
        <p:spPr bwMode="auto">
          <a:xfrm>
            <a:off x="6168940" y="3942605"/>
            <a:ext cx="545563" cy="511197"/>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5" name="Freeform 171"/>
          <p:cNvSpPr/>
          <p:nvPr/>
        </p:nvSpPr>
        <p:spPr bwMode="auto">
          <a:xfrm>
            <a:off x="8426187" y="4008459"/>
            <a:ext cx="523698" cy="379491"/>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6" name="Freeform 56"/>
          <p:cNvSpPr>
            <a:spLocks noEditPoints="1"/>
          </p:cNvSpPr>
          <p:nvPr/>
        </p:nvSpPr>
        <p:spPr bwMode="auto">
          <a:xfrm>
            <a:off x="10614878" y="3964225"/>
            <a:ext cx="540216" cy="467957"/>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31" name="文本框 30"/>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381000" y="289867"/>
            <a:ext cx="458492" cy="446733"/>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2" presetClass="entr" presetSubtype="1" accel="50000" decel="50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animEffect transition="in" filter="fade">
                                      <p:cBhvr>
                                        <p:cTn id="36" dur="500"/>
                                        <p:tgtEl>
                                          <p:spTgt spid="63"/>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5000"/>
                            </p:stCondLst>
                            <p:childTnLst>
                              <p:par>
                                <p:cTn id="59" presetID="2" presetClass="entr" presetSubtype="1" accel="50000" decel="5000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ppt_w</p:attrName>
                                        </p:attrNameLst>
                                      </p:cBhvr>
                                      <p:tavLst>
                                        <p:tav tm="0">
                                          <p:val>
                                            <p:fltVal val="0"/>
                                          </p:val>
                                        </p:tav>
                                        <p:tav tm="100000">
                                          <p:val>
                                            <p:strVal val="#ppt_w"/>
                                          </p:val>
                                        </p:tav>
                                      </p:tavLst>
                                    </p:anim>
                                    <p:anim calcmode="lin" valueType="num">
                                      <p:cBhvr>
                                        <p:cTn id="71" dur="500" fill="hold"/>
                                        <p:tgtEl>
                                          <p:spTgt spid="52"/>
                                        </p:tgtEl>
                                        <p:attrNameLst>
                                          <p:attrName>ppt_h</p:attrName>
                                        </p:attrNameLst>
                                      </p:cBhvr>
                                      <p:tavLst>
                                        <p:tav tm="0">
                                          <p:val>
                                            <p:fltVal val="0"/>
                                          </p:val>
                                        </p:tav>
                                        <p:tav tm="100000">
                                          <p:val>
                                            <p:strVal val="#ppt_h"/>
                                          </p:val>
                                        </p:tav>
                                      </p:tavLst>
                                    </p:anim>
                                    <p:animEffect transition="in" filter="fade">
                                      <p:cBhvr>
                                        <p:cTn id="72" dur="500"/>
                                        <p:tgtEl>
                                          <p:spTgt spid="52"/>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ppt_w</p:attrName>
                                        </p:attrNameLst>
                                      </p:cBhvr>
                                      <p:tavLst>
                                        <p:tav tm="0">
                                          <p:val>
                                            <p:fltVal val="0"/>
                                          </p:val>
                                        </p:tav>
                                        <p:tav tm="100000">
                                          <p:val>
                                            <p:strVal val="#ppt_w"/>
                                          </p:val>
                                        </p:tav>
                                      </p:tavLst>
                                    </p:anim>
                                    <p:anim calcmode="lin" valueType="num">
                                      <p:cBhvr>
                                        <p:cTn id="92" dur="500" fill="hold"/>
                                        <p:tgtEl>
                                          <p:spTgt spid="58"/>
                                        </p:tgtEl>
                                        <p:attrNameLst>
                                          <p:attrName>ppt_h</p:attrName>
                                        </p:attrNameLst>
                                      </p:cBhvr>
                                      <p:tavLst>
                                        <p:tav tm="0">
                                          <p:val>
                                            <p:fltVal val="0"/>
                                          </p:val>
                                        </p:tav>
                                        <p:tav tm="100000">
                                          <p:val>
                                            <p:strVal val="#ppt_h"/>
                                          </p:val>
                                        </p:tav>
                                      </p:tavLst>
                                    </p:anim>
                                    <p:animEffect transition="in" filter="fade">
                                      <p:cBhvr>
                                        <p:cTn id="93" dur="500"/>
                                        <p:tgtEl>
                                          <p:spTgt spid="58"/>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ppt_w</p:attrName>
                                        </p:attrNameLst>
                                      </p:cBhvr>
                                      <p:tavLst>
                                        <p:tav tm="0">
                                          <p:val>
                                            <p:fltVal val="0"/>
                                          </p:val>
                                        </p:tav>
                                        <p:tav tm="100000">
                                          <p:val>
                                            <p:strVal val="#ppt_w"/>
                                          </p:val>
                                        </p:tav>
                                      </p:tavLst>
                                    </p:anim>
                                    <p:anim calcmode="lin" valueType="num">
                                      <p:cBhvr>
                                        <p:cTn id="98" dur="500" fill="hold"/>
                                        <p:tgtEl>
                                          <p:spTgt spid="66"/>
                                        </p:tgtEl>
                                        <p:attrNameLst>
                                          <p:attrName>ppt_h</p:attrName>
                                        </p:attrNameLst>
                                      </p:cBhvr>
                                      <p:tavLst>
                                        <p:tav tm="0">
                                          <p:val>
                                            <p:fltVal val="0"/>
                                          </p:val>
                                        </p:tav>
                                        <p:tav tm="100000">
                                          <p:val>
                                            <p:strVal val="#ppt_h"/>
                                          </p:val>
                                        </p:tav>
                                      </p:tavLst>
                                    </p:anim>
                                    <p:animEffect transition="in" filter="fade">
                                      <p:cBhvr>
                                        <p:cTn id="99" dur="500"/>
                                        <p:tgtEl>
                                          <p:spTgt spid="66"/>
                                        </p:tgtEl>
                                      </p:cBhvr>
                                    </p:animEffect>
                                  </p:childTnLst>
                                </p:cTn>
                              </p:par>
                            </p:childTnLst>
                          </p:cTn>
                        </p:par>
                        <p:par>
                          <p:cTn id="100" fill="hold">
                            <p:stCondLst>
                              <p:cond delay="9000"/>
                            </p:stCondLst>
                            <p:childTnLst>
                              <p:par>
                                <p:cTn id="101" presetID="2" presetClass="entr" presetSubtype="1"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8" grpId="0" animBg="1"/>
      <p:bldP spid="39" grpId="0" animBg="1"/>
      <p:bldP spid="43" grpId="0" animBg="1"/>
      <p:bldP spid="47" grpId="0" animBg="1"/>
      <p:bldP spid="50" grpId="0" animBg="1"/>
      <p:bldP spid="52" grpId="0" animBg="1"/>
      <p:bldP spid="53" grpId="0" animBg="1"/>
      <p:bldP spid="58"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5591080" y="3120282"/>
            <a:ext cx="1676593" cy="16765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949801" y="1598360"/>
            <a:ext cx="959148" cy="959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rot="5400000">
            <a:off x="6186894" y="2820975"/>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186894" y="506548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949801" y="5322019"/>
            <a:ext cx="959148" cy="959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rot="2700000">
            <a:off x="7265653" y="2143677"/>
            <a:ext cx="959148" cy="959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p:nvPr/>
        </p:nvCxnSpPr>
        <p:spPr>
          <a:xfrm rot="8100000">
            <a:off x="6976868" y="3148467"/>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8100000">
            <a:off x="5389763" y="4735574"/>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2700000">
            <a:off x="4632628" y="4776702"/>
            <a:ext cx="959148" cy="959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rot="5400000">
            <a:off x="7810968" y="3460188"/>
            <a:ext cx="959148" cy="959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p:cNvCxnSpPr/>
          <p:nvPr/>
        </p:nvCxnSpPr>
        <p:spPr>
          <a:xfrm rot="10800000">
            <a:off x="7304358" y="393910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5059852" y="393910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5400000">
            <a:off x="4087310" y="3460188"/>
            <a:ext cx="959148" cy="959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rot="8100000">
            <a:off x="7265651" y="4776040"/>
            <a:ext cx="959148" cy="9591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Arrow Connector 53"/>
          <p:cNvCxnSpPr/>
          <p:nvPr/>
        </p:nvCxnSpPr>
        <p:spPr>
          <a:xfrm rot="13500000">
            <a:off x="6976866" y="4729076"/>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3500000">
            <a:off x="5389760" y="3141971"/>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rot="8100000">
            <a:off x="4632626" y="2143015"/>
            <a:ext cx="959148" cy="959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6"/>
          <p:cNvGrpSpPr/>
          <p:nvPr/>
        </p:nvGrpSpPr>
        <p:grpSpPr>
          <a:xfrm>
            <a:off x="6231818" y="1880378"/>
            <a:ext cx="395116" cy="395116"/>
            <a:chOff x="4424363" y="754063"/>
            <a:chExt cx="280987" cy="280987"/>
          </a:xfrm>
          <a:solidFill>
            <a:schemeClr val="bg1"/>
          </a:solidFill>
        </p:grpSpPr>
        <p:sp>
          <p:nvSpPr>
            <p:cNvPr id="58" name="Freeform 14"/>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ln>
          </p:spPr>
          <p:txBody>
            <a:bodyPr vert="horz" wrap="square" lIns="128580" tIns="64290" rIns="128580" bIns="64290" numCol="1" anchor="t" anchorCtr="0" compatLnSpc="1"/>
            <a:lstStyle/>
            <a:p>
              <a:endParaRPr lang="en-US" dirty="0"/>
            </a:p>
          </p:txBody>
        </p:sp>
        <p:sp>
          <p:nvSpPr>
            <p:cNvPr id="59" name="Freeform 15"/>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ln>
          </p:spPr>
          <p:txBody>
            <a:bodyPr vert="horz" wrap="square" lIns="128580" tIns="64290" rIns="128580" bIns="64290" numCol="1" anchor="t" anchorCtr="0" compatLnSpc="1"/>
            <a:lstStyle/>
            <a:p>
              <a:endParaRPr lang="en-US" dirty="0"/>
            </a:p>
          </p:txBody>
        </p:sp>
        <p:sp>
          <p:nvSpPr>
            <p:cNvPr id="60" name="Freeform 16"/>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ln>
          </p:spPr>
          <p:txBody>
            <a:bodyPr vert="horz" wrap="square" lIns="128580" tIns="64290" rIns="128580" bIns="64290" numCol="1" anchor="t" anchorCtr="0" compatLnSpc="1"/>
            <a:lstStyle/>
            <a:p>
              <a:endParaRPr lang="en-US" dirty="0"/>
            </a:p>
          </p:txBody>
        </p:sp>
      </p:grpSp>
      <p:grpSp>
        <p:nvGrpSpPr>
          <p:cNvPr id="5" name="Group 60"/>
          <p:cNvGrpSpPr/>
          <p:nvPr/>
        </p:nvGrpSpPr>
        <p:grpSpPr>
          <a:xfrm>
            <a:off x="7548784" y="2413415"/>
            <a:ext cx="392885" cy="419674"/>
            <a:chOff x="5630863" y="755650"/>
            <a:chExt cx="279400" cy="298451"/>
          </a:xfrm>
          <a:solidFill>
            <a:schemeClr val="bg1"/>
          </a:solidFill>
        </p:grpSpPr>
        <p:sp>
          <p:nvSpPr>
            <p:cNvPr id="62" name="Freeform 9"/>
            <p:cNvSpPr/>
            <p:nvPr/>
          </p:nvSpPr>
          <p:spPr bwMode="auto">
            <a:xfrm>
              <a:off x="5667375" y="868363"/>
              <a:ext cx="204788" cy="185738"/>
            </a:xfrm>
            <a:custGeom>
              <a:avLst/>
              <a:gdLst/>
              <a:ahLst/>
              <a:cxnLst>
                <a:cxn ang="0">
                  <a:pos x="66" y="58"/>
                </a:cxn>
                <a:cxn ang="0">
                  <a:pos x="58" y="58"/>
                </a:cxn>
                <a:cxn ang="0">
                  <a:pos x="58" y="0"/>
                </a:cxn>
                <a:cxn ang="0">
                  <a:pos x="44" y="0"/>
                </a:cxn>
                <a:cxn ang="0">
                  <a:pos x="44" y="58"/>
                </a:cxn>
                <a:cxn ang="0">
                  <a:pos x="37" y="58"/>
                </a:cxn>
                <a:cxn ang="0">
                  <a:pos x="37" y="0"/>
                </a:cxn>
                <a:cxn ang="0">
                  <a:pos x="22" y="0"/>
                </a:cxn>
                <a:cxn ang="0">
                  <a:pos x="22" y="58"/>
                </a:cxn>
                <a:cxn ang="0">
                  <a:pos x="15" y="58"/>
                </a:cxn>
                <a:cxn ang="0">
                  <a:pos x="15" y="0"/>
                </a:cxn>
                <a:cxn ang="0">
                  <a:pos x="0" y="0"/>
                </a:cxn>
                <a:cxn ang="0">
                  <a:pos x="0" y="69"/>
                </a:cxn>
                <a:cxn ang="0">
                  <a:pos x="4" y="72"/>
                </a:cxn>
                <a:cxn ang="0">
                  <a:pos x="77" y="72"/>
                </a:cxn>
                <a:cxn ang="0">
                  <a:pos x="80" y="69"/>
                </a:cxn>
                <a:cxn ang="0">
                  <a:pos x="80" y="0"/>
                </a:cxn>
                <a:cxn ang="0">
                  <a:pos x="66" y="0"/>
                </a:cxn>
                <a:cxn ang="0">
                  <a:pos x="66" y="58"/>
                </a:cxn>
              </a:cxnLst>
              <a:rect l="0" t="0" r="r" b="b"/>
              <a:pathLst>
                <a:path w="80" h="72">
                  <a:moveTo>
                    <a:pt x="66" y="58"/>
                  </a:moveTo>
                  <a:cubicBezTo>
                    <a:pt x="58" y="58"/>
                    <a:pt x="58" y="58"/>
                    <a:pt x="58" y="58"/>
                  </a:cubicBezTo>
                  <a:cubicBezTo>
                    <a:pt x="58" y="0"/>
                    <a:pt x="58" y="0"/>
                    <a:pt x="58" y="0"/>
                  </a:cubicBezTo>
                  <a:cubicBezTo>
                    <a:pt x="44" y="0"/>
                    <a:pt x="44" y="0"/>
                    <a:pt x="44" y="0"/>
                  </a:cubicBezTo>
                  <a:cubicBezTo>
                    <a:pt x="44" y="58"/>
                    <a:pt x="44" y="58"/>
                    <a:pt x="44" y="58"/>
                  </a:cubicBezTo>
                  <a:cubicBezTo>
                    <a:pt x="37" y="58"/>
                    <a:pt x="37" y="58"/>
                    <a:pt x="37" y="58"/>
                  </a:cubicBezTo>
                  <a:cubicBezTo>
                    <a:pt x="37" y="0"/>
                    <a:pt x="37" y="0"/>
                    <a:pt x="37" y="0"/>
                  </a:cubicBezTo>
                  <a:cubicBezTo>
                    <a:pt x="22" y="0"/>
                    <a:pt x="22" y="0"/>
                    <a:pt x="22" y="0"/>
                  </a:cubicBezTo>
                  <a:cubicBezTo>
                    <a:pt x="22" y="58"/>
                    <a:pt x="22" y="58"/>
                    <a:pt x="22" y="58"/>
                  </a:cubicBezTo>
                  <a:cubicBezTo>
                    <a:pt x="15" y="58"/>
                    <a:pt x="15" y="58"/>
                    <a:pt x="15" y="58"/>
                  </a:cubicBezTo>
                  <a:cubicBezTo>
                    <a:pt x="15" y="0"/>
                    <a:pt x="15" y="0"/>
                    <a:pt x="15" y="0"/>
                  </a:cubicBezTo>
                  <a:cubicBezTo>
                    <a:pt x="0" y="0"/>
                    <a:pt x="0" y="0"/>
                    <a:pt x="0" y="0"/>
                  </a:cubicBezTo>
                  <a:cubicBezTo>
                    <a:pt x="0" y="69"/>
                    <a:pt x="0" y="69"/>
                    <a:pt x="0" y="69"/>
                  </a:cubicBezTo>
                  <a:cubicBezTo>
                    <a:pt x="0" y="71"/>
                    <a:pt x="2" y="72"/>
                    <a:pt x="4" y="72"/>
                  </a:cubicBezTo>
                  <a:cubicBezTo>
                    <a:pt x="77" y="72"/>
                    <a:pt x="77" y="72"/>
                    <a:pt x="77" y="72"/>
                  </a:cubicBezTo>
                  <a:cubicBezTo>
                    <a:pt x="79" y="72"/>
                    <a:pt x="80" y="71"/>
                    <a:pt x="80" y="69"/>
                  </a:cubicBezTo>
                  <a:cubicBezTo>
                    <a:pt x="80" y="0"/>
                    <a:pt x="80" y="0"/>
                    <a:pt x="80" y="0"/>
                  </a:cubicBezTo>
                  <a:cubicBezTo>
                    <a:pt x="66" y="0"/>
                    <a:pt x="66" y="0"/>
                    <a:pt x="66" y="0"/>
                  </a:cubicBezTo>
                  <a:lnTo>
                    <a:pt x="66" y="58"/>
                  </a:lnTo>
                  <a:close/>
                </a:path>
              </a:pathLst>
            </a:custGeom>
            <a:grpFill/>
            <a:ln w="9525">
              <a:noFill/>
              <a:round/>
            </a:ln>
          </p:spPr>
          <p:txBody>
            <a:bodyPr vert="horz" wrap="square" lIns="128580" tIns="64290" rIns="128580" bIns="64290" numCol="1" anchor="t" anchorCtr="0" compatLnSpc="1"/>
            <a:lstStyle/>
            <a:p>
              <a:endParaRPr lang="en-US" dirty="0"/>
            </a:p>
          </p:txBody>
        </p:sp>
        <p:sp>
          <p:nvSpPr>
            <p:cNvPr id="63" name="Freeform 10"/>
            <p:cNvSpPr>
              <a:spLocks noEditPoints="1"/>
            </p:cNvSpPr>
            <p:nvPr/>
          </p:nvSpPr>
          <p:spPr bwMode="auto">
            <a:xfrm>
              <a:off x="5630863" y="755650"/>
              <a:ext cx="279400" cy="92075"/>
            </a:xfrm>
            <a:custGeom>
              <a:avLst/>
              <a:gdLst/>
              <a:ahLst/>
              <a:cxnLst>
                <a:cxn ang="0">
                  <a:pos x="101" y="15"/>
                </a:cxn>
                <a:cxn ang="0">
                  <a:pos x="72" y="15"/>
                </a:cxn>
                <a:cxn ang="0">
                  <a:pos x="72" y="4"/>
                </a:cxn>
                <a:cxn ang="0">
                  <a:pos x="69" y="0"/>
                </a:cxn>
                <a:cxn ang="0">
                  <a:pos x="40" y="0"/>
                </a:cxn>
                <a:cxn ang="0">
                  <a:pos x="36" y="4"/>
                </a:cxn>
                <a:cxn ang="0">
                  <a:pos x="36" y="15"/>
                </a:cxn>
                <a:cxn ang="0">
                  <a:pos x="7" y="15"/>
                </a:cxn>
                <a:cxn ang="0">
                  <a:pos x="0" y="22"/>
                </a:cxn>
                <a:cxn ang="0">
                  <a:pos x="0" y="29"/>
                </a:cxn>
                <a:cxn ang="0">
                  <a:pos x="7" y="36"/>
                </a:cxn>
                <a:cxn ang="0">
                  <a:pos x="101" y="36"/>
                </a:cxn>
                <a:cxn ang="0">
                  <a:pos x="109" y="29"/>
                </a:cxn>
                <a:cxn ang="0">
                  <a:pos x="109" y="22"/>
                </a:cxn>
                <a:cxn ang="0">
                  <a:pos x="101" y="15"/>
                </a:cxn>
                <a:cxn ang="0">
                  <a:pos x="43" y="15"/>
                </a:cxn>
                <a:cxn ang="0">
                  <a:pos x="43" y="7"/>
                </a:cxn>
                <a:cxn ang="0">
                  <a:pos x="65" y="7"/>
                </a:cxn>
                <a:cxn ang="0">
                  <a:pos x="65" y="15"/>
                </a:cxn>
                <a:cxn ang="0">
                  <a:pos x="43" y="15"/>
                </a:cxn>
              </a:cxnLst>
              <a:rect l="0" t="0" r="r" b="b"/>
              <a:pathLst>
                <a:path w="109" h="36">
                  <a:moveTo>
                    <a:pt x="101" y="15"/>
                  </a:moveTo>
                  <a:cubicBezTo>
                    <a:pt x="72" y="15"/>
                    <a:pt x="72" y="15"/>
                    <a:pt x="72" y="15"/>
                  </a:cubicBezTo>
                  <a:cubicBezTo>
                    <a:pt x="72" y="4"/>
                    <a:pt x="72" y="4"/>
                    <a:pt x="72" y="4"/>
                  </a:cubicBezTo>
                  <a:cubicBezTo>
                    <a:pt x="72" y="2"/>
                    <a:pt x="71" y="0"/>
                    <a:pt x="69" y="0"/>
                  </a:cubicBezTo>
                  <a:cubicBezTo>
                    <a:pt x="40" y="0"/>
                    <a:pt x="40" y="0"/>
                    <a:pt x="40" y="0"/>
                  </a:cubicBezTo>
                  <a:cubicBezTo>
                    <a:pt x="38" y="0"/>
                    <a:pt x="36" y="2"/>
                    <a:pt x="36" y="4"/>
                  </a:cubicBezTo>
                  <a:cubicBezTo>
                    <a:pt x="36" y="15"/>
                    <a:pt x="36" y="15"/>
                    <a:pt x="36" y="15"/>
                  </a:cubicBezTo>
                  <a:cubicBezTo>
                    <a:pt x="7" y="15"/>
                    <a:pt x="7" y="15"/>
                    <a:pt x="7" y="15"/>
                  </a:cubicBezTo>
                  <a:cubicBezTo>
                    <a:pt x="3" y="15"/>
                    <a:pt x="0" y="18"/>
                    <a:pt x="0" y="22"/>
                  </a:cubicBezTo>
                  <a:cubicBezTo>
                    <a:pt x="0" y="29"/>
                    <a:pt x="0" y="29"/>
                    <a:pt x="0" y="29"/>
                  </a:cubicBezTo>
                  <a:cubicBezTo>
                    <a:pt x="0" y="33"/>
                    <a:pt x="3" y="36"/>
                    <a:pt x="7" y="36"/>
                  </a:cubicBezTo>
                  <a:cubicBezTo>
                    <a:pt x="101" y="36"/>
                    <a:pt x="101" y="36"/>
                    <a:pt x="101" y="36"/>
                  </a:cubicBezTo>
                  <a:cubicBezTo>
                    <a:pt x="105" y="36"/>
                    <a:pt x="109" y="33"/>
                    <a:pt x="109" y="29"/>
                  </a:cubicBezTo>
                  <a:cubicBezTo>
                    <a:pt x="109" y="22"/>
                    <a:pt x="109" y="22"/>
                    <a:pt x="109" y="22"/>
                  </a:cubicBezTo>
                  <a:cubicBezTo>
                    <a:pt x="109" y="18"/>
                    <a:pt x="105" y="15"/>
                    <a:pt x="101" y="15"/>
                  </a:cubicBezTo>
                  <a:close/>
                  <a:moveTo>
                    <a:pt x="43" y="15"/>
                  </a:moveTo>
                  <a:cubicBezTo>
                    <a:pt x="43" y="7"/>
                    <a:pt x="43" y="7"/>
                    <a:pt x="43" y="7"/>
                  </a:cubicBezTo>
                  <a:cubicBezTo>
                    <a:pt x="65" y="7"/>
                    <a:pt x="65" y="7"/>
                    <a:pt x="65" y="7"/>
                  </a:cubicBezTo>
                  <a:cubicBezTo>
                    <a:pt x="65" y="15"/>
                    <a:pt x="65" y="15"/>
                    <a:pt x="65" y="15"/>
                  </a:cubicBezTo>
                  <a:lnTo>
                    <a:pt x="43" y="15"/>
                  </a:ln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64" name="Freeform 18"/>
          <p:cNvSpPr>
            <a:spLocks noEditPoints="1"/>
          </p:cNvSpPr>
          <p:nvPr/>
        </p:nvSpPr>
        <p:spPr bwMode="auto">
          <a:xfrm>
            <a:off x="8146558" y="3744437"/>
            <a:ext cx="287967" cy="390653"/>
          </a:xfrm>
          <a:custGeom>
            <a:avLst/>
            <a:gdLst/>
            <a:ahLst/>
            <a:cxnLst>
              <a:cxn ang="0">
                <a:pos x="73" y="43"/>
              </a:cxn>
              <a:cxn ang="0">
                <a:pos x="73" y="33"/>
              </a:cxn>
              <a:cxn ang="0">
                <a:pos x="40" y="0"/>
              </a:cxn>
              <a:cxn ang="0">
                <a:pos x="7" y="33"/>
              </a:cxn>
              <a:cxn ang="0">
                <a:pos x="7" y="43"/>
              </a:cxn>
              <a:cxn ang="0">
                <a:pos x="0" y="43"/>
              </a:cxn>
              <a:cxn ang="0">
                <a:pos x="0" y="108"/>
              </a:cxn>
              <a:cxn ang="0">
                <a:pos x="80" y="108"/>
              </a:cxn>
              <a:cxn ang="0">
                <a:pos x="80" y="43"/>
              </a:cxn>
              <a:cxn ang="0">
                <a:pos x="73" y="43"/>
              </a:cxn>
              <a:cxn ang="0">
                <a:pos x="45" y="94"/>
              </a:cxn>
              <a:cxn ang="0">
                <a:pos x="33" y="94"/>
              </a:cxn>
              <a:cxn ang="0">
                <a:pos x="36" y="77"/>
              </a:cxn>
              <a:cxn ang="0">
                <a:pos x="33" y="72"/>
              </a:cxn>
              <a:cxn ang="0">
                <a:pos x="39" y="66"/>
              </a:cxn>
              <a:cxn ang="0">
                <a:pos x="45" y="72"/>
              </a:cxn>
              <a:cxn ang="0">
                <a:pos x="42" y="77"/>
              </a:cxn>
              <a:cxn ang="0">
                <a:pos x="45" y="94"/>
              </a:cxn>
              <a:cxn ang="0">
                <a:pos x="58" y="43"/>
              </a:cxn>
              <a:cxn ang="0">
                <a:pos x="22" y="43"/>
              </a:cxn>
              <a:cxn ang="0">
                <a:pos x="22" y="33"/>
              </a:cxn>
              <a:cxn ang="0">
                <a:pos x="40" y="15"/>
              </a:cxn>
              <a:cxn ang="0">
                <a:pos x="58" y="33"/>
              </a:cxn>
              <a:cxn ang="0">
                <a:pos x="58" y="43"/>
              </a:cxn>
            </a:cxnLst>
            <a:rect l="0" t="0" r="r" b="b"/>
            <a:pathLst>
              <a:path w="80" h="108">
                <a:moveTo>
                  <a:pt x="73" y="43"/>
                </a:moveTo>
                <a:cubicBezTo>
                  <a:pt x="73" y="33"/>
                  <a:pt x="73" y="33"/>
                  <a:pt x="73" y="33"/>
                </a:cubicBezTo>
                <a:cubicBezTo>
                  <a:pt x="73" y="15"/>
                  <a:pt x="58" y="0"/>
                  <a:pt x="40" y="0"/>
                </a:cubicBezTo>
                <a:cubicBezTo>
                  <a:pt x="22" y="0"/>
                  <a:pt x="7" y="15"/>
                  <a:pt x="7" y="33"/>
                </a:cubicBezTo>
                <a:cubicBezTo>
                  <a:pt x="7" y="43"/>
                  <a:pt x="7" y="43"/>
                  <a:pt x="7" y="43"/>
                </a:cubicBezTo>
                <a:cubicBezTo>
                  <a:pt x="0" y="43"/>
                  <a:pt x="0" y="43"/>
                  <a:pt x="0" y="43"/>
                </a:cubicBezTo>
                <a:cubicBezTo>
                  <a:pt x="0" y="108"/>
                  <a:pt x="0" y="108"/>
                  <a:pt x="0" y="108"/>
                </a:cubicBezTo>
                <a:cubicBezTo>
                  <a:pt x="80" y="108"/>
                  <a:pt x="80" y="108"/>
                  <a:pt x="80" y="108"/>
                </a:cubicBezTo>
                <a:cubicBezTo>
                  <a:pt x="80" y="43"/>
                  <a:pt x="80" y="43"/>
                  <a:pt x="80" y="43"/>
                </a:cubicBezTo>
                <a:lnTo>
                  <a:pt x="73" y="43"/>
                </a:lnTo>
                <a:close/>
                <a:moveTo>
                  <a:pt x="45" y="94"/>
                </a:moveTo>
                <a:cubicBezTo>
                  <a:pt x="33" y="94"/>
                  <a:pt x="33" y="94"/>
                  <a:pt x="33" y="94"/>
                </a:cubicBezTo>
                <a:cubicBezTo>
                  <a:pt x="36" y="77"/>
                  <a:pt x="36" y="77"/>
                  <a:pt x="36" y="77"/>
                </a:cubicBezTo>
                <a:cubicBezTo>
                  <a:pt x="34" y="76"/>
                  <a:pt x="33" y="74"/>
                  <a:pt x="33" y="72"/>
                </a:cubicBezTo>
                <a:cubicBezTo>
                  <a:pt x="33" y="69"/>
                  <a:pt x="36" y="66"/>
                  <a:pt x="39" y="66"/>
                </a:cubicBezTo>
                <a:cubicBezTo>
                  <a:pt x="42" y="66"/>
                  <a:pt x="45" y="69"/>
                  <a:pt x="45" y="72"/>
                </a:cubicBezTo>
                <a:cubicBezTo>
                  <a:pt x="45" y="74"/>
                  <a:pt x="44" y="76"/>
                  <a:pt x="42" y="77"/>
                </a:cubicBezTo>
                <a:lnTo>
                  <a:pt x="45" y="94"/>
                </a:lnTo>
                <a:close/>
                <a:moveTo>
                  <a:pt x="58" y="43"/>
                </a:moveTo>
                <a:cubicBezTo>
                  <a:pt x="22" y="43"/>
                  <a:pt x="22" y="43"/>
                  <a:pt x="22" y="43"/>
                </a:cubicBezTo>
                <a:cubicBezTo>
                  <a:pt x="22" y="33"/>
                  <a:pt x="22" y="33"/>
                  <a:pt x="22" y="33"/>
                </a:cubicBezTo>
                <a:cubicBezTo>
                  <a:pt x="22" y="23"/>
                  <a:pt x="30" y="15"/>
                  <a:pt x="40" y="15"/>
                </a:cubicBezTo>
                <a:cubicBezTo>
                  <a:pt x="50" y="15"/>
                  <a:pt x="58" y="23"/>
                  <a:pt x="58" y="33"/>
                </a:cubicBezTo>
                <a:lnTo>
                  <a:pt x="58" y="43"/>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65" name="Freeform 153"/>
          <p:cNvSpPr/>
          <p:nvPr/>
        </p:nvSpPr>
        <p:spPr bwMode="auto">
          <a:xfrm>
            <a:off x="7542088" y="5053590"/>
            <a:ext cx="406278" cy="404047"/>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6" name="Group 65"/>
          <p:cNvGrpSpPr/>
          <p:nvPr/>
        </p:nvGrpSpPr>
        <p:grpSpPr>
          <a:xfrm>
            <a:off x="6220656" y="5610732"/>
            <a:ext cx="417441" cy="381724"/>
            <a:chOff x="2046288" y="3759200"/>
            <a:chExt cx="296863" cy="271463"/>
          </a:xfrm>
          <a:solidFill>
            <a:schemeClr val="bg1"/>
          </a:solidFill>
        </p:grpSpPr>
        <p:sp>
          <p:nvSpPr>
            <p:cNvPr id="67"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68"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69"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0"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1"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128580" tIns="64290" rIns="128580" bIns="64290" numCol="1" anchor="t" anchorCtr="0" compatLnSpc="1"/>
            <a:lstStyle/>
            <a:p>
              <a:endParaRPr lang="en-US" dirty="0"/>
            </a:p>
          </p:txBody>
        </p:sp>
      </p:grpSp>
      <p:grpSp>
        <p:nvGrpSpPr>
          <p:cNvPr id="7" name="Group 71"/>
          <p:cNvGrpSpPr/>
          <p:nvPr/>
        </p:nvGrpSpPr>
        <p:grpSpPr>
          <a:xfrm>
            <a:off x="4901249" y="5072111"/>
            <a:ext cx="421905" cy="368330"/>
            <a:chOff x="1450975" y="3768725"/>
            <a:chExt cx="300038" cy="261938"/>
          </a:xfrm>
          <a:solidFill>
            <a:schemeClr val="bg1"/>
          </a:solidFill>
        </p:grpSpPr>
        <p:sp>
          <p:nvSpPr>
            <p:cNvPr id="73" name="Oval 154"/>
            <p:cNvSpPr>
              <a:spLocks noChangeArrowheads="1"/>
            </p:cNvSpPr>
            <p:nvPr/>
          </p:nvSpPr>
          <p:spPr bwMode="auto">
            <a:xfrm>
              <a:off x="1489075" y="3956050"/>
              <a:ext cx="74613" cy="74613"/>
            </a:xfrm>
            <a:prstGeom prst="ellipse">
              <a:avLst/>
            </a:prstGeom>
            <a:grpFill/>
            <a:ln w="9525">
              <a:noFill/>
              <a:round/>
            </a:ln>
          </p:spPr>
          <p:txBody>
            <a:bodyPr vert="horz" wrap="square" lIns="128580" tIns="64290" rIns="128580" bIns="64290" numCol="1" anchor="t" anchorCtr="0" compatLnSpc="1"/>
            <a:lstStyle/>
            <a:p>
              <a:endParaRPr lang="en-US" dirty="0"/>
            </a:p>
          </p:txBody>
        </p:sp>
        <p:sp>
          <p:nvSpPr>
            <p:cNvPr id="74" name="Oval 155"/>
            <p:cNvSpPr>
              <a:spLocks noChangeArrowheads="1"/>
            </p:cNvSpPr>
            <p:nvPr/>
          </p:nvSpPr>
          <p:spPr bwMode="auto">
            <a:xfrm>
              <a:off x="1655763" y="3956050"/>
              <a:ext cx="74613" cy="74613"/>
            </a:xfrm>
            <a:prstGeom prst="ellipse">
              <a:avLst/>
            </a:prstGeom>
            <a:grpFill/>
            <a:ln w="9525">
              <a:noFill/>
              <a:round/>
            </a:ln>
          </p:spPr>
          <p:txBody>
            <a:bodyPr vert="horz" wrap="square" lIns="128580" tIns="64290" rIns="128580" bIns="64290" numCol="1" anchor="t" anchorCtr="0" compatLnSpc="1"/>
            <a:lstStyle/>
            <a:p>
              <a:endParaRPr lang="en-US" dirty="0"/>
            </a:p>
          </p:txBody>
        </p:sp>
        <p:sp>
          <p:nvSpPr>
            <p:cNvPr id="75" name="Freeform 156"/>
            <p:cNvSpPr>
              <a:spLocks noEditPoints="1"/>
            </p:cNvSpPr>
            <p:nvPr/>
          </p:nvSpPr>
          <p:spPr bwMode="auto">
            <a:xfrm>
              <a:off x="1450975" y="3768725"/>
              <a:ext cx="300038" cy="204788"/>
            </a:xfrm>
            <a:custGeom>
              <a:avLst/>
              <a:gdLst/>
              <a:ahLst/>
              <a:cxnLst>
                <a:cxn ang="0">
                  <a:pos x="113" y="0"/>
                </a:cxn>
                <a:cxn ang="0">
                  <a:pos x="40" y="0"/>
                </a:cxn>
                <a:cxn ang="0">
                  <a:pos x="37" y="4"/>
                </a:cxn>
                <a:cxn ang="0">
                  <a:pos x="37" y="15"/>
                </a:cxn>
                <a:cxn ang="0">
                  <a:pos x="19" y="15"/>
                </a:cxn>
                <a:cxn ang="0">
                  <a:pos x="13" y="18"/>
                </a:cxn>
                <a:cxn ang="0">
                  <a:pos x="2" y="40"/>
                </a:cxn>
                <a:cxn ang="0">
                  <a:pos x="0" y="47"/>
                </a:cxn>
                <a:cxn ang="0">
                  <a:pos x="0" y="69"/>
                </a:cxn>
                <a:cxn ang="0">
                  <a:pos x="3" y="75"/>
                </a:cxn>
                <a:cxn ang="0">
                  <a:pos x="5" y="77"/>
                </a:cxn>
                <a:cxn ang="0">
                  <a:pos x="9" y="79"/>
                </a:cxn>
                <a:cxn ang="0">
                  <a:pos x="29" y="65"/>
                </a:cxn>
                <a:cxn ang="0">
                  <a:pos x="50" y="80"/>
                </a:cxn>
                <a:cxn ang="0">
                  <a:pos x="74" y="80"/>
                </a:cxn>
                <a:cxn ang="0">
                  <a:pos x="95" y="65"/>
                </a:cxn>
                <a:cxn ang="0">
                  <a:pos x="115" y="79"/>
                </a:cxn>
                <a:cxn ang="0">
                  <a:pos x="117" y="76"/>
                </a:cxn>
                <a:cxn ang="0">
                  <a:pos x="117" y="4"/>
                </a:cxn>
                <a:cxn ang="0">
                  <a:pos x="113" y="0"/>
                </a:cxn>
                <a:cxn ang="0">
                  <a:pos x="37" y="44"/>
                </a:cxn>
                <a:cxn ang="0">
                  <a:pos x="15" y="44"/>
                </a:cxn>
                <a:cxn ang="0">
                  <a:pos x="22" y="22"/>
                </a:cxn>
                <a:cxn ang="0">
                  <a:pos x="37" y="22"/>
                </a:cxn>
                <a:cxn ang="0">
                  <a:pos x="37" y="44"/>
                </a:cxn>
              </a:cxnLst>
              <a:rect l="0" t="0" r="r" b="b"/>
              <a:pathLst>
                <a:path w="117" h="80">
                  <a:moveTo>
                    <a:pt x="113" y="0"/>
                  </a:moveTo>
                  <a:cubicBezTo>
                    <a:pt x="40" y="0"/>
                    <a:pt x="40" y="0"/>
                    <a:pt x="40" y="0"/>
                  </a:cubicBezTo>
                  <a:cubicBezTo>
                    <a:pt x="38" y="0"/>
                    <a:pt x="37" y="2"/>
                    <a:pt x="37" y="4"/>
                  </a:cubicBezTo>
                  <a:cubicBezTo>
                    <a:pt x="37" y="15"/>
                    <a:pt x="37" y="15"/>
                    <a:pt x="37" y="15"/>
                  </a:cubicBezTo>
                  <a:cubicBezTo>
                    <a:pt x="19" y="15"/>
                    <a:pt x="19" y="15"/>
                    <a:pt x="19" y="15"/>
                  </a:cubicBezTo>
                  <a:cubicBezTo>
                    <a:pt x="17" y="15"/>
                    <a:pt x="14" y="16"/>
                    <a:pt x="13" y="18"/>
                  </a:cubicBezTo>
                  <a:cubicBezTo>
                    <a:pt x="2" y="40"/>
                    <a:pt x="2" y="40"/>
                    <a:pt x="2" y="40"/>
                  </a:cubicBezTo>
                  <a:cubicBezTo>
                    <a:pt x="1" y="42"/>
                    <a:pt x="0" y="45"/>
                    <a:pt x="0" y="47"/>
                  </a:cubicBezTo>
                  <a:cubicBezTo>
                    <a:pt x="0" y="69"/>
                    <a:pt x="0" y="69"/>
                    <a:pt x="0" y="69"/>
                  </a:cubicBezTo>
                  <a:cubicBezTo>
                    <a:pt x="0" y="71"/>
                    <a:pt x="2" y="74"/>
                    <a:pt x="3" y="75"/>
                  </a:cubicBezTo>
                  <a:cubicBezTo>
                    <a:pt x="5" y="77"/>
                    <a:pt x="5" y="77"/>
                    <a:pt x="5" y="77"/>
                  </a:cubicBezTo>
                  <a:cubicBezTo>
                    <a:pt x="6" y="78"/>
                    <a:pt x="8" y="79"/>
                    <a:pt x="9" y="79"/>
                  </a:cubicBezTo>
                  <a:cubicBezTo>
                    <a:pt x="12" y="71"/>
                    <a:pt x="20" y="65"/>
                    <a:pt x="29" y="65"/>
                  </a:cubicBezTo>
                  <a:cubicBezTo>
                    <a:pt x="39" y="65"/>
                    <a:pt x="47" y="71"/>
                    <a:pt x="50" y="80"/>
                  </a:cubicBezTo>
                  <a:cubicBezTo>
                    <a:pt x="74" y="80"/>
                    <a:pt x="74" y="80"/>
                    <a:pt x="74" y="80"/>
                  </a:cubicBezTo>
                  <a:cubicBezTo>
                    <a:pt x="77" y="71"/>
                    <a:pt x="85" y="65"/>
                    <a:pt x="95" y="65"/>
                  </a:cubicBezTo>
                  <a:cubicBezTo>
                    <a:pt x="104" y="65"/>
                    <a:pt x="112" y="71"/>
                    <a:pt x="115" y="79"/>
                  </a:cubicBezTo>
                  <a:cubicBezTo>
                    <a:pt x="116" y="78"/>
                    <a:pt x="117" y="77"/>
                    <a:pt x="117" y="76"/>
                  </a:cubicBezTo>
                  <a:cubicBezTo>
                    <a:pt x="117" y="4"/>
                    <a:pt x="117" y="4"/>
                    <a:pt x="117" y="4"/>
                  </a:cubicBezTo>
                  <a:cubicBezTo>
                    <a:pt x="117" y="2"/>
                    <a:pt x="115" y="0"/>
                    <a:pt x="113" y="0"/>
                  </a:cubicBezTo>
                  <a:close/>
                  <a:moveTo>
                    <a:pt x="37" y="44"/>
                  </a:moveTo>
                  <a:cubicBezTo>
                    <a:pt x="15" y="44"/>
                    <a:pt x="15" y="44"/>
                    <a:pt x="15" y="44"/>
                  </a:cubicBezTo>
                  <a:cubicBezTo>
                    <a:pt x="22" y="22"/>
                    <a:pt x="22" y="22"/>
                    <a:pt x="22" y="22"/>
                  </a:cubicBezTo>
                  <a:cubicBezTo>
                    <a:pt x="37" y="22"/>
                    <a:pt x="37" y="22"/>
                    <a:pt x="37" y="22"/>
                  </a:cubicBezTo>
                  <a:lnTo>
                    <a:pt x="37" y="44"/>
                  </a:ln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76" name="Freeform 133"/>
          <p:cNvSpPr/>
          <p:nvPr/>
        </p:nvSpPr>
        <p:spPr bwMode="auto">
          <a:xfrm>
            <a:off x="4359281" y="3729926"/>
            <a:ext cx="415208" cy="419672"/>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8" name="Group 76"/>
          <p:cNvGrpSpPr/>
          <p:nvPr/>
        </p:nvGrpSpPr>
        <p:grpSpPr>
          <a:xfrm>
            <a:off x="4919106" y="2414986"/>
            <a:ext cx="386188" cy="415208"/>
            <a:chOff x="2670176" y="1254125"/>
            <a:chExt cx="274638" cy="295275"/>
          </a:xfrm>
          <a:solidFill>
            <a:schemeClr val="bg1"/>
          </a:solidFill>
        </p:grpSpPr>
        <p:sp>
          <p:nvSpPr>
            <p:cNvPr id="78" name="Rectangle 218"/>
            <p:cNvSpPr>
              <a:spLocks noChangeArrowheads="1"/>
            </p:cNvSpPr>
            <p:nvPr/>
          </p:nvSpPr>
          <p:spPr bwMode="auto">
            <a:xfrm>
              <a:off x="2687638" y="1438275"/>
              <a:ext cx="111125" cy="111125"/>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9" name="Rectangle 219"/>
            <p:cNvSpPr>
              <a:spLocks noChangeArrowheads="1"/>
            </p:cNvSpPr>
            <p:nvPr/>
          </p:nvSpPr>
          <p:spPr bwMode="auto">
            <a:xfrm>
              <a:off x="2816226" y="1438275"/>
              <a:ext cx="111125" cy="111125"/>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80" name="Freeform 220"/>
            <p:cNvSpPr>
              <a:spLocks noEditPoints="1"/>
            </p:cNvSpPr>
            <p:nvPr/>
          </p:nvSpPr>
          <p:spPr bwMode="auto">
            <a:xfrm>
              <a:off x="2670176" y="1254125"/>
              <a:ext cx="274638" cy="166688"/>
            </a:xfrm>
            <a:custGeom>
              <a:avLst/>
              <a:gdLst/>
              <a:ahLst/>
              <a:cxnLst>
                <a:cxn ang="0">
                  <a:pos x="65" y="37"/>
                </a:cxn>
                <a:cxn ang="0">
                  <a:pos x="65" y="36"/>
                </a:cxn>
                <a:cxn ang="0">
                  <a:pos x="94" y="19"/>
                </a:cxn>
                <a:cxn ang="0">
                  <a:pos x="76" y="0"/>
                </a:cxn>
                <a:cxn ang="0">
                  <a:pos x="58" y="29"/>
                </a:cxn>
                <a:cxn ang="0">
                  <a:pos x="58" y="29"/>
                </a:cxn>
                <a:cxn ang="0">
                  <a:pos x="51" y="29"/>
                </a:cxn>
                <a:cxn ang="0">
                  <a:pos x="51" y="29"/>
                </a:cxn>
                <a:cxn ang="0">
                  <a:pos x="33" y="0"/>
                </a:cxn>
                <a:cxn ang="0">
                  <a:pos x="15" y="19"/>
                </a:cxn>
                <a:cxn ang="0">
                  <a:pos x="44" y="36"/>
                </a:cxn>
                <a:cxn ang="0">
                  <a:pos x="44" y="37"/>
                </a:cxn>
                <a:cxn ang="0">
                  <a:pos x="0" y="37"/>
                </a:cxn>
                <a:cxn ang="0">
                  <a:pos x="0" y="66"/>
                </a:cxn>
                <a:cxn ang="0">
                  <a:pos x="51" y="66"/>
                </a:cxn>
                <a:cxn ang="0">
                  <a:pos x="51" y="37"/>
                </a:cxn>
                <a:cxn ang="0">
                  <a:pos x="58" y="37"/>
                </a:cxn>
                <a:cxn ang="0">
                  <a:pos x="58" y="66"/>
                </a:cxn>
                <a:cxn ang="0">
                  <a:pos x="109" y="66"/>
                </a:cxn>
                <a:cxn ang="0">
                  <a:pos x="109" y="37"/>
                </a:cxn>
                <a:cxn ang="0">
                  <a:pos x="65" y="37"/>
                </a:cxn>
                <a:cxn ang="0">
                  <a:pos x="22" y="19"/>
                </a:cxn>
                <a:cxn ang="0">
                  <a:pos x="33" y="8"/>
                </a:cxn>
                <a:cxn ang="0">
                  <a:pos x="43" y="29"/>
                </a:cxn>
                <a:cxn ang="0">
                  <a:pos x="22" y="19"/>
                </a:cxn>
                <a:cxn ang="0">
                  <a:pos x="76" y="8"/>
                </a:cxn>
                <a:cxn ang="0">
                  <a:pos x="87" y="19"/>
                </a:cxn>
                <a:cxn ang="0">
                  <a:pos x="66" y="29"/>
                </a:cxn>
                <a:cxn ang="0">
                  <a:pos x="76" y="8"/>
                </a:cxn>
              </a:cxnLst>
              <a:rect l="0" t="0" r="r" b="b"/>
              <a:pathLst>
                <a:path w="109" h="66">
                  <a:moveTo>
                    <a:pt x="65" y="37"/>
                  </a:moveTo>
                  <a:cubicBezTo>
                    <a:pt x="65" y="36"/>
                    <a:pt x="65" y="36"/>
                    <a:pt x="65" y="36"/>
                  </a:cubicBezTo>
                  <a:cubicBezTo>
                    <a:pt x="76" y="35"/>
                    <a:pt x="94" y="31"/>
                    <a:pt x="94" y="19"/>
                  </a:cubicBezTo>
                  <a:cubicBezTo>
                    <a:pt x="94" y="9"/>
                    <a:pt x="85" y="0"/>
                    <a:pt x="76" y="0"/>
                  </a:cubicBezTo>
                  <a:cubicBezTo>
                    <a:pt x="68" y="0"/>
                    <a:pt x="60" y="8"/>
                    <a:pt x="58" y="29"/>
                  </a:cubicBezTo>
                  <a:cubicBezTo>
                    <a:pt x="58" y="29"/>
                    <a:pt x="58" y="29"/>
                    <a:pt x="58" y="29"/>
                  </a:cubicBezTo>
                  <a:cubicBezTo>
                    <a:pt x="51" y="29"/>
                    <a:pt x="51" y="29"/>
                    <a:pt x="51" y="29"/>
                  </a:cubicBezTo>
                  <a:cubicBezTo>
                    <a:pt x="51" y="29"/>
                    <a:pt x="51" y="29"/>
                    <a:pt x="51" y="29"/>
                  </a:cubicBezTo>
                  <a:cubicBezTo>
                    <a:pt x="49" y="8"/>
                    <a:pt x="41" y="0"/>
                    <a:pt x="33" y="0"/>
                  </a:cubicBezTo>
                  <a:cubicBezTo>
                    <a:pt x="24" y="0"/>
                    <a:pt x="15" y="9"/>
                    <a:pt x="15" y="19"/>
                  </a:cubicBezTo>
                  <a:cubicBezTo>
                    <a:pt x="15" y="31"/>
                    <a:pt x="33" y="35"/>
                    <a:pt x="44" y="36"/>
                  </a:cubicBezTo>
                  <a:cubicBezTo>
                    <a:pt x="44" y="37"/>
                    <a:pt x="44" y="37"/>
                    <a:pt x="44" y="37"/>
                  </a:cubicBezTo>
                  <a:cubicBezTo>
                    <a:pt x="0" y="37"/>
                    <a:pt x="0" y="37"/>
                    <a:pt x="0" y="37"/>
                  </a:cubicBezTo>
                  <a:cubicBezTo>
                    <a:pt x="0" y="66"/>
                    <a:pt x="0" y="66"/>
                    <a:pt x="0" y="66"/>
                  </a:cubicBezTo>
                  <a:cubicBezTo>
                    <a:pt x="51" y="66"/>
                    <a:pt x="51" y="66"/>
                    <a:pt x="51" y="66"/>
                  </a:cubicBezTo>
                  <a:cubicBezTo>
                    <a:pt x="51" y="37"/>
                    <a:pt x="51" y="37"/>
                    <a:pt x="51" y="37"/>
                  </a:cubicBezTo>
                  <a:cubicBezTo>
                    <a:pt x="58" y="37"/>
                    <a:pt x="58" y="37"/>
                    <a:pt x="58" y="37"/>
                  </a:cubicBezTo>
                  <a:cubicBezTo>
                    <a:pt x="58" y="66"/>
                    <a:pt x="58" y="66"/>
                    <a:pt x="58" y="66"/>
                  </a:cubicBezTo>
                  <a:cubicBezTo>
                    <a:pt x="109" y="66"/>
                    <a:pt x="109" y="66"/>
                    <a:pt x="109" y="66"/>
                  </a:cubicBezTo>
                  <a:cubicBezTo>
                    <a:pt x="109" y="37"/>
                    <a:pt x="109" y="37"/>
                    <a:pt x="109" y="37"/>
                  </a:cubicBezTo>
                  <a:lnTo>
                    <a:pt x="65" y="37"/>
                  </a:lnTo>
                  <a:close/>
                  <a:moveTo>
                    <a:pt x="22" y="19"/>
                  </a:moveTo>
                  <a:cubicBezTo>
                    <a:pt x="22" y="13"/>
                    <a:pt x="28" y="8"/>
                    <a:pt x="33" y="8"/>
                  </a:cubicBezTo>
                  <a:cubicBezTo>
                    <a:pt x="38" y="8"/>
                    <a:pt x="42" y="16"/>
                    <a:pt x="43" y="29"/>
                  </a:cubicBezTo>
                  <a:cubicBezTo>
                    <a:pt x="33" y="28"/>
                    <a:pt x="22" y="25"/>
                    <a:pt x="22" y="19"/>
                  </a:cubicBezTo>
                  <a:close/>
                  <a:moveTo>
                    <a:pt x="76" y="8"/>
                  </a:moveTo>
                  <a:cubicBezTo>
                    <a:pt x="81" y="8"/>
                    <a:pt x="87" y="13"/>
                    <a:pt x="87" y="19"/>
                  </a:cubicBezTo>
                  <a:cubicBezTo>
                    <a:pt x="87" y="24"/>
                    <a:pt x="76" y="28"/>
                    <a:pt x="66" y="29"/>
                  </a:cubicBezTo>
                  <a:cubicBezTo>
                    <a:pt x="67" y="16"/>
                    <a:pt x="71" y="8"/>
                    <a:pt x="76" y="8"/>
                  </a:cubicBez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81" name="Freeform 5"/>
          <p:cNvSpPr>
            <a:spLocks noEditPoints="1"/>
          </p:cNvSpPr>
          <p:nvPr/>
        </p:nvSpPr>
        <p:spPr bwMode="auto">
          <a:xfrm>
            <a:off x="5966640" y="3445876"/>
            <a:ext cx="979045" cy="918251"/>
          </a:xfrm>
          <a:custGeom>
            <a:avLst/>
            <a:gdLst/>
            <a:ahLst/>
            <a:cxnLst>
              <a:cxn ang="0">
                <a:pos x="624" y="827"/>
              </a:cxn>
              <a:cxn ang="0">
                <a:pos x="480" y="815"/>
              </a:cxn>
              <a:cxn ang="0">
                <a:pos x="532" y="718"/>
              </a:cxn>
              <a:cxn ang="0">
                <a:pos x="431" y="601"/>
              </a:cxn>
              <a:cxn ang="0">
                <a:pos x="468" y="551"/>
              </a:cxn>
              <a:cxn ang="0">
                <a:pos x="358" y="592"/>
              </a:cxn>
              <a:cxn ang="0">
                <a:pos x="216" y="592"/>
              </a:cxn>
              <a:cxn ang="0">
                <a:pos x="61" y="627"/>
              </a:cxn>
              <a:cxn ang="0">
                <a:pos x="658" y="895"/>
              </a:cxn>
              <a:cxn ang="0">
                <a:pos x="204" y="404"/>
              </a:cxn>
              <a:cxn ang="0">
                <a:pos x="270" y="528"/>
              </a:cxn>
              <a:cxn ang="0">
                <a:pos x="358" y="559"/>
              </a:cxn>
              <a:cxn ang="0">
                <a:pos x="447" y="528"/>
              </a:cxn>
              <a:cxn ang="0">
                <a:pos x="512" y="405"/>
              </a:cxn>
              <a:cxn ang="0">
                <a:pos x="562" y="349"/>
              </a:cxn>
              <a:cxn ang="0">
                <a:pos x="183" y="304"/>
              </a:cxn>
              <a:cxn ang="0">
                <a:pos x="204" y="404"/>
              </a:cxn>
              <a:cxn ang="0">
                <a:pos x="954" y="628"/>
              </a:cxn>
              <a:cxn ang="0">
                <a:pos x="846" y="566"/>
              </a:cxn>
              <a:cxn ang="0">
                <a:pos x="867" y="461"/>
              </a:cxn>
              <a:cxn ang="0">
                <a:pos x="746" y="493"/>
              </a:cxn>
              <a:cxn ang="0">
                <a:pos x="687" y="404"/>
              </a:cxn>
              <a:cxn ang="0">
                <a:pos x="625" y="513"/>
              </a:cxn>
              <a:cxn ang="0">
                <a:pos x="520" y="491"/>
              </a:cxn>
              <a:cxn ang="0">
                <a:pos x="553" y="612"/>
              </a:cxn>
              <a:cxn ang="0">
                <a:pos x="463" y="671"/>
              </a:cxn>
              <a:cxn ang="0">
                <a:pos x="572" y="734"/>
              </a:cxn>
              <a:cxn ang="0">
                <a:pos x="550" y="838"/>
              </a:cxn>
              <a:cxn ang="0">
                <a:pos x="671" y="806"/>
              </a:cxn>
              <a:cxn ang="0">
                <a:pos x="730" y="895"/>
              </a:cxn>
              <a:cxn ang="0">
                <a:pos x="793" y="786"/>
              </a:cxn>
              <a:cxn ang="0">
                <a:pos x="898" y="808"/>
              </a:cxn>
              <a:cxn ang="0">
                <a:pos x="865" y="687"/>
              </a:cxn>
              <a:cxn ang="0">
                <a:pos x="709" y="716"/>
              </a:cxn>
              <a:cxn ang="0">
                <a:pos x="709" y="583"/>
              </a:cxn>
              <a:cxn ang="0">
                <a:pos x="709" y="716"/>
              </a:cxn>
              <a:cxn ang="0">
                <a:pos x="178" y="200"/>
              </a:cxn>
              <a:cxn ang="0">
                <a:pos x="145" y="211"/>
              </a:cxn>
              <a:cxn ang="0">
                <a:pos x="580" y="276"/>
              </a:cxn>
              <a:cxn ang="0">
                <a:pos x="551" y="211"/>
              </a:cxn>
              <a:cxn ang="0">
                <a:pos x="435" y="65"/>
              </a:cxn>
              <a:cxn ang="0">
                <a:pos x="431" y="221"/>
              </a:cxn>
              <a:cxn ang="0">
                <a:pos x="330" y="243"/>
              </a:cxn>
              <a:cxn ang="0">
                <a:pos x="291" y="209"/>
              </a:cxn>
              <a:cxn ang="0">
                <a:pos x="290" y="64"/>
              </a:cxn>
              <a:cxn ang="0">
                <a:pos x="395" y="226"/>
              </a:cxn>
              <a:cxn ang="0">
                <a:pos x="419" y="202"/>
              </a:cxn>
              <a:cxn ang="0">
                <a:pos x="417" y="21"/>
              </a:cxn>
              <a:cxn ang="0">
                <a:pos x="330" y="0"/>
              </a:cxn>
              <a:cxn ang="0">
                <a:pos x="306" y="24"/>
              </a:cxn>
              <a:cxn ang="0">
                <a:pos x="310" y="216"/>
              </a:cxn>
              <a:cxn ang="0">
                <a:pos x="330" y="226"/>
              </a:cxn>
            </a:cxnLst>
            <a:rect l="0" t="0" r="r" b="b"/>
            <a:pathLst>
              <a:path w="954" h="895">
                <a:moveTo>
                  <a:pt x="647" y="837"/>
                </a:moveTo>
                <a:cubicBezTo>
                  <a:pt x="642" y="834"/>
                  <a:pt x="628" y="830"/>
                  <a:pt x="624" y="827"/>
                </a:cubicBezTo>
                <a:cubicBezTo>
                  <a:pt x="545" y="880"/>
                  <a:pt x="545" y="880"/>
                  <a:pt x="545" y="880"/>
                </a:cubicBezTo>
                <a:cubicBezTo>
                  <a:pt x="480" y="815"/>
                  <a:pt x="480" y="815"/>
                  <a:pt x="480" y="815"/>
                </a:cubicBezTo>
                <a:cubicBezTo>
                  <a:pt x="536" y="727"/>
                  <a:pt x="536" y="727"/>
                  <a:pt x="536" y="727"/>
                </a:cubicBezTo>
                <a:cubicBezTo>
                  <a:pt x="534" y="723"/>
                  <a:pt x="534" y="722"/>
                  <a:pt x="532" y="718"/>
                </a:cubicBezTo>
                <a:cubicBezTo>
                  <a:pt x="430" y="700"/>
                  <a:pt x="430" y="700"/>
                  <a:pt x="430" y="700"/>
                </a:cubicBezTo>
                <a:cubicBezTo>
                  <a:pt x="431" y="601"/>
                  <a:pt x="431" y="601"/>
                  <a:pt x="431" y="601"/>
                </a:cubicBezTo>
                <a:cubicBezTo>
                  <a:pt x="505" y="588"/>
                  <a:pt x="505" y="588"/>
                  <a:pt x="505" y="588"/>
                </a:cubicBezTo>
                <a:cubicBezTo>
                  <a:pt x="468" y="551"/>
                  <a:pt x="468" y="551"/>
                  <a:pt x="468" y="551"/>
                </a:cubicBezTo>
                <a:cubicBezTo>
                  <a:pt x="437" y="577"/>
                  <a:pt x="399" y="592"/>
                  <a:pt x="358" y="592"/>
                </a:cubicBezTo>
                <a:cubicBezTo>
                  <a:pt x="358" y="592"/>
                  <a:pt x="358" y="592"/>
                  <a:pt x="358" y="592"/>
                </a:cubicBezTo>
                <a:cubicBezTo>
                  <a:pt x="320" y="592"/>
                  <a:pt x="284" y="578"/>
                  <a:pt x="254" y="555"/>
                </a:cubicBezTo>
                <a:cubicBezTo>
                  <a:pt x="216" y="592"/>
                  <a:pt x="216" y="592"/>
                  <a:pt x="216" y="592"/>
                </a:cubicBezTo>
                <a:cubicBezTo>
                  <a:pt x="142" y="592"/>
                  <a:pt x="142" y="592"/>
                  <a:pt x="142" y="592"/>
                </a:cubicBezTo>
                <a:cubicBezTo>
                  <a:pt x="108" y="592"/>
                  <a:pt x="81" y="603"/>
                  <a:pt x="61" y="627"/>
                </a:cubicBezTo>
                <a:cubicBezTo>
                  <a:pt x="0" y="698"/>
                  <a:pt x="10" y="849"/>
                  <a:pt x="15" y="895"/>
                </a:cubicBezTo>
                <a:cubicBezTo>
                  <a:pt x="658" y="895"/>
                  <a:pt x="658" y="895"/>
                  <a:pt x="658" y="895"/>
                </a:cubicBezTo>
                <a:lnTo>
                  <a:pt x="647" y="837"/>
                </a:lnTo>
                <a:close/>
                <a:moveTo>
                  <a:pt x="204" y="404"/>
                </a:moveTo>
                <a:cubicBezTo>
                  <a:pt x="209" y="447"/>
                  <a:pt x="227" y="484"/>
                  <a:pt x="253" y="512"/>
                </a:cubicBezTo>
                <a:cubicBezTo>
                  <a:pt x="258" y="517"/>
                  <a:pt x="264" y="523"/>
                  <a:pt x="270" y="528"/>
                </a:cubicBezTo>
                <a:cubicBezTo>
                  <a:pt x="278" y="534"/>
                  <a:pt x="286" y="539"/>
                  <a:pt x="295" y="544"/>
                </a:cubicBezTo>
                <a:cubicBezTo>
                  <a:pt x="314" y="554"/>
                  <a:pt x="335" y="559"/>
                  <a:pt x="358" y="559"/>
                </a:cubicBezTo>
                <a:cubicBezTo>
                  <a:pt x="381" y="559"/>
                  <a:pt x="403" y="554"/>
                  <a:pt x="422" y="544"/>
                </a:cubicBezTo>
                <a:cubicBezTo>
                  <a:pt x="431" y="539"/>
                  <a:pt x="439" y="534"/>
                  <a:pt x="447" y="528"/>
                </a:cubicBezTo>
                <a:cubicBezTo>
                  <a:pt x="453" y="523"/>
                  <a:pt x="459" y="517"/>
                  <a:pt x="464" y="512"/>
                </a:cubicBezTo>
                <a:cubicBezTo>
                  <a:pt x="490" y="484"/>
                  <a:pt x="507" y="447"/>
                  <a:pt x="512" y="405"/>
                </a:cubicBezTo>
                <a:cubicBezTo>
                  <a:pt x="513" y="405"/>
                  <a:pt x="513" y="405"/>
                  <a:pt x="514" y="405"/>
                </a:cubicBezTo>
                <a:cubicBezTo>
                  <a:pt x="541" y="405"/>
                  <a:pt x="562" y="380"/>
                  <a:pt x="562" y="349"/>
                </a:cubicBezTo>
                <a:cubicBezTo>
                  <a:pt x="562" y="330"/>
                  <a:pt x="554" y="314"/>
                  <a:pt x="542" y="304"/>
                </a:cubicBezTo>
                <a:cubicBezTo>
                  <a:pt x="183" y="304"/>
                  <a:pt x="183" y="304"/>
                  <a:pt x="183" y="304"/>
                </a:cubicBezTo>
                <a:cubicBezTo>
                  <a:pt x="171" y="314"/>
                  <a:pt x="163" y="330"/>
                  <a:pt x="163" y="349"/>
                </a:cubicBezTo>
                <a:cubicBezTo>
                  <a:pt x="163" y="378"/>
                  <a:pt x="181" y="401"/>
                  <a:pt x="204" y="404"/>
                </a:cubicBezTo>
                <a:close/>
                <a:moveTo>
                  <a:pt x="954" y="671"/>
                </a:moveTo>
                <a:cubicBezTo>
                  <a:pt x="954" y="628"/>
                  <a:pt x="954" y="628"/>
                  <a:pt x="954" y="628"/>
                </a:cubicBezTo>
                <a:cubicBezTo>
                  <a:pt x="865" y="612"/>
                  <a:pt x="865" y="612"/>
                  <a:pt x="865" y="612"/>
                </a:cubicBezTo>
                <a:cubicBezTo>
                  <a:pt x="861" y="595"/>
                  <a:pt x="854" y="580"/>
                  <a:pt x="846" y="566"/>
                </a:cubicBezTo>
                <a:cubicBezTo>
                  <a:pt x="898" y="491"/>
                  <a:pt x="898" y="491"/>
                  <a:pt x="898" y="491"/>
                </a:cubicBezTo>
                <a:cubicBezTo>
                  <a:pt x="867" y="461"/>
                  <a:pt x="867" y="461"/>
                  <a:pt x="867" y="461"/>
                </a:cubicBezTo>
                <a:cubicBezTo>
                  <a:pt x="793" y="513"/>
                  <a:pt x="793" y="513"/>
                  <a:pt x="793" y="513"/>
                </a:cubicBezTo>
                <a:cubicBezTo>
                  <a:pt x="778" y="504"/>
                  <a:pt x="763" y="497"/>
                  <a:pt x="746" y="493"/>
                </a:cubicBezTo>
                <a:cubicBezTo>
                  <a:pt x="730" y="404"/>
                  <a:pt x="730" y="404"/>
                  <a:pt x="730" y="404"/>
                </a:cubicBezTo>
                <a:cubicBezTo>
                  <a:pt x="687" y="404"/>
                  <a:pt x="687" y="404"/>
                  <a:pt x="687" y="404"/>
                </a:cubicBezTo>
                <a:cubicBezTo>
                  <a:pt x="671" y="494"/>
                  <a:pt x="671" y="494"/>
                  <a:pt x="671" y="494"/>
                </a:cubicBezTo>
                <a:cubicBezTo>
                  <a:pt x="655" y="498"/>
                  <a:pt x="639" y="504"/>
                  <a:pt x="625" y="513"/>
                </a:cubicBezTo>
                <a:cubicBezTo>
                  <a:pt x="550" y="461"/>
                  <a:pt x="550" y="461"/>
                  <a:pt x="550" y="461"/>
                </a:cubicBezTo>
                <a:cubicBezTo>
                  <a:pt x="520" y="491"/>
                  <a:pt x="520" y="491"/>
                  <a:pt x="520" y="491"/>
                </a:cubicBezTo>
                <a:cubicBezTo>
                  <a:pt x="572" y="566"/>
                  <a:pt x="572" y="566"/>
                  <a:pt x="572" y="566"/>
                </a:cubicBezTo>
                <a:cubicBezTo>
                  <a:pt x="563" y="580"/>
                  <a:pt x="557" y="596"/>
                  <a:pt x="553" y="612"/>
                </a:cubicBezTo>
                <a:cubicBezTo>
                  <a:pt x="463" y="628"/>
                  <a:pt x="463" y="628"/>
                  <a:pt x="463" y="628"/>
                </a:cubicBezTo>
                <a:cubicBezTo>
                  <a:pt x="463" y="671"/>
                  <a:pt x="463" y="671"/>
                  <a:pt x="463" y="671"/>
                </a:cubicBezTo>
                <a:cubicBezTo>
                  <a:pt x="553" y="687"/>
                  <a:pt x="553" y="687"/>
                  <a:pt x="553" y="687"/>
                </a:cubicBezTo>
                <a:cubicBezTo>
                  <a:pt x="557" y="704"/>
                  <a:pt x="564" y="719"/>
                  <a:pt x="572" y="734"/>
                </a:cubicBezTo>
                <a:cubicBezTo>
                  <a:pt x="520" y="808"/>
                  <a:pt x="520" y="808"/>
                  <a:pt x="520" y="808"/>
                </a:cubicBezTo>
                <a:cubicBezTo>
                  <a:pt x="550" y="838"/>
                  <a:pt x="550" y="838"/>
                  <a:pt x="550" y="838"/>
                </a:cubicBezTo>
                <a:cubicBezTo>
                  <a:pt x="625" y="787"/>
                  <a:pt x="625" y="787"/>
                  <a:pt x="625" y="787"/>
                </a:cubicBezTo>
                <a:cubicBezTo>
                  <a:pt x="639" y="795"/>
                  <a:pt x="655" y="802"/>
                  <a:pt x="671" y="806"/>
                </a:cubicBezTo>
                <a:cubicBezTo>
                  <a:pt x="687" y="895"/>
                  <a:pt x="687" y="895"/>
                  <a:pt x="687" y="895"/>
                </a:cubicBezTo>
                <a:cubicBezTo>
                  <a:pt x="730" y="895"/>
                  <a:pt x="730" y="895"/>
                  <a:pt x="730" y="895"/>
                </a:cubicBezTo>
                <a:cubicBezTo>
                  <a:pt x="746" y="806"/>
                  <a:pt x="746" y="806"/>
                  <a:pt x="746" y="806"/>
                </a:cubicBezTo>
                <a:cubicBezTo>
                  <a:pt x="763" y="802"/>
                  <a:pt x="779" y="795"/>
                  <a:pt x="793" y="786"/>
                </a:cubicBezTo>
                <a:cubicBezTo>
                  <a:pt x="867" y="838"/>
                  <a:pt x="867" y="838"/>
                  <a:pt x="867" y="838"/>
                </a:cubicBezTo>
                <a:cubicBezTo>
                  <a:pt x="898" y="808"/>
                  <a:pt x="898" y="808"/>
                  <a:pt x="898" y="808"/>
                </a:cubicBezTo>
                <a:cubicBezTo>
                  <a:pt x="846" y="733"/>
                  <a:pt x="846" y="733"/>
                  <a:pt x="846" y="733"/>
                </a:cubicBezTo>
                <a:cubicBezTo>
                  <a:pt x="854" y="719"/>
                  <a:pt x="861" y="703"/>
                  <a:pt x="865" y="687"/>
                </a:cubicBezTo>
                <a:lnTo>
                  <a:pt x="954" y="671"/>
                </a:lnTo>
                <a:close/>
                <a:moveTo>
                  <a:pt x="709" y="716"/>
                </a:moveTo>
                <a:cubicBezTo>
                  <a:pt x="672" y="716"/>
                  <a:pt x="642" y="686"/>
                  <a:pt x="642" y="650"/>
                </a:cubicBezTo>
                <a:cubicBezTo>
                  <a:pt x="642" y="613"/>
                  <a:pt x="672" y="583"/>
                  <a:pt x="709" y="583"/>
                </a:cubicBezTo>
                <a:cubicBezTo>
                  <a:pt x="745" y="583"/>
                  <a:pt x="775" y="613"/>
                  <a:pt x="775" y="650"/>
                </a:cubicBezTo>
                <a:cubicBezTo>
                  <a:pt x="775" y="686"/>
                  <a:pt x="745" y="716"/>
                  <a:pt x="709" y="716"/>
                </a:cubicBezTo>
                <a:close/>
                <a:moveTo>
                  <a:pt x="290" y="64"/>
                </a:moveTo>
                <a:cubicBezTo>
                  <a:pt x="236" y="92"/>
                  <a:pt x="194" y="146"/>
                  <a:pt x="178" y="200"/>
                </a:cubicBezTo>
                <a:cubicBezTo>
                  <a:pt x="174" y="211"/>
                  <a:pt x="174" y="211"/>
                  <a:pt x="174" y="211"/>
                </a:cubicBezTo>
                <a:cubicBezTo>
                  <a:pt x="145" y="211"/>
                  <a:pt x="145" y="211"/>
                  <a:pt x="145" y="211"/>
                </a:cubicBezTo>
                <a:cubicBezTo>
                  <a:pt x="145" y="276"/>
                  <a:pt x="145" y="276"/>
                  <a:pt x="145" y="276"/>
                </a:cubicBezTo>
                <a:cubicBezTo>
                  <a:pt x="580" y="276"/>
                  <a:pt x="580" y="276"/>
                  <a:pt x="580" y="276"/>
                </a:cubicBezTo>
                <a:cubicBezTo>
                  <a:pt x="580" y="211"/>
                  <a:pt x="580" y="211"/>
                  <a:pt x="580" y="211"/>
                </a:cubicBezTo>
                <a:cubicBezTo>
                  <a:pt x="551" y="211"/>
                  <a:pt x="551" y="211"/>
                  <a:pt x="551" y="211"/>
                </a:cubicBezTo>
                <a:cubicBezTo>
                  <a:pt x="547" y="200"/>
                  <a:pt x="547" y="200"/>
                  <a:pt x="547" y="200"/>
                </a:cubicBezTo>
                <a:cubicBezTo>
                  <a:pt x="531" y="146"/>
                  <a:pt x="489" y="92"/>
                  <a:pt x="435" y="65"/>
                </a:cubicBezTo>
                <a:cubicBezTo>
                  <a:pt x="435" y="205"/>
                  <a:pt x="435" y="205"/>
                  <a:pt x="435" y="205"/>
                </a:cubicBezTo>
                <a:cubicBezTo>
                  <a:pt x="435" y="211"/>
                  <a:pt x="434" y="216"/>
                  <a:pt x="431" y="221"/>
                </a:cubicBezTo>
                <a:cubicBezTo>
                  <a:pt x="424" y="234"/>
                  <a:pt x="411" y="243"/>
                  <a:pt x="396" y="243"/>
                </a:cubicBezTo>
                <a:cubicBezTo>
                  <a:pt x="330" y="243"/>
                  <a:pt x="330" y="243"/>
                  <a:pt x="330" y="243"/>
                </a:cubicBezTo>
                <a:cubicBezTo>
                  <a:pt x="316" y="243"/>
                  <a:pt x="303" y="236"/>
                  <a:pt x="296" y="224"/>
                </a:cubicBezTo>
                <a:cubicBezTo>
                  <a:pt x="293" y="220"/>
                  <a:pt x="292" y="215"/>
                  <a:pt x="291" y="209"/>
                </a:cubicBezTo>
                <a:cubicBezTo>
                  <a:pt x="290" y="207"/>
                  <a:pt x="290" y="205"/>
                  <a:pt x="290" y="203"/>
                </a:cubicBezTo>
                <a:lnTo>
                  <a:pt x="290" y="64"/>
                </a:lnTo>
                <a:close/>
                <a:moveTo>
                  <a:pt x="330" y="226"/>
                </a:moveTo>
                <a:cubicBezTo>
                  <a:pt x="395" y="226"/>
                  <a:pt x="395" y="226"/>
                  <a:pt x="395" y="226"/>
                </a:cubicBezTo>
                <a:cubicBezTo>
                  <a:pt x="404" y="226"/>
                  <a:pt x="412" y="221"/>
                  <a:pt x="416" y="214"/>
                </a:cubicBezTo>
                <a:cubicBezTo>
                  <a:pt x="418" y="210"/>
                  <a:pt x="419" y="206"/>
                  <a:pt x="419" y="202"/>
                </a:cubicBezTo>
                <a:cubicBezTo>
                  <a:pt x="419" y="32"/>
                  <a:pt x="419" y="32"/>
                  <a:pt x="419" y="32"/>
                </a:cubicBezTo>
                <a:cubicBezTo>
                  <a:pt x="419" y="28"/>
                  <a:pt x="418" y="24"/>
                  <a:pt x="417" y="21"/>
                </a:cubicBezTo>
                <a:cubicBezTo>
                  <a:pt x="413" y="9"/>
                  <a:pt x="401" y="0"/>
                  <a:pt x="387" y="0"/>
                </a:cubicBezTo>
                <a:cubicBezTo>
                  <a:pt x="330" y="0"/>
                  <a:pt x="330" y="0"/>
                  <a:pt x="330" y="0"/>
                </a:cubicBezTo>
                <a:cubicBezTo>
                  <a:pt x="318" y="0"/>
                  <a:pt x="308" y="10"/>
                  <a:pt x="307" y="21"/>
                </a:cubicBezTo>
                <a:cubicBezTo>
                  <a:pt x="307" y="22"/>
                  <a:pt x="306" y="23"/>
                  <a:pt x="306" y="24"/>
                </a:cubicBezTo>
                <a:cubicBezTo>
                  <a:pt x="306" y="202"/>
                  <a:pt x="306" y="202"/>
                  <a:pt x="306" y="202"/>
                </a:cubicBezTo>
                <a:cubicBezTo>
                  <a:pt x="306" y="207"/>
                  <a:pt x="308" y="212"/>
                  <a:pt x="310" y="216"/>
                </a:cubicBezTo>
                <a:cubicBezTo>
                  <a:pt x="315" y="222"/>
                  <a:pt x="322" y="226"/>
                  <a:pt x="330" y="226"/>
                </a:cubicBezTo>
                <a:close/>
                <a:moveTo>
                  <a:pt x="330" y="226"/>
                </a:moveTo>
                <a:cubicBezTo>
                  <a:pt x="330" y="226"/>
                  <a:pt x="330" y="226"/>
                  <a:pt x="330" y="226"/>
                </a:cubicBezTo>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82" name="Footer Text"/>
          <p:cNvSpPr txBox="1"/>
          <p:nvPr/>
        </p:nvSpPr>
        <p:spPr>
          <a:xfrm>
            <a:off x="8329690" y="2215201"/>
            <a:ext cx="3725080" cy="692305"/>
          </a:xfrm>
          <a:prstGeom prst="rect">
            <a:avLst/>
          </a:prstGeom>
          <a:noFill/>
        </p:spPr>
        <p:txBody>
          <a:bodyPr wrap="square" lIns="0" tIns="0" rIns="0" bIns="0" rtlCol="0">
            <a:spAutoFit/>
          </a:bodyPr>
          <a:lstStyle/>
          <a:p>
            <a:r>
              <a:rPr lang="en-US" sz="1685" b="1" dirty="0">
                <a:solidFill>
                  <a:schemeClr val="accent3"/>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5" name="Footer Text"/>
          <p:cNvSpPr txBox="1"/>
          <p:nvPr/>
        </p:nvSpPr>
        <p:spPr>
          <a:xfrm>
            <a:off x="8865442" y="3594196"/>
            <a:ext cx="3725080" cy="692305"/>
          </a:xfrm>
          <a:prstGeom prst="rect">
            <a:avLst/>
          </a:prstGeom>
          <a:noFill/>
        </p:spPr>
        <p:txBody>
          <a:bodyPr wrap="square" lIns="0" tIns="0" rIns="0" bIns="0" rtlCol="0">
            <a:spAutoFit/>
          </a:bodyPr>
          <a:lstStyle/>
          <a:p>
            <a:r>
              <a:rPr lang="en-US" sz="1685" b="1" dirty="0">
                <a:solidFill>
                  <a:schemeClr val="accent4"/>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6" name="Footer Text"/>
          <p:cNvSpPr txBox="1"/>
          <p:nvPr/>
        </p:nvSpPr>
        <p:spPr>
          <a:xfrm>
            <a:off x="8302903" y="4944206"/>
            <a:ext cx="3725080" cy="692305"/>
          </a:xfrm>
          <a:prstGeom prst="rect">
            <a:avLst/>
          </a:prstGeom>
          <a:noFill/>
        </p:spPr>
        <p:txBody>
          <a:bodyPr wrap="square" lIns="0" tIns="0" rIns="0" bIns="0" rtlCol="0">
            <a:spAutoFit/>
          </a:bodyPr>
          <a:lstStyle/>
          <a:p>
            <a:r>
              <a:rPr lang="en-US" sz="1685" b="1" dirty="0">
                <a:solidFill>
                  <a:schemeClr val="accent5"/>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7" name="Footer Text"/>
          <p:cNvSpPr txBox="1"/>
          <p:nvPr/>
        </p:nvSpPr>
        <p:spPr>
          <a:xfrm>
            <a:off x="781054" y="2215201"/>
            <a:ext cx="3725080" cy="692305"/>
          </a:xfrm>
          <a:prstGeom prst="rect">
            <a:avLst/>
          </a:prstGeom>
          <a:noFill/>
        </p:spPr>
        <p:txBody>
          <a:bodyPr wrap="square" lIns="0" tIns="0" rIns="0" bIns="0" rtlCol="0">
            <a:spAutoFit/>
          </a:bodyPr>
          <a:lstStyle/>
          <a:p>
            <a:pPr algn="r"/>
            <a:r>
              <a:rPr lang="en-US" sz="1685" b="1" dirty="0">
                <a:solidFill>
                  <a:schemeClr val="accent1"/>
                </a:solidFill>
              </a:rPr>
              <a:t>Title Goes Here</a:t>
            </a:r>
            <a:r>
              <a:rPr lang="en-US" sz="1405" dirty="0">
                <a:solidFill>
                  <a:schemeClr val="accent1"/>
                </a:solidFill>
              </a:rPr>
              <a:t/>
            </a:r>
            <a:br>
              <a:rPr lang="en-US" sz="1405" dirty="0">
                <a:solidFill>
                  <a:schemeClr val="accent1"/>
                </a:solidFill>
              </a:rPr>
            </a:br>
            <a:r>
              <a:rPr lang="en-US" sz="1405" dirty="0">
                <a:solidFill>
                  <a:schemeClr val="tx1">
                    <a:lumMod val="75000"/>
                    <a:lumOff val="25000"/>
                  </a:schemeClr>
                </a:solidFill>
              </a:rPr>
              <a:t>of lorem ipsum available, but the majority have suffered alteration in some form.</a:t>
            </a:r>
          </a:p>
        </p:txBody>
      </p:sp>
      <p:sp>
        <p:nvSpPr>
          <p:cNvPr id="88" name="Footer Text"/>
          <p:cNvSpPr txBox="1"/>
          <p:nvPr/>
        </p:nvSpPr>
        <p:spPr>
          <a:xfrm>
            <a:off x="239837" y="3594196"/>
            <a:ext cx="3725080" cy="692305"/>
          </a:xfrm>
          <a:prstGeom prst="rect">
            <a:avLst/>
          </a:prstGeom>
          <a:noFill/>
        </p:spPr>
        <p:txBody>
          <a:bodyPr wrap="square" lIns="0" tIns="0" rIns="0" bIns="0" rtlCol="0">
            <a:spAutoFit/>
          </a:bodyPr>
          <a:lstStyle/>
          <a:p>
            <a:pPr algn="r"/>
            <a:r>
              <a:rPr lang="en-US" sz="1685" b="1" dirty="0">
                <a:solidFill>
                  <a:schemeClr val="accent4"/>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9" name="Footer Text"/>
          <p:cNvSpPr txBox="1"/>
          <p:nvPr/>
        </p:nvSpPr>
        <p:spPr>
          <a:xfrm>
            <a:off x="754266" y="4944206"/>
            <a:ext cx="3725080" cy="692305"/>
          </a:xfrm>
          <a:prstGeom prst="rect">
            <a:avLst/>
          </a:prstGeom>
          <a:noFill/>
        </p:spPr>
        <p:txBody>
          <a:bodyPr wrap="square" lIns="0" tIns="0" rIns="0" bIns="0" rtlCol="0">
            <a:spAutoFit/>
          </a:bodyPr>
          <a:lstStyle/>
          <a:p>
            <a:pPr algn="r"/>
            <a:r>
              <a:rPr lang="en-US" sz="1685" b="1" dirty="0">
                <a:solidFill>
                  <a:schemeClr val="accent3"/>
                </a:solidFill>
              </a:rPr>
              <a:t>Title Goes Here</a:t>
            </a:r>
            <a:r>
              <a:rPr lang="en-US" sz="1405" dirty="0">
                <a:solidFill>
                  <a:schemeClr val="accent3"/>
                </a:solidFill>
              </a:rPr>
              <a:t/>
            </a:r>
            <a:br>
              <a:rPr lang="en-US" sz="1405" dirty="0">
                <a:solidFill>
                  <a:schemeClr val="accent3"/>
                </a:solidFill>
              </a:rPr>
            </a:br>
            <a:r>
              <a:rPr lang="en-US" sz="1405" dirty="0">
                <a:solidFill>
                  <a:schemeClr val="tx1">
                    <a:lumMod val="75000"/>
                    <a:lumOff val="25000"/>
                  </a:schemeClr>
                </a:solidFill>
              </a:rPr>
              <a:t>of lorem ipsum available, but the majority have suffered alteration in some form.</a:t>
            </a:r>
          </a:p>
        </p:txBody>
      </p:sp>
      <p:sp>
        <p:nvSpPr>
          <p:cNvPr id="90" name="Footer Text"/>
          <p:cNvSpPr txBox="1"/>
          <p:nvPr/>
        </p:nvSpPr>
        <p:spPr>
          <a:xfrm>
            <a:off x="2061394" y="1312069"/>
            <a:ext cx="3725080" cy="692305"/>
          </a:xfrm>
          <a:prstGeom prst="rect">
            <a:avLst/>
          </a:prstGeom>
          <a:noFill/>
        </p:spPr>
        <p:txBody>
          <a:bodyPr wrap="square" lIns="0" tIns="0" rIns="0" bIns="0" rtlCol="0">
            <a:spAutoFit/>
          </a:bodyPr>
          <a:lstStyle/>
          <a:p>
            <a:pPr algn="r"/>
            <a:r>
              <a:rPr lang="en-US" sz="1685" b="1" dirty="0">
                <a:solidFill>
                  <a:schemeClr val="accent2"/>
                </a:solidFill>
              </a:rPr>
              <a:t>Title Goes Here</a:t>
            </a:r>
            <a:r>
              <a:rPr lang="en-US" sz="1405" dirty="0">
                <a:solidFill>
                  <a:schemeClr val="accent2"/>
                </a:solidFill>
              </a:rPr>
              <a:t/>
            </a:r>
            <a:br>
              <a:rPr lang="en-US" sz="1405" dirty="0">
                <a:solidFill>
                  <a:schemeClr val="accent2"/>
                </a:solidFill>
              </a:rPr>
            </a:br>
            <a:r>
              <a:rPr lang="en-US" sz="1405" dirty="0">
                <a:solidFill>
                  <a:schemeClr val="tx1">
                    <a:lumMod val="75000"/>
                    <a:lumOff val="25000"/>
                  </a:schemeClr>
                </a:solidFill>
              </a:rPr>
              <a:t>of lorem ipsum available, but the majority have suffered alteration in some form.</a:t>
            </a:r>
          </a:p>
        </p:txBody>
      </p:sp>
      <p:sp>
        <p:nvSpPr>
          <p:cNvPr id="91" name="Footer Text"/>
          <p:cNvSpPr txBox="1"/>
          <p:nvPr/>
        </p:nvSpPr>
        <p:spPr>
          <a:xfrm>
            <a:off x="7002901" y="5977127"/>
            <a:ext cx="3725080" cy="692305"/>
          </a:xfrm>
          <a:prstGeom prst="rect">
            <a:avLst/>
          </a:prstGeom>
          <a:noFill/>
        </p:spPr>
        <p:txBody>
          <a:bodyPr wrap="square" lIns="0" tIns="0" rIns="0" bIns="0" rtlCol="0">
            <a:spAutoFit/>
          </a:bodyPr>
          <a:lstStyle/>
          <a:p>
            <a:r>
              <a:rPr lang="en-US" sz="1685" b="1" dirty="0">
                <a:solidFill>
                  <a:schemeClr val="accent6"/>
                </a:solidFill>
              </a:rPr>
              <a:t>Title Goes Here</a:t>
            </a:r>
            <a:r>
              <a:rPr lang="en-US" sz="1405" dirty="0">
                <a:solidFill>
                  <a:schemeClr val="tx1">
                    <a:lumMod val="75000"/>
                    <a:lumOff val="25000"/>
                  </a:schemeClr>
                </a:solidFill>
              </a:rPr>
              <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52" name="文本框 5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381000" y="289867"/>
            <a:ext cx="458492" cy="446733"/>
            <a:chOff x="381000" y="289867"/>
            <a:chExt cx="458492" cy="446733"/>
          </a:xfrm>
        </p:grpSpPr>
        <p:sp>
          <p:nvSpPr>
            <p:cNvPr id="61" name="矩形 6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Effect transition="in" filter="fade">
                                      <p:cBhvr>
                                        <p:cTn id="15" dur="500"/>
                                        <p:tgtEl>
                                          <p:spTgt spid="81"/>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0-#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2" presetClass="entr" presetSubtype="2"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childTnLst>
                          </p:cTn>
                        </p:par>
                        <p:par>
                          <p:cTn id="82" fill="hold">
                            <p:stCondLst>
                              <p:cond delay="4500"/>
                            </p:stCondLst>
                            <p:childTnLst>
                              <p:par>
                                <p:cTn id="83" presetID="53" presetClass="entr" presetSubtype="16"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500" fill="hold"/>
                                        <p:tgtEl>
                                          <p:spTgt spid="64"/>
                                        </p:tgtEl>
                                        <p:attrNameLst>
                                          <p:attrName>ppt_w</p:attrName>
                                        </p:attrNameLst>
                                      </p:cBhvr>
                                      <p:tavLst>
                                        <p:tav tm="0">
                                          <p:val>
                                            <p:fltVal val="0"/>
                                          </p:val>
                                        </p:tav>
                                        <p:tav tm="100000">
                                          <p:val>
                                            <p:strVal val="#ppt_w"/>
                                          </p:val>
                                        </p:tav>
                                      </p:tavLst>
                                    </p:anim>
                                    <p:anim calcmode="lin" valueType="num">
                                      <p:cBhvr>
                                        <p:cTn id="86" dur="500" fill="hold"/>
                                        <p:tgtEl>
                                          <p:spTgt spid="64"/>
                                        </p:tgtEl>
                                        <p:attrNameLst>
                                          <p:attrName>ppt_h</p:attrName>
                                        </p:attrNameLst>
                                      </p:cBhvr>
                                      <p:tavLst>
                                        <p:tav tm="0">
                                          <p:val>
                                            <p:fltVal val="0"/>
                                          </p:val>
                                        </p:tav>
                                        <p:tav tm="100000">
                                          <p:val>
                                            <p:strVal val="#ppt_h"/>
                                          </p:val>
                                        </p:tav>
                                      </p:tavLst>
                                    </p:anim>
                                    <p:animEffect transition="in" filter="fade">
                                      <p:cBhvr>
                                        <p:cTn id="87" dur="500"/>
                                        <p:tgtEl>
                                          <p:spTgt spid="64"/>
                                        </p:tgtEl>
                                      </p:cBhvr>
                                    </p:animEffect>
                                  </p:childTnLst>
                                </p:cTn>
                              </p:par>
                              <p:par>
                                <p:cTn id="88" presetID="2" presetClass="entr" presetSubtype="2"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1+#ppt_w/2"/>
                                          </p:val>
                                        </p:tav>
                                        <p:tav tm="100000">
                                          <p:val>
                                            <p:strVal val="#ppt_x"/>
                                          </p:val>
                                        </p:tav>
                                      </p:tavLst>
                                    </p:anim>
                                    <p:anim calcmode="lin" valueType="num">
                                      <p:cBhvr additive="base">
                                        <p:cTn id="91" dur="500" fill="hold"/>
                                        <p:tgtEl>
                                          <p:spTgt spid="85"/>
                                        </p:tgtEl>
                                        <p:attrNameLst>
                                          <p:attrName>ppt_y</p:attrName>
                                        </p:attrNameLst>
                                      </p:cBhvr>
                                      <p:tavLst>
                                        <p:tav tm="0">
                                          <p:val>
                                            <p:strVal val="#ppt_y"/>
                                          </p:val>
                                        </p:tav>
                                        <p:tav tm="100000">
                                          <p:val>
                                            <p:strVal val="#ppt_y"/>
                                          </p:val>
                                        </p:tav>
                                      </p:tavLst>
                                    </p:anim>
                                  </p:childTnLst>
                                </p:cTn>
                              </p:par>
                            </p:childTnLst>
                          </p:cTn>
                        </p:par>
                        <p:par>
                          <p:cTn id="92" fill="hold">
                            <p:stCondLst>
                              <p:cond delay="5000"/>
                            </p:stCondLst>
                            <p:childTnLst>
                              <p:par>
                                <p:cTn id="93" presetID="22" presetClass="entr" presetSubtype="1"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up)">
                                      <p:cBhvr>
                                        <p:cTn id="95" dur="5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childTnLst>
                          </p:cTn>
                        </p:par>
                        <p:par>
                          <p:cTn id="101" fill="hold">
                            <p:stCondLst>
                              <p:cond delay="5500"/>
                            </p:stCondLst>
                            <p:childTnLst>
                              <p:par>
                                <p:cTn id="102" presetID="53" presetClass="entr" presetSubtype="16"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p:cTn id="104" dur="500" fill="hold"/>
                                        <p:tgtEl>
                                          <p:spTgt spid="65"/>
                                        </p:tgtEl>
                                        <p:attrNameLst>
                                          <p:attrName>ppt_w</p:attrName>
                                        </p:attrNameLst>
                                      </p:cBhvr>
                                      <p:tavLst>
                                        <p:tav tm="0">
                                          <p:val>
                                            <p:fltVal val="0"/>
                                          </p:val>
                                        </p:tav>
                                        <p:tav tm="100000">
                                          <p:val>
                                            <p:strVal val="#ppt_w"/>
                                          </p:val>
                                        </p:tav>
                                      </p:tavLst>
                                    </p:anim>
                                    <p:anim calcmode="lin" valueType="num">
                                      <p:cBhvr>
                                        <p:cTn id="105" dur="500" fill="hold"/>
                                        <p:tgtEl>
                                          <p:spTgt spid="65"/>
                                        </p:tgtEl>
                                        <p:attrNameLst>
                                          <p:attrName>ppt_h</p:attrName>
                                        </p:attrNameLst>
                                      </p:cBhvr>
                                      <p:tavLst>
                                        <p:tav tm="0">
                                          <p:val>
                                            <p:fltVal val="0"/>
                                          </p:val>
                                        </p:tav>
                                        <p:tav tm="100000">
                                          <p:val>
                                            <p:strVal val="#ppt_h"/>
                                          </p:val>
                                        </p:tav>
                                      </p:tavLst>
                                    </p:anim>
                                    <p:animEffect transition="in" filter="fade">
                                      <p:cBhvr>
                                        <p:cTn id="106" dur="500"/>
                                        <p:tgtEl>
                                          <p:spTgt spid="65"/>
                                        </p:tgtEl>
                                      </p:cBhvr>
                                    </p:animEffect>
                                  </p:childTnLst>
                                </p:cTn>
                              </p:par>
                              <p:par>
                                <p:cTn id="107" presetID="2" presetClass="entr" presetSubtype="2"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anim calcmode="lin" valueType="num">
                                      <p:cBhvr additive="base">
                                        <p:cTn id="109" dur="500" fill="hold"/>
                                        <p:tgtEl>
                                          <p:spTgt spid="86"/>
                                        </p:tgtEl>
                                        <p:attrNameLst>
                                          <p:attrName>ppt_x</p:attrName>
                                        </p:attrNameLst>
                                      </p:cBhvr>
                                      <p:tavLst>
                                        <p:tav tm="0">
                                          <p:val>
                                            <p:strVal val="1+#ppt_w/2"/>
                                          </p:val>
                                        </p:tav>
                                        <p:tav tm="100000">
                                          <p:val>
                                            <p:strVal val="#ppt_x"/>
                                          </p:val>
                                        </p:tav>
                                      </p:tavLst>
                                    </p:anim>
                                    <p:anim calcmode="lin" valueType="num">
                                      <p:cBhvr additive="base">
                                        <p:cTn id="110" dur="500" fill="hold"/>
                                        <p:tgtEl>
                                          <p:spTgt spid="86"/>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2" presetClass="entr" presetSubtype="1"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up)">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childTnLst>
                          </p:cTn>
                        </p:par>
                        <p:par>
                          <p:cTn id="120" fill="hold">
                            <p:stCondLst>
                              <p:cond delay="6500"/>
                            </p:stCondLst>
                            <p:childTnLst>
                              <p:par>
                                <p:cTn id="121" presetID="53" presetClass="entr" presetSubtype="16"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fltVal val="0"/>
                                          </p:val>
                                        </p:tav>
                                        <p:tav tm="100000">
                                          <p:val>
                                            <p:strVal val="#ppt_h"/>
                                          </p:val>
                                        </p:tav>
                                      </p:tavLst>
                                    </p:anim>
                                    <p:animEffect transition="in" filter="fade">
                                      <p:cBhvr>
                                        <p:cTn id="125" dur="500"/>
                                        <p:tgtEl>
                                          <p:spTgt spid="6"/>
                                        </p:tgtEl>
                                      </p:cBhvr>
                                    </p:animEffect>
                                  </p:childTnLst>
                                </p:cTn>
                              </p:par>
                              <p:par>
                                <p:cTn id="126" presetID="2" presetClass="entr" presetSubtype="2" fill="hold" grpId="0" nodeType="withEffect">
                                  <p:stCondLst>
                                    <p:cond delay="0"/>
                                  </p:stCondLst>
                                  <p:childTnLst>
                                    <p:set>
                                      <p:cBhvr>
                                        <p:cTn id="127" dur="1" fill="hold">
                                          <p:stCondLst>
                                            <p:cond delay="0"/>
                                          </p:stCondLst>
                                        </p:cTn>
                                        <p:tgtEl>
                                          <p:spTgt spid="91"/>
                                        </p:tgtEl>
                                        <p:attrNameLst>
                                          <p:attrName>style.visibility</p:attrName>
                                        </p:attrNameLst>
                                      </p:cBhvr>
                                      <p:to>
                                        <p:strVal val="visible"/>
                                      </p:to>
                                    </p:set>
                                    <p:anim calcmode="lin" valueType="num">
                                      <p:cBhvr additive="base">
                                        <p:cTn id="128" dur="500" fill="hold"/>
                                        <p:tgtEl>
                                          <p:spTgt spid="91"/>
                                        </p:tgtEl>
                                        <p:attrNameLst>
                                          <p:attrName>ppt_x</p:attrName>
                                        </p:attrNameLst>
                                      </p:cBhvr>
                                      <p:tavLst>
                                        <p:tav tm="0">
                                          <p:val>
                                            <p:strVal val="1+#ppt_w/2"/>
                                          </p:val>
                                        </p:tav>
                                        <p:tav tm="100000">
                                          <p:val>
                                            <p:strVal val="#ppt_x"/>
                                          </p:val>
                                        </p:tav>
                                      </p:tavLst>
                                    </p:anim>
                                    <p:anim calcmode="lin" valueType="num">
                                      <p:cBhvr additive="base">
                                        <p:cTn id="129" dur="500" fill="hold"/>
                                        <p:tgtEl>
                                          <p:spTgt spid="91"/>
                                        </p:tgtEl>
                                        <p:attrNameLst>
                                          <p:attrName>ppt_y</p:attrName>
                                        </p:attrNameLst>
                                      </p:cBhvr>
                                      <p:tavLst>
                                        <p:tav tm="0">
                                          <p:val>
                                            <p:strVal val="#ppt_y"/>
                                          </p:val>
                                        </p:tav>
                                        <p:tav tm="100000">
                                          <p:val>
                                            <p:strVal val="#ppt_y"/>
                                          </p:val>
                                        </p:tav>
                                      </p:tavLst>
                                    </p:anim>
                                  </p:childTnLst>
                                </p:cTn>
                              </p:par>
                            </p:childTnLst>
                          </p:cTn>
                        </p:par>
                        <p:par>
                          <p:cTn id="130" fill="hold">
                            <p:stCondLst>
                              <p:cond delay="7000"/>
                            </p:stCondLst>
                            <p:childTnLst>
                              <p:par>
                                <p:cTn id="131" presetID="22" presetClass="entr" presetSubtype="1" fill="hold"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up)">
                                      <p:cBhvr>
                                        <p:cTn id="133" dur="500"/>
                                        <p:tgtEl>
                                          <p:spTgt spid="43"/>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fltVal val="0"/>
                                          </p:val>
                                        </p:tav>
                                        <p:tav tm="100000">
                                          <p:val>
                                            <p:strVal val="#ppt_w"/>
                                          </p:val>
                                        </p:tav>
                                      </p:tavLst>
                                    </p:anim>
                                    <p:anim calcmode="lin" valueType="num">
                                      <p:cBhvr>
                                        <p:cTn id="137" dur="500" fill="hold"/>
                                        <p:tgtEl>
                                          <p:spTgt spid="44"/>
                                        </p:tgtEl>
                                        <p:attrNameLst>
                                          <p:attrName>ppt_h</p:attrName>
                                        </p:attrNameLst>
                                      </p:cBhvr>
                                      <p:tavLst>
                                        <p:tav tm="0">
                                          <p:val>
                                            <p:fltVal val="0"/>
                                          </p:val>
                                        </p:tav>
                                        <p:tav tm="100000">
                                          <p:val>
                                            <p:strVal val="#ppt_h"/>
                                          </p:val>
                                        </p:tav>
                                      </p:tavLst>
                                    </p:anim>
                                    <p:animEffect transition="in" filter="fade">
                                      <p:cBhvr>
                                        <p:cTn id="138" dur="500"/>
                                        <p:tgtEl>
                                          <p:spTgt spid="44"/>
                                        </p:tgtEl>
                                      </p:cBhvr>
                                    </p:animEffect>
                                  </p:childTnLst>
                                </p:cTn>
                              </p:par>
                            </p:childTnLst>
                          </p:cTn>
                        </p:par>
                        <p:par>
                          <p:cTn id="139" fill="hold">
                            <p:stCondLst>
                              <p:cond delay="7500"/>
                            </p:stCondLst>
                            <p:childTnLst>
                              <p:par>
                                <p:cTn id="140" presetID="53" presetClass="entr" presetSubtype="16"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 calcmode="lin" valueType="num">
                                      <p:cBhvr>
                                        <p:cTn id="142" dur="500" fill="hold"/>
                                        <p:tgtEl>
                                          <p:spTgt spid="7"/>
                                        </p:tgtEl>
                                        <p:attrNameLst>
                                          <p:attrName>ppt_w</p:attrName>
                                        </p:attrNameLst>
                                      </p:cBhvr>
                                      <p:tavLst>
                                        <p:tav tm="0">
                                          <p:val>
                                            <p:fltVal val="0"/>
                                          </p:val>
                                        </p:tav>
                                        <p:tav tm="100000">
                                          <p:val>
                                            <p:strVal val="#ppt_w"/>
                                          </p:val>
                                        </p:tav>
                                      </p:tavLst>
                                    </p:anim>
                                    <p:anim calcmode="lin" valueType="num">
                                      <p:cBhvr>
                                        <p:cTn id="143" dur="500" fill="hold"/>
                                        <p:tgtEl>
                                          <p:spTgt spid="7"/>
                                        </p:tgtEl>
                                        <p:attrNameLst>
                                          <p:attrName>ppt_h</p:attrName>
                                        </p:attrNameLst>
                                      </p:cBhvr>
                                      <p:tavLst>
                                        <p:tav tm="0">
                                          <p:val>
                                            <p:fltVal val="0"/>
                                          </p:val>
                                        </p:tav>
                                        <p:tav tm="100000">
                                          <p:val>
                                            <p:strVal val="#ppt_h"/>
                                          </p:val>
                                        </p:tav>
                                      </p:tavLst>
                                    </p:anim>
                                    <p:animEffect transition="in" filter="fade">
                                      <p:cBhvr>
                                        <p:cTn id="144" dur="500"/>
                                        <p:tgtEl>
                                          <p:spTgt spid="7"/>
                                        </p:tgtEl>
                                      </p:cBhvr>
                                    </p:animEffect>
                                  </p:childTnLst>
                                </p:cTn>
                              </p:par>
                              <p:par>
                                <p:cTn id="145" presetID="2" presetClass="entr" presetSubtype="8"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anim calcmode="lin" valueType="num">
                                      <p:cBhvr additive="base">
                                        <p:cTn id="147" dur="500" fill="hold"/>
                                        <p:tgtEl>
                                          <p:spTgt spid="89"/>
                                        </p:tgtEl>
                                        <p:attrNameLst>
                                          <p:attrName>ppt_x</p:attrName>
                                        </p:attrNameLst>
                                      </p:cBhvr>
                                      <p:tavLst>
                                        <p:tav tm="0">
                                          <p:val>
                                            <p:strVal val="0-#ppt_w/2"/>
                                          </p:val>
                                        </p:tav>
                                        <p:tav tm="100000">
                                          <p:val>
                                            <p:strVal val="#ppt_x"/>
                                          </p:val>
                                        </p:tav>
                                      </p:tavLst>
                                    </p:anim>
                                    <p:anim calcmode="lin" valueType="num">
                                      <p:cBhvr additive="base">
                                        <p:cTn id="148" dur="500" fill="hold"/>
                                        <p:tgtEl>
                                          <p:spTgt spid="89"/>
                                        </p:tgtEl>
                                        <p:attrNameLst>
                                          <p:attrName>ppt_y</p:attrName>
                                        </p:attrNameLst>
                                      </p:cBhvr>
                                      <p:tavLst>
                                        <p:tav tm="0">
                                          <p:val>
                                            <p:strVal val="#ppt_y"/>
                                          </p:val>
                                        </p:tav>
                                        <p:tav tm="100000">
                                          <p:val>
                                            <p:strVal val="#ppt_y"/>
                                          </p:val>
                                        </p:tav>
                                      </p:tavLst>
                                    </p:anim>
                                  </p:childTnLst>
                                </p:cTn>
                              </p:par>
                            </p:childTnLst>
                          </p:cTn>
                        </p:par>
                        <p:par>
                          <p:cTn id="149" fill="hold">
                            <p:stCondLst>
                              <p:cond delay="8000"/>
                            </p:stCondLst>
                            <p:childTnLst>
                              <p:par>
                                <p:cTn id="150" presetID="22" presetClass="entr" presetSubtype="2" fill="hold" nodeType="after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wipe(right)">
                                      <p:cBhvr>
                                        <p:cTn id="152" dur="500"/>
                                        <p:tgtEl>
                                          <p:spTgt spid="50"/>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fltVal val="0"/>
                                          </p:val>
                                        </p:tav>
                                        <p:tav tm="100000">
                                          <p:val>
                                            <p:strVal val="#ppt_w"/>
                                          </p:val>
                                        </p:tav>
                                      </p:tavLst>
                                    </p:anim>
                                    <p:anim calcmode="lin" valueType="num">
                                      <p:cBhvr>
                                        <p:cTn id="156" dur="500" fill="hold"/>
                                        <p:tgtEl>
                                          <p:spTgt spid="51"/>
                                        </p:tgtEl>
                                        <p:attrNameLst>
                                          <p:attrName>ppt_h</p:attrName>
                                        </p:attrNameLst>
                                      </p:cBhvr>
                                      <p:tavLst>
                                        <p:tav tm="0">
                                          <p:val>
                                            <p:fltVal val="0"/>
                                          </p:val>
                                        </p:tav>
                                        <p:tav tm="100000">
                                          <p:val>
                                            <p:strVal val="#ppt_h"/>
                                          </p:val>
                                        </p:tav>
                                      </p:tavLst>
                                    </p:anim>
                                    <p:animEffect transition="in" filter="fade">
                                      <p:cBhvr>
                                        <p:cTn id="157" dur="500"/>
                                        <p:tgtEl>
                                          <p:spTgt spid="51"/>
                                        </p:tgtEl>
                                      </p:cBhvr>
                                    </p:animEffect>
                                  </p:childTnLst>
                                </p:cTn>
                              </p:par>
                            </p:childTnLst>
                          </p:cTn>
                        </p:par>
                        <p:par>
                          <p:cTn id="158" fill="hold">
                            <p:stCondLst>
                              <p:cond delay="8500"/>
                            </p:stCondLst>
                            <p:childTnLst>
                              <p:par>
                                <p:cTn id="159" presetID="53" presetClass="entr" presetSubtype="16" fill="hold" grpId="0" nodeType="after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500" fill="hold"/>
                                        <p:tgtEl>
                                          <p:spTgt spid="76"/>
                                        </p:tgtEl>
                                        <p:attrNameLst>
                                          <p:attrName>ppt_w</p:attrName>
                                        </p:attrNameLst>
                                      </p:cBhvr>
                                      <p:tavLst>
                                        <p:tav tm="0">
                                          <p:val>
                                            <p:fltVal val="0"/>
                                          </p:val>
                                        </p:tav>
                                        <p:tav tm="100000">
                                          <p:val>
                                            <p:strVal val="#ppt_w"/>
                                          </p:val>
                                        </p:tav>
                                      </p:tavLst>
                                    </p:anim>
                                    <p:anim calcmode="lin" valueType="num">
                                      <p:cBhvr>
                                        <p:cTn id="162" dur="500" fill="hold"/>
                                        <p:tgtEl>
                                          <p:spTgt spid="76"/>
                                        </p:tgtEl>
                                        <p:attrNameLst>
                                          <p:attrName>ppt_h</p:attrName>
                                        </p:attrNameLst>
                                      </p:cBhvr>
                                      <p:tavLst>
                                        <p:tav tm="0">
                                          <p:val>
                                            <p:fltVal val="0"/>
                                          </p:val>
                                        </p:tav>
                                        <p:tav tm="100000">
                                          <p:val>
                                            <p:strVal val="#ppt_h"/>
                                          </p:val>
                                        </p:tav>
                                      </p:tavLst>
                                    </p:anim>
                                    <p:animEffect transition="in" filter="fade">
                                      <p:cBhvr>
                                        <p:cTn id="163" dur="500"/>
                                        <p:tgtEl>
                                          <p:spTgt spid="76"/>
                                        </p:tgtEl>
                                      </p:cBhvr>
                                    </p:animEffect>
                                  </p:childTnLst>
                                </p:cTn>
                              </p:par>
                              <p:par>
                                <p:cTn id="164" presetID="2" presetClass="entr" presetSubtype="8" fill="hold" grpId="0" nodeType="with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500" fill="hold"/>
                                        <p:tgtEl>
                                          <p:spTgt spid="88"/>
                                        </p:tgtEl>
                                        <p:attrNameLst>
                                          <p:attrName>ppt_x</p:attrName>
                                        </p:attrNameLst>
                                      </p:cBhvr>
                                      <p:tavLst>
                                        <p:tav tm="0">
                                          <p:val>
                                            <p:strVal val="0-#ppt_w/2"/>
                                          </p:val>
                                        </p:tav>
                                        <p:tav tm="100000">
                                          <p:val>
                                            <p:strVal val="#ppt_x"/>
                                          </p:val>
                                        </p:tav>
                                      </p:tavLst>
                                    </p:anim>
                                    <p:anim calcmode="lin" valueType="num">
                                      <p:cBhvr additive="base">
                                        <p:cTn id="167"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4" grpId="0" animBg="1"/>
      <p:bldP spid="39" grpId="0" animBg="1"/>
      <p:bldP spid="44" grpId="0" animBg="1"/>
      <p:bldP spid="47" grpId="0" animBg="1"/>
      <p:bldP spid="51" grpId="0" animBg="1"/>
      <p:bldP spid="53" grpId="0" animBg="1"/>
      <p:bldP spid="56" grpId="0" animBg="1"/>
      <p:bldP spid="64" grpId="0" animBg="1"/>
      <p:bldP spid="65" grpId="0" animBg="1"/>
      <p:bldP spid="76" grpId="0" animBg="1"/>
      <p:bldP spid="81" grpId="0" animBg="1"/>
      <p:bldP spid="82" grpId="0"/>
      <p:bldP spid="85" grpId="0"/>
      <p:bldP spid="86" grpId="0"/>
      <p:bldP spid="87" grpId="0"/>
      <p:bldP spid="88" grpId="0"/>
      <p:bldP spid="89"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52060" y="4112964"/>
            <a:ext cx="3718882" cy="1639835"/>
            <a:chOff x="6117509" y="3899912"/>
            <a:chExt cx="3526245" cy="1554891"/>
          </a:xfrm>
        </p:grpSpPr>
        <p:sp>
          <p:nvSpPr>
            <p:cNvPr id="40" name="TextBox 39"/>
            <p:cNvSpPr txBox="1"/>
            <p:nvPr/>
          </p:nvSpPr>
          <p:spPr>
            <a:xfrm>
              <a:off x="6117509" y="3899912"/>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cs typeface="Clear Sans Light" panose="020B0303030202020304" pitchFamily="34" charset="0"/>
                </a:rPr>
                <a:t>Leadership</a:t>
              </a:r>
            </a:p>
          </p:txBody>
        </p:sp>
        <p:sp>
          <p:nvSpPr>
            <p:cNvPr id="41" name="TextBox 40"/>
            <p:cNvSpPr txBox="1"/>
            <p:nvPr/>
          </p:nvSpPr>
          <p:spPr>
            <a:xfrm>
              <a:off x="6117509" y="4334719"/>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cs typeface="Clear Sans Light" panose="020B0303030202020304" pitchFamily="34" charset="0"/>
                </a:rPr>
                <a:t>Teamwork</a:t>
              </a:r>
            </a:p>
          </p:txBody>
        </p:sp>
        <p:sp>
          <p:nvSpPr>
            <p:cNvPr id="42" name="TextBox 41"/>
            <p:cNvSpPr txBox="1"/>
            <p:nvPr/>
          </p:nvSpPr>
          <p:spPr>
            <a:xfrm>
              <a:off x="6117509" y="4763188"/>
              <a:ext cx="1406658" cy="256813"/>
            </a:xfrm>
            <a:prstGeom prst="rect">
              <a:avLst/>
            </a:prstGeom>
            <a:noFill/>
          </p:spPr>
          <p:txBody>
            <a:bodyPr wrap="square"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Organising</a:t>
              </a:r>
              <a:endParaRPr lang="en-US" sz="116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3" name="TextBox 42"/>
            <p:cNvSpPr txBox="1"/>
            <p:nvPr/>
          </p:nvSpPr>
          <p:spPr>
            <a:xfrm>
              <a:off x="6117509" y="5197990"/>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rPr>
                <a:t>Negotiation</a:t>
              </a:r>
              <a:endParaRPr lang="en-US" sz="116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9" name="Rectangle 1"/>
            <p:cNvSpPr/>
            <p:nvPr/>
          </p:nvSpPr>
          <p:spPr bwMode="auto">
            <a:xfrm>
              <a:off x="7409092" y="4405958"/>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52" name="Rectangle 1"/>
            <p:cNvSpPr/>
            <p:nvPr/>
          </p:nvSpPr>
          <p:spPr bwMode="auto">
            <a:xfrm>
              <a:off x="7409092" y="4835428"/>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89" name="Rectangle 1"/>
            <p:cNvSpPr/>
            <p:nvPr/>
          </p:nvSpPr>
          <p:spPr bwMode="auto">
            <a:xfrm>
              <a:off x="7409092" y="5271339"/>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92" name="Rectangle 1"/>
            <p:cNvSpPr/>
            <p:nvPr/>
          </p:nvSpPr>
          <p:spPr bwMode="auto">
            <a:xfrm>
              <a:off x="7409092" y="4005567"/>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grpSp>
      <p:sp>
        <p:nvSpPr>
          <p:cNvPr id="44" name="TextBox 43"/>
          <p:cNvSpPr txBox="1"/>
          <p:nvPr/>
        </p:nvSpPr>
        <p:spPr>
          <a:xfrm>
            <a:off x="6451937" y="2540349"/>
            <a:ext cx="1168910" cy="351956"/>
          </a:xfrm>
          <a:prstGeom prst="rect">
            <a:avLst/>
          </a:prstGeom>
          <a:noFill/>
        </p:spPr>
        <p:txBody>
          <a:bodyPr wrap="none" rtlCol="0">
            <a:spAutoFit/>
          </a:bodyPr>
          <a:lstStyle/>
          <a:p>
            <a:r>
              <a:rPr lang="en-US" sz="1685" b="1" dirty="0">
                <a:solidFill>
                  <a:schemeClr val="tx1">
                    <a:lumMod val="65000"/>
                    <a:lumOff val="35000"/>
                  </a:schemeClr>
                </a:solidFill>
                <a:latin typeface="Ruda" panose="02000000000000000000" pitchFamily="2" charset="0"/>
                <a:cs typeface="Clear Sans" panose="020B0503030202020304" pitchFamily="34" charset="0"/>
              </a:rPr>
              <a:t>About Us</a:t>
            </a:r>
            <a:endParaRPr lang="id-ID" sz="1685"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45" name="TextBox 44"/>
          <p:cNvSpPr txBox="1"/>
          <p:nvPr/>
        </p:nvSpPr>
        <p:spPr>
          <a:xfrm>
            <a:off x="6451937" y="2876192"/>
            <a:ext cx="4138183" cy="1261114"/>
          </a:xfrm>
          <a:prstGeom prst="rect">
            <a:avLst/>
          </a:prstGeom>
          <a:noFill/>
        </p:spPr>
        <p:txBody>
          <a:bodyPr wrap="square"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ona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Waka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kolerasm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alor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kamu</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sita</a:t>
            </a:r>
            <a:endParaRPr lang="en-US" sz="1265" dirty="0">
              <a:solidFill>
                <a:schemeClr val="bg1">
                  <a:lumMod val="50000"/>
                </a:schemeClr>
              </a:solidFill>
              <a:latin typeface="Lato Light" panose="020F0302020204030203" pitchFamily="34" charset="0"/>
              <a:cs typeface="Clear Sans Light" panose="020B0303030202020304" pitchFamily="34" charset="0"/>
            </a:endParaRPr>
          </a:p>
          <a:p>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aame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lover.</a:t>
            </a:r>
            <a:endParaRPr lang="en-US" sz="1265" dirty="0">
              <a:solidFill>
                <a:schemeClr val="bg1">
                  <a:lumMod val="50000"/>
                </a:schemeClr>
              </a:solidFill>
              <a:latin typeface="Lato Light" panose="020F0302020204030203" pitchFamily="34" charset="0"/>
            </a:endParaRPr>
          </a:p>
        </p:txBody>
      </p:sp>
      <p:sp>
        <p:nvSpPr>
          <p:cNvPr id="54" name="Oval 53"/>
          <p:cNvSpPr/>
          <p:nvPr/>
        </p:nvSpPr>
        <p:spPr>
          <a:xfrm>
            <a:off x="1611532" y="2170913"/>
            <a:ext cx="4113632" cy="4113632"/>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34"/>
          <p:cNvSpPr/>
          <p:nvPr/>
        </p:nvSpPr>
        <p:spPr bwMode="auto">
          <a:xfrm>
            <a:off x="7814631" y="4646653"/>
            <a:ext cx="1949800" cy="102057"/>
          </a:xfrm>
          <a:prstGeom prst="rect">
            <a:avLst/>
          </a:prstGeom>
          <a:solidFill>
            <a:schemeClr val="accent1"/>
          </a:solidFill>
          <a:ln>
            <a:noFill/>
          </a:ln>
        </p:spPr>
        <p:txBody>
          <a:bodyPr lIns="0" tIns="0" rIns="0" bIns="0"/>
          <a:lstStyle/>
          <a:p>
            <a:endParaRPr lang="en-US"/>
          </a:p>
        </p:txBody>
      </p:sp>
      <p:sp>
        <p:nvSpPr>
          <p:cNvPr id="53" name="Rectangle 34"/>
          <p:cNvSpPr/>
          <p:nvPr/>
        </p:nvSpPr>
        <p:spPr bwMode="auto">
          <a:xfrm>
            <a:off x="7814630" y="5099584"/>
            <a:ext cx="2140662" cy="102057"/>
          </a:xfrm>
          <a:prstGeom prst="rect">
            <a:avLst/>
          </a:prstGeom>
          <a:solidFill>
            <a:schemeClr val="accent2"/>
          </a:solidFill>
          <a:ln>
            <a:noFill/>
          </a:ln>
        </p:spPr>
        <p:txBody>
          <a:bodyPr lIns="0" tIns="0" rIns="0" bIns="0"/>
          <a:lstStyle/>
          <a:p>
            <a:endParaRPr lang="en-US"/>
          </a:p>
        </p:txBody>
      </p:sp>
      <p:sp>
        <p:nvSpPr>
          <p:cNvPr id="90" name="Rectangle 34"/>
          <p:cNvSpPr/>
          <p:nvPr/>
        </p:nvSpPr>
        <p:spPr bwMode="auto">
          <a:xfrm>
            <a:off x="7814631" y="5559309"/>
            <a:ext cx="2224373" cy="102057"/>
          </a:xfrm>
          <a:prstGeom prst="rect">
            <a:avLst/>
          </a:prstGeom>
          <a:solidFill>
            <a:schemeClr val="accent1"/>
          </a:solidFill>
          <a:ln>
            <a:noFill/>
          </a:ln>
        </p:spPr>
        <p:txBody>
          <a:bodyPr lIns="0" tIns="0" rIns="0" bIns="0"/>
          <a:lstStyle/>
          <a:p>
            <a:endParaRPr lang="en-US"/>
          </a:p>
        </p:txBody>
      </p:sp>
      <p:sp>
        <p:nvSpPr>
          <p:cNvPr id="93" name="Rectangle 34"/>
          <p:cNvSpPr/>
          <p:nvPr/>
        </p:nvSpPr>
        <p:spPr bwMode="auto">
          <a:xfrm>
            <a:off x="7814630" y="4224388"/>
            <a:ext cx="2174146" cy="102057"/>
          </a:xfrm>
          <a:prstGeom prst="rect">
            <a:avLst/>
          </a:prstGeom>
          <a:solidFill>
            <a:schemeClr val="accent2"/>
          </a:solidFill>
          <a:ln>
            <a:noFill/>
          </a:ln>
        </p:spPr>
        <p:txBody>
          <a:bodyPr lIns="0" tIns="0" rIns="0" bIns="0"/>
          <a:lstStyle/>
          <a:p>
            <a:endParaRPr lang="en-US"/>
          </a:p>
        </p:txBody>
      </p:sp>
      <p:sp>
        <p:nvSpPr>
          <p:cNvPr id="94" name="TextBox 93"/>
          <p:cNvSpPr txBox="1"/>
          <p:nvPr/>
        </p:nvSpPr>
        <p:spPr>
          <a:xfrm>
            <a:off x="10086113" y="4167218"/>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9</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0%</a:t>
            </a:r>
          </a:p>
        </p:txBody>
      </p:sp>
      <p:sp>
        <p:nvSpPr>
          <p:cNvPr id="95" name="TextBox 94"/>
          <p:cNvSpPr txBox="1"/>
          <p:nvPr/>
        </p:nvSpPr>
        <p:spPr>
          <a:xfrm>
            <a:off x="10086113" y="4588929"/>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8</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0%</a:t>
            </a:r>
          </a:p>
        </p:txBody>
      </p:sp>
      <p:sp>
        <p:nvSpPr>
          <p:cNvPr id="96" name="TextBox 95"/>
          <p:cNvSpPr txBox="1"/>
          <p:nvPr/>
        </p:nvSpPr>
        <p:spPr>
          <a:xfrm>
            <a:off x="10086113" y="5036558"/>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85</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a:t>
            </a:r>
          </a:p>
        </p:txBody>
      </p:sp>
      <p:sp>
        <p:nvSpPr>
          <p:cNvPr id="97" name="TextBox 96"/>
          <p:cNvSpPr txBox="1"/>
          <p:nvPr/>
        </p:nvSpPr>
        <p:spPr>
          <a:xfrm>
            <a:off x="10086113" y="5497783"/>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95</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a:t>
            </a:r>
          </a:p>
        </p:txBody>
      </p:sp>
      <p:sp>
        <p:nvSpPr>
          <p:cNvPr id="22" name="文本框 2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381000" y="289867"/>
            <a:ext cx="458492" cy="446733"/>
            <a:chOff x="381000" y="289867"/>
            <a:chExt cx="458492" cy="446733"/>
          </a:xfrm>
        </p:grpSpPr>
        <p:sp>
          <p:nvSpPr>
            <p:cNvPr id="24" name="矩形 23"/>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4" grpId="0" animBg="1"/>
      <p:bldP spid="50" grpId="0" animBg="1"/>
      <p:bldP spid="53" grpId="0" animBg="1"/>
      <p:bldP spid="90" grpId="0" animBg="1"/>
      <p:bldP spid="93" grpId="0" animBg="1"/>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
        <p:nvSpPr>
          <p:cNvPr id="11" name="五边形 10"/>
          <p:cNvSpPr/>
          <p:nvPr/>
        </p:nvSpPr>
        <p:spPr>
          <a:xfrm>
            <a:off x="2080392" y="3365621"/>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2" name="任意多边形 11"/>
          <p:cNvSpPr/>
          <p:nvPr/>
        </p:nvSpPr>
        <p:spPr>
          <a:xfrm>
            <a:off x="4795540" y="3365621"/>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3" name="文本框 18"/>
          <p:cNvSpPr txBox="1"/>
          <p:nvPr/>
        </p:nvSpPr>
        <p:spPr>
          <a:xfrm>
            <a:off x="5435779" y="3608433"/>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14" name="组合 13"/>
          <p:cNvGrpSpPr/>
          <p:nvPr/>
        </p:nvGrpSpPr>
        <p:grpSpPr>
          <a:xfrm>
            <a:off x="2683378" y="3339475"/>
            <a:ext cx="1285844" cy="950284"/>
            <a:chOff x="1613958" y="1985514"/>
            <a:chExt cx="3041516" cy="2247788"/>
          </a:xfrm>
        </p:grpSpPr>
        <p:sp>
          <p:nvSpPr>
            <p:cNvPr id="1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16"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0" grpId="0"/>
      <p:bldP spid="11" grpId="0" animBg="1"/>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AED6F07-69D0-4D68-B8B7-3A63C882461F"/>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605"/>
</p:tagLst>
</file>

<file path=ppt/theme/theme1.xml><?xml version="1.0" encoding="utf-8"?>
<a:theme xmlns:a="http://schemas.openxmlformats.org/drawingml/2006/main" name=" www.2ppt.com">
  <a:themeElements>
    <a:clrScheme name="自定义 987">
      <a:dk1>
        <a:sysClr val="windowText" lastClr="000000"/>
      </a:dk1>
      <a:lt1>
        <a:sysClr val="window" lastClr="FFFFFF"/>
      </a:lt1>
      <a:dk2>
        <a:srgbClr val="44546A"/>
      </a:dk2>
      <a:lt2>
        <a:srgbClr val="E7E6E6"/>
      </a:lt2>
      <a:accent1>
        <a:srgbClr val="EC5402"/>
      </a:accent1>
      <a:accent2>
        <a:srgbClr val="005F3D"/>
      </a:accent2>
      <a:accent3>
        <a:srgbClr val="EC5402"/>
      </a:accent3>
      <a:accent4>
        <a:srgbClr val="005F3D"/>
      </a:accent4>
      <a:accent5>
        <a:srgbClr val="EC5402"/>
      </a:accent5>
      <a:accent6>
        <a:srgbClr val="005F3D"/>
      </a:accent6>
      <a:hlink>
        <a:srgbClr val="EC5402"/>
      </a:hlink>
      <a:folHlink>
        <a:srgbClr val="005F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自定义</PresentationFormat>
  <Paragraphs>269</Paragraphs>
  <Slides>25</Slides>
  <Notes>25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 Thuluth</vt:lpstr>
      <vt:lpstr>BrowalliaUPC</vt:lpstr>
      <vt:lpstr>Clear Sans</vt:lpstr>
      <vt:lpstr>Clear Sans Light</vt:lpstr>
      <vt:lpstr>Clear Sans Medium</vt:lpstr>
      <vt:lpstr>Helvetica Light</vt:lpstr>
      <vt:lpstr>Kontrapunkt Bob Bold</vt:lpstr>
      <vt:lpstr>Lato Light</vt:lpstr>
      <vt:lpstr>Open Sans</vt:lpstr>
      <vt:lpstr>Raleway</vt:lpstr>
      <vt:lpstr>Ruda</vt:lpstr>
      <vt:lpstr>方正正大黑简体</vt:lpstr>
      <vt:lpstr>宋体</vt:lpstr>
      <vt:lpstr>微软雅黑</vt:lpstr>
      <vt:lpstr>Agency FB</vt:lpstr>
      <vt:lpstr>Arial</vt:lpstr>
      <vt:lpstr>Calibri</vt:lpstr>
      <vt:lpstr>Calibri Light</vt:lpstr>
      <vt:lpstr>Franklin Gothic Medium</vt:lpstr>
      <vt:lpstr>Impact</vt:lpstr>
      <vt:lpstr>Roboto</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2022-03-16T03:36:44Z</dcterms:created>
  <dcterms:modified xsi:type="dcterms:W3CDTF">2023-01-10T06:13:31Z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9AC690BBD98F490C8C7A666899A29432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