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97" r:id="rId2"/>
    <p:sldId id="257" r:id="rId3"/>
    <p:sldId id="279" r:id="rId4"/>
    <p:sldId id="280" r:id="rId5"/>
    <p:sldId id="282" r:id="rId6"/>
    <p:sldId id="284" r:id="rId7"/>
    <p:sldId id="285" r:id="rId8"/>
    <p:sldId id="277" r:id="rId9"/>
    <p:sldId id="276" r:id="rId10"/>
    <p:sldId id="278" r:id="rId11"/>
    <p:sldId id="287" r:id="rId12"/>
    <p:sldId id="288" r:id="rId13"/>
    <p:sldId id="281" r:id="rId14"/>
    <p:sldId id="298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9263F-D293-47DC-9E2E-C13F92185DC7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14207-DA4F-4985-9B7C-A89E29383D4B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4E350-8B48-4771-95D9-8FFE717277EA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60CCB-DCF0-4B8D-BE8C-6CC51C121FEE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88672-DECB-489B-B1E3-DBCE1C0B7601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D21B6-1489-497B-B1E2-E4D59AF1C038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695A2-D698-4D3D-94EF-EB1E5F78E78F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EEF82-38F3-436B-BD66-6702DB721AC5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8DE28-6879-412D-853D-A5D331439A8D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5AE88-CA2B-453A-8345-30FFEB81A3C1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7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296FA8F0-AA03-4295-A76C-ECED1D5A9522}" type="slidenum">
              <a:rPr lang="zh-CN" altLang="en-US"/>
              <a:t>‹#›</a:t>
            </a:fld>
            <a:endParaRPr lang="fr-F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>
    <p:random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3.jpeg"/><Relationship Id="rId4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961064"/>
            <a:ext cx="9144000" cy="3139321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800" b="1" dirty="0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charset="0"/>
              </a:rPr>
              <a:t>Unit </a:t>
            </a:r>
            <a:r>
              <a:rPr lang="zh-CN" altLang="en-US" sz="4800" b="1" dirty="0" smtClean="0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charset="0"/>
              </a:rPr>
              <a:t>6</a:t>
            </a:r>
            <a:endParaRPr lang="en-US" altLang="zh-CN" sz="4800" b="1" dirty="0" smtClean="0"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4800" b="1" dirty="0" smtClean="0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charset="0"/>
              </a:rPr>
              <a:t>When </a:t>
            </a:r>
            <a:r>
              <a:rPr lang="zh-CN" altLang="en-US" sz="4800" b="1" dirty="0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charset="0"/>
              </a:rPr>
              <a:t>was it invented?</a:t>
            </a:r>
          </a:p>
          <a:p>
            <a:pPr algn="ctr">
              <a:lnSpc>
                <a:spcPct val="150000"/>
              </a:lnSpc>
            </a:pPr>
            <a:r>
              <a:rPr lang="zh-CN" altLang="en-US" sz="3200" b="1" dirty="0" smtClean="0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charset="0"/>
              </a:rPr>
              <a:t>Section </a:t>
            </a:r>
            <a:r>
              <a:rPr lang="zh-CN" altLang="en-US" sz="3200" b="1" dirty="0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charset="0"/>
              </a:rPr>
              <a:t>B </a:t>
            </a:r>
            <a:r>
              <a:rPr lang="zh-CN" altLang="en-US" sz="3200" b="1" dirty="0" smtClean="0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charset="0"/>
              </a:rPr>
              <a:t> (第</a:t>
            </a:r>
            <a:r>
              <a:rPr lang="en-US" altLang="zh-CN" sz="3200" b="1" dirty="0" smtClean="0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charset="0"/>
              </a:rPr>
              <a:t>3</a:t>
            </a:r>
            <a:r>
              <a:rPr lang="zh-CN" altLang="en-US" sz="3200" b="1" dirty="0" smtClean="0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charset="0"/>
              </a:rPr>
              <a:t>课时)</a:t>
            </a:r>
            <a:endParaRPr lang="zh-CN" altLang="en-US" sz="3200" b="1" dirty="0"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5669907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741406" y="1145017"/>
            <a:ext cx="7000875" cy="3017837"/>
          </a:xfrm>
        </p:spPr>
        <p:txBody>
          <a:bodyPr/>
          <a:lstStyle/>
          <a:p>
            <a:pPr marL="0" algn="l" latinLnBrk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8.achieve one</a:t>
            </a:r>
            <a:r>
              <a:rPr lang="en-US" altLang="zh-CN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’</a:t>
            </a:r>
            <a:r>
              <a:rPr lang="zh-CN" altLang="en-US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s dream 实现梦想</a:t>
            </a:r>
          </a:p>
          <a:p>
            <a:pPr marL="0" algn="l" latinLnBrk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e.g.: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He works hard to achieve his dream.</a:t>
            </a:r>
          </a:p>
          <a:p>
            <a:pPr marL="0" algn="l" latinLnBrk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9.   the number of ...……的数量</a:t>
            </a:r>
          </a:p>
          <a:p>
            <a:pPr marL="0" algn="l" latinLnBrk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     a number of    许多，大量</a:t>
            </a:r>
          </a:p>
          <a:p>
            <a:pPr marL="0" algn="l" latinLnBrk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①The number of the students in our class is 40.</a:t>
            </a:r>
          </a:p>
          <a:p>
            <a:pPr marL="0" algn="l" latinLnBrk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②A number of students are in our class .</a:t>
            </a:r>
          </a:p>
          <a:p>
            <a:pPr marL="0" algn="l" latinLnBrk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10.not only ... but also... 不仅……而且……</a:t>
            </a:r>
          </a:p>
          <a:p>
            <a:pPr marL="0" algn="l" latinLnBrk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e.g.: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He likes not only basketball but also table tennis.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5"/>
          <p:cNvSpPr>
            <a:spLocks noGrp="1"/>
          </p:cNvSpPr>
          <p:nvPr>
            <p:ph idx="4294967295"/>
          </p:nvPr>
        </p:nvSpPr>
        <p:spPr>
          <a:xfrm>
            <a:off x="897924" y="2106612"/>
            <a:ext cx="7002463" cy="3016250"/>
          </a:xfrm>
        </p:spPr>
        <p:txBody>
          <a:bodyPr/>
          <a:lstStyle/>
          <a:p>
            <a:pPr marL="0" algn="just" latinLnBrk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一、用所给词的正确形式填空。</a:t>
            </a:r>
          </a:p>
          <a:p>
            <a:pPr marL="0" algn="just" latinLnBrk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1.He is a  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_________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 (Canada) doctor.</a:t>
            </a:r>
          </a:p>
          <a:p>
            <a:pPr marL="0" algn="just" latinLnBrk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2.Yang Liwei is one of the national 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_________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(hero).</a:t>
            </a:r>
          </a:p>
          <a:p>
            <a:pPr marL="0" algn="just" latinLnBrk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3.The temperature in the world has 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_________ 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(rise) these years.</a:t>
            </a:r>
          </a:p>
          <a:p>
            <a:pPr marL="0" algn="just" latinLnBrk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4.Nobody can stop me from 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_________ (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create) a new game for children.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418715" y="2742565"/>
            <a:ext cx="13646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</a:rPr>
              <a:t>Canadian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740718" y="3251676"/>
            <a:ext cx="10058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</a:rPr>
              <a:t>heroes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032659" y="3821906"/>
            <a:ext cx="10287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</a:rPr>
              <a:t>risen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817110" y="4892675"/>
            <a:ext cx="14249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</a:rPr>
              <a:t>creating</a:t>
            </a:r>
          </a:p>
        </p:txBody>
      </p:sp>
      <p:sp>
        <p:nvSpPr>
          <p:cNvPr id="3" name="矩形 2"/>
          <p:cNvSpPr/>
          <p:nvPr/>
        </p:nvSpPr>
        <p:spPr>
          <a:xfrm>
            <a:off x="3163571" y="431800"/>
            <a:ext cx="2644140" cy="92202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5400" b="1" dirty="0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charset="0"/>
              </a:rPr>
              <a:t>Exercise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815975" y="344488"/>
            <a:ext cx="8328025" cy="5995987"/>
          </a:xfrm>
        </p:spPr>
        <p:txBody>
          <a:bodyPr>
            <a:noAutofit/>
          </a:bodyPr>
          <a:lstStyle/>
          <a:p>
            <a:pPr marL="0" algn="just" latinLnBrk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二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、根据汉语意思完成下列句子。</a:t>
            </a:r>
          </a:p>
          <a:p>
            <a:pPr marL="0" algn="just" latinLnBrk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1.我们被分成四组做实验。</a:t>
            </a:r>
          </a:p>
          <a:p>
            <a:pPr marL="0" algn="just" latinLnBrk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We 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are 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_________  _________ four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 groups to do the experiment.</a:t>
            </a:r>
          </a:p>
          <a:p>
            <a:pPr marL="0" algn="just" latinLnBrk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2.中国在努力阻止人口数量的增长。</a:t>
            </a:r>
          </a:p>
          <a:p>
            <a:pPr marL="0" algn="just" latinLnBrk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  China is trying to 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_________ 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the 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_________ 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 of population from  </a:t>
            </a:r>
          </a:p>
          <a:p>
            <a:pPr marL="0" algn="just" latinLnBrk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   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_________ 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.</a:t>
            </a:r>
          </a:p>
          <a:p>
            <a:pPr marL="0" algn="just" latinLnBrk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3.人们相信有很多人出去赚钱。</a:t>
            </a:r>
          </a:p>
          <a:p>
            <a:pPr marL="0" algn="just" latinLnBrk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_________ 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 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_________ 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there 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_________ 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 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_________ 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 number of people going out to make money.</a:t>
            </a:r>
          </a:p>
          <a:p>
            <a:pPr marL="0" algn="just" latinLnBrk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4.什么时候才能实现我的梦想。</a:t>
            </a:r>
          </a:p>
          <a:p>
            <a:pPr marL="0" algn="just" latinLnBrk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  When will I 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_________ 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my 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_________?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049780" y="1557655"/>
            <a:ext cx="11830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</a:rPr>
              <a:t>divided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677920" y="1557655"/>
            <a:ext cx="6572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</a:rPr>
              <a:t>into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332798" y="2670493"/>
            <a:ext cx="709136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</a:rPr>
              <a:t>stop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044440" y="2684145"/>
            <a:ext cx="12223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</a:rPr>
              <a:t>number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920115" y="3198019"/>
            <a:ext cx="1450181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</a:rPr>
              <a:t>increasing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111250" y="4254500"/>
            <a:ext cx="7435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</a:rPr>
              <a:t>It's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370455" y="4307840"/>
            <a:ext cx="13074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</a:rPr>
              <a:t>believed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796790" y="4294505"/>
            <a:ext cx="6959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</a:rPr>
              <a:t>are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6534150" y="4294505"/>
            <a:ext cx="5143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</a:rPr>
              <a:t>a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2515235" y="5986145"/>
            <a:ext cx="11760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effectLst/>
                <a:latin typeface="Times New Roman" panose="02020603050405020304" charset="0"/>
              </a:rPr>
              <a:t>achieve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438015" y="5946140"/>
            <a:ext cx="10547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</a:rPr>
              <a:t>dream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内容占位符 6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1092200" y="2725420"/>
            <a:ext cx="7002145" cy="882650"/>
          </a:xfrm>
        </p:spPr>
        <p:txBody>
          <a:bodyPr>
            <a:normAutofit/>
          </a:bodyPr>
          <a:lstStyle>
            <a:lvl1pPr marL="357505" indent="-357505" algn="just" defTabSz="914400" rtl="0" eaLnBrk="1" latinLnBrk="0" hangingPunct="1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 kern="1200" baseline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803275" indent="-342900" algn="just" defTabSz="914400" rtl="0" eaLnBrk="1" latinLnBrk="0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715645" algn="l"/>
              </a:tabLst>
              <a:defRPr sz="2000" kern="1200" baseline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800" b="1" kern="0" smtClean="0">
                <a:solidFill>
                  <a:srgbClr val="FF0000"/>
                </a:solidFill>
                <a:latin typeface="Times New Roman" panose="02020603050405020304" charset="0"/>
                <a:ea typeface="+mn-ea"/>
                <a:sym typeface="+mn-ea"/>
              </a:rPr>
              <a:t>Write an article about your own invention.</a:t>
            </a:r>
          </a:p>
        </p:txBody>
      </p:sp>
      <p:sp>
        <p:nvSpPr>
          <p:cNvPr id="9" name="矩形 8"/>
          <p:cNvSpPr/>
          <p:nvPr/>
        </p:nvSpPr>
        <p:spPr>
          <a:xfrm>
            <a:off x="1889760" y="721995"/>
            <a:ext cx="485775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7200" b="1">
                <a:ln w="25400" cmpd="sng">
                  <a:solidFill>
                    <a:srgbClr val="68C4A5">
                      <a:alpha val="94000"/>
                    </a:srgbClr>
                  </a:solidFill>
                  <a:prstDash val="solid"/>
                </a:ln>
                <a:blipFill>
                  <a:blip r:embed="rId4">
                    <a:alphaModFix amt="99000"/>
                  </a:blip>
                  <a:tile tx="139700" ty="0" sx="59000" sy="42000" flip="none" algn="b"/>
                </a:blipFill>
                <a:effectLst>
                  <a:glow rad="63500">
                    <a:srgbClr val="F1D66F">
                      <a:alpha val="37000"/>
                    </a:srgbClr>
                  </a:glow>
                </a:effectLst>
              </a:rPr>
              <a:t>Homework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云形 6"/>
          <p:cNvSpPr/>
          <p:nvPr/>
        </p:nvSpPr>
        <p:spPr>
          <a:xfrm>
            <a:off x="742791" y="2638743"/>
            <a:ext cx="824389" cy="389096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3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8" name="云形 7"/>
          <p:cNvSpPr/>
          <p:nvPr/>
        </p:nvSpPr>
        <p:spPr>
          <a:xfrm>
            <a:off x="7242493" y="2639060"/>
            <a:ext cx="824389" cy="389096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3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018665" y="2234565"/>
            <a:ext cx="473202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7200" b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</a:rPr>
              <a:t>Thank you!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896302" y="911483"/>
            <a:ext cx="2424113" cy="582613"/>
          </a:xfrm>
        </p:spPr>
        <p:txBody>
          <a:bodyPr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altLang="zh-CN" sz="4400" dirty="0" smtClean="0">
                <a:solidFill>
                  <a:schemeClr val="accent4"/>
                </a:solidFill>
                <a:effectLst/>
                <a:latin typeface="Times New Roman" panose="02020603050405020304" charset="0"/>
                <a:ea typeface="+mj-ea"/>
              </a:rPr>
              <a:t>Revision</a:t>
            </a:r>
          </a:p>
        </p:txBody>
      </p:sp>
      <p:sp>
        <p:nvSpPr>
          <p:cNvPr id="7" name="内容占位符 6"/>
          <p:cNvSpPr>
            <a:spLocks noGrp="1"/>
          </p:cNvSpPr>
          <p:nvPr>
            <p:ph idx="4294967295"/>
            <p:custDataLst>
              <p:tags r:id="rId3"/>
            </p:custDataLst>
          </p:nvPr>
        </p:nvSpPr>
        <p:spPr>
          <a:xfrm>
            <a:off x="2141538" y="1698625"/>
            <a:ext cx="7002462" cy="828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kern="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ea typeface="+mn-ea"/>
              </a:rPr>
              <a:t>Retell the story </a:t>
            </a:r>
            <a:r>
              <a:rPr lang="en-US" altLang="zh-CN" kern="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ea typeface="+mn-ea"/>
              </a:rPr>
              <a:t>using the mind map below.</a:t>
            </a:r>
          </a:p>
        </p:txBody>
      </p:sp>
      <p:pic>
        <p:nvPicPr>
          <p:cNvPr id="1073743119" name="内容占位符 1073743118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3651885" y="2809875"/>
            <a:ext cx="731520" cy="1050131"/>
          </a:xfrm>
          <a:prstGeom prst="rect">
            <a:avLst/>
          </a:prstGeom>
          <a:noFill/>
          <a:ln w="9525">
            <a:noFill/>
            <a:miter/>
          </a:ln>
        </p:spPr>
      </p:pic>
      <p:cxnSp>
        <p:nvCxnSpPr>
          <p:cNvPr id="8" name="直接箭头连接符 7"/>
          <p:cNvCxnSpPr/>
          <p:nvPr/>
        </p:nvCxnSpPr>
        <p:spPr>
          <a:xfrm flipH="1">
            <a:off x="3011805" y="3312319"/>
            <a:ext cx="617220" cy="119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 flipV="1">
            <a:off x="4360545" y="3312795"/>
            <a:ext cx="662940" cy="114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椭圆 10"/>
          <p:cNvSpPr/>
          <p:nvPr/>
        </p:nvSpPr>
        <p:spPr>
          <a:xfrm>
            <a:off x="1594485" y="3027045"/>
            <a:ext cx="1417320" cy="53721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1400">
              <a:solidFill>
                <a:schemeClr val="tx1">
                  <a:lumMod val="50000"/>
                </a:schemeClr>
              </a:solidFill>
              <a:latin typeface="Times New Roman" panose="02020603050405020304" charset="0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5015865" y="3065145"/>
            <a:ext cx="1805940" cy="48006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schemeClr val="tx1">
                  <a:lumMod val="50000"/>
                </a:schemeClr>
              </a:solidFill>
              <a:latin typeface="Times New Roman" panose="02020603050405020304" charset="0"/>
            </a:endParaRPr>
          </a:p>
        </p:txBody>
      </p:sp>
      <p:cxnSp>
        <p:nvCxnSpPr>
          <p:cNvPr id="13" name="直接箭头连接符 12"/>
          <p:cNvCxnSpPr/>
          <p:nvPr/>
        </p:nvCxnSpPr>
        <p:spPr>
          <a:xfrm>
            <a:off x="2474595" y="3541395"/>
            <a:ext cx="0" cy="5029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>
            <a:off x="5644515" y="3533775"/>
            <a:ext cx="0" cy="5029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>
            <a:stCxn id="1073743119" idx="2"/>
          </p:cNvCxnSpPr>
          <p:nvPr/>
        </p:nvCxnSpPr>
        <p:spPr>
          <a:xfrm>
            <a:off x="4004310" y="3860006"/>
            <a:ext cx="22860" cy="6986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椭圆 16"/>
          <p:cNvSpPr/>
          <p:nvPr/>
        </p:nvSpPr>
        <p:spPr>
          <a:xfrm>
            <a:off x="3065145" y="4581049"/>
            <a:ext cx="1691164" cy="50244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1400">
              <a:solidFill>
                <a:schemeClr val="tx1">
                  <a:lumMod val="50000"/>
                </a:schemeClr>
              </a:solidFill>
              <a:latin typeface="Times New Roman" panose="0202060305040502030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861185" y="3121660"/>
            <a:ext cx="97472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Game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5166995" y="3120390"/>
            <a:ext cx="161480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Development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3290888" y="4659630"/>
            <a:ext cx="124587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Popularity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74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3743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3743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/>
      <p:bldP spid="12" grpId="0" bldLvl="0" animBg="1"/>
      <p:bldP spid="17" grpId="0" bldLvl="0" animBg="1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2387600"/>
            <a:ext cx="7051675" cy="2816225"/>
          </a:xfrm>
        </p:spPr>
        <p:txBody>
          <a:bodyPr/>
          <a:lstStyle/>
          <a:p>
            <a:pPr marL="0" indent="0" latinLnBrk="0">
              <a:lnSpc>
                <a:spcPct val="200000"/>
              </a:lnSpc>
              <a:buNone/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Problem: </a:t>
            </a:r>
            <a:r>
              <a:rPr lang="zh-CN" altLang="en-US" u="sng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quickly taking notes in class</a:t>
            </a:r>
          </a:p>
          <a:p>
            <a:pPr marL="0" indent="0" latinLnBrk="0">
              <a:lnSpc>
                <a:spcPct val="200000"/>
              </a:lnSpc>
              <a:buNone/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New invention: </a:t>
            </a:r>
            <a:r>
              <a:rPr lang="zh-CN" altLang="en-US" u="sng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a special pen</a:t>
            </a:r>
          </a:p>
          <a:p>
            <a:pPr marL="0" indent="0" latinLnBrk="0">
              <a:lnSpc>
                <a:spcPct val="200000"/>
              </a:lnSpc>
              <a:buNone/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What it is used for:</a:t>
            </a:r>
            <a:r>
              <a:rPr lang="en-US" altLang="zh-CN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_________________</a:t>
            </a:r>
          </a:p>
          <a:p>
            <a:pPr marL="0" indent="0" latinLnBrk="0">
              <a:lnSpc>
                <a:spcPct val="150000"/>
              </a:lnSpc>
              <a:buNone/>
            </a:pPr>
            <a:endParaRPr lang="zh-CN" altLang="en-US" dirty="0">
              <a:solidFill>
                <a:schemeClr val="tx1">
                  <a:lumMod val="50000"/>
                </a:schemeClr>
              </a:solidFill>
              <a:latin typeface="Times New Roman" panose="02020603050405020304" charset="0"/>
            </a:endParaRPr>
          </a:p>
        </p:txBody>
      </p:sp>
      <p:sp>
        <p:nvSpPr>
          <p:cNvPr id="9" name=" 7"/>
          <p:cNvSpPr/>
          <p:nvPr/>
        </p:nvSpPr>
        <p:spPr>
          <a:xfrm>
            <a:off x="1443990" y="760730"/>
            <a:ext cx="648970" cy="534035"/>
          </a:xfrm>
          <a:custGeom>
            <a:avLst/>
            <a:gdLst>
              <a:gd name="connsiteX0" fmla="*/ 1293718 w 2587436"/>
              <a:gd name="connsiteY0" fmla="*/ 105586 h 2587437"/>
              <a:gd name="connsiteX1" fmla="*/ 105586 w 2587436"/>
              <a:gd name="connsiteY1" fmla="*/ 1293718 h 2587437"/>
              <a:gd name="connsiteX2" fmla="*/ 1293718 w 2587436"/>
              <a:gd name="connsiteY2" fmla="*/ 2481850 h 2587437"/>
              <a:gd name="connsiteX3" fmla="*/ 2481850 w 2587436"/>
              <a:gd name="connsiteY3" fmla="*/ 1293718 h 2587437"/>
              <a:gd name="connsiteX4" fmla="*/ 1293718 w 2587436"/>
              <a:gd name="connsiteY4" fmla="*/ 105586 h 2587437"/>
              <a:gd name="connsiteX5" fmla="*/ 1178351 w 2587436"/>
              <a:gd name="connsiteY5" fmla="*/ 781 h 2587437"/>
              <a:gd name="connsiteX6" fmla="*/ 1293718 w 2587436"/>
              <a:gd name="connsiteY6" fmla="*/ 92011 h 2587437"/>
              <a:gd name="connsiteX7" fmla="*/ 1409085 w 2587436"/>
              <a:gd name="connsiteY7" fmla="*/ 781 h 2587437"/>
              <a:gd name="connsiteX8" fmla="*/ 1472207 w 2587436"/>
              <a:gd name="connsiteY8" fmla="*/ 43607 h 2587437"/>
              <a:gd name="connsiteX9" fmla="*/ 1484604 w 2587436"/>
              <a:gd name="connsiteY9" fmla="*/ 88506 h 2587437"/>
              <a:gd name="connsiteX10" fmla="*/ 1510269 w 2587436"/>
              <a:gd name="connsiteY10" fmla="*/ 49635 h 2587437"/>
              <a:gd name="connsiteX11" fmla="*/ 1665065 w 2587436"/>
              <a:gd name="connsiteY11" fmla="*/ 150827 h 2587437"/>
              <a:gd name="connsiteX12" fmla="*/ 1849776 w 2587436"/>
              <a:gd name="connsiteY12" fmla="*/ 159948 h 2587437"/>
              <a:gd name="connsiteX13" fmla="*/ 1847820 w 2587436"/>
              <a:gd name="connsiteY13" fmla="*/ 203618 h 2587437"/>
              <a:gd name="connsiteX14" fmla="*/ 1858676 w 2587436"/>
              <a:gd name="connsiteY14" fmla="*/ 192501 h 2587437"/>
              <a:gd name="connsiteX15" fmla="*/ 2000063 w 2587436"/>
              <a:gd name="connsiteY15" fmla="*/ 321517 h 2587437"/>
              <a:gd name="connsiteX16" fmla="*/ 2172915 w 2587436"/>
              <a:gd name="connsiteY16" fmla="*/ 387271 h 2587437"/>
              <a:gd name="connsiteX17" fmla="*/ 2157560 w 2587436"/>
              <a:gd name="connsiteY17" fmla="*/ 428199 h 2587437"/>
              <a:gd name="connsiteX18" fmla="*/ 2171320 w 2587436"/>
              <a:gd name="connsiteY18" fmla="*/ 420980 h 2587437"/>
              <a:gd name="connsiteX19" fmla="*/ 2265919 w 2587436"/>
              <a:gd name="connsiteY19" fmla="*/ 587373 h 2587437"/>
              <a:gd name="connsiteX20" fmla="*/ 2409992 w 2587436"/>
              <a:gd name="connsiteY20" fmla="*/ 703323 h 2587437"/>
              <a:gd name="connsiteX21" fmla="*/ 2382741 w 2587436"/>
              <a:gd name="connsiteY21" fmla="*/ 737503 h 2587437"/>
              <a:gd name="connsiteX22" fmla="*/ 2398059 w 2587436"/>
              <a:gd name="connsiteY22" fmla="*/ 734889 h 2587437"/>
              <a:gd name="connsiteX23" fmla="*/ 2436609 w 2587436"/>
              <a:gd name="connsiteY23" fmla="*/ 922371 h 2587437"/>
              <a:gd name="connsiteX24" fmla="*/ 2537801 w 2587436"/>
              <a:gd name="connsiteY24" fmla="*/ 1077167 h 2587437"/>
              <a:gd name="connsiteX25" fmla="*/ 2501321 w 2587436"/>
              <a:gd name="connsiteY25" fmla="*/ 1101253 h 2587437"/>
              <a:gd name="connsiteX26" fmla="*/ 2516697 w 2587436"/>
              <a:gd name="connsiteY26" fmla="*/ 1103501 h 2587437"/>
              <a:gd name="connsiteX27" fmla="*/ 2495425 w 2587436"/>
              <a:gd name="connsiteY27" fmla="*/ 1293719 h 2587437"/>
              <a:gd name="connsiteX28" fmla="*/ 2543829 w 2587436"/>
              <a:gd name="connsiteY28" fmla="*/ 1472208 h 2587437"/>
              <a:gd name="connsiteX29" fmla="*/ 2498930 w 2587436"/>
              <a:gd name="connsiteY29" fmla="*/ 1484605 h 2587437"/>
              <a:gd name="connsiteX30" fmla="*/ 2537800 w 2587436"/>
              <a:gd name="connsiteY30" fmla="*/ 1510270 h 2587437"/>
              <a:gd name="connsiteX31" fmla="*/ 2436609 w 2587436"/>
              <a:gd name="connsiteY31" fmla="*/ 1665066 h 2587437"/>
              <a:gd name="connsiteX32" fmla="*/ 2427488 w 2587436"/>
              <a:gd name="connsiteY32" fmla="*/ 1849777 h 2587437"/>
              <a:gd name="connsiteX33" fmla="*/ 2383816 w 2587436"/>
              <a:gd name="connsiteY33" fmla="*/ 1847821 h 2587437"/>
              <a:gd name="connsiteX34" fmla="*/ 2394935 w 2587436"/>
              <a:gd name="connsiteY34" fmla="*/ 1858678 h 2587437"/>
              <a:gd name="connsiteX35" fmla="*/ 2265918 w 2587436"/>
              <a:gd name="connsiteY35" fmla="*/ 2000065 h 2587437"/>
              <a:gd name="connsiteX36" fmla="*/ 2200165 w 2587436"/>
              <a:gd name="connsiteY36" fmla="*/ 2172917 h 2587437"/>
              <a:gd name="connsiteX37" fmla="*/ 2159237 w 2587436"/>
              <a:gd name="connsiteY37" fmla="*/ 2157562 h 2587437"/>
              <a:gd name="connsiteX38" fmla="*/ 2166455 w 2587436"/>
              <a:gd name="connsiteY38" fmla="*/ 2171321 h 2587437"/>
              <a:gd name="connsiteX39" fmla="*/ 2000062 w 2587436"/>
              <a:gd name="connsiteY39" fmla="*/ 2265920 h 2587437"/>
              <a:gd name="connsiteX40" fmla="*/ 1884113 w 2587436"/>
              <a:gd name="connsiteY40" fmla="*/ 2409993 h 2587437"/>
              <a:gd name="connsiteX41" fmla="*/ 1849933 w 2587436"/>
              <a:gd name="connsiteY41" fmla="*/ 2382742 h 2587437"/>
              <a:gd name="connsiteX42" fmla="*/ 1852546 w 2587436"/>
              <a:gd name="connsiteY42" fmla="*/ 2398060 h 2587437"/>
              <a:gd name="connsiteX43" fmla="*/ 1665064 w 2587436"/>
              <a:gd name="connsiteY43" fmla="*/ 2436610 h 2587437"/>
              <a:gd name="connsiteX44" fmla="*/ 1510269 w 2587436"/>
              <a:gd name="connsiteY44" fmla="*/ 2537802 h 2587437"/>
              <a:gd name="connsiteX45" fmla="*/ 1486184 w 2587436"/>
              <a:gd name="connsiteY45" fmla="*/ 2501323 h 2587437"/>
              <a:gd name="connsiteX46" fmla="*/ 1483936 w 2587436"/>
              <a:gd name="connsiteY46" fmla="*/ 2516698 h 2587437"/>
              <a:gd name="connsiteX47" fmla="*/ 1293717 w 2587436"/>
              <a:gd name="connsiteY47" fmla="*/ 2495426 h 2587437"/>
              <a:gd name="connsiteX48" fmla="*/ 1103499 w 2587436"/>
              <a:gd name="connsiteY48" fmla="*/ 2516698 h 2587437"/>
              <a:gd name="connsiteX49" fmla="*/ 1101252 w 2587436"/>
              <a:gd name="connsiteY49" fmla="*/ 2501322 h 2587437"/>
              <a:gd name="connsiteX50" fmla="*/ 1077165 w 2587436"/>
              <a:gd name="connsiteY50" fmla="*/ 2537801 h 2587437"/>
              <a:gd name="connsiteX51" fmla="*/ 922369 w 2587436"/>
              <a:gd name="connsiteY51" fmla="*/ 2436610 h 2587437"/>
              <a:gd name="connsiteX52" fmla="*/ 734888 w 2587436"/>
              <a:gd name="connsiteY52" fmla="*/ 2398060 h 2587437"/>
              <a:gd name="connsiteX53" fmla="*/ 737501 w 2587436"/>
              <a:gd name="connsiteY53" fmla="*/ 2382741 h 2587437"/>
              <a:gd name="connsiteX54" fmla="*/ 703321 w 2587436"/>
              <a:gd name="connsiteY54" fmla="*/ 2409993 h 2587437"/>
              <a:gd name="connsiteX55" fmla="*/ 587371 w 2587436"/>
              <a:gd name="connsiteY55" fmla="*/ 2265919 h 2587437"/>
              <a:gd name="connsiteX56" fmla="*/ 420978 w 2587436"/>
              <a:gd name="connsiteY56" fmla="*/ 2171321 h 2587437"/>
              <a:gd name="connsiteX57" fmla="*/ 426346 w 2587436"/>
              <a:gd name="connsiteY57" fmla="*/ 2161089 h 2587437"/>
              <a:gd name="connsiteX58" fmla="*/ 416114 w 2587436"/>
              <a:gd name="connsiteY58" fmla="*/ 2166457 h 2587437"/>
              <a:gd name="connsiteX59" fmla="*/ 321515 w 2587436"/>
              <a:gd name="connsiteY59" fmla="*/ 2000064 h 2587437"/>
              <a:gd name="connsiteX60" fmla="*/ 192499 w 2587436"/>
              <a:gd name="connsiteY60" fmla="*/ 1858678 h 2587437"/>
              <a:gd name="connsiteX61" fmla="*/ 200768 w 2587436"/>
              <a:gd name="connsiteY61" fmla="*/ 1850603 h 2587437"/>
              <a:gd name="connsiteX62" fmla="*/ 189375 w 2587436"/>
              <a:gd name="connsiteY62" fmla="*/ 1852547 h 2587437"/>
              <a:gd name="connsiteX63" fmla="*/ 150825 w 2587436"/>
              <a:gd name="connsiteY63" fmla="*/ 1665065 h 2587437"/>
              <a:gd name="connsiteX64" fmla="*/ 49634 w 2587436"/>
              <a:gd name="connsiteY64" fmla="*/ 1510270 h 2587437"/>
              <a:gd name="connsiteX65" fmla="*/ 86113 w 2587436"/>
              <a:gd name="connsiteY65" fmla="*/ 1486184 h 2587437"/>
              <a:gd name="connsiteX66" fmla="*/ 70739 w 2587436"/>
              <a:gd name="connsiteY66" fmla="*/ 1483937 h 2587437"/>
              <a:gd name="connsiteX67" fmla="*/ 92010 w 2587436"/>
              <a:gd name="connsiteY67" fmla="*/ 1293718 h 2587437"/>
              <a:gd name="connsiteX68" fmla="*/ 70739 w 2587436"/>
              <a:gd name="connsiteY68" fmla="*/ 1103500 h 2587437"/>
              <a:gd name="connsiteX69" fmla="*/ 86114 w 2587436"/>
              <a:gd name="connsiteY69" fmla="*/ 1101253 h 2587437"/>
              <a:gd name="connsiteX70" fmla="*/ 49634 w 2587436"/>
              <a:gd name="connsiteY70" fmla="*/ 1077166 h 2587437"/>
              <a:gd name="connsiteX71" fmla="*/ 150825 w 2587436"/>
              <a:gd name="connsiteY71" fmla="*/ 922370 h 2587437"/>
              <a:gd name="connsiteX72" fmla="*/ 189375 w 2587436"/>
              <a:gd name="connsiteY72" fmla="*/ 734889 h 2587437"/>
              <a:gd name="connsiteX73" fmla="*/ 200767 w 2587436"/>
              <a:gd name="connsiteY73" fmla="*/ 736833 h 2587437"/>
              <a:gd name="connsiteX74" fmla="*/ 192499 w 2587436"/>
              <a:gd name="connsiteY74" fmla="*/ 728759 h 2587437"/>
              <a:gd name="connsiteX75" fmla="*/ 321516 w 2587436"/>
              <a:gd name="connsiteY75" fmla="*/ 587372 h 2587437"/>
              <a:gd name="connsiteX76" fmla="*/ 416114 w 2587436"/>
              <a:gd name="connsiteY76" fmla="*/ 420980 h 2587437"/>
              <a:gd name="connsiteX77" fmla="*/ 426347 w 2587436"/>
              <a:gd name="connsiteY77" fmla="*/ 426349 h 2587437"/>
              <a:gd name="connsiteX78" fmla="*/ 420979 w 2587436"/>
              <a:gd name="connsiteY78" fmla="*/ 416115 h 2587437"/>
              <a:gd name="connsiteX79" fmla="*/ 587372 w 2587436"/>
              <a:gd name="connsiteY79" fmla="*/ 321517 h 2587437"/>
              <a:gd name="connsiteX80" fmla="*/ 728758 w 2587436"/>
              <a:gd name="connsiteY80" fmla="*/ 192500 h 2587437"/>
              <a:gd name="connsiteX81" fmla="*/ 736832 w 2587436"/>
              <a:gd name="connsiteY81" fmla="*/ 200768 h 2587437"/>
              <a:gd name="connsiteX82" fmla="*/ 734888 w 2587436"/>
              <a:gd name="connsiteY82" fmla="*/ 189377 h 2587437"/>
              <a:gd name="connsiteX83" fmla="*/ 922370 w 2587436"/>
              <a:gd name="connsiteY83" fmla="*/ 150826 h 2587437"/>
              <a:gd name="connsiteX84" fmla="*/ 1077165 w 2587436"/>
              <a:gd name="connsiteY84" fmla="*/ 49635 h 2587437"/>
              <a:gd name="connsiteX85" fmla="*/ 1101686 w 2587436"/>
              <a:gd name="connsiteY85" fmla="*/ 86772 h 2587437"/>
              <a:gd name="connsiteX86" fmla="*/ 1102495 w 2587436"/>
              <a:gd name="connsiteY86" fmla="*/ 74529 h 2587437"/>
              <a:gd name="connsiteX87" fmla="*/ 1178351 w 2587436"/>
              <a:gd name="connsiteY87" fmla="*/ 781 h 2587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2587436" h="2587437">
                <a:moveTo>
                  <a:pt x="1293718" y="105586"/>
                </a:moveTo>
                <a:cubicBezTo>
                  <a:pt x="637531" y="105586"/>
                  <a:pt x="105586" y="637531"/>
                  <a:pt x="105586" y="1293718"/>
                </a:cubicBezTo>
                <a:cubicBezTo>
                  <a:pt x="105586" y="1949905"/>
                  <a:pt x="637531" y="2481850"/>
                  <a:pt x="1293718" y="2481850"/>
                </a:cubicBezTo>
                <a:cubicBezTo>
                  <a:pt x="1949905" y="2481850"/>
                  <a:pt x="2481850" y="1949905"/>
                  <a:pt x="2481850" y="1293718"/>
                </a:cubicBezTo>
                <a:cubicBezTo>
                  <a:pt x="2481850" y="637531"/>
                  <a:pt x="1949905" y="105586"/>
                  <a:pt x="1293718" y="105586"/>
                </a:cubicBezTo>
                <a:close/>
                <a:moveTo>
                  <a:pt x="1178351" y="781"/>
                </a:moveTo>
                <a:cubicBezTo>
                  <a:pt x="1220450" y="-5049"/>
                  <a:pt x="1268508" y="21422"/>
                  <a:pt x="1293718" y="92011"/>
                </a:cubicBezTo>
                <a:cubicBezTo>
                  <a:pt x="1318929" y="21422"/>
                  <a:pt x="1366986" y="-5049"/>
                  <a:pt x="1409085" y="781"/>
                </a:cubicBezTo>
                <a:cubicBezTo>
                  <a:pt x="1434345" y="4279"/>
                  <a:pt x="1457459" y="19405"/>
                  <a:pt x="1472207" y="43607"/>
                </a:cubicBezTo>
                <a:lnTo>
                  <a:pt x="1484604" y="88506"/>
                </a:lnTo>
                <a:lnTo>
                  <a:pt x="1510269" y="49635"/>
                </a:lnTo>
                <a:cubicBezTo>
                  <a:pt x="1567616" y="408"/>
                  <a:pt x="1661604" y="30947"/>
                  <a:pt x="1665065" y="150827"/>
                </a:cubicBezTo>
                <a:cubicBezTo>
                  <a:pt x="1738329" y="55877"/>
                  <a:pt x="1832316" y="86415"/>
                  <a:pt x="1849776" y="159948"/>
                </a:cubicBezTo>
                <a:lnTo>
                  <a:pt x="1847820" y="203618"/>
                </a:lnTo>
                <a:lnTo>
                  <a:pt x="1858676" y="192501"/>
                </a:lnTo>
                <a:cubicBezTo>
                  <a:pt x="1932101" y="134716"/>
                  <a:pt x="2038035" y="192050"/>
                  <a:pt x="2000063" y="321517"/>
                </a:cubicBezTo>
                <a:cubicBezTo>
                  <a:pt x="2099082" y="253854"/>
                  <a:pt x="2179033" y="311942"/>
                  <a:pt x="2172915" y="387271"/>
                </a:cubicBezTo>
                <a:lnTo>
                  <a:pt x="2157560" y="428199"/>
                </a:lnTo>
                <a:lnTo>
                  <a:pt x="2171320" y="420980"/>
                </a:lnTo>
                <a:cubicBezTo>
                  <a:pt x="2259007" y="388713"/>
                  <a:pt x="2342040" y="475977"/>
                  <a:pt x="2265919" y="587373"/>
                </a:cubicBezTo>
                <a:cubicBezTo>
                  <a:pt x="2381000" y="553620"/>
                  <a:pt x="2439088" y="633571"/>
                  <a:pt x="2409992" y="703323"/>
                </a:cubicBezTo>
                <a:lnTo>
                  <a:pt x="2382741" y="737503"/>
                </a:lnTo>
                <a:lnTo>
                  <a:pt x="2398059" y="734889"/>
                </a:lnTo>
                <a:cubicBezTo>
                  <a:pt x="2491425" y="731298"/>
                  <a:pt x="2543428" y="839949"/>
                  <a:pt x="2436609" y="922371"/>
                </a:cubicBezTo>
                <a:cubicBezTo>
                  <a:pt x="2556489" y="925832"/>
                  <a:pt x="2587027" y="1019820"/>
                  <a:pt x="2537801" y="1077167"/>
                </a:cubicBezTo>
                <a:lnTo>
                  <a:pt x="2501321" y="1101253"/>
                </a:lnTo>
                <a:lnTo>
                  <a:pt x="2516697" y="1103501"/>
                </a:lnTo>
                <a:cubicBezTo>
                  <a:pt x="2606603" y="1128937"/>
                  <a:pt x="2622486" y="1248340"/>
                  <a:pt x="2495425" y="1293719"/>
                </a:cubicBezTo>
                <a:cubicBezTo>
                  <a:pt x="2608368" y="1334056"/>
                  <a:pt x="2608368" y="1432880"/>
                  <a:pt x="2543829" y="1472208"/>
                </a:cubicBezTo>
                <a:lnTo>
                  <a:pt x="2498930" y="1484605"/>
                </a:lnTo>
                <a:lnTo>
                  <a:pt x="2537800" y="1510270"/>
                </a:lnTo>
                <a:cubicBezTo>
                  <a:pt x="2587027" y="1567617"/>
                  <a:pt x="2556488" y="1661605"/>
                  <a:pt x="2436609" y="1665066"/>
                </a:cubicBezTo>
                <a:cubicBezTo>
                  <a:pt x="2531559" y="1738330"/>
                  <a:pt x="2501021" y="1832318"/>
                  <a:pt x="2427488" y="1849777"/>
                </a:cubicBezTo>
                <a:lnTo>
                  <a:pt x="2383816" y="1847821"/>
                </a:lnTo>
                <a:lnTo>
                  <a:pt x="2394935" y="1858678"/>
                </a:lnTo>
                <a:cubicBezTo>
                  <a:pt x="2452719" y="1932103"/>
                  <a:pt x="2395386" y="2038037"/>
                  <a:pt x="2265918" y="2000065"/>
                </a:cubicBezTo>
                <a:cubicBezTo>
                  <a:pt x="2333581" y="2099084"/>
                  <a:pt x="2275494" y="2179035"/>
                  <a:pt x="2200165" y="2172917"/>
                </a:cubicBezTo>
                <a:lnTo>
                  <a:pt x="2159237" y="2157562"/>
                </a:lnTo>
                <a:lnTo>
                  <a:pt x="2166455" y="2171321"/>
                </a:lnTo>
                <a:cubicBezTo>
                  <a:pt x="2198722" y="2259008"/>
                  <a:pt x="2111459" y="2342041"/>
                  <a:pt x="2000062" y="2265920"/>
                </a:cubicBezTo>
                <a:cubicBezTo>
                  <a:pt x="2033815" y="2381001"/>
                  <a:pt x="1953865" y="2439089"/>
                  <a:pt x="1884113" y="2409993"/>
                </a:cubicBezTo>
                <a:lnTo>
                  <a:pt x="1849933" y="2382742"/>
                </a:lnTo>
                <a:lnTo>
                  <a:pt x="1852546" y="2398060"/>
                </a:lnTo>
                <a:cubicBezTo>
                  <a:pt x="1856137" y="2491426"/>
                  <a:pt x="1747486" y="2543429"/>
                  <a:pt x="1665064" y="2436610"/>
                </a:cubicBezTo>
                <a:cubicBezTo>
                  <a:pt x="1661603" y="2556490"/>
                  <a:pt x="1567616" y="2587028"/>
                  <a:pt x="1510269" y="2537802"/>
                </a:cubicBezTo>
                <a:lnTo>
                  <a:pt x="1486184" y="2501323"/>
                </a:lnTo>
                <a:lnTo>
                  <a:pt x="1483936" y="2516698"/>
                </a:lnTo>
                <a:cubicBezTo>
                  <a:pt x="1458499" y="2606604"/>
                  <a:pt x="1339096" y="2622487"/>
                  <a:pt x="1293717" y="2495426"/>
                </a:cubicBezTo>
                <a:cubicBezTo>
                  <a:pt x="1248339" y="2622487"/>
                  <a:pt x="1128936" y="2606604"/>
                  <a:pt x="1103499" y="2516698"/>
                </a:cubicBezTo>
                <a:lnTo>
                  <a:pt x="1101252" y="2501322"/>
                </a:lnTo>
                <a:lnTo>
                  <a:pt x="1077165" y="2537801"/>
                </a:lnTo>
                <a:cubicBezTo>
                  <a:pt x="1019818" y="2587028"/>
                  <a:pt x="925830" y="2556489"/>
                  <a:pt x="922369" y="2436610"/>
                </a:cubicBezTo>
                <a:cubicBezTo>
                  <a:pt x="839947" y="2543429"/>
                  <a:pt x="731297" y="2491426"/>
                  <a:pt x="734888" y="2398060"/>
                </a:cubicBezTo>
                <a:lnTo>
                  <a:pt x="737501" y="2382741"/>
                </a:lnTo>
                <a:lnTo>
                  <a:pt x="703321" y="2409993"/>
                </a:lnTo>
                <a:cubicBezTo>
                  <a:pt x="633569" y="2439089"/>
                  <a:pt x="553618" y="2381001"/>
                  <a:pt x="587371" y="2265919"/>
                </a:cubicBezTo>
                <a:cubicBezTo>
                  <a:pt x="475975" y="2342040"/>
                  <a:pt x="388712" y="2259008"/>
                  <a:pt x="420978" y="2171321"/>
                </a:cubicBezTo>
                <a:lnTo>
                  <a:pt x="426346" y="2161089"/>
                </a:lnTo>
                <a:lnTo>
                  <a:pt x="416114" y="2166457"/>
                </a:lnTo>
                <a:cubicBezTo>
                  <a:pt x="328427" y="2198724"/>
                  <a:pt x="245394" y="2111461"/>
                  <a:pt x="321515" y="2000064"/>
                </a:cubicBezTo>
                <a:cubicBezTo>
                  <a:pt x="192048" y="2038036"/>
                  <a:pt x="134715" y="1932102"/>
                  <a:pt x="192499" y="1858678"/>
                </a:cubicBezTo>
                <a:lnTo>
                  <a:pt x="200768" y="1850603"/>
                </a:lnTo>
                <a:lnTo>
                  <a:pt x="189375" y="1852547"/>
                </a:lnTo>
                <a:cubicBezTo>
                  <a:pt x="96009" y="1856138"/>
                  <a:pt x="44006" y="1747487"/>
                  <a:pt x="150825" y="1665065"/>
                </a:cubicBezTo>
                <a:cubicBezTo>
                  <a:pt x="30946" y="1661604"/>
                  <a:pt x="407" y="1567617"/>
                  <a:pt x="49634" y="1510270"/>
                </a:cubicBezTo>
                <a:lnTo>
                  <a:pt x="86113" y="1486184"/>
                </a:lnTo>
                <a:lnTo>
                  <a:pt x="70739" y="1483937"/>
                </a:lnTo>
                <a:cubicBezTo>
                  <a:pt x="-19168" y="1458500"/>
                  <a:pt x="-35050" y="1339097"/>
                  <a:pt x="92010" y="1293718"/>
                </a:cubicBezTo>
                <a:cubicBezTo>
                  <a:pt x="-35050" y="1248340"/>
                  <a:pt x="-19168" y="1128937"/>
                  <a:pt x="70739" y="1103500"/>
                </a:cubicBezTo>
                <a:lnTo>
                  <a:pt x="86114" y="1101253"/>
                </a:lnTo>
                <a:lnTo>
                  <a:pt x="49634" y="1077166"/>
                </a:lnTo>
                <a:cubicBezTo>
                  <a:pt x="407" y="1019820"/>
                  <a:pt x="30946" y="925832"/>
                  <a:pt x="150825" y="922370"/>
                </a:cubicBezTo>
                <a:cubicBezTo>
                  <a:pt x="44006" y="839949"/>
                  <a:pt x="96009" y="731298"/>
                  <a:pt x="189375" y="734889"/>
                </a:cubicBezTo>
                <a:lnTo>
                  <a:pt x="200767" y="736833"/>
                </a:lnTo>
                <a:lnTo>
                  <a:pt x="192499" y="728759"/>
                </a:lnTo>
                <a:cubicBezTo>
                  <a:pt x="134715" y="655335"/>
                  <a:pt x="192049" y="549401"/>
                  <a:pt x="321516" y="587372"/>
                </a:cubicBezTo>
                <a:cubicBezTo>
                  <a:pt x="245395" y="475976"/>
                  <a:pt x="328427" y="388713"/>
                  <a:pt x="416114" y="420980"/>
                </a:cubicBezTo>
                <a:lnTo>
                  <a:pt x="426347" y="426349"/>
                </a:lnTo>
                <a:lnTo>
                  <a:pt x="420979" y="416115"/>
                </a:lnTo>
                <a:cubicBezTo>
                  <a:pt x="388712" y="328428"/>
                  <a:pt x="475975" y="245396"/>
                  <a:pt x="587372" y="321517"/>
                </a:cubicBezTo>
                <a:cubicBezTo>
                  <a:pt x="549400" y="192050"/>
                  <a:pt x="655334" y="134716"/>
                  <a:pt x="728758" y="192500"/>
                </a:cubicBezTo>
                <a:lnTo>
                  <a:pt x="736832" y="200768"/>
                </a:lnTo>
                <a:lnTo>
                  <a:pt x="734888" y="189377"/>
                </a:lnTo>
                <a:cubicBezTo>
                  <a:pt x="731297" y="96010"/>
                  <a:pt x="839948" y="44008"/>
                  <a:pt x="922370" y="150826"/>
                </a:cubicBezTo>
                <a:cubicBezTo>
                  <a:pt x="925831" y="30947"/>
                  <a:pt x="1019818" y="408"/>
                  <a:pt x="1077165" y="49635"/>
                </a:cubicBezTo>
                <a:lnTo>
                  <a:pt x="1101686" y="86772"/>
                </a:lnTo>
                <a:lnTo>
                  <a:pt x="1102495" y="74529"/>
                </a:lnTo>
                <a:cubicBezTo>
                  <a:pt x="1112942" y="32385"/>
                  <a:pt x="1143619" y="5591"/>
                  <a:pt x="1178351" y="781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charset="0"/>
              </a:rPr>
              <a:t>3a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092960" y="602615"/>
            <a:ext cx="5676900" cy="15297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2400" b="1" dirty="0" smtClean="0">
                <a:solidFill>
                  <a:srgbClr val="0070C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Think of something that you do not like doing. Then think of an invention that could help you. Make notes.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5"/>
          <p:cNvSpPr>
            <a:spLocks noGrp="1"/>
          </p:cNvSpPr>
          <p:nvPr>
            <p:ph idx="4294967295"/>
          </p:nvPr>
        </p:nvSpPr>
        <p:spPr>
          <a:xfrm>
            <a:off x="0" y="2711450"/>
            <a:ext cx="6480175" cy="143510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0" indent="0" latinLnBrk="0">
              <a:lnSpc>
                <a:spcPct val="150000"/>
              </a:lnSpc>
              <a:buNone/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This special pen was invented by Liu Jie. </a:t>
            </a:r>
          </a:p>
          <a:p>
            <a:pPr marL="0" indent="0" latinLnBrk="0">
              <a:lnSpc>
                <a:spcPct val="150000"/>
              </a:lnSpc>
              <a:buNone/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It has three colors and is used for ...</a:t>
            </a:r>
          </a:p>
        </p:txBody>
      </p:sp>
      <p:sp>
        <p:nvSpPr>
          <p:cNvPr id="5" name=" 7"/>
          <p:cNvSpPr/>
          <p:nvPr/>
        </p:nvSpPr>
        <p:spPr>
          <a:xfrm>
            <a:off x="1443990" y="760730"/>
            <a:ext cx="648970" cy="534035"/>
          </a:xfrm>
          <a:custGeom>
            <a:avLst/>
            <a:gdLst>
              <a:gd name="connsiteX0" fmla="*/ 1293718 w 2587436"/>
              <a:gd name="connsiteY0" fmla="*/ 105586 h 2587437"/>
              <a:gd name="connsiteX1" fmla="*/ 105586 w 2587436"/>
              <a:gd name="connsiteY1" fmla="*/ 1293718 h 2587437"/>
              <a:gd name="connsiteX2" fmla="*/ 1293718 w 2587436"/>
              <a:gd name="connsiteY2" fmla="*/ 2481850 h 2587437"/>
              <a:gd name="connsiteX3" fmla="*/ 2481850 w 2587436"/>
              <a:gd name="connsiteY3" fmla="*/ 1293718 h 2587437"/>
              <a:gd name="connsiteX4" fmla="*/ 1293718 w 2587436"/>
              <a:gd name="connsiteY4" fmla="*/ 105586 h 2587437"/>
              <a:gd name="connsiteX5" fmla="*/ 1178351 w 2587436"/>
              <a:gd name="connsiteY5" fmla="*/ 781 h 2587437"/>
              <a:gd name="connsiteX6" fmla="*/ 1293718 w 2587436"/>
              <a:gd name="connsiteY6" fmla="*/ 92011 h 2587437"/>
              <a:gd name="connsiteX7" fmla="*/ 1409085 w 2587436"/>
              <a:gd name="connsiteY7" fmla="*/ 781 h 2587437"/>
              <a:gd name="connsiteX8" fmla="*/ 1472207 w 2587436"/>
              <a:gd name="connsiteY8" fmla="*/ 43607 h 2587437"/>
              <a:gd name="connsiteX9" fmla="*/ 1484604 w 2587436"/>
              <a:gd name="connsiteY9" fmla="*/ 88506 h 2587437"/>
              <a:gd name="connsiteX10" fmla="*/ 1510269 w 2587436"/>
              <a:gd name="connsiteY10" fmla="*/ 49635 h 2587437"/>
              <a:gd name="connsiteX11" fmla="*/ 1665065 w 2587436"/>
              <a:gd name="connsiteY11" fmla="*/ 150827 h 2587437"/>
              <a:gd name="connsiteX12" fmla="*/ 1849776 w 2587436"/>
              <a:gd name="connsiteY12" fmla="*/ 159948 h 2587437"/>
              <a:gd name="connsiteX13" fmla="*/ 1847820 w 2587436"/>
              <a:gd name="connsiteY13" fmla="*/ 203618 h 2587437"/>
              <a:gd name="connsiteX14" fmla="*/ 1858676 w 2587436"/>
              <a:gd name="connsiteY14" fmla="*/ 192501 h 2587437"/>
              <a:gd name="connsiteX15" fmla="*/ 2000063 w 2587436"/>
              <a:gd name="connsiteY15" fmla="*/ 321517 h 2587437"/>
              <a:gd name="connsiteX16" fmla="*/ 2172915 w 2587436"/>
              <a:gd name="connsiteY16" fmla="*/ 387271 h 2587437"/>
              <a:gd name="connsiteX17" fmla="*/ 2157560 w 2587436"/>
              <a:gd name="connsiteY17" fmla="*/ 428199 h 2587437"/>
              <a:gd name="connsiteX18" fmla="*/ 2171320 w 2587436"/>
              <a:gd name="connsiteY18" fmla="*/ 420980 h 2587437"/>
              <a:gd name="connsiteX19" fmla="*/ 2265919 w 2587436"/>
              <a:gd name="connsiteY19" fmla="*/ 587373 h 2587437"/>
              <a:gd name="connsiteX20" fmla="*/ 2409992 w 2587436"/>
              <a:gd name="connsiteY20" fmla="*/ 703323 h 2587437"/>
              <a:gd name="connsiteX21" fmla="*/ 2382741 w 2587436"/>
              <a:gd name="connsiteY21" fmla="*/ 737503 h 2587437"/>
              <a:gd name="connsiteX22" fmla="*/ 2398059 w 2587436"/>
              <a:gd name="connsiteY22" fmla="*/ 734889 h 2587437"/>
              <a:gd name="connsiteX23" fmla="*/ 2436609 w 2587436"/>
              <a:gd name="connsiteY23" fmla="*/ 922371 h 2587437"/>
              <a:gd name="connsiteX24" fmla="*/ 2537801 w 2587436"/>
              <a:gd name="connsiteY24" fmla="*/ 1077167 h 2587437"/>
              <a:gd name="connsiteX25" fmla="*/ 2501321 w 2587436"/>
              <a:gd name="connsiteY25" fmla="*/ 1101253 h 2587437"/>
              <a:gd name="connsiteX26" fmla="*/ 2516697 w 2587436"/>
              <a:gd name="connsiteY26" fmla="*/ 1103501 h 2587437"/>
              <a:gd name="connsiteX27" fmla="*/ 2495425 w 2587436"/>
              <a:gd name="connsiteY27" fmla="*/ 1293719 h 2587437"/>
              <a:gd name="connsiteX28" fmla="*/ 2543829 w 2587436"/>
              <a:gd name="connsiteY28" fmla="*/ 1472208 h 2587437"/>
              <a:gd name="connsiteX29" fmla="*/ 2498930 w 2587436"/>
              <a:gd name="connsiteY29" fmla="*/ 1484605 h 2587437"/>
              <a:gd name="connsiteX30" fmla="*/ 2537800 w 2587436"/>
              <a:gd name="connsiteY30" fmla="*/ 1510270 h 2587437"/>
              <a:gd name="connsiteX31" fmla="*/ 2436609 w 2587436"/>
              <a:gd name="connsiteY31" fmla="*/ 1665066 h 2587437"/>
              <a:gd name="connsiteX32" fmla="*/ 2427488 w 2587436"/>
              <a:gd name="connsiteY32" fmla="*/ 1849777 h 2587437"/>
              <a:gd name="connsiteX33" fmla="*/ 2383816 w 2587436"/>
              <a:gd name="connsiteY33" fmla="*/ 1847821 h 2587437"/>
              <a:gd name="connsiteX34" fmla="*/ 2394935 w 2587436"/>
              <a:gd name="connsiteY34" fmla="*/ 1858678 h 2587437"/>
              <a:gd name="connsiteX35" fmla="*/ 2265918 w 2587436"/>
              <a:gd name="connsiteY35" fmla="*/ 2000065 h 2587437"/>
              <a:gd name="connsiteX36" fmla="*/ 2200165 w 2587436"/>
              <a:gd name="connsiteY36" fmla="*/ 2172917 h 2587437"/>
              <a:gd name="connsiteX37" fmla="*/ 2159237 w 2587436"/>
              <a:gd name="connsiteY37" fmla="*/ 2157562 h 2587437"/>
              <a:gd name="connsiteX38" fmla="*/ 2166455 w 2587436"/>
              <a:gd name="connsiteY38" fmla="*/ 2171321 h 2587437"/>
              <a:gd name="connsiteX39" fmla="*/ 2000062 w 2587436"/>
              <a:gd name="connsiteY39" fmla="*/ 2265920 h 2587437"/>
              <a:gd name="connsiteX40" fmla="*/ 1884113 w 2587436"/>
              <a:gd name="connsiteY40" fmla="*/ 2409993 h 2587437"/>
              <a:gd name="connsiteX41" fmla="*/ 1849933 w 2587436"/>
              <a:gd name="connsiteY41" fmla="*/ 2382742 h 2587437"/>
              <a:gd name="connsiteX42" fmla="*/ 1852546 w 2587436"/>
              <a:gd name="connsiteY42" fmla="*/ 2398060 h 2587437"/>
              <a:gd name="connsiteX43" fmla="*/ 1665064 w 2587436"/>
              <a:gd name="connsiteY43" fmla="*/ 2436610 h 2587437"/>
              <a:gd name="connsiteX44" fmla="*/ 1510269 w 2587436"/>
              <a:gd name="connsiteY44" fmla="*/ 2537802 h 2587437"/>
              <a:gd name="connsiteX45" fmla="*/ 1486184 w 2587436"/>
              <a:gd name="connsiteY45" fmla="*/ 2501323 h 2587437"/>
              <a:gd name="connsiteX46" fmla="*/ 1483936 w 2587436"/>
              <a:gd name="connsiteY46" fmla="*/ 2516698 h 2587437"/>
              <a:gd name="connsiteX47" fmla="*/ 1293717 w 2587436"/>
              <a:gd name="connsiteY47" fmla="*/ 2495426 h 2587437"/>
              <a:gd name="connsiteX48" fmla="*/ 1103499 w 2587436"/>
              <a:gd name="connsiteY48" fmla="*/ 2516698 h 2587437"/>
              <a:gd name="connsiteX49" fmla="*/ 1101252 w 2587436"/>
              <a:gd name="connsiteY49" fmla="*/ 2501322 h 2587437"/>
              <a:gd name="connsiteX50" fmla="*/ 1077165 w 2587436"/>
              <a:gd name="connsiteY50" fmla="*/ 2537801 h 2587437"/>
              <a:gd name="connsiteX51" fmla="*/ 922369 w 2587436"/>
              <a:gd name="connsiteY51" fmla="*/ 2436610 h 2587437"/>
              <a:gd name="connsiteX52" fmla="*/ 734888 w 2587436"/>
              <a:gd name="connsiteY52" fmla="*/ 2398060 h 2587437"/>
              <a:gd name="connsiteX53" fmla="*/ 737501 w 2587436"/>
              <a:gd name="connsiteY53" fmla="*/ 2382741 h 2587437"/>
              <a:gd name="connsiteX54" fmla="*/ 703321 w 2587436"/>
              <a:gd name="connsiteY54" fmla="*/ 2409993 h 2587437"/>
              <a:gd name="connsiteX55" fmla="*/ 587371 w 2587436"/>
              <a:gd name="connsiteY55" fmla="*/ 2265919 h 2587437"/>
              <a:gd name="connsiteX56" fmla="*/ 420978 w 2587436"/>
              <a:gd name="connsiteY56" fmla="*/ 2171321 h 2587437"/>
              <a:gd name="connsiteX57" fmla="*/ 426346 w 2587436"/>
              <a:gd name="connsiteY57" fmla="*/ 2161089 h 2587437"/>
              <a:gd name="connsiteX58" fmla="*/ 416114 w 2587436"/>
              <a:gd name="connsiteY58" fmla="*/ 2166457 h 2587437"/>
              <a:gd name="connsiteX59" fmla="*/ 321515 w 2587436"/>
              <a:gd name="connsiteY59" fmla="*/ 2000064 h 2587437"/>
              <a:gd name="connsiteX60" fmla="*/ 192499 w 2587436"/>
              <a:gd name="connsiteY60" fmla="*/ 1858678 h 2587437"/>
              <a:gd name="connsiteX61" fmla="*/ 200768 w 2587436"/>
              <a:gd name="connsiteY61" fmla="*/ 1850603 h 2587437"/>
              <a:gd name="connsiteX62" fmla="*/ 189375 w 2587436"/>
              <a:gd name="connsiteY62" fmla="*/ 1852547 h 2587437"/>
              <a:gd name="connsiteX63" fmla="*/ 150825 w 2587436"/>
              <a:gd name="connsiteY63" fmla="*/ 1665065 h 2587437"/>
              <a:gd name="connsiteX64" fmla="*/ 49634 w 2587436"/>
              <a:gd name="connsiteY64" fmla="*/ 1510270 h 2587437"/>
              <a:gd name="connsiteX65" fmla="*/ 86113 w 2587436"/>
              <a:gd name="connsiteY65" fmla="*/ 1486184 h 2587437"/>
              <a:gd name="connsiteX66" fmla="*/ 70739 w 2587436"/>
              <a:gd name="connsiteY66" fmla="*/ 1483937 h 2587437"/>
              <a:gd name="connsiteX67" fmla="*/ 92010 w 2587436"/>
              <a:gd name="connsiteY67" fmla="*/ 1293718 h 2587437"/>
              <a:gd name="connsiteX68" fmla="*/ 70739 w 2587436"/>
              <a:gd name="connsiteY68" fmla="*/ 1103500 h 2587437"/>
              <a:gd name="connsiteX69" fmla="*/ 86114 w 2587436"/>
              <a:gd name="connsiteY69" fmla="*/ 1101253 h 2587437"/>
              <a:gd name="connsiteX70" fmla="*/ 49634 w 2587436"/>
              <a:gd name="connsiteY70" fmla="*/ 1077166 h 2587437"/>
              <a:gd name="connsiteX71" fmla="*/ 150825 w 2587436"/>
              <a:gd name="connsiteY71" fmla="*/ 922370 h 2587437"/>
              <a:gd name="connsiteX72" fmla="*/ 189375 w 2587436"/>
              <a:gd name="connsiteY72" fmla="*/ 734889 h 2587437"/>
              <a:gd name="connsiteX73" fmla="*/ 200767 w 2587436"/>
              <a:gd name="connsiteY73" fmla="*/ 736833 h 2587437"/>
              <a:gd name="connsiteX74" fmla="*/ 192499 w 2587436"/>
              <a:gd name="connsiteY74" fmla="*/ 728759 h 2587437"/>
              <a:gd name="connsiteX75" fmla="*/ 321516 w 2587436"/>
              <a:gd name="connsiteY75" fmla="*/ 587372 h 2587437"/>
              <a:gd name="connsiteX76" fmla="*/ 416114 w 2587436"/>
              <a:gd name="connsiteY76" fmla="*/ 420980 h 2587437"/>
              <a:gd name="connsiteX77" fmla="*/ 426347 w 2587436"/>
              <a:gd name="connsiteY77" fmla="*/ 426349 h 2587437"/>
              <a:gd name="connsiteX78" fmla="*/ 420979 w 2587436"/>
              <a:gd name="connsiteY78" fmla="*/ 416115 h 2587437"/>
              <a:gd name="connsiteX79" fmla="*/ 587372 w 2587436"/>
              <a:gd name="connsiteY79" fmla="*/ 321517 h 2587437"/>
              <a:gd name="connsiteX80" fmla="*/ 728758 w 2587436"/>
              <a:gd name="connsiteY80" fmla="*/ 192500 h 2587437"/>
              <a:gd name="connsiteX81" fmla="*/ 736832 w 2587436"/>
              <a:gd name="connsiteY81" fmla="*/ 200768 h 2587437"/>
              <a:gd name="connsiteX82" fmla="*/ 734888 w 2587436"/>
              <a:gd name="connsiteY82" fmla="*/ 189377 h 2587437"/>
              <a:gd name="connsiteX83" fmla="*/ 922370 w 2587436"/>
              <a:gd name="connsiteY83" fmla="*/ 150826 h 2587437"/>
              <a:gd name="connsiteX84" fmla="*/ 1077165 w 2587436"/>
              <a:gd name="connsiteY84" fmla="*/ 49635 h 2587437"/>
              <a:gd name="connsiteX85" fmla="*/ 1101686 w 2587436"/>
              <a:gd name="connsiteY85" fmla="*/ 86772 h 2587437"/>
              <a:gd name="connsiteX86" fmla="*/ 1102495 w 2587436"/>
              <a:gd name="connsiteY86" fmla="*/ 74529 h 2587437"/>
              <a:gd name="connsiteX87" fmla="*/ 1178351 w 2587436"/>
              <a:gd name="connsiteY87" fmla="*/ 781 h 2587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2587436" h="2587437">
                <a:moveTo>
                  <a:pt x="1293718" y="105586"/>
                </a:moveTo>
                <a:cubicBezTo>
                  <a:pt x="637531" y="105586"/>
                  <a:pt x="105586" y="637531"/>
                  <a:pt x="105586" y="1293718"/>
                </a:cubicBezTo>
                <a:cubicBezTo>
                  <a:pt x="105586" y="1949905"/>
                  <a:pt x="637531" y="2481850"/>
                  <a:pt x="1293718" y="2481850"/>
                </a:cubicBezTo>
                <a:cubicBezTo>
                  <a:pt x="1949905" y="2481850"/>
                  <a:pt x="2481850" y="1949905"/>
                  <a:pt x="2481850" y="1293718"/>
                </a:cubicBezTo>
                <a:cubicBezTo>
                  <a:pt x="2481850" y="637531"/>
                  <a:pt x="1949905" y="105586"/>
                  <a:pt x="1293718" y="105586"/>
                </a:cubicBezTo>
                <a:close/>
                <a:moveTo>
                  <a:pt x="1178351" y="781"/>
                </a:moveTo>
                <a:cubicBezTo>
                  <a:pt x="1220450" y="-5049"/>
                  <a:pt x="1268508" y="21422"/>
                  <a:pt x="1293718" y="92011"/>
                </a:cubicBezTo>
                <a:cubicBezTo>
                  <a:pt x="1318929" y="21422"/>
                  <a:pt x="1366986" y="-5049"/>
                  <a:pt x="1409085" y="781"/>
                </a:cubicBezTo>
                <a:cubicBezTo>
                  <a:pt x="1434345" y="4279"/>
                  <a:pt x="1457459" y="19405"/>
                  <a:pt x="1472207" y="43607"/>
                </a:cubicBezTo>
                <a:lnTo>
                  <a:pt x="1484604" y="88506"/>
                </a:lnTo>
                <a:lnTo>
                  <a:pt x="1510269" y="49635"/>
                </a:lnTo>
                <a:cubicBezTo>
                  <a:pt x="1567616" y="408"/>
                  <a:pt x="1661604" y="30947"/>
                  <a:pt x="1665065" y="150827"/>
                </a:cubicBezTo>
                <a:cubicBezTo>
                  <a:pt x="1738329" y="55877"/>
                  <a:pt x="1832316" y="86415"/>
                  <a:pt x="1849776" y="159948"/>
                </a:cubicBezTo>
                <a:lnTo>
                  <a:pt x="1847820" y="203618"/>
                </a:lnTo>
                <a:lnTo>
                  <a:pt x="1858676" y="192501"/>
                </a:lnTo>
                <a:cubicBezTo>
                  <a:pt x="1932101" y="134716"/>
                  <a:pt x="2038035" y="192050"/>
                  <a:pt x="2000063" y="321517"/>
                </a:cubicBezTo>
                <a:cubicBezTo>
                  <a:pt x="2099082" y="253854"/>
                  <a:pt x="2179033" y="311942"/>
                  <a:pt x="2172915" y="387271"/>
                </a:cubicBezTo>
                <a:lnTo>
                  <a:pt x="2157560" y="428199"/>
                </a:lnTo>
                <a:lnTo>
                  <a:pt x="2171320" y="420980"/>
                </a:lnTo>
                <a:cubicBezTo>
                  <a:pt x="2259007" y="388713"/>
                  <a:pt x="2342040" y="475977"/>
                  <a:pt x="2265919" y="587373"/>
                </a:cubicBezTo>
                <a:cubicBezTo>
                  <a:pt x="2381000" y="553620"/>
                  <a:pt x="2439088" y="633571"/>
                  <a:pt x="2409992" y="703323"/>
                </a:cubicBezTo>
                <a:lnTo>
                  <a:pt x="2382741" y="737503"/>
                </a:lnTo>
                <a:lnTo>
                  <a:pt x="2398059" y="734889"/>
                </a:lnTo>
                <a:cubicBezTo>
                  <a:pt x="2491425" y="731298"/>
                  <a:pt x="2543428" y="839949"/>
                  <a:pt x="2436609" y="922371"/>
                </a:cubicBezTo>
                <a:cubicBezTo>
                  <a:pt x="2556489" y="925832"/>
                  <a:pt x="2587027" y="1019820"/>
                  <a:pt x="2537801" y="1077167"/>
                </a:cubicBezTo>
                <a:lnTo>
                  <a:pt x="2501321" y="1101253"/>
                </a:lnTo>
                <a:lnTo>
                  <a:pt x="2516697" y="1103501"/>
                </a:lnTo>
                <a:cubicBezTo>
                  <a:pt x="2606603" y="1128937"/>
                  <a:pt x="2622486" y="1248340"/>
                  <a:pt x="2495425" y="1293719"/>
                </a:cubicBezTo>
                <a:cubicBezTo>
                  <a:pt x="2608368" y="1334056"/>
                  <a:pt x="2608368" y="1432880"/>
                  <a:pt x="2543829" y="1472208"/>
                </a:cubicBezTo>
                <a:lnTo>
                  <a:pt x="2498930" y="1484605"/>
                </a:lnTo>
                <a:lnTo>
                  <a:pt x="2537800" y="1510270"/>
                </a:lnTo>
                <a:cubicBezTo>
                  <a:pt x="2587027" y="1567617"/>
                  <a:pt x="2556488" y="1661605"/>
                  <a:pt x="2436609" y="1665066"/>
                </a:cubicBezTo>
                <a:cubicBezTo>
                  <a:pt x="2531559" y="1738330"/>
                  <a:pt x="2501021" y="1832318"/>
                  <a:pt x="2427488" y="1849777"/>
                </a:cubicBezTo>
                <a:lnTo>
                  <a:pt x="2383816" y="1847821"/>
                </a:lnTo>
                <a:lnTo>
                  <a:pt x="2394935" y="1858678"/>
                </a:lnTo>
                <a:cubicBezTo>
                  <a:pt x="2452719" y="1932103"/>
                  <a:pt x="2395386" y="2038037"/>
                  <a:pt x="2265918" y="2000065"/>
                </a:cubicBezTo>
                <a:cubicBezTo>
                  <a:pt x="2333581" y="2099084"/>
                  <a:pt x="2275494" y="2179035"/>
                  <a:pt x="2200165" y="2172917"/>
                </a:cubicBezTo>
                <a:lnTo>
                  <a:pt x="2159237" y="2157562"/>
                </a:lnTo>
                <a:lnTo>
                  <a:pt x="2166455" y="2171321"/>
                </a:lnTo>
                <a:cubicBezTo>
                  <a:pt x="2198722" y="2259008"/>
                  <a:pt x="2111459" y="2342041"/>
                  <a:pt x="2000062" y="2265920"/>
                </a:cubicBezTo>
                <a:cubicBezTo>
                  <a:pt x="2033815" y="2381001"/>
                  <a:pt x="1953865" y="2439089"/>
                  <a:pt x="1884113" y="2409993"/>
                </a:cubicBezTo>
                <a:lnTo>
                  <a:pt x="1849933" y="2382742"/>
                </a:lnTo>
                <a:lnTo>
                  <a:pt x="1852546" y="2398060"/>
                </a:lnTo>
                <a:cubicBezTo>
                  <a:pt x="1856137" y="2491426"/>
                  <a:pt x="1747486" y="2543429"/>
                  <a:pt x="1665064" y="2436610"/>
                </a:cubicBezTo>
                <a:cubicBezTo>
                  <a:pt x="1661603" y="2556490"/>
                  <a:pt x="1567616" y="2587028"/>
                  <a:pt x="1510269" y="2537802"/>
                </a:cubicBezTo>
                <a:lnTo>
                  <a:pt x="1486184" y="2501323"/>
                </a:lnTo>
                <a:lnTo>
                  <a:pt x="1483936" y="2516698"/>
                </a:lnTo>
                <a:cubicBezTo>
                  <a:pt x="1458499" y="2606604"/>
                  <a:pt x="1339096" y="2622487"/>
                  <a:pt x="1293717" y="2495426"/>
                </a:cubicBezTo>
                <a:cubicBezTo>
                  <a:pt x="1248339" y="2622487"/>
                  <a:pt x="1128936" y="2606604"/>
                  <a:pt x="1103499" y="2516698"/>
                </a:cubicBezTo>
                <a:lnTo>
                  <a:pt x="1101252" y="2501322"/>
                </a:lnTo>
                <a:lnTo>
                  <a:pt x="1077165" y="2537801"/>
                </a:lnTo>
                <a:cubicBezTo>
                  <a:pt x="1019818" y="2587028"/>
                  <a:pt x="925830" y="2556489"/>
                  <a:pt x="922369" y="2436610"/>
                </a:cubicBezTo>
                <a:cubicBezTo>
                  <a:pt x="839947" y="2543429"/>
                  <a:pt x="731297" y="2491426"/>
                  <a:pt x="734888" y="2398060"/>
                </a:cubicBezTo>
                <a:lnTo>
                  <a:pt x="737501" y="2382741"/>
                </a:lnTo>
                <a:lnTo>
                  <a:pt x="703321" y="2409993"/>
                </a:lnTo>
                <a:cubicBezTo>
                  <a:pt x="633569" y="2439089"/>
                  <a:pt x="553618" y="2381001"/>
                  <a:pt x="587371" y="2265919"/>
                </a:cubicBezTo>
                <a:cubicBezTo>
                  <a:pt x="475975" y="2342040"/>
                  <a:pt x="388712" y="2259008"/>
                  <a:pt x="420978" y="2171321"/>
                </a:cubicBezTo>
                <a:lnTo>
                  <a:pt x="426346" y="2161089"/>
                </a:lnTo>
                <a:lnTo>
                  <a:pt x="416114" y="2166457"/>
                </a:lnTo>
                <a:cubicBezTo>
                  <a:pt x="328427" y="2198724"/>
                  <a:pt x="245394" y="2111461"/>
                  <a:pt x="321515" y="2000064"/>
                </a:cubicBezTo>
                <a:cubicBezTo>
                  <a:pt x="192048" y="2038036"/>
                  <a:pt x="134715" y="1932102"/>
                  <a:pt x="192499" y="1858678"/>
                </a:cubicBezTo>
                <a:lnTo>
                  <a:pt x="200768" y="1850603"/>
                </a:lnTo>
                <a:lnTo>
                  <a:pt x="189375" y="1852547"/>
                </a:lnTo>
                <a:cubicBezTo>
                  <a:pt x="96009" y="1856138"/>
                  <a:pt x="44006" y="1747487"/>
                  <a:pt x="150825" y="1665065"/>
                </a:cubicBezTo>
                <a:cubicBezTo>
                  <a:pt x="30946" y="1661604"/>
                  <a:pt x="407" y="1567617"/>
                  <a:pt x="49634" y="1510270"/>
                </a:cubicBezTo>
                <a:lnTo>
                  <a:pt x="86113" y="1486184"/>
                </a:lnTo>
                <a:lnTo>
                  <a:pt x="70739" y="1483937"/>
                </a:lnTo>
                <a:cubicBezTo>
                  <a:pt x="-19168" y="1458500"/>
                  <a:pt x="-35050" y="1339097"/>
                  <a:pt x="92010" y="1293718"/>
                </a:cubicBezTo>
                <a:cubicBezTo>
                  <a:pt x="-35050" y="1248340"/>
                  <a:pt x="-19168" y="1128937"/>
                  <a:pt x="70739" y="1103500"/>
                </a:cubicBezTo>
                <a:lnTo>
                  <a:pt x="86114" y="1101253"/>
                </a:lnTo>
                <a:lnTo>
                  <a:pt x="49634" y="1077166"/>
                </a:lnTo>
                <a:cubicBezTo>
                  <a:pt x="407" y="1019820"/>
                  <a:pt x="30946" y="925832"/>
                  <a:pt x="150825" y="922370"/>
                </a:cubicBezTo>
                <a:cubicBezTo>
                  <a:pt x="44006" y="839949"/>
                  <a:pt x="96009" y="731298"/>
                  <a:pt x="189375" y="734889"/>
                </a:cubicBezTo>
                <a:lnTo>
                  <a:pt x="200767" y="736833"/>
                </a:lnTo>
                <a:lnTo>
                  <a:pt x="192499" y="728759"/>
                </a:lnTo>
                <a:cubicBezTo>
                  <a:pt x="134715" y="655335"/>
                  <a:pt x="192049" y="549401"/>
                  <a:pt x="321516" y="587372"/>
                </a:cubicBezTo>
                <a:cubicBezTo>
                  <a:pt x="245395" y="475976"/>
                  <a:pt x="328427" y="388713"/>
                  <a:pt x="416114" y="420980"/>
                </a:cubicBezTo>
                <a:lnTo>
                  <a:pt x="426347" y="426349"/>
                </a:lnTo>
                <a:lnTo>
                  <a:pt x="420979" y="416115"/>
                </a:lnTo>
                <a:cubicBezTo>
                  <a:pt x="388712" y="328428"/>
                  <a:pt x="475975" y="245396"/>
                  <a:pt x="587372" y="321517"/>
                </a:cubicBezTo>
                <a:cubicBezTo>
                  <a:pt x="549400" y="192050"/>
                  <a:pt x="655334" y="134716"/>
                  <a:pt x="728758" y="192500"/>
                </a:cubicBezTo>
                <a:lnTo>
                  <a:pt x="736832" y="200768"/>
                </a:lnTo>
                <a:lnTo>
                  <a:pt x="734888" y="189377"/>
                </a:lnTo>
                <a:cubicBezTo>
                  <a:pt x="731297" y="96010"/>
                  <a:pt x="839948" y="44008"/>
                  <a:pt x="922370" y="150826"/>
                </a:cubicBezTo>
                <a:cubicBezTo>
                  <a:pt x="925831" y="30947"/>
                  <a:pt x="1019818" y="408"/>
                  <a:pt x="1077165" y="49635"/>
                </a:cubicBezTo>
                <a:lnTo>
                  <a:pt x="1101686" y="86772"/>
                </a:lnTo>
                <a:lnTo>
                  <a:pt x="1102495" y="74529"/>
                </a:lnTo>
                <a:cubicBezTo>
                  <a:pt x="1112942" y="32385"/>
                  <a:pt x="1143619" y="5591"/>
                  <a:pt x="1178351" y="781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charset="0"/>
              </a:rPr>
              <a:t>3b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134870" y="589280"/>
            <a:ext cx="5676900" cy="15297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2400" b="1" dirty="0" smtClean="0">
                <a:solidFill>
                  <a:srgbClr val="0070C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Imagine you are a business person. Write a description of your new invention. Try to sell the invention to the class. 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5"/>
          <p:cNvSpPr>
            <a:spLocks noGrp="1"/>
          </p:cNvSpPr>
          <p:nvPr>
            <p:ph idx="4294967295"/>
          </p:nvPr>
        </p:nvSpPr>
        <p:spPr>
          <a:xfrm>
            <a:off x="1382713" y="1281113"/>
            <a:ext cx="7761287" cy="3698875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1" dirty="0">
                <a:solidFill>
                  <a:srgbClr val="7030A0"/>
                </a:solidFill>
                <a:latin typeface="Times New Roman" panose="02020603050405020304" charset="0"/>
                <a:sym typeface="+mn-ea"/>
              </a:rPr>
              <a:t>1  </a:t>
            </a:r>
            <a:r>
              <a:rPr lang="zh-CN" altLang="en-US" b="1" dirty="0">
                <a:solidFill>
                  <a:srgbClr val="7030A0"/>
                </a:solidFill>
                <a:latin typeface="Times New Roman" panose="02020603050405020304" charset="0"/>
                <a:sym typeface="+mn-ea"/>
              </a:rPr>
              <a:t>Complete the passage with the correct forms of the words </a:t>
            </a:r>
            <a:r>
              <a:rPr lang="en-US" altLang="zh-CN" b="1" dirty="0">
                <a:solidFill>
                  <a:srgbClr val="7030A0"/>
                </a:solidFill>
                <a:latin typeface="Times New Roman" panose="02020603050405020304" charset="0"/>
                <a:sym typeface="+mn-ea"/>
              </a:rPr>
              <a:t>i</a:t>
            </a:r>
            <a:r>
              <a:rPr lang="zh-CN" altLang="en-US" b="1" dirty="0">
                <a:solidFill>
                  <a:srgbClr val="7030A0"/>
                </a:solidFill>
                <a:latin typeface="Times New Roman" panose="02020603050405020304" charset="0"/>
                <a:sym typeface="+mn-ea"/>
              </a:rPr>
              <a:t>n the box</a:t>
            </a:r>
            <a:r>
              <a:rPr lang="zh-CN" altLang="en-US" b="1" dirty="0" smtClean="0">
                <a:solidFill>
                  <a:srgbClr val="7030A0"/>
                </a:solidFill>
                <a:latin typeface="Times New Roman" panose="02020603050405020304" charset="0"/>
                <a:sym typeface="+mn-ea"/>
              </a:rPr>
              <a:t>.</a:t>
            </a:r>
            <a:endParaRPr lang="zh-CN" altLang="en-US" b="1" dirty="0">
              <a:solidFill>
                <a:srgbClr val="7030A0"/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87596" y="2153285"/>
            <a:ext cx="7351395" cy="3987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invent   doubt    mention   website   all of a sudden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021715" y="2668905"/>
            <a:ext cx="7417435" cy="3784600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  <a:bevel/>
          </a:ln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It is often difficult to decide on the inventor of certain inventions.This is because sometimes a few people may </a:t>
            </a:r>
            <a:r>
              <a:rPr lang="en-US" altLang="zh-CN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______</a:t>
            </a: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 </a:t>
            </a:r>
            <a:r>
              <a:rPr lang="en-US" altLang="zh-CN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t</a:t>
            </a: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hings which are </a:t>
            </a:r>
            <a:r>
              <a:rPr lang="en-US" altLang="zh-CN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nearly</a:t>
            </a: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 the same. </a:t>
            </a:r>
            <a:r>
              <a:rPr lang="en-US" altLang="zh-CN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It's hard to tell </a:t>
            </a: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 who came up with the idea first. Some inventions can also lead to other inventions </a:t>
            </a:r>
            <a:r>
              <a:rPr lang="en-US" altLang="zh-CN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_____________</a:t>
            </a: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.So some people </a:t>
            </a:r>
            <a:r>
              <a:rPr lang="en-US" altLang="zh-CN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_______</a:t>
            </a: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 whether the inventor came up with the idea himself or herself. They think that the inventor used someone else</a:t>
            </a:r>
            <a:r>
              <a:rPr lang="en-US" altLang="zh-CN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’</a:t>
            </a: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s idea t</a:t>
            </a:r>
            <a:r>
              <a:rPr lang="en-US" altLang="zh-CN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o</a:t>
            </a: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 create his or her invention. That is why books or </a:t>
            </a:r>
            <a:r>
              <a:rPr lang="en-US" altLang="zh-CN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_______</a:t>
            </a: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 usually </a:t>
            </a:r>
            <a:r>
              <a:rPr lang="en-US" altLang="zh-CN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________</a:t>
            </a: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 more than one inventor when giving information about inventions.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066540" y="4121150"/>
            <a:ext cx="19913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</a:rPr>
              <a:t>all of a sudden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087755" y="3378835"/>
            <a:ext cx="10287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</a:rPr>
              <a:t>invent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2795270" y="5588000"/>
            <a:ext cx="13246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</a:rPr>
              <a:t>websites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1160145" y="4502150"/>
            <a:ext cx="10096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</a:rPr>
              <a:t>doubt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4953000" y="5588000"/>
            <a:ext cx="12757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</a:rPr>
              <a:t>mention</a:t>
            </a:r>
          </a:p>
        </p:txBody>
      </p:sp>
      <p:sp>
        <p:nvSpPr>
          <p:cNvPr id="10" name="椭圆 9"/>
          <p:cNvSpPr/>
          <p:nvPr/>
        </p:nvSpPr>
        <p:spPr>
          <a:xfrm>
            <a:off x="1745615" y="439420"/>
            <a:ext cx="2293620" cy="7874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Self Check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8" grpId="0"/>
      <p:bldP spid="20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1593850" y="481013"/>
            <a:ext cx="7550150" cy="582612"/>
          </a:xfrm>
        </p:spPr>
        <p:txBody>
          <a:bodyPr>
            <a:noAutofit/>
          </a:bodyPr>
          <a:lstStyle/>
          <a:p>
            <a:r>
              <a:rPr lang="en-US" altLang="zh-CN" sz="2800" b="1" dirty="0">
                <a:solidFill>
                  <a:srgbClr val="7030A0"/>
                </a:solidFill>
                <a:latin typeface="Times New Roman" panose="02020603050405020304" charset="0"/>
                <a:cs typeface="+mn-cs"/>
              </a:rPr>
              <a:t>2</a:t>
            </a:r>
            <a:r>
              <a:rPr lang="en-US" altLang="zh-CN" sz="2800" b="1" dirty="0">
                <a:solidFill>
                  <a:srgbClr val="7030A0"/>
                </a:solidFill>
                <a:latin typeface="Times New Roman" panose="02020603050405020304" charset="0"/>
              </a:rPr>
              <a:t> </a:t>
            </a:r>
            <a:r>
              <a:rPr lang="en-US" altLang="zh-CN" sz="2800" dirty="0">
                <a:solidFill>
                  <a:srgbClr val="7030A0"/>
                </a:solidFill>
                <a:latin typeface="Times New Roman" panose="02020603050405020304" charset="0"/>
                <a:cs typeface="+mn-cs"/>
              </a:rPr>
              <a:t>Rewrite these sentences using the passive voice.</a:t>
            </a:r>
          </a:p>
        </p:txBody>
      </p:sp>
      <p:sp>
        <p:nvSpPr>
          <p:cNvPr id="7" name="内容占位符 6"/>
          <p:cNvSpPr>
            <a:spLocks noGrp="1"/>
          </p:cNvSpPr>
          <p:nvPr>
            <p:ph idx="4294967295"/>
          </p:nvPr>
        </p:nvSpPr>
        <p:spPr>
          <a:xfrm>
            <a:off x="0" y="939800"/>
            <a:ext cx="7864475" cy="5645150"/>
          </a:xfrm>
        </p:spPr>
        <p:txBody>
          <a:bodyPr/>
          <a:lstStyle/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1. Someone stole my watch.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    </a:t>
            </a:r>
            <a:r>
              <a:rPr lang="en-US" altLang="zh-CN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______________________________________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2. They used five eggs to make this big cake.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    </a:t>
            </a:r>
            <a:r>
              <a:rPr lang="en-US" altLang="zh-CN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_________________________________________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3. When did they invent the personal computer? 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   </a:t>
            </a:r>
            <a:r>
              <a:rPr lang="en-US" altLang="zh-CN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__________________________________________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4.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They asked us not to run in the hallway. 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   </a:t>
            </a:r>
            <a:r>
              <a:rPr lang="en-US" altLang="zh-CN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____________________________________________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5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. Someone took the video back to the store. 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  ____________________________________________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055370" y="1593215"/>
            <a:ext cx="50114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Times New Roman" panose="02020603050405020304" charset="0"/>
              </a:rPr>
              <a:t>My watch was stolen by someone.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948690" y="2653665"/>
            <a:ext cx="65189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C00000"/>
                </a:solidFill>
                <a:latin typeface="Times New Roman" panose="02020603050405020304" charset="0"/>
              </a:rPr>
              <a:t>Five eggs were used to make this big cake by them.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868680" y="3728085"/>
            <a:ext cx="66522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C00000"/>
                </a:solidFill>
                <a:latin typeface="Times New Roman" panose="02020603050405020304" charset="0"/>
              </a:rPr>
              <a:t>When was the personal computer invented by them?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975360" y="4851400"/>
            <a:ext cx="64649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C00000"/>
                </a:solidFill>
                <a:latin typeface="Times New Roman" panose="02020603050405020304" charset="0"/>
              </a:rPr>
              <a:t>We were asked not to run in the hallway by them.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948690" y="5974715"/>
            <a:ext cx="67208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C00000"/>
                </a:solidFill>
                <a:latin typeface="Times New Roman" panose="02020603050405020304" charset="0"/>
              </a:rPr>
              <a:t>The video was taken back to the store by someone.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1257300" y="1306513"/>
            <a:ext cx="7886700" cy="995362"/>
          </a:xfrm>
        </p:spPr>
        <p:txBody>
          <a:bodyPr>
            <a:normAutofit fontScale="90000"/>
          </a:bodyPr>
          <a:lstStyle/>
          <a:p>
            <a:r>
              <a:rPr lang="en-US" altLang="zh-CN" sz="2800">
                <a:solidFill>
                  <a:srgbClr val="7030A0"/>
                </a:solidFill>
                <a:latin typeface="Times New Roman" panose="02020603050405020304" charset="0"/>
                <a:cs typeface="+mn-cs"/>
              </a:rPr>
              <a:t>3 Find out information about one invention you would like to know more about and write sentences below.</a:t>
            </a:r>
          </a:p>
        </p:txBody>
      </p:sp>
      <p:sp>
        <p:nvSpPr>
          <p:cNvPr id="6" name="内容占位符 5"/>
          <p:cNvSpPr>
            <a:spLocks noGrp="1"/>
          </p:cNvSpPr>
          <p:nvPr>
            <p:ph idx="4294967295"/>
          </p:nvPr>
        </p:nvSpPr>
        <p:spPr>
          <a:xfrm>
            <a:off x="2663825" y="2301875"/>
            <a:ext cx="6480175" cy="2867025"/>
          </a:xfrm>
        </p:spPr>
        <p:txBody>
          <a:bodyPr>
            <a:normAutofit/>
          </a:bodyPr>
          <a:lstStyle/>
          <a:p>
            <a:pPr marL="0" indent="0" latinLnBrk="0">
              <a:lnSpc>
                <a:spcPct val="150000"/>
              </a:lnSpc>
              <a:buNone/>
            </a:pPr>
            <a:r>
              <a:rPr lang="zh-CN" altLang="en-US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Invention:</a:t>
            </a:r>
            <a:r>
              <a:rPr lang="en-US" altLang="zh-CN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_______________</a:t>
            </a:r>
            <a:r>
              <a:rPr lang="zh-CN" altLang="en-US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 </a:t>
            </a:r>
          </a:p>
          <a:p>
            <a:pPr marL="0" indent="0" latinLnBrk="0">
              <a:lnSpc>
                <a:spcPct val="150000"/>
              </a:lnSpc>
              <a:buNone/>
            </a:pPr>
            <a:r>
              <a:rPr lang="zh-CN" altLang="en-US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When: </a:t>
            </a:r>
            <a:r>
              <a:rPr lang="en-US" altLang="zh-CN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_______________</a:t>
            </a:r>
            <a:r>
              <a:rPr lang="zh-CN" altLang="en-US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 </a:t>
            </a:r>
            <a:endParaRPr lang="zh-CN" altLang="en-US">
              <a:solidFill>
                <a:schemeClr val="tx1">
                  <a:lumMod val="50000"/>
                </a:schemeClr>
              </a:solidFill>
              <a:latin typeface="Times New Roman" panose="02020603050405020304" charset="0"/>
            </a:endParaRPr>
          </a:p>
          <a:p>
            <a:pPr marL="0" indent="0" latinLnBrk="0">
              <a:lnSpc>
                <a:spcPct val="150000"/>
              </a:lnSpc>
              <a:buNone/>
            </a:pPr>
            <a:r>
              <a:rPr lang="zh-CN" altLang="en-US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Who: </a:t>
            </a:r>
            <a:r>
              <a:rPr lang="en-US" altLang="zh-CN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_______________</a:t>
            </a:r>
            <a:r>
              <a:rPr lang="zh-CN" altLang="en-US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 </a:t>
            </a:r>
            <a:endParaRPr lang="zh-CN" altLang="en-US">
              <a:solidFill>
                <a:schemeClr val="tx1">
                  <a:lumMod val="50000"/>
                </a:schemeClr>
              </a:solidFill>
              <a:latin typeface="Times New Roman" panose="02020603050405020304" charset="0"/>
            </a:endParaRPr>
          </a:p>
          <a:p>
            <a:pPr marL="0" indent="0" latinLnBrk="0">
              <a:lnSpc>
                <a:spcPct val="150000"/>
              </a:lnSpc>
              <a:buNone/>
            </a:pPr>
            <a:r>
              <a:rPr lang="zh-CN" altLang="en-US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Purpose:</a:t>
            </a:r>
            <a:r>
              <a:rPr lang="en-US" altLang="zh-CN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_______________</a:t>
            </a:r>
            <a:r>
              <a:rPr lang="zh-CN" altLang="en-US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 </a:t>
            </a:r>
            <a:endParaRPr lang="zh-CN" altLang="en-US">
              <a:solidFill>
                <a:schemeClr val="tx1">
                  <a:lumMod val="50000"/>
                </a:schemeClr>
              </a:solidFill>
              <a:latin typeface="Times New Roman" panose="02020603050405020304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5"/>
          <p:cNvSpPr>
            <a:spLocks noGrp="1"/>
          </p:cNvSpPr>
          <p:nvPr>
            <p:ph idx="4294967295"/>
          </p:nvPr>
        </p:nvSpPr>
        <p:spPr>
          <a:xfrm>
            <a:off x="584887" y="1563001"/>
            <a:ext cx="8559113" cy="5035507"/>
          </a:xfrm>
        </p:spPr>
        <p:txBody>
          <a:bodyPr>
            <a:noAutofit/>
          </a:bodyPr>
          <a:lstStyle/>
          <a:p>
            <a:pPr marL="0" algn="l" latinLnBrk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1.divide ... into ...把……分成……</a:t>
            </a:r>
          </a:p>
          <a:p>
            <a:pPr marL="0" algn="l" latinLnBrk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 </a:t>
            </a:r>
            <a:r>
              <a:rPr lang="en-US" altLang="zh-CN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e.g.: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Let</a:t>
            </a:r>
            <a:r>
              <a:rPr lang="en-US" altLang="zh-CN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'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s divide ourselves into several groups.</a:t>
            </a:r>
          </a:p>
          <a:p>
            <a:pPr marL="0" algn="l" latinLnBrk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2.teach sb. to do </a:t>
            </a:r>
            <a:r>
              <a:rPr lang="en-US" altLang="zh-CN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sth</a:t>
            </a:r>
            <a:r>
              <a:rPr lang="en-US" altLang="zh-CN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.</a:t>
            </a:r>
            <a:r>
              <a:rPr lang="zh-CN" altLang="en-US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教某人做某事</a:t>
            </a:r>
            <a:endParaRPr lang="zh-CN" altLang="en-US" dirty="0">
              <a:solidFill>
                <a:schemeClr val="tx1">
                  <a:lumMod val="50000"/>
                </a:schemeClr>
              </a:solidFill>
              <a:latin typeface="Times New Roman" panose="02020603050405020304" charset="0"/>
            </a:endParaRPr>
          </a:p>
          <a:p>
            <a:pPr marL="0" algn="l" latinLnBrk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  </a:t>
            </a:r>
            <a:r>
              <a:rPr lang="en-US" altLang="zh-CN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e.g.: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He taught us to serve the people heart and soul.</a:t>
            </a:r>
          </a:p>
          <a:p>
            <a:pPr marL="0" algn="l" latinLnBrk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3.at the same time同时</a:t>
            </a:r>
          </a:p>
          <a:p>
            <a:pPr marL="0" algn="l" latinLnBrk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 </a:t>
            </a:r>
            <a:r>
              <a:rPr lang="en-US" altLang="zh-CN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e.g.: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We both got the school at the same time this morning.</a:t>
            </a:r>
          </a:p>
          <a:p>
            <a:pPr marL="0" algn="l" latinLnBrk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4.stop... from doing (同prevent... from doing)阻止</a:t>
            </a:r>
            <a:r>
              <a:rPr lang="en-US" altLang="zh-CN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……</a:t>
            </a:r>
            <a:r>
              <a:rPr lang="zh-CN" altLang="en-US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做某事</a:t>
            </a:r>
          </a:p>
          <a:p>
            <a:pPr marL="0" algn="l" latinLnBrk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e.g</a:t>
            </a:r>
            <a:r>
              <a:rPr lang="en-US" altLang="zh-CN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.: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The workers had to work for hours to stop the ship from going down.</a:t>
            </a:r>
          </a:p>
        </p:txBody>
      </p:sp>
      <p:sp>
        <p:nvSpPr>
          <p:cNvPr id="7" name="矩形 6"/>
          <p:cNvSpPr/>
          <p:nvPr/>
        </p:nvSpPr>
        <p:spPr>
          <a:xfrm>
            <a:off x="1760538" y="271780"/>
            <a:ext cx="5622925" cy="10147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threePt" dir="t">
                <a:rot lat="0" lon="0" rev="0"/>
              </a:lightRig>
            </a:scene3d>
            <a:sp3d extrusionH="120650" prstMaterial="matte"/>
          </a:bodyPr>
          <a:lstStyle/>
          <a:p>
            <a:pPr algn="ctr"/>
            <a:r>
              <a:rPr lang="en-US" altLang="zh-CN" sz="6000" b="1" dirty="0">
                <a:ln>
                  <a:gradFill>
                    <a:gsLst>
                      <a:gs pos="98000">
                        <a:srgbClr val="F88C89"/>
                      </a:gs>
                      <a:gs pos="86000">
                        <a:srgbClr val="F8D078"/>
                      </a:gs>
                      <a:gs pos="73000">
                        <a:srgbClr val="BAD172"/>
                      </a:gs>
                      <a:gs pos="62000">
                        <a:srgbClr val="BEC7AF"/>
                      </a:gs>
                      <a:gs pos="50000">
                        <a:srgbClr val="83D9E3"/>
                      </a:gs>
                      <a:gs pos="37000">
                        <a:srgbClr val="9C61DF"/>
                      </a:gs>
                      <a:gs pos="24000">
                        <a:srgbClr val="CA78E1"/>
                      </a:gs>
                      <a:gs pos="12000">
                        <a:srgbClr val="E564DF"/>
                      </a:gs>
                      <a:gs pos="0">
                        <a:srgbClr val="F86CC0"/>
                      </a:gs>
                    </a:gsLst>
                    <a:lin ang="0"/>
                  </a:gradFill>
                </a:ln>
                <a:gradFill>
                  <a:gsLst>
                    <a:gs pos="79000">
                      <a:srgbClr val="CCFF66"/>
                    </a:gs>
                    <a:gs pos="94000">
                      <a:srgbClr val="FFFF00">
                        <a:alpha val="50000"/>
                      </a:srgbClr>
                    </a:gs>
                    <a:gs pos="70000">
                      <a:srgbClr val="00FF00">
                        <a:alpha val="13000"/>
                      </a:srgbClr>
                    </a:gs>
                    <a:gs pos="56000">
                      <a:srgbClr val="00FFFF">
                        <a:alpha val="50000"/>
                      </a:srgbClr>
                    </a:gs>
                    <a:gs pos="43000">
                      <a:srgbClr val="00FFFF">
                        <a:alpha val="13000"/>
                      </a:srgbClr>
                    </a:gs>
                    <a:gs pos="22000">
                      <a:srgbClr val="FF00FF">
                        <a:alpha val="50000"/>
                      </a:srgbClr>
                    </a:gs>
                    <a:gs pos="33000">
                      <a:srgbClr val="9900FF">
                        <a:alpha val="50000"/>
                      </a:srgbClr>
                    </a:gs>
                    <a:gs pos="5000">
                      <a:srgbClr val="FF00FF">
                        <a:alpha val="50000"/>
                      </a:srgbClr>
                    </a:gs>
                    <a:gs pos="0">
                      <a:srgbClr val="FF3300">
                        <a:alpha val="50000"/>
                      </a:srgbClr>
                    </a:gs>
                    <a:gs pos="100000">
                      <a:srgbClr val="FF3300">
                        <a:alpha val="30000"/>
                      </a:srgbClr>
                    </a:gs>
                  </a:gsLst>
                  <a:lin ang="0"/>
                </a:gradFill>
                <a:effectLst>
                  <a:outerShdw blurRad="50800" dist="38100" algn="l" rotWithShape="0">
                    <a:srgbClr val="CC00CC">
                      <a:alpha val="40000"/>
                    </a:srgbClr>
                  </a:outerShdw>
                </a:effectLst>
                <a:latin typeface="Times New Roman" panose="02020603050405020304" charset="0"/>
              </a:rPr>
              <a:t>Language Points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5"/>
          <p:cNvSpPr>
            <a:spLocks noGrp="1"/>
          </p:cNvSpPr>
          <p:nvPr>
            <p:ph idx="4294967295"/>
          </p:nvPr>
        </p:nvSpPr>
        <p:spPr>
          <a:xfrm>
            <a:off x="1392195" y="623502"/>
            <a:ext cx="6778625" cy="5335588"/>
          </a:xfrm>
        </p:spPr>
        <p:txBody>
          <a:bodyPr/>
          <a:lstStyle/>
          <a:p>
            <a:pPr marL="0" algn="l" latinLnBrk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5.dream of /about ... 梦想……</a:t>
            </a:r>
          </a:p>
          <a:p>
            <a:pPr marL="0" algn="l" latinLnBrk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e.g.: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He dreams about/of living on the moon.</a:t>
            </a:r>
          </a:p>
          <a:p>
            <a:pPr marL="0" algn="l" latinLnBrk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6.look up to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        ①仰着头看……</a:t>
            </a:r>
          </a:p>
          <a:p>
            <a:pPr marL="0" algn="l" latinLnBrk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                           ②仰慕</a:t>
            </a:r>
          </a:p>
          <a:p>
            <a:pPr marL="0" algn="l" latinLnBrk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①The girl is so short that she has to look up to her elder sister.</a:t>
            </a:r>
          </a:p>
          <a:p>
            <a:pPr marL="0" algn="l" latinLnBrk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②We look up to him as a hero.</a:t>
            </a:r>
          </a:p>
          <a:p>
            <a:pPr marL="0" algn="l" latinLnBrk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7.encourage sb</a:t>
            </a:r>
            <a:r>
              <a:rPr lang="en-US" altLang="zh-CN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.</a:t>
            </a:r>
            <a:r>
              <a:rPr lang="zh-CN" altLang="en-US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 to do sth.鼓励某人做某事</a:t>
            </a:r>
          </a:p>
          <a:p>
            <a:pPr marL="0" algn="l" latinLnBrk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  </a:t>
            </a:r>
            <a:r>
              <a:rPr lang="en-US" altLang="zh-CN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e.g.: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The teacher often encourages us to study hard.</a:t>
            </a:r>
          </a:p>
          <a:p>
            <a:pPr marL="0" algn="l" latinLnBrk="0">
              <a:lnSpc>
                <a:spcPct val="150000"/>
              </a:lnSpc>
              <a:spcBef>
                <a:spcPts val="0"/>
              </a:spcBef>
              <a:buNone/>
            </a:pPr>
            <a:endParaRPr lang="zh-CN" altLang="en-US" dirty="0">
              <a:solidFill>
                <a:schemeClr val="tx1">
                  <a:lumMod val="50000"/>
                </a:schemeClr>
              </a:solidFill>
              <a:latin typeface="Times New Roman" panose="02020603050405020304" charset="0"/>
            </a:endParaRPr>
          </a:p>
        </p:txBody>
      </p:sp>
      <p:sp>
        <p:nvSpPr>
          <p:cNvPr id="2" name="左中括号 1"/>
          <p:cNvSpPr/>
          <p:nvPr/>
        </p:nvSpPr>
        <p:spPr>
          <a:xfrm>
            <a:off x="3329043" y="2105025"/>
            <a:ext cx="57150" cy="434340"/>
          </a:xfrm>
          <a:prstGeom prst="leftBracke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  <p:custDataLst>
      <p:tags r:id="rId1"/>
    </p:custDataLst>
  </p:cSld>
  <p:clrMapOvr>
    <a:masterClrMapping/>
  </p:clrMapOvr>
  <p:transition spd="med">
    <p:random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2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2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2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2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2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2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23"/>
  <p:tag name="KSO_WM_TAG_VERSION" val="1.0"/>
  <p:tag name="KSO_WM_SLIDE_ID" val="custom123_27"/>
  <p:tag name="KSO_WM_SLIDE_INDEX" val="27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84*161"/>
  <p:tag name="KSO_WM_SLIDE_SIZE" val="551*23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23"/>
  <p:tag name="KSO_WM_UNIT_TYPE" val="f"/>
  <p:tag name="KSO_WM_UNIT_INDEX" val="1"/>
  <p:tag name="KSO_WM_UNIT_ID" val="custom123_27*f*1"/>
  <p:tag name="KSO_WM_UNIT_CLEAR" val="1"/>
  <p:tag name="KSO_WM_UNIT_LAYERLEVEL" val="1"/>
  <p:tag name="KSO_WM_UNIT_VALUE" val="176"/>
  <p:tag name="KSO_WM_UNIT_HIGHLIGHT" val="0"/>
  <p:tag name="KSO_WM_UNIT_COMPATIBLE" val="0"/>
  <p:tag name="KSO_WM_UNIT_PRESET_TEXT_INDEX" val="5"/>
  <p:tag name="KSO_WM_UNIT_PRESET_TEXT_LEN" val="23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2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23"/>
  <p:tag name="KSO_WM_TAG_VERSION" val="1.0"/>
  <p:tag name="KSO_WM_SLIDE_ID" val="custom123_27"/>
  <p:tag name="KSO_WM_SLIDE_INDEX" val="27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84*161"/>
  <p:tag name="KSO_WM_SLIDE_SIZE" val="551*23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23"/>
  <p:tag name="KSO_WM_UNIT_TYPE" val="a"/>
  <p:tag name="KSO_WM_UNIT_INDEX" val="1"/>
  <p:tag name="KSO_WM_UNIT_ID" val="custom123_27*a*1"/>
  <p:tag name="KSO_WM_UNIT_CLEAR" val="1"/>
  <p:tag name="KSO_WM_UNIT_LAYERLEVEL" val="1"/>
  <p:tag name="KSO_WM_UNIT_VALUE" val="19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23"/>
  <p:tag name="KSO_WM_UNIT_TYPE" val="f"/>
  <p:tag name="KSO_WM_UNIT_INDEX" val="1"/>
  <p:tag name="KSO_WM_UNIT_ID" val="custom123_27*f*1"/>
  <p:tag name="KSO_WM_UNIT_CLEAR" val="1"/>
  <p:tag name="KSO_WM_UNIT_LAYERLEVEL" val="1"/>
  <p:tag name="KSO_WM_UNIT_VALUE" val="176"/>
  <p:tag name="KSO_WM_UNIT_HIGHLIGHT" val="0"/>
  <p:tag name="KSO_WM_UNIT_COMPATIBLE" val="0"/>
  <p:tag name="KSO_WM_UNIT_PRESET_TEXT_INDEX" val="5"/>
  <p:tag name="KSO_WM_UNIT_PRESET_TEXT_LEN" val="23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2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2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2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2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23"/>
</p:tagLst>
</file>

<file path=ppt/theme/theme1.xml><?xml version="1.0" encoding="utf-8"?>
<a:theme xmlns:a="http://schemas.openxmlformats.org/drawingml/2006/main" name="WWW.2PPT.COM">
  <a:themeElements>
    <a:clrScheme name="ABC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C模板">
      <a:majorFont>
        <a:latin typeface="Arial"/>
        <a:ea typeface="微软雅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BC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主题38</Template>
  <TotalTime>0</TotalTime>
  <Words>889</Words>
  <Application>Microsoft Office PowerPoint</Application>
  <PresentationFormat>全屏显示(4:3)</PresentationFormat>
  <Paragraphs>107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黑体</vt:lpstr>
      <vt:lpstr>宋体</vt:lpstr>
      <vt:lpstr>微软雅黑</vt:lpstr>
      <vt:lpstr>Arial</vt:lpstr>
      <vt:lpstr>Calibri</vt:lpstr>
      <vt:lpstr>Times New Roman</vt:lpstr>
      <vt:lpstr>Wingdings</vt:lpstr>
      <vt:lpstr>WWW.2PPT.COM</vt:lpstr>
      <vt:lpstr>PowerPoint 演示文稿</vt:lpstr>
      <vt:lpstr>Revision</vt:lpstr>
      <vt:lpstr>PowerPoint 演示文稿</vt:lpstr>
      <vt:lpstr>PowerPoint 演示文稿</vt:lpstr>
      <vt:lpstr>PowerPoint 演示文稿</vt:lpstr>
      <vt:lpstr>2 Rewrite these sentences using the passive voice.</vt:lpstr>
      <vt:lpstr>3 Find out information about one invention you would like to know more about and write sentences below.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2016-03-31T13:29:00Z</dcterms:created>
  <dcterms:modified xsi:type="dcterms:W3CDTF">2023-01-16T20:33:39Z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5DB3F7F7CA554773A2BEE74AF356C31B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