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41"/>
  </p:notesMasterIdLst>
  <p:handoutMasterIdLst>
    <p:handoutMasterId r:id="rId42"/>
  </p:handout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9" d="100"/>
        <a:sy n="5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1A5A0C-6F7E-4191-88A5-8B7BF31558C8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0C7143-3007-45A9-8901-0F0C8826495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B823D9CC-00E1-4944-BABE-6F6A37E249C9}" type="slidenum">
              <a:rPr lang="zh-CN" altLang="en-US">
                <a:solidFill>
                  <a:prstClr val="black"/>
                </a:solidFill>
              </a:rPr>
              <a:t>7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13414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34147" name="备注占位符 2"/>
          <p:cNvSpPr>
            <a:spLocks noGrp="1"/>
          </p:cNvSpPr>
          <p:nvPr>
            <p:ph type="body" idx="1"/>
          </p:nvPr>
        </p:nvSpPr>
        <p:spPr/>
        <p:txBody>
          <a:bodyPr anchor="ctr"/>
          <a:lstStyle/>
          <a:p>
            <a:endParaRPr lang="zh-CN" altLang="en-US"/>
          </a:p>
        </p:txBody>
      </p:sp>
      <p:sp>
        <p:nvSpPr>
          <p:cNvPr id="134148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82A501A8-A7B4-45A5-84F9-DA5EE95D2A57}" type="slidenum">
              <a:rPr lang="zh-CN" altLang="zh-CN" sz="1200">
                <a:solidFill>
                  <a:prstClr val="black"/>
                </a:solidFill>
              </a:rPr>
              <a:t>7</a:t>
            </a:fld>
            <a:endParaRPr lang="zh-CN" altLang="zh-CN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9B7AD5F7-9DA2-4C72-8BF1-C2E30A37040F}" type="slidenum">
              <a:rPr lang="zh-CN" altLang="en-US">
                <a:solidFill>
                  <a:prstClr val="black"/>
                </a:solidFill>
              </a:rPr>
              <a:t>16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15257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52579" name="备注占位符 2"/>
          <p:cNvSpPr>
            <a:spLocks noGrp="1"/>
          </p:cNvSpPr>
          <p:nvPr>
            <p:ph type="body" idx="1"/>
          </p:nvPr>
        </p:nvSpPr>
        <p:spPr/>
        <p:txBody>
          <a:bodyPr anchor="ctr"/>
          <a:lstStyle/>
          <a:p>
            <a:endParaRPr lang="zh-CN" altLang="en-US"/>
          </a:p>
        </p:txBody>
      </p:sp>
      <p:sp>
        <p:nvSpPr>
          <p:cNvPr id="152580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6E3FAE12-3A48-4555-8499-A12CDD2A8B8B}" type="slidenum">
              <a:rPr lang="zh-CN" altLang="zh-CN" sz="1200">
                <a:solidFill>
                  <a:prstClr val="black"/>
                </a:solidFill>
              </a:rPr>
              <a:t>16</a:t>
            </a:fld>
            <a:endParaRPr lang="zh-CN" altLang="zh-CN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769FAACD-B68B-4A51-A1BB-3A334B17AB17}" type="slidenum">
              <a:rPr lang="zh-CN" altLang="en-US">
                <a:solidFill>
                  <a:prstClr val="black"/>
                </a:solidFill>
              </a:rPr>
              <a:t>17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15462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54627" name="备注占位符 2"/>
          <p:cNvSpPr>
            <a:spLocks noGrp="1"/>
          </p:cNvSpPr>
          <p:nvPr>
            <p:ph type="body" idx="1"/>
          </p:nvPr>
        </p:nvSpPr>
        <p:spPr/>
        <p:txBody>
          <a:bodyPr anchor="ctr"/>
          <a:lstStyle/>
          <a:p>
            <a:endParaRPr lang="zh-CN" altLang="en-US"/>
          </a:p>
        </p:txBody>
      </p:sp>
      <p:sp>
        <p:nvSpPr>
          <p:cNvPr id="154628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10A84BAF-8B00-4E54-B887-EADF306018A4}" type="slidenum">
              <a:rPr lang="zh-CN" altLang="zh-CN" sz="1200">
                <a:solidFill>
                  <a:prstClr val="black"/>
                </a:solidFill>
              </a:rPr>
              <a:t>17</a:t>
            </a:fld>
            <a:endParaRPr lang="zh-CN" altLang="zh-CN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1BA24C2B-0C19-4BF4-AC0C-40165B3F6089}" type="slidenum">
              <a:rPr lang="zh-CN" altLang="en-US">
                <a:solidFill>
                  <a:prstClr val="black"/>
                </a:solidFill>
              </a:rPr>
              <a:t>18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156674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56675" name="备注占位符 2"/>
          <p:cNvSpPr>
            <a:spLocks noGrp="1"/>
          </p:cNvSpPr>
          <p:nvPr>
            <p:ph type="body" idx="1"/>
          </p:nvPr>
        </p:nvSpPr>
        <p:spPr/>
        <p:txBody>
          <a:bodyPr anchor="ctr"/>
          <a:lstStyle/>
          <a:p>
            <a:endParaRPr lang="zh-CN" altLang="en-US"/>
          </a:p>
        </p:txBody>
      </p:sp>
      <p:sp>
        <p:nvSpPr>
          <p:cNvPr id="156676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3E5F2BCF-AE4B-45A6-8E1E-BD6FE77EBF88}" type="slidenum">
              <a:rPr lang="zh-CN" altLang="zh-CN" sz="1200">
                <a:solidFill>
                  <a:prstClr val="black"/>
                </a:solidFill>
              </a:rPr>
              <a:t>18</a:t>
            </a:fld>
            <a:endParaRPr lang="zh-CN" altLang="zh-CN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1C407548-D4B5-4036-B06A-AA28DBD36E77}" type="slidenum">
              <a:rPr lang="zh-CN" altLang="en-US">
                <a:solidFill>
                  <a:prstClr val="black"/>
                </a:solidFill>
              </a:rPr>
              <a:t>19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12185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21859" name="备注占位符 2"/>
          <p:cNvSpPr>
            <a:spLocks noGrp="1"/>
          </p:cNvSpPr>
          <p:nvPr>
            <p:ph type="body" idx="1"/>
          </p:nvPr>
        </p:nvSpPr>
        <p:spPr/>
        <p:txBody>
          <a:bodyPr anchor="ctr"/>
          <a:lstStyle/>
          <a:p>
            <a:endParaRPr lang="zh-CN" altLang="en-US"/>
          </a:p>
        </p:txBody>
      </p:sp>
      <p:sp>
        <p:nvSpPr>
          <p:cNvPr id="121860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7597F086-79D0-425A-8CC6-8C1CEEC6BA1C}" type="slidenum">
              <a:rPr lang="zh-CN" altLang="zh-CN" sz="1200">
                <a:solidFill>
                  <a:prstClr val="black"/>
                </a:solidFill>
              </a:rPr>
              <a:t>19</a:t>
            </a:fld>
            <a:endParaRPr lang="zh-CN" altLang="zh-CN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39893D68-4E3E-4002-819D-48DC7A493370}" type="slidenum">
              <a:rPr lang="zh-CN" altLang="en-US">
                <a:solidFill>
                  <a:prstClr val="black"/>
                </a:solidFill>
              </a:rPr>
              <a:t>23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12390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23907" name="备注占位符 2"/>
          <p:cNvSpPr>
            <a:spLocks noGrp="1"/>
          </p:cNvSpPr>
          <p:nvPr>
            <p:ph type="body" idx="1"/>
          </p:nvPr>
        </p:nvSpPr>
        <p:spPr/>
        <p:txBody>
          <a:bodyPr anchor="ctr"/>
          <a:lstStyle/>
          <a:p>
            <a:endParaRPr lang="zh-CN" altLang="en-US"/>
          </a:p>
        </p:txBody>
      </p:sp>
      <p:sp>
        <p:nvSpPr>
          <p:cNvPr id="123908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00952AF0-4902-46D6-BFD0-80B38D38CE52}" type="slidenum">
              <a:rPr lang="zh-CN" altLang="zh-CN" sz="1200">
                <a:solidFill>
                  <a:prstClr val="black"/>
                </a:solidFill>
              </a:rPr>
              <a:t>23</a:t>
            </a:fld>
            <a:endParaRPr lang="zh-CN" altLang="zh-CN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BB1EAF56-BE73-495F-8829-3C0EA62A05F4}" type="slidenum">
              <a:rPr lang="zh-CN" altLang="en-US">
                <a:solidFill>
                  <a:prstClr val="black"/>
                </a:solidFill>
              </a:rPr>
              <a:t>24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12800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28003" name="备注占位符 2"/>
          <p:cNvSpPr>
            <a:spLocks noGrp="1"/>
          </p:cNvSpPr>
          <p:nvPr>
            <p:ph type="body" idx="1"/>
          </p:nvPr>
        </p:nvSpPr>
        <p:spPr/>
        <p:txBody>
          <a:bodyPr anchor="ctr"/>
          <a:lstStyle/>
          <a:p>
            <a:endParaRPr lang="zh-CN" altLang="en-US"/>
          </a:p>
        </p:txBody>
      </p:sp>
      <p:sp>
        <p:nvSpPr>
          <p:cNvPr id="128004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4207057B-7908-479D-9093-6955F7D81F9B}" type="slidenum">
              <a:rPr lang="zh-CN" altLang="zh-CN" sz="1200">
                <a:solidFill>
                  <a:prstClr val="black"/>
                </a:solidFill>
              </a:rPr>
              <a:t>24</a:t>
            </a:fld>
            <a:endParaRPr lang="zh-CN" altLang="zh-CN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45742353-5E6E-4723-A869-B4D399F42583}" type="slidenum">
              <a:rPr lang="zh-CN" altLang="en-US">
                <a:solidFill>
                  <a:prstClr val="black"/>
                </a:solidFill>
              </a:rPr>
              <a:t>27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21197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11971" name="备注占位符 2"/>
          <p:cNvSpPr>
            <a:spLocks noGrp="1"/>
          </p:cNvSpPr>
          <p:nvPr>
            <p:ph type="body" idx="1"/>
          </p:nvPr>
        </p:nvSpPr>
        <p:spPr/>
        <p:txBody>
          <a:bodyPr anchor="ctr"/>
          <a:lstStyle/>
          <a:p>
            <a:endParaRPr lang="zh-CN" altLang="en-US"/>
          </a:p>
        </p:txBody>
      </p:sp>
      <p:sp>
        <p:nvSpPr>
          <p:cNvPr id="211972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131ABF16-01B0-4711-B471-79E64A03D641}" type="slidenum">
              <a:rPr lang="zh-CN" altLang="zh-CN" sz="1200">
                <a:solidFill>
                  <a:prstClr val="black"/>
                </a:solidFill>
              </a:rPr>
              <a:t>27</a:t>
            </a:fld>
            <a:endParaRPr lang="zh-CN" altLang="zh-CN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8FEB551B-8393-43BE-8EAA-14865B7103DB}" type="slidenum">
              <a:rPr lang="zh-CN" altLang="en-US">
                <a:solidFill>
                  <a:prstClr val="black"/>
                </a:solidFill>
              </a:rPr>
              <a:t>28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218114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18115" name="备注占位符 2"/>
          <p:cNvSpPr>
            <a:spLocks noGrp="1"/>
          </p:cNvSpPr>
          <p:nvPr>
            <p:ph type="body" idx="1"/>
          </p:nvPr>
        </p:nvSpPr>
        <p:spPr/>
        <p:txBody>
          <a:bodyPr anchor="ctr"/>
          <a:lstStyle/>
          <a:p>
            <a:endParaRPr lang="zh-CN" altLang="en-US"/>
          </a:p>
        </p:txBody>
      </p:sp>
      <p:sp>
        <p:nvSpPr>
          <p:cNvPr id="218116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706F6BA3-C09F-479E-B0D3-B184BCA24A88}" type="slidenum">
              <a:rPr lang="zh-CN" altLang="zh-CN" sz="1200">
                <a:solidFill>
                  <a:prstClr val="black"/>
                </a:solidFill>
              </a:rPr>
              <a:t>28</a:t>
            </a:fld>
            <a:endParaRPr lang="zh-CN" altLang="zh-CN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8FC2A895-38FB-498A-93D8-42DD2CB9FE84}" type="slidenum">
              <a:rPr lang="zh-CN" altLang="en-US">
                <a:solidFill>
                  <a:prstClr val="black"/>
                </a:solidFill>
              </a:rPr>
              <a:t>29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22016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20163" name="备注占位符 2"/>
          <p:cNvSpPr>
            <a:spLocks noGrp="1"/>
          </p:cNvSpPr>
          <p:nvPr>
            <p:ph type="body" idx="1"/>
          </p:nvPr>
        </p:nvSpPr>
        <p:spPr/>
        <p:txBody>
          <a:bodyPr anchor="ctr"/>
          <a:lstStyle/>
          <a:p>
            <a:endParaRPr lang="zh-CN" altLang="en-US"/>
          </a:p>
        </p:txBody>
      </p:sp>
      <p:sp>
        <p:nvSpPr>
          <p:cNvPr id="220164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D90192B6-7293-4C33-A703-DE8B4DC264ED}" type="slidenum">
              <a:rPr lang="zh-CN" altLang="zh-CN" sz="1200">
                <a:solidFill>
                  <a:prstClr val="black"/>
                </a:solidFill>
              </a:rPr>
              <a:t>29</a:t>
            </a:fld>
            <a:endParaRPr lang="zh-CN" altLang="zh-CN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BABF8FAC-1FF4-404D-A128-9C6BF0DF744B}" type="slidenum">
              <a:rPr lang="zh-CN" altLang="en-US">
                <a:solidFill>
                  <a:prstClr val="black"/>
                </a:solidFill>
              </a:rPr>
              <a:t>31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22937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29379" name="备注占位符 2"/>
          <p:cNvSpPr>
            <a:spLocks noGrp="1"/>
          </p:cNvSpPr>
          <p:nvPr>
            <p:ph type="body" idx="1"/>
          </p:nvPr>
        </p:nvSpPr>
        <p:spPr/>
        <p:txBody>
          <a:bodyPr anchor="ctr"/>
          <a:lstStyle/>
          <a:p>
            <a:endParaRPr lang="zh-CN" altLang="en-US"/>
          </a:p>
        </p:txBody>
      </p:sp>
      <p:sp>
        <p:nvSpPr>
          <p:cNvPr id="229380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AE6ABD16-A7EE-4878-81BE-066FC8323DFA}" type="slidenum">
              <a:rPr lang="zh-CN" altLang="zh-CN" sz="1200">
                <a:solidFill>
                  <a:prstClr val="black"/>
                </a:solidFill>
              </a:rPr>
              <a:t>31</a:t>
            </a:fld>
            <a:endParaRPr lang="zh-CN" altLang="zh-CN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DE032F35-5276-40FE-85A2-B1089EB21084}" type="slidenum">
              <a:rPr lang="zh-CN" altLang="en-US">
                <a:solidFill>
                  <a:prstClr val="black"/>
                </a:solidFill>
              </a:rPr>
              <a:t>8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136194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36195" name="备注占位符 2"/>
          <p:cNvSpPr>
            <a:spLocks noGrp="1"/>
          </p:cNvSpPr>
          <p:nvPr>
            <p:ph type="body" idx="1"/>
          </p:nvPr>
        </p:nvSpPr>
        <p:spPr/>
        <p:txBody>
          <a:bodyPr anchor="ctr"/>
          <a:lstStyle/>
          <a:p>
            <a:endParaRPr lang="zh-CN" altLang="en-US"/>
          </a:p>
        </p:txBody>
      </p:sp>
      <p:sp>
        <p:nvSpPr>
          <p:cNvPr id="136196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A78DFA61-0052-4B87-A8EE-0E2D67E78071}" type="slidenum">
              <a:rPr lang="zh-CN" altLang="zh-CN" sz="1200">
                <a:solidFill>
                  <a:prstClr val="black"/>
                </a:solidFill>
              </a:rPr>
              <a:t>8</a:t>
            </a:fld>
            <a:endParaRPr lang="zh-CN" altLang="zh-CN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2E15B02E-B72C-48A3-88AF-2771E6E3A561}" type="slidenum">
              <a:rPr lang="zh-CN" altLang="en-US">
                <a:solidFill>
                  <a:prstClr val="black"/>
                </a:solidFill>
              </a:rPr>
              <a:t>32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23449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34499" name="备注占位符 2"/>
          <p:cNvSpPr>
            <a:spLocks noGrp="1"/>
          </p:cNvSpPr>
          <p:nvPr>
            <p:ph type="body" idx="1"/>
          </p:nvPr>
        </p:nvSpPr>
        <p:spPr/>
        <p:txBody>
          <a:bodyPr anchor="ctr"/>
          <a:lstStyle/>
          <a:p>
            <a:endParaRPr lang="zh-CN" altLang="en-US"/>
          </a:p>
        </p:txBody>
      </p:sp>
      <p:sp>
        <p:nvSpPr>
          <p:cNvPr id="234500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A544DE46-3609-4DAC-ACAA-4B47E5711DF0}" type="slidenum">
              <a:rPr lang="zh-CN" altLang="zh-CN" sz="1200">
                <a:solidFill>
                  <a:prstClr val="black"/>
                </a:solidFill>
              </a:rPr>
              <a:t>32</a:t>
            </a:fld>
            <a:endParaRPr lang="zh-CN" altLang="zh-CN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5192D456-87F6-4C28-B720-3B47C4F61600}" type="slidenum">
              <a:rPr lang="zh-CN" altLang="en-US">
                <a:solidFill>
                  <a:prstClr val="black"/>
                </a:solidFill>
              </a:rPr>
              <a:t>9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13824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38243" name="备注占位符 2"/>
          <p:cNvSpPr>
            <a:spLocks noGrp="1"/>
          </p:cNvSpPr>
          <p:nvPr>
            <p:ph type="body" idx="1"/>
          </p:nvPr>
        </p:nvSpPr>
        <p:spPr/>
        <p:txBody>
          <a:bodyPr anchor="ctr"/>
          <a:lstStyle/>
          <a:p>
            <a:endParaRPr lang="zh-CN" altLang="en-US"/>
          </a:p>
        </p:txBody>
      </p:sp>
      <p:sp>
        <p:nvSpPr>
          <p:cNvPr id="138244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00066893-4C29-44CD-AE76-3A4A2D585C5E}" type="slidenum">
              <a:rPr lang="zh-CN" altLang="zh-CN" sz="1200">
                <a:solidFill>
                  <a:prstClr val="black"/>
                </a:solidFill>
              </a:rPr>
              <a:t>9</a:t>
            </a:fld>
            <a:endParaRPr lang="zh-CN" altLang="zh-CN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945CDD76-33C9-4611-A3C6-69D85153016D}" type="slidenum">
              <a:rPr lang="zh-CN" altLang="en-US">
                <a:solidFill>
                  <a:prstClr val="black"/>
                </a:solidFill>
              </a:rPr>
              <a:t>10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14029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40291" name="备注占位符 2"/>
          <p:cNvSpPr>
            <a:spLocks noGrp="1"/>
          </p:cNvSpPr>
          <p:nvPr>
            <p:ph type="body" idx="1"/>
          </p:nvPr>
        </p:nvSpPr>
        <p:spPr/>
        <p:txBody>
          <a:bodyPr anchor="ctr"/>
          <a:lstStyle/>
          <a:p>
            <a:endParaRPr lang="zh-CN" altLang="en-US"/>
          </a:p>
        </p:txBody>
      </p:sp>
      <p:sp>
        <p:nvSpPr>
          <p:cNvPr id="140292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49CFB79D-0EBE-4534-A86C-A8BDB8E027CA}" type="slidenum">
              <a:rPr lang="zh-CN" altLang="zh-CN" sz="1200">
                <a:solidFill>
                  <a:prstClr val="black"/>
                </a:solidFill>
              </a:rPr>
              <a:t>10</a:t>
            </a:fld>
            <a:endParaRPr lang="zh-CN" altLang="zh-CN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9C5B01E8-02C1-4C83-815E-86F37F6F5B53}" type="slidenum">
              <a:rPr lang="zh-CN" altLang="en-US">
                <a:solidFill>
                  <a:prstClr val="black"/>
                </a:solidFill>
              </a:rPr>
              <a:t>11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14233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42339" name="备注占位符 2"/>
          <p:cNvSpPr>
            <a:spLocks noGrp="1"/>
          </p:cNvSpPr>
          <p:nvPr>
            <p:ph type="body" idx="1"/>
          </p:nvPr>
        </p:nvSpPr>
        <p:spPr/>
        <p:txBody>
          <a:bodyPr anchor="ctr"/>
          <a:lstStyle/>
          <a:p>
            <a:endParaRPr lang="zh-CN" altLang="en-US"/>
          </a:p>
        </p:txBody>
      </p:sp>
      <p:sp>
        <p:nvSpPr>
          <p:cNvPr id="142340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4F4109F2-0AE5-4137-9781-A845D085038A}" type="slidenum">
              <a:rPr lang="zh-CN" altLang="zh-CN" sz="1200">
                <a:solidFill>
                  <a:prstClr val="black"/>
                </a:solidFill>
              </a:rPr>
              <a:t>11</a:t>
            </a:fld>
            <a:endParaRPr lang="zh-CN" altLang="zh-CN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21771C65-469C-4A78-ABE1-E0D489328D2A}" type="slidenum">
              <a:rPr lang="zh-CN" altLang="en-US">
                <a:solidFill>
                  <a:prstClr val="black"/>
                </a:solidFill>
              </a:rPr>
              <a:t>12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14438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44387" name="备注占位符 2"/>
          <p:cNvSpPr>
            <a:spLocks noGrp="1"/>
          </p:cNvSpPr>
          <p:nvPr>
            <p:ph type="body" idx="1"/>
          </p:nvPr>
        </p:nvSpPr>
        <p:spPr/>
        <p:txBody>
          <a:bodyPr anchor="ctr"/>
          <a:lstStyle/>
          <a:p>
            <a:endParaRPr lang="zh-CN" altLang="en-US"/>
          </a:p>
        </p:txBody>
      </p:sp>
      <p:sp>
        <p:nvSpPr>
          <p:cNvPr id="144388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64291F2B-F252-4411-B784-67342A8C6C39}" type="slidenum">
              <a:rPr lang="zh-CN" altLang="zh-CN" sz="1200">
                <a:solidFill>
                  <a:prstClr val="black"/>
                </a:solidFill>
              </a:rPr>
              <a:t>12</a:t>
            </a:fld>
            <a:endParaRPr lang="zh-CN" altLang="zh-CN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0616C256-2860-41FC-BC82-590372F540FA}" type="slidenum">
              <a:rPr lang="zh-CN" altLang="en-US">
                <a:solidFill>
                  <a:prstClr val="black"/>
                </a:solidFill>
              </a:rPr>
              <a:t>13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146434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46435" name="备注占位符 2"/>
          <p:cNvSpPr>
            <a:spLocks noGrp="1"/>
          </p:cNvSpPr>
          <p:nvPr>
            <p:ph type="body" idx="1"/>
          </p:nvPr>
        </p:nvSpPr>
        <p:spPr/>
        <p:txBody>
          <a:bodyPr anchor="ctr"/>
          <a:lstStyle/>
          <a:p>
            <a:endParaRPr lang="zh-CN" altLang="en-US"/>
          </a:p>
        </p:txBody>
      </p:sp>
      <p:sp>
        <p:nvSpPr>
          <p:cNvPr id="146436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7C606F0B-4B7D-4BAF-8714-D508F4EB92AD}" type="slidenum">
              <a:rPr lang="zh-CN" altLang="zh-CN" sz="1200">
                <a:solidFill>
                  <a:prstClr val="black"/>
                </a:solidFill>
              </a:rPr>
              <a:t>13</a:t>
            </a:fld>
            <a:endParaRPr lang="zh-CN" altLang="zh-CN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70AC5F3D-5061-41B0-9D3A-0AFA6F800CA8}" type="slidenum">
              <a:rPr lang="zh-CN" altLang="en-US">
                <a:solidFill>
                  <a:prstClr val="black"/>
                </a:solidFill>
              </a:rPr>
              <a:t>14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14848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48483" name="备注占位符 2"/>
          <p:cNvSpPr>
            <a:spLocks noGrp="1"/>
          </p:cNvSpPr>
          <p:nvPr>
            <p:ph type="body" idx="1"/>
          </p:nvPr>
        </p:nvSpPr>
        <p:spPr/>
        <p:txBody>
          <a:bodyPr anchor="ctr"/>
          <a:lstStyle/>
          <a:p>
            <a:endParaRPr lang="zh-CN" altLang="en-US"/>
          </a:p>
        </p:txBody>
      </p:sp>
      <p:sp>
        <p:nvSpPr>
          <p:cNvPr id="148484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AD3FB723-6B76-48E0-999F-03FE60EE1F6C}" type="slidenum">
              <a:rPr lang="zh-CN" altLang="zh-CN" sz="1200">
                <a:solidFill>
                  <a:prstClr val="black"/>
                </a:solidFill>
              </a:rPr>
              <a:t>14</a:t>
            </a:fld>
            <a:endParaRPr lang="zh-CN" altLang="zh-CN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FA331E78-D7F6-47C9-9D59-EE428C041F48}" type="slidenum">
              <a:rPr lang="zh-CN" altLang="en-US">
                <a:solidFill>
                  <a:prstClr val="black"/>
                </a:solidFill>
              </a:rPr>
              <a:t>15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15053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50531" name="备注占位符 2"/>
          <p:cNvSpPr>
            <a:spLocks noGrp="1"/>
          </p:cNvSpPr>
          <p:nvPr>
            <p:ph type="body" idx="1"/>
          </p:nvPr>
        </p:nvSpPr>
        <p:spPr/>
        <p:txBody>
          <a:bodyPr anchor="ctr"/>
          <a:lstStyle/>
          <a:p>
            <a:endParaRPr lang="zh-CN" altLang="en-US"/>
          </a:p>
        </p:txBody>
      </p:sp>
      <p:sp>
        <p:nvSpPr>
          <p:cNvPr id="150532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4B388A0F-F2D3-4957-86E7-EC51D620A754}" type="slidenum">
              <a:rPr lang="zh-CN" altLang="zh-CN" sz="1200">
                <a:solidFill>
                  <a:prstClr val="black"/>
                </a:solidFill>
              </a:rPr>
              <a:t>15</a:t>
            </a:fld>
            <a:endParaRPr lang="zh-CN" altLang="zh-CN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2276475"/>
            <a:ext cx="5327650" cy="147002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zh-CN" altLang="en-US" noProof="0" smtClean="0"/>
              <a:t>单击此处编辑母版标题样式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9750" y="3789363"/>
            <a:ext cx="5327650" cy="792162"/>
          </a:xfr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noProof="0" smtClean="0"/>
              <a:t>单击此处编辑母版副标题样式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A1CC3A1-79FC-41C2-9686-BAA5C82F60AB}" type="slidenum">
              <a:rPr lang="zh-CN" altLang="en-US">
                <a:solidFill>
                  <a:srgbClr val="000000"/>
                </a:solidFill>
              </a:r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5601E5-71D4-42CD-B0A9-FDE01D8F0566}" type="slidenum">
              <a:rPr lang="zh-CN" altLang="en-US">
                <a:solidFill>
                  <a:srgbClr val="000000"/>
                </a:solidFill>
              </a:r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3050" y="188913"/>
            <a:ext cx="2063750" cy="593725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28625" y="188913"/>
            <a:ext cx="6042025" cy="593725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7D1087-1A9E-4875-B67E-32CA501F167B}" type="slidenum">
              <a:rPr lang="zh-CN" altLang="en-US">
                <a:solidFill>
                  <a:srgbClr val="000000"/>
                </a:solidFill>
              </a:r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8625" y="188913"/>
            <a:ext cx="8229600" cy="65405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357313"/>
            <a:ext cx="4038600" cy="476885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48200" y="1357313"/>
            <a:ext cx="4038600" cy="230822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48200" y="3817938"/>
            <a:ext cx="4038600" cy="230822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305050" cy="365125"/>
          </a:xfrm>
        </p:spPr>
        <p:txBody>
          <a:bodyPr/>
          <a:lstStyle>
            <a:lvl1pPr>
              <a:defRPr/>
            </a:lvl1pPr>
          </a:lstStyle>
          <a:p>
            <a:fld id="{3859955D-F079-4339-A8F1-F9506C932296}" type="slidenum">
              <a:rPr lang="zh-CN" altLang="en-US">
                <a:solidFill>
                  <a:srgbClr val="000000"/>
                </a:solidFill>
              </a:r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 descr="图片1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  <p:sp>
        <p:nvSpPr>
          <p:cNvPr id="4099" name="Rectangle 27"/>
          <p:cNvSpPr>
            <a:spLocks noGrp="1" noChangeArrowheads="1"/>
          </p:cNvSpPr>
          <p:nvPr>
            <p:ph type="ctrTitle"/>
          </p:nvPr>
        </p:nvSpPr>
        <p:spPr>
          <a:xfrm>
            <a:off x="3276600" y="2060575"/>
            <a:ext cx="5399088" cy="962025"/>
          </a:xfrm>
        </p:spPr>
        <p:txBody>
          <a:bodyPr/>
          <a:lstStyle>
            <a:lvl1pPr>
              <a:defRPr sz="3400"/>
            </a:lvl1pPr>
          </a:lstStyle>
          <a:p>
            <a:pPr lvl="0"/>
            <a:r>
              <a:rPr lang="zh-CN" altLang="en-US" noProof="0" smtClean="0"/>
              <a:t>单击此处编辑母版标题样式</a:t>
            </a:r>
          </a:p>
        </p:txBody>
      </p:sp>
      <p:sp>
        <p:nvSpPr>
          <p:cNvPr id="4100" name="Rectangle 31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3276600" y="3021013"/>
            <a:ext cx="5399088" cy="407987"/>
          </a:xfrm>
        </p:spPr>
        <p:txBody>
          <a:bodyPr anchor="ctr"/>
          <a:lstStyle>
            <a:lvl1pPr marL="0" indent="0" algn="r">
              <a:buFont typeface="Wingdings" panose="05000000000000000000" pitchFamily="2" charset="2"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noProof="0" smtClean="0"/>
              <a:t>单击添加署名或公司信息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en-US">
                <a:solidFill>
                  <a:srgbClr val="000000"/>
                </a:solidFill>
              </a:rPr>
              <a:t>Page </a:t>
            </a:r>
            <a:r>
              <a:rPr lang="de-DE" altLang="en-US">
                <a:solidFill>
                  <a:srgbClr val="000000"/>
                </a:solidFill>
                <a:sym typeface="MS UI Gothic" panose="020B0600070205080204" pitchFamily="34" charset="-128"/>
              </a:rPr>
              <a:t></a:t>
            </a:r>
            <a:r>
              <a:rPr lang="de-DE" altLang="en-US">
                <a:solidFill>
                  <a:srgbClr val="000000"/>
                </a:solidFill>
              </a:rPr>
              <a:t> </a:t>
            </a:r>
            <a:fld id="{2CE44E66-F514-4699-A633-A5800F445ECB}" type="slidenum">
              <a:rPr lang="zh-CN" altLang="en-US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en-US">
                <a:solidFill>
                  <a:srgbClr val="000000"/>
                </a:solidFill>
              </a:rPr>
              <a:t>Page </a:t>
            </a:r>
            <a:r>
              <a:rPr lang="de-DE" altLang="en-US">
                <a:solidFill>
                  <a:srgbClr val="000000"/>
                </a:solidFill>
                <a:sym typeface="MS UI Gothic" panose="020B0600070205080204" pitchFamily="34" charset="-128"/>
              </a:rPr>
              <a:t></a:t>
            </a:r>
            <a:r>
              <a:rPr lang="de-DE" altLang="en-US">
                <a:solidFill>
                  <a:srgbClr val="000000"/>
                </a:solidFill>
              </a:rPr>
              <a:t> </a:t>
            </a:r>
            <a:fld id="{EB77078A-E064-4375-8061-2AE93F21C1B8}" type="slidenum">
              <a:rPr lang="zh-CN" altLang="en-US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68313" y="1339850"/>
            <a:ext cx="4027487" cy="5183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339850"/>
            <a:ext cx="4027488" cy="5183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en-US">
                <a:solidFill>
                  <a:srgbClr val="000000"/>
                </a:solidFill>
              </a:rPr>
              <a:t>Page </a:t>
            </a:r>
            <a:r>
              <a:rPr lang="de-DE" altLang="en-US">
                <a:solidFill>
                  <a:srgbClr val="000000"/>
                </a:solidFill>
                <a:sym typeface="MS UI Gothic" panose="020B0600070205080204" pitchFamily="34" charset="-128"/>
              </a:rPr>
              <a:t></a:t>
            </a:r>
            <a:r>
              <a:rPr lang="de-DE" altLang="en-US">
                <a:solidFill>
                  <a:srgbClr val="000000"/>
                </a:solidFill>
              </a:rPr>
              <a:t> </a:t>
            </a:r>
            <a:fld id="{B24BE508-4A9B-48CC-A744-A525799E41B0}" type="slidenum">
              <a:rPr lang="zh-CN" altLang="en-US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en-US">
                <a:solidFill>
                  <a:srgbClr val="000000"/>
                </a:solidFill>
              </a:rPr>
              <a:t>Page </a:t>
            </a:r>
            <a:r>
              <a:rPr lang="de-DE" altLang="en-US">
                <a:solidFill>
                  <a:srgbClr val="000000"/>
                </a:solidFill>
                <a:sym typeface="MS UI Gothic" panose="020B0600070205080204" pitchFamily="34" charset="-128"/>
              </a:rPr>
              <a:t></a:t>
            </a:r>
            <a:r>
              <a:rPr lang="de-DE" altLang="en-US">
                <a:solidFill>
                  <a:srgbClr val="000000"/>
                </a:solidFill>
              </a:rPr>
              <a:t> </a:t>
            </a:r>
            <a:fld id="{0AF3EEAA-FCF8-4341-B455-BDA28F9346BB}" type="slidenum">
              <a:rPr lang="zh-CN" altLang="en-US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en-US">
                <a:solidFill>
                  <a:srgbClr val="000000"/>
                </a:solidFill>
              </a:rPr>
              <a:t>Page </a:t>
            </a:r>
            <a:r>
              <a:rPr lang="de-DE" altLang="en-US">
                <a:solidFill>
                  <a:srgbClr val="000000"/>
                </a:solidFill>
                <a:sym typeface="MS UI Gothic" panose="020B0600070205080204" pitchFamily="34" charset="-128"/>
              </a:rPr>
              <a:t></a:t>
            </a:r>
            <a:r>
              <a:rPr lang="de-DE" altLang="en-US">
                <a:solidFill>
                  <a:srgbClr val="000000"/>
                </a:solidFill>
              </a:rPr>
              <a:t> </a:t>
            </a:r>
            <a:fld id="{E07342EB-4BC7-46BA-A4A6-5B34FEA53217}" type="slidenum">
              <a:rPr lang="zh-CN" altLang="en-US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en-US">
                <a:solidFill>
                  <a:srgbClr val="000000"/>
                </a:solidFill>
              </a:rPr>
              <a:t>Page </a:t>
            </a:r>
            <a:r>
              <a:rPr lang="de-DE" altLang="en-US">
                <a:solidFill>
                  <a:srgbClr val="000000"/>
                </a:solidFill>
                <a:sym typeface="MS UI Gothic" panose="020B0600070205080204" pitchFamily="34" charset="-128"/>
              </a:rPr>
              <a:t></a:t>
            </a:r>
            <a:r>
              <a:rPr lang="de-DE" altLang="en-US">
                <a:solidFill>
                  <a:srgbClr val="000000"/>
                </a:solidFill>
              </a:rPr>
              <a:t> </a:t>
            </a:r>
            <a:fld id="{FAA8DF05-E385-44F2-AC4C-22A4F22543D4}" type="slidenum">
              <a:rPr lang="zh-CN" altLang="en-US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FC502A-DA7C-4392-B726-99111BC5E454}" type="slidenum">
              <a:rPr lang="zh-CN" altLang="en-US">
                <a:solidFill>
                  <a:srgbClr val="000000"/>
                </a:solidFill>
              </a:r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en-US">
                <a:solidFill>
                  <a:srgbClr val="000000"/>
                </a:solidFill>
              </a:rPr>
              <a:t>Page </a:t>
            </a:r>
            <a:r>
              <a:rPr lang="de-DE" altLang="en-US">
                <a:solidFill>
                  <a:srgbClr val="000000"/>
                </a:solidFill>
                <a:sym typeface="MS UI Gothic" panose="020B0600070205080204" pitchFamily="34" charset="-128"/>
              </a:rPr>
              <a:t></a:t>
            </a:r>
            <a:r>
              <a:rPr lang="de-DE" altLang="en-US">
                <a:solidFill>
                  <a:srgbClr val="000000"/>
                </a:solidFill>
              </a:rPr>
              <a:t> </a:t>
            </a:r>
            <a:fld id="{7F58F1E9-24F7-43E3-8B01-0924B9F13749}" type="slidenum">
              <a:rPr lang="zh-CN" altLang="en-US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en-US">
                <a:solidFill>
                  <a:srgbClr val="000000"/>
                </a:solidFill>
              </a:rPr>
              <a:t>Page </a:t>
            </a:r>
            <a:r>
              <a:rPr lang="de-DE" altLang="en-US">
                <a:solidFill>
                  <a:srgbClr val="000000"/>
                </a:solidFill>
                <a:sym typeface="MS UI Gothic" panose="020B0600070205080204" pitchFamily="34" charset="-128"/>
              </a:rPr>
              <a:t></a:t>
            </a:r>
            <a:r>
              <a:rPr lang="de-DE" altLang="en-US">
                <a:solidFill>
                  <a:srgbClr val="000000"/>
                </a:solidFill>
              </a:rPr>
              <a:t> </a:t>
            </a:r>
            <a:fld id="{BA933FDD-2BEA-4C11-9D32-BA86D21A178A}" type="slidenum">
              <a:rPr lang="zh-CN" altLang="en-US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en-US">
                <a:solidFill>
                  <a:srgbClr val="000000"/>
                </a:solidFill>
              </a:rPr>
              <a:t>Page </a:t>
            </a:r>
            <a:r>
              <a:rPr lang="de-DE" altLang="en-US">
                <a:solidFill>
                  <a:srgbClr val="000000"/>
                </a:solidFill>
                <a:sym typeface="MS UI Gothic" panose="020B0600070205080204" pitchFamily="34" charset="-128"/>
              </a:rPr>
              <a:t></a:t>
            </a:r>
            <a:r>
              <a:rPr lang="de-DE" altLang="en-US">
                <a:solidFill>
                  <a:srgbClr val="000000"/>
                </a:solidFill>
              </a:rPr>
              <a:t> </a:t>
            </a:r>
            <a:fld id="{40AA8904-A322-4B32-92B9-622D2D49D076}" type="slidenum">
              <a:rPr lang="zh-CN" altLang="en-US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4638" y="188913"/>
            <a:ext cx="2051050" cy="63341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68313" y="188913"/>
            <a:ext cx="6003925" cy="63341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en-US">
                <a:solidFill>
                  <a:srgbClr val="000000"/>
                </a:solidFill>
              </a:rPr>
              <a:t>Page </a:t>
            </a:r>
            <a:r>
              <a:rPr lang="de-DE" altLang="en-US">
                <a:solidFill>
                  <a:srgbClr val="000000"/>
                </a:solidFill>
                <a:sym typeface="MS UI Gothic" panose="020B0600070205080204" pitchFamily="34" charset="-128"/>
              </a:rPr>
              <a:t></a:t>
            </a:r>
            <a:r>
              <a:rPr lang="de-DE" altLang="en-US">
                <a:solidFill>
                  <a:srgbClr val="000000"/>
                </a:solidFill>
              </a:rPr>
              <a:t> </a:t>
            </a:r>
            <a:fld id="{19A08738-A830-47C1-B56C-080C6AB43CB0}" type="slidenum">
              <a:rPr lang="zh-CN" altLang="en-US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357313"/>
            <a:ext cx="4038600" cy="4768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357313"/>
            <a:ext cx="4038600" cy="4768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8155C0-E85E-474F-A974-D92FE6FBA041}" type="slidenum">
              <a:rPr lang="zh-CN" altLang="en-US">
                <a:solidFill>
                  <a:srgbClr val="000000"/>
                </a:solidFill>
              </a:r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84829A-D3FD-4ED0-B4DB-67FE5BE8E948}" type="slidenum">
              <a:rPr lang="zh-CN" altLang="en-US">
                <a:solidFill>
                  <a:srgbClr val="000000"/>
                </a:solidFill>
              </a:r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C60D04-91F9-4A4C-9EC1-7FE37177F7B6}" type="slidenum">
              <a:rPr lang="zh-CN" altLang="en-US">
                <a:solidFill>
                  <a:srgbClr val="000000"/>
                </a:solidFill>
              </a:r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52E599-A99F-4308-A0AE-E06957334960}" type="slidenum">
              <a:rPr lang="zh-CN" altLang="en-US">
                <a:solidFill>
                  <a:srgbClr val="000000"/>
                </a:solidFill>
              </a:r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850EA0-29FF-4010-AB3C-DF76E96D8982}" type="slidenum">
              <a:rPr lang="zh-CN" altLang="en-US">
                <a:solidFill>
                  <a:srgbClr val="000000"/>
                </a:solidFill>
              </a:r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7F7192-1C9A-4845-8470-A598C1688B54}" type="slidenum">
              <a:rPr lang="zh-CN" altLang="en-US">
                <a:solidFill>
                  <a:srgbClr val="000000"/>
                </a:solidFill>
              </a:r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428625" y="188913"/>
            <a:ext cx="8229600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614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57313"/>
            <a:ext cx="8229600" cy="476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614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>
              <a:defRPr sz="1200">
                <a:solidFill>
                  <a:srgbClr val="898989"/>
                </a:solidFill>
                <a:latin typeface="+mn-ea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/>
          </a:p>
        </p:txBody>
      </p:sp>
      <p:sp>
        <p:nvSpPr>
          <p:cNvPr id="614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200">
                <a:solidFill>
                  <a:srgbClr val="898989"/>
                </a:solidFill>
                <a:latin typeface="+mn-ea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/>
          </a:p>
        </p:txBody>
      </p:sp>
      <p:sp>
        <p:nvSpPr>
          <p:cNvPr id="615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3050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>
              <a:defRPr sz="1400">
                <a:latin typeface="+mn-ea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B616FC1-C582-47B1-B028-7F8E1BF1D4C3}" type="slidenum">
              <a:rPr lang="zh-CN" altLang="en-US">
                <a:solidFill>
                  <a:srgbClr val="000000"/>
                </a:solidFill>
              </a:r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华文细黑" panose="02010600040101010101" pitchFamily="2" charset="-122"/>
          <a:ea typeface="黑体" panose="02010609060101010101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华文细黑" panose="02010600040101010101" pitchFamily="2" charset="-122"/>
          <a:ea typeface="黑体" panose="02010609060101010101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华文细黑" panose="02010600040101010101" pitchFamily="2" charset="-122"/>
          <a:ea typeface="黑体" panose="02010609060101010101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华文细黑" panose="02010600040101010101" pitchFamily="2" charset="-122"/>
          <a:ea typeface="黑体" panose="02010609060101010101" pitchFamily="2" charset="-122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华文细黑" panose="02010600040101010101" pitchFamily="2" charset="-122"/>
          <a:ea typeface="黑体" panose="02010609060101010101" pitchFamily="2" charset="-122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华文细黑" panose="02010600040101010101" pitchFamily="2" charset="-122"/>
          <a:ea typeface="黑体" panose="02010609060101010101" pitchFamily="2" charset="-122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华文细黑" panose="02010600040101010101" pitchFamily="2" charset="-122"/>
          <a:ea typeface="黑体" panose="02010609060101010101" pitchFamily="2" charset="-122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华文细黑" panose="02010600040101010101" pitchFamily="2" charset="-122"/>
          <a:ea typeface="黑体" panose="0201060906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 descr="图片1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13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  <p:sp>
        <p:nvSpPr>
          <p:cNvPr id="3075" name="Rectangle 3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339850"/>
            <a:ext cx="8207375" cy="518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68313" y="6524625"/>
            <a:ext cx="1439862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000" b="1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altLang="en-US">
                <a:solidFill>
                  <a:srgbClr val="000000"/>
                </a:solidFill>
                <a:ea typeface="宋体" panose="02010600030101010101" pitchFamily="2" charset="-122"/>
              </a:rPr>
              <a:t>Page </a:t>
            </a:r>
            <a:r>
              <a:rPr lang="de-DE" altLang="en-US">
                <a:solidFill>
                  <a:srgbClr val="000000"/>
                </a:solidFill>
                <a:ea typeface="宋体" panose="02010600030101010101" pitchFamily="2" charset="-122"/>
                <a:sym typeface="MS UI Gothic" panose="020B0600070205080204" pitchFamily="34" charset="-128"/>
              </a:rPr>
              <a:t></a:t>
            </a:r>
            <a:r>
              <a:rPr lang="de-DE" altLang="en-US">
                <a:solidFill>
                  <a:srgbClr val="000000"/>
                </a:solidFill>
                <a:ea typeface="宋体" panose="02010600030101010101" pitchFamily="2" charset="-122"/>
              </a:rPr>
              <a:t> </a:t>
            </a:r>
            <a:fld id="{7C9A8FE3-1FA4-40C1-82CA-5FB914B442E2}" type="slidenum">
              <a:rPr lang="zh-CN" altLang="en-US">
                <a:solidFill>
                  <a:srgbClr val="000000"/>
                </a:solidFill>
                <a:ea typeface="宋体" panose="02010600030101010101" pitchFamily="2" charset="-122"/>
              </a:rPr>
              <a:t>‹#›</a:t>
            </a:fld>
            <a:endParaRPr lang="en-US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  <p:sp>
        <p:nvSpPr>
          <p:cNvPr id="3077" name="Rectangle 27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88913"/>
            <a:ext cx="8207375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r" rtl="0" fontAlgn="base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panose="020B0604020202020204" pitchFamily="34" charset="0"/>
          <a:ea typeface="黑体" panose="02010609060101010101" pitchFamily="2" charset="-122"/>
        </a:defRPr>
      </a:lvl2pPr>
      <a:lvl3pPr algn="r" rtl="0" fontAlgn="base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panose="020B0604020202020204" pitchFamily="34" charset="0"/>
          <a:ea typeface="黑体" panose="02010609060101010101" pitchFamily="2" charset="-122"/>
        </a:defRPr>
      </a:lvl3pPr>
      <a:lvl4pPr algn="r" rtl="0" fontAlgn="base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panose="020B0604020202020204" pitchFamily="34" charset="0"/>
          <a:ea typeface="黑体" panose="02010609060101010101" pitchFamily="2" charset="-122"/>
        </a:defRPr>
      </a:lvl4pPr>
      <a:lvl5pPr algn="r" rtl="0" fontAlgn="base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panose="020B0604020202020204" pitchFamily="34" charset="0"/>
          <a:ea typeface="黑体" panose="02010609060101010101" pitchFamily="2" charset="-122"/>
        </a:defRPr>
      </a:lvl5pPr>
      <a:lvl6pPr marL="457200" algn="r" rtl="0" fontAlgn="base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panose="020B0604020202020204" pitchFamily="34" charset="0"/>
          <a:ea typeface="黑体" panose="02010609060101010101" pitchFamily="2" charset="-122"/>
        </a:defRPr>
      </a:lvl6pPr>
      <a:lvl7pPr marL="914400" algn="r" rtl="0" fontAlgn="base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panose="020B0604020202020204" pitchFamily="34" charset="0"/>
          <a:ea typeface="黑体" panose="02010609060101010101" pitchFamily="2" charset="-122"/>
        </a:defRPr>
      </a:lvl7pPr>
      <a:lvl8pPr marL="1371600" algn="r" rtl="0" fontAlgn="base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panose="020B0604020202020204" pitchFamily="34" charset="0"/>
          <a:ea typeface="黑体" panose="02010609060101010101" pitchFamily="2" charset="-122"/>
        </a:defRPr>
      </a:lvl8pPr>
      <a:lvl9pPr marL="1828800" algn="r" rtl="0" fontAlgn="base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panose="020B0604020202020204" pitchFamily="34" charset="0"/>
          <a:ea typeface="黑体" panose="02010609060101010101" pitchFamily="2" charset="-122"/>
        </a:defRPr>
      </a:lvl9pPr>
    </p:titleStyle>
    <p:bodyStyle>
      <a:lvl1pPr marL="342900" indent="-342900" algn="l" rtl="0" fontAlgn="base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n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n"/>
        <a:defRPr b="1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1600" b="1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n"/>
        <a:defRPr sz="1400" b="1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jpeg"/><Relationship Id="rId2" Type="http://schemas.openxmlformats.org/officeDocument/2006/relationships/audio" Target="file:///H:\&#22278;&#26609;&#30340;&#35748;&#35782;&#35838;&#20214;\&#26032;&#24314;&#25991;&#20214;&#22841;\&#24773;&#32536;%20&#24456;&#26377;&#33410;&#22863;&#30340;&#32431;&#38899;&#20048;%20&#26377;&#21161;&#30561;&#30496;&#30340;&#21727;%20xalzx999.mp3" TargetMode="External"/><Relationship Id="rId1" Type="http://schemas.microsoft.com/office/2007/relationships/media" Target="file:///H:\&#22278;&#26609;&#30340;&#35748;&#35782;&#35838;&#20214;\&#26032;&#24314;&#25991;&#20214;&#22841;\&#24773;&#32536;%20&#24456;&#26377;&#33410;&#22863;&#30340;&#32431;&#38899;&#20048;%20&#26377;&#21161;&#30561;&#30496;&#30340;&#21727;%20xalzx999.mp3" TargetMode="External"/><Relationship Id="rId6" Type="http://schemas.openxmlformats.org/officeDocument/2006/relationships/slide" Target="slide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slide" Target="slid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slide" Target="slid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slide" Target="slid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slide" Target="slid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slide" Target="slid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slide" Target="slide2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6.jpeg"/><Relationship Id="rId4" Type="http://schemas.openxmlformats.org/officeDocument/2006/relationships/slide" Target="slide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6.jpeg"/><Relationship Id="rId5" Type="http://schemas.openxmlformats.org/officeDocument/2006/relationships/slide" Target="slide2.xml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1.vml"/><Relationship Id="rId6" Type="http://schemas.openxmlformats.org/officeDocument/2006/relationships/slide" Target="slide2.xml"/><Relationship Id="rId5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audio" Target="../media/audio1.wav"/><Relationship Id="rId7" Type="http://schemas.openxmlformats.org/officeDocument/2006/relationships/slide" Target="slide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hyperlink" Target="http://www.ktedu.com.cn/Photo/kejiansheji/jianmiesheji/200609/12.html" TargetMode="External"/><Relationship Id="rId4" Type="http://schemas.openxmlformats.org/officeDocument/2006/relationships/audio" Target="../media/audio5.wav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audio" Target="../media/audio1.wav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ktedu.com.cn/Photo/kejiansheji/jianmiesheji/200609/12.html" TargetMode="External"/><Relationship Id="rId5" Type="http://schemas.openxmlformats.org/officeDocument/2006/relationships/audio" Target="../media/audio4.wav"/><Relationship Id="rId4" Type="http://schemas.openxmlformats.org/officeDocument/2006/relationships/audio" Target="../media/audio6.wav"/><Relationship Id="rId9" Type="http://schemas.openxmlformats.org/officeDocument/2006/relationships/image" Target="../media/image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slide" Target="slide2.xml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7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5.png"/><Relationship Id="rId4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5.png"/><Relationship Id="rId4" Type="http://schemas.openxmlformats.org/officeDocument/2006/relationships/image" Target="../media/image1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9.xml"/><Relationship Id="rId6" Type="http://schemas.openxmlformats.org/officeDocument/2006/relationships/slide" Target="slide2.xml"/><Relationship Id="rId5" Type="http://schemas.openxmlformats.org/officeDocument/2006/relationships/image" Target="../media/image5.png"/><Relationship Id="rId4" Type="http://schemas.openxmlformats.org/officeDocument/2006/relationships/audio" Target="../media/audio8.wav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15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8.png"/><Relationship Id="rId7" Type="http://schemas.openxmlformats.org/officeDocument/2006/relationships/slide" Target="slide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audio" Target="../media/audio9.wav"/><Relationship Id="rId7" Type="http://schemas.openxmlformats.org/officeDocument/2006/relationships/slide" Target="slide2.xml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audio" Target="../media/audio4.wav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1.png"/><Relationship Id="rId5" Type="http://schemas.openxmlformats.org/officeDocument/2006/relationships/audio" Target="../media/audio9.wav"/><Relationship Id="rId4" Type="http://schemas.openxmlformats.org/officeDocument/2006/relationships/audio" Target="../media/audio10.wav"/><Relationship Id="rId9" Type="http://schemas.openxmlformats.org/officeDocument/2006/relationships/image" Target="../media/image6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2.jpeg"/><Relationship Id="rId7" Type="http://schemas.openxmlformats.org/officeDocument/2006/relationships/slide" Target="slide2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slide" Target="slide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slide" Target="slide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slide" Target="slide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slide" Target="slide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slide" Target="slide2.xml"/><Relationship Id="rId4" Type="http://schemas.openxmlformats.org/officeDocument/2006/relationships/image" Target="../media/image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slide" Target="slide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52" name="情缘 很有节奏的纯音乐 有助睡眠的哟 xalzx999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6308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7" name="AutoShape 5"/>
          <p:cNvSpPr>
            <a:spLocks noChangeArrowheads="1"/>
          </p:cNvSpPr>
          <p:nvPr/>
        </p:nvSpPr>
        <p:spPr bwMode="auto">
          <a:xfrm rot="2700000">
            <a:off x="3680997" y="3415898"/>
            <a:ext cx="1730375" cy="1730375"/>
          </a:xfrm>
          <a:prstGeom prst="roundRect">
            <a:avLst>
              <a:gd name="adj" fmla="val 4199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440" name="AutoShape 8"/>
          <p:cNvSpPr>
            <a:spLocks noChangeArrowheads="1"/>
          </p:cNvSpPr>
          <p:nvPr/>
        </p:nvSpPr>
        <p:spPr bwMode="auto">
          <a:xfrm rot="13500000">
            <a:off x="3083303" y="4848617"/>
            <a:ext cx="1558925" cy="185738"/>
          </a:xfrm>
          <a:custGeom>
            <a:avLst/>
            <a:gdLst>
              <a:gd name="G0" fmla="+- 0 0 0"/>
              <a:gd name="G1" fmla="+- 21600 0 0"/>
              <a:gd name="G2" fmla="*/ 0 1 2"/>
              <a:gd name="G3" fmla="+- 21600 0 G2"/>
              <a:gd name="G4" fmla="+/ 0 21600 2"/>
              <a:gd name="G5" fmla="+/ G1 0 2"/>
              <a:gd name="G6" fmla="*/ 21600 21600 0"/>
              <a:gd name="G7" fmla="*/ G6 1 2"/>
              <a:gd name="G8" fmla="+- 21600 0 G7"/>
              <a:gd name="G9" fmla="*/ 21600 1 2"/>
              <a:gd name="G10" fmla="+- 0 0 G9"/>
              <a:gd name="G11" fmla="?: G10 G8 0"/>
              <a:gd name="G12" fmla="?: G10 G7 21600"/>
              <a:gd name="T0" fmla="*/ 21600 w 21600"/>
              <a:gd name="T1" fmla="*/ 10800 h 21600"/>
              <a:gd name="T2" fmla="*/ 10800 w 21600"/>
              <a:gd name="T3" fmla="*/ 21600 h 21600"/>
              <a:gd name="T4" fmla="*/ 0 w 21600"/>
              <a:gd name="T5" fmla="*/ 10800 h 21600"/>
              <a:gd name="T6" fmla="*/ 10800 w 21600"/>
              <a:gd name="T7" fmla="*/ 0 h 21600"/>
              <a:gd name="T8" fmla="*/ 1800 w 21600"/>
              <a:gd name="T9" fmla="*/ 1800 h 21600"/>
              <a:gd name="T10" fmla="*/ 19800 w 21600"/>
              <a:gd name="T11" fmla="*/ 19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chemeClr val="accent1">
                  <a:alpha val="5000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441" name="AutoShape 9"/>
          <p:cNvSpPr>
            <a:spLocks noChangeArrowheads="1"/>
          </p:cNvSpPr>
          <p:nvPr/>
        </p:nvSpPr>
        <p:spPr bwMode="auto">
          <a:xfrm rot="2700000">
            <a:off x="4442203" y="3499242"/>
            <a:ext cx="1558925" cy="185738"/>
          </a:xfrm>
          <a:custGeom>
            <a:avLst/>
            <a:gdLst>
              <a:gd name="G0" fmla="+- 0 0 0"/>
              <a:gd name="G1" fmla="+- 21600 0 0"/>
              <a:gd name="G2" fmla="*/ 0 1 2"/>
              <a:gd name="G3" fmla="+- 21600 0 G2"/>
              <a:gd name="G4" fmla="+/ 0 21600 2"/>
              <a:gd name="G5" fmla="+/ G1 0 2"/>
              <a:gd name="G6" fmla="*/ 21600 21600 0"/>
              <a:gd name="G7" fmla="*/ G6 1 2"/>
              <a:gd name="G8" fmla="+- 21600 0 G7"/>
              <a:gd name="G9" fmla="*/ 21600 1 2"/>
              <a:gd name="G10" fmla="+- 0 0 G9"/>
              <a:gd name="G11" fmla="?: G10 G8 0"/>
              <a:gd name="G12" fmla="?: G10 G7 21600"/>
              <a:gd name="T0" fmla="*/ 21600 w 21600"/>
              <a:gd name="T1" fmla="*/ 10800 h 21600"/>
              <a:gd name="T2" fmla="*/ 10800 w 21600"/>
              <a:gd name="T3" fmla="*/ 21600 h 21600"/>
              <a:gd name="T4" fmla="*/ 0 w 21600"/>
              <a:gd name="T5" fmla="*/ 10800 h 21600"/>
              <a:gd name="T6" fmla="*/ 10800 w 21600"/>
              <a:gd name="T7" fmla="*/ 0 h 21600"/>
              <a:gd name="T8" fmla="*/ 1800 w 21600"/>
              <a:gd name="T9" fmla="*/ 1800 h 21600"/>
              <a:gd name="T10" fmla="*/ 19800 w 21600"/>
              <a:gd name="T11" fmla="*/ 19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chemeClr val="accent1">
                  <a:alpha val="5000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442" name="AutoShape 10"/>
          <p:cNvSpPr>
            <a:spLocks noChangeArrowheads="1"/>
          </p:cNvSpPr>
          <p:nvPr/>
        </p:nvSpPr>
        <p:spPr bwMode="auto">
          <a:xfrm rot="18900000" flipH="1">
            <a:off x="3086478" y="3499242"/>
            <a:ext cx="1558925" cy="185738"/>
          </a:xfrm>
          <a:custGeom>
            <a:avLst/>
            <a:gdLst>
              <a:gd name="G0" fmla="+- 0 0 0"/>
              <a:gd name="G1" fmla="+- 21600 0 0"/>
              <a:gd name="G2" fmla="*/ 0 1 2"/>
              <a:gd name="G3" fmla="+- 21600 0 G2"/>
              <a:gd name="G4" fmla="+/ 0 21600 2"/>
              <a:gd name="G5" fmla="+/ G1 0 2"/>
              <a:gd name="G6" fmla="*/ 21600 21600 0"/>
              <a:gd name="G7" fmla="*/ G6 1 2"/>
              <a:gd name="G8" fmla="+- 21600 0 G7"/>
              <a:gd name="G9" fmla="*/ 21600 1 2"/>
              <a:gd name="G10" fmla="+- 0 0 G9"/>
              <a:gd name="G11" fmla="?: G10 G8 0"/>
              <a:gd name="G12" fmla="?: G10 G7 21600"/>
              <a:gd name="T0" fmla="*/ 21600 w 21600"/>
              <a:gd name="T1" fmla="*/ 10800 h 21600"/>
              <a:gd name="T2" fmla="*/ 10800 w 21600"/>
              <a:gd name="T3" fmla="*/ 21600 h 21600"/>
              <a:gd name="T4" fmla="*/ 0 w 21600"/>
              <a:gd name="T5" fmla="*/ 10800 h 21600"/>
              <a:gd name="T6" fmla="*/ 10800 w 21600"/>
              <a:gd name="T7" fmla="*/ 0 h 21600"/>
              <a:gd name="T8" fmla="*/ 1800 w 21600"/>
              <a:gd name="T9" fmla="*/ 1800 h 21600"/>
              <a:gd name="T10" fmla="*/ 19800 w 21600"/>
              <a:gd name="T11" fmla="*/ 19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chemeClr val="accent1">
                  <a:alpha val="5000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443" name="AutoShape 11"/>
          <p:cNvSpPr>
            <a:spLocks noChangeArrowheads="1"/>
          </p:cNvSpPr>
          <p:nvPr/>
        </p:nvSpPr>
        <p:spPr bwMode="auto">
          <a:xfrm rot="8100000" flipH="1">
            <a:off x="4435853" y="4848617"/>
            <a:ext cx="1558925" cy="185738"/>
          </a:xfrm>
          <a:custGeom>
            <a:avLst/>
            <a:gdLst>
              <a:gd name="G0" fmla="+- 0 0 0"/>
              <a:gd name="G1" fmla="+- 21600 0 0"/>
              <a:gd name="G2" fmla="*/ 0 1 2"/>
              <a:gd name="G3" fmla="+- 21600 0 G2"/>
              <a:gd name="G4" fmla="+/ 0 21600 2"/>
              <a:gd name="G5" fmla="+/ G1 0 2"/>
              <a:gd name="G6" fmla="*/ 21600 21600 0"/>
              <a:gd name="G7" fmla="*/ G6 1 2"/>
              <a:gd name="G8" fmla="+- 21600 0 G7"/>
              <a:gd name="G9" fmla="*/ 21600 1 2"/>
              <a:gd name="G10" fmla="+- 0 0 G9"/>
              <a:gd name="G11" fmla="?: G10 G8 0"/>
              <a:gd name="G12" fmla="?: G10 G7 21600"/>
              <a:gd name="T0" fmla="*/ 21600 w 21600"/>
              <a:gd name="T1" fmla="*/ 10800 h 21600"/>
              <a:gd name="T2" fmla="*/ 10800 w 21600"/>
              <a:gd name="T3" fmla="*/ 21600 h 21600"/>
              <a:gd name="T4" fmla="*/ 0 w 21600"/>
              <a:gd name="T5" fmla="*/ 10800 h 21600"/>
              <a:gd name="T6" fmla="*/ 10800 w 21600"/>
              <a:gd name="T7" fmla="*/ 0 h 21600"/>
              <a:gd name="T8" fmla="*/ 1800 w 21600"/>
              <a:gd name="T9" fmla="*/ 1800 h 21600"/>
              <a:gd name="T10" fmla="*/ 19800 w 21600"/>
              <a:gd name="T11" fmla="*/ 19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chemeClr val="accent1">
                  <a:alpha val="5000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447" name="WordArt 15"/>
          <p:cNvSpPr>
            <a:spLocks noChangeArrowheads="1" noChangeShapeType="1"/>
          </p:cNvSpPr>
          <p:nvPr/>
        </p:nvSpPr>
        <p:spPr bwMode="auto">
          <a:xfrm rot="32655">
            <a:off x="1055271" y="2015330"/>
            <a:ext cx="6981825" cy="2084388"/>
          </a:xfrm>
          <a:prstGeom prst="rect">
            <a:avLst/>
          </a:prstGeom>
        </p:spPr>
        <p:txBody>
          <a:bodyPr wrap="none" fromWordArt="1">
            <a:prstTxWarp prst="textDeflateTop">
              <a:avLst>
                <a:gd name="adj" fmla="val 29214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60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圆柱的</a:t>
            </a:r>
            <a:r>
              <a:rPr lang="zh-CN" altLang="en-US" sz="6000" b="1" kern="1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认识</a:t>
            </a:r>
            <a:endParaRPr lang="zh-CN" altLang="en-US" sz="6000" b="1" kern="1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18450" name="Picture 18" descr="ss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8013" y="5638800"/>
            <a:ext cx="915987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51" name="Picture 19" descr="9d33d4bc0f048f90b96348086ae4cfba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6092825"/>
            <a:ext cx="8636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矩形 11"/>
          <p:cNvSpPr/>
          <p:nvPr/>
        </p:nvSpPr>
        <p:spPr>
          <a:xfrm>
            <a:off x="3179363" y="5969678"/>
            <a:ext cx="277992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2000" b="1" kern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84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452"/>
                </p:tgtEl>
              </p:cMediaNode>
            </p:audio>
          </p:childTnLst>
        </p:cTn>
      </p:par>
    </p:tnLst>
    <p:bldLst>
      <p:bldP spid="18437" grpId="0" animBg="1"/>
      <p:bldP spid="18440" grpId="0" animBg="1"/>
      <p:bldP spid="18441" grpId="0" animBg="1"/>
      <p:bldP spid="18442" grpId="0" animBg="1"/>
      <p:bldP spid="18443" grpId="0" animBg="1"/>
      <p:bldP spid="1844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7" name="Rectangle 2"/>
          <p:cNvSpPr>
            <a:spLocks noChangeArrowheads="1"/>
          </p:cNvSpPr>
          <p:nvPr/>
        </p:nvSpPr>
        <p:spPr bwMode="auto">
          <a:xfrm>
            <a:off x="2020888" y="2286000"/>
            <a:ext cx="5791200" cy="1957388"/>
          </a:xfrm>
          <a:prstGeom prst="rect">
            <a:avLst/>
          </a:prstGeom>
          <a:solidFill>
            <a:schemeClr val="hlink"/>
          </a:solidFill>
          <a:ln w="2857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3600" b="1">
              <a:solidFill>
                <a:srgbClr val="000000"/>
              </a:solidFill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139268" name="Oval 3"/>
          <p:cNvSpPr>
            <a:spLocks noChangeArrowheads="1"/>
          </p:cNvSpPr>
          <p:nvPr/>
        </p:nvSpPr>
        <p:spPr bwMode="auto">
          <a:xfrm>
            <a:off x="4154488" y="4248150"/>
            <a:ext cx="1676400" cy="1674813"/>
          </a:xfrm>
          <a:prstGeom prst="ellipse">
            <a:avLst/>
          </a:prstGeom>
          <a:solidFill>
            <a:srgbClr val="FFCC99"/>
          </a:solidFill>
          <a:ln w="38100">
            <a:solidFill>
              <a:schemeClr val="tx1"/>
            </a:solidFill>
            <a:rou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3600" b="1">
              <a:solidFill>
                <a:srgbClr val="000000"/>
              </a:solidFill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139269" name="Text Box 4"/>
          <p:cNvSpPr txBox="1">
            <a:spLocks noChangeArrowheads="1"/>
          </p:cNvSpPr>
          <p:nvPr/>
        </p:nvSpPr>
        <p:spPr bwMode="auto">
          <a:xfrm>
            <a:off x="4611688" y="4953000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底面</a:t>
            </a:r>
          </a:p>
        </p:txBody>
      </p:sp>
      <p:grpSp>
        <p:nvGrpSpPr>
          <p:cNvPr id="139270" name="Group 5"/>
          <p:cNvGrpSpPr/>
          <p:nvPr/>
        </p:nvGrpSpPr>
        <p:grpSpPr bwMode="auto">
          <a:xfrm rot="3977352">
            <a:off x="2401888" y="609600"/>
            <a:ext cx="1676400" cy="1676400"/>
            <a:chOff x="0" y="0"/>
            <a:chExt cx="1056" cy="1008"/>
          </a:xfrm>
        </p:grpSpPr>
        <p:grpSp>
          <p:nvGrpSpPr>
            <p:cNvPr id="139271" name="Group 6"/>
            <p:cNvGrpSpPr/>
            <p:nvPr/>
          </p:nvGrpSpPr>
          <p:grpSpPr bwMode="auto">
            <a:xfrm>
              <a:off x="0" y="0"/>
              <a:ext cx="1056" cy="1008"/>
              <a:chOff x="0" y="0"/>
              <a:chExt cx="1056" cy="1008"/>
            </a:xfrm>
          </p:grpSpPr>
          <p:sp>
            <p:nvSpPr>
              <p:cNvPr id="139272" name="Oval 7"/>
              <p:cNvSpPr>
                <a:spLocks noChangeArrowheads="1"/>
              </p:cNvSpPr>
              <p:nvPr/>
            </p:nvSpPr>
            <p:spPr bwMode="auto">
              <a:xfrm flipV="1">
                <a:off x="0" y="0"/>
                <a:ext cx="1056" cy="1008"/>
              </a:xfrm>
              <a:prstGeom prst="ellipse">
                <a:avLst/>
              </a:prstGeom>
              <a:solidFill>
                <a:srgbClr val="FFCC99"/>
              </a:solidFill>
              <a:ln w="38100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3600" b="1">
                  <a:solidFill>
                    <a:srgbClr val="000000"/>
                  </a:solidFill>
                  <a:latin typeface="Arial" panose="020B0604020202020204" pitchFamily="34" charset="0"/>
                  <a:ea typeface="楷体_GB2312" pitchFamily="49" charset="-122"/>
                </a:endParaRPr>
              </a:p>
            </p:txBody>
          </p:sp>
          <p:sp>
            <p:nvSpPr>
              <p:cNvPr id="139273" name="Text Box 8"/>
              <p:cNvSpPr txBox="1">
                <a:spLocks noChangeArrowheads="1"/>
              </p:cNvSpPr>
              <p:nvPr/>
            </p:nvSpPr>
            <p:spPr bwMode="auto">
              <a:xfrm>
                <a:off x="288" y="432"/>
                <a:ext cx="528" cy="2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zh-CN" altLang="en-US" sz="24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底面</a:t>
                </a:r>
              </a:p>
            </p:txBody>
          </p:sp>
        </p:grpSp>
        <p:sp>
          <p:nvSpPr>
            <p:cNvPr id="139274" name="Line 9"/>
            <p:cNvSpPr>
              <a:spLocks noChangeShapeType="1"/>
            </p:cNvSpPr>
            <p:nvPr/>
          </p:nvSpPr>
          <p:spPr bwMode="auto">
            <a:xfrm>
              <a:off x="528" y="816"/>
              <a:ext cx="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139275" name="Line 10"/>
          <p:cNvSpPr>
            <a:spLocks noChangeShapeType="1"/>
          </p:cNvSpPr>
          <p:nvPr/>
        </p:nvSpPr>
        <p:spPr bwMode="auto">
          <a:xfrm>
            <a:off x="2020888" y="2286000"/>
            <a:ext cx="12192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39276" name="未知"/>
          <p:cNvSpPr/>
          <p:nvPr/>
        </p:nvSpPr>
        <p:spPr bwMode="auto">
          <a:xfrm>
            <a:off x="2478088" y="1785938"/>
            <a:ext cx="682625" cy="508000"/>
          </a:xfrm>
          <a:custGeom>
            <a:avLst/>
            <a:gdLst>
              <a:gd name="T0" fmla="*/ 0 w 430"/>
              <a:gd name="T1" fmla="*/ 0 h 320"/>
              <a:gd name="T2" fmla="*/ 58738 w 430"/>
              <a:gd name="T3" fmla="*/ 115888 h 320"/>
              <a:gd name="T4" fmla="*/ 217488 w 430"/>
              <a:gd name="T5" fmla="*/ 288925 h 320"/>
              <a:gd name="T6" fmla="*/ 328613 w 430"/>
              <a:gd name="T7" fmla="*/ 381000 h 320"/>
              <a:gd name="T8" fmla="*/ 347662 w 430"/>
              <a:gd name="T9" fmla="*/ 395287 h 320"/>
              <a:gd name="T10" fmla="*/ 438150 w 430"/>
              <a:gd name="T11" fmla="*/ 428625 h 320"/>
              <a:gd name="T12" fmla="*/ 682625 w 430"/>
              <a:gd name="T13" fmla="*/ 508000 h 32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30"/>
              <a:gd name="T22" fmla="*/ 0 h 320"/>
              <a:gd name="T23" fmla="*/ 430 w 430"/>
              <a:gd name="T24" fmla="*/ 320 h 32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30" h="320">
                <a:moveTo>
                  <a:pt x="0" y="0"/>
                </a:moveTo>
                <a:cubicBezTo>
                  <a:pt x="5" y="10"/>
                  <a:pt x="14" y="43"/>
                  <a:pt x="37" y="73"/>
                </a:cubicBezTo>
                <a:cubicBezTo>
                  <a:pt x="60" y="103"/>
                  <a:pt x="109" y="154"/>
                  <a:pt x="137" y="182"/>
                </a:cubicBezTo>
                <a:cubicBezTo>
                  <a:pt x="158" y="204"/>
                  <a:pt x="184" y="221"/>
                  <a:pt x="207" y="240"/>
                </a:cubicBezTo>
                <a:cubicBezTo>
                  <a:pt x="225" y="246"/>
                  <a:pt x="211" y="245"/>
                  <a:pt x="219" y="249"/>
                </a:cubicBezTo>
                <a:cubicBezTo>
                  <a:pt x="236" y="258"/>
                  <a:pt x="279" y="279"/>
                  <a:pt x="276" y="270"/>
                </a:cubicBezTo>
                <a:cubicBezTo>
                  <a:pt x="333" y="297"/>
                  <a:pt x="378" y="320"/>
                  <a:pt x="430" y="320"/>
                </a:cubicBezTo>
              </a:path>
            </a:pathLst>
          </a:custGeom>
          <a:noFill/>
          <a:ln w="5715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3600" b="1">
              <a:solidFill>
                <a:srgbClr val="000000"/>
              </a:solidFill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139278" name="Text Box 14"/>
          <p:cNvSpPr txBox="1">
            <a:spLocks noChangeArrowheads="1"/>
          </p:cNvSpPr>
          <p:nvPr/>
        </p:nvSpPr>
        <p:spPr bwMode="auto">
          <a:xfrm>
            <a:off x="395288" y="188913"/>
            <a:ext cx="2844800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 i="1">
                <a:solidFill>
                  <a:srgbClr val="FFFFFF"/>
                </a:solidFill>
              </a:rPr>
              <a:t>合作交流中学</a:t>
            </a:r>
          </a:p>
        </p:txBody>
      </p:sp>
      <p:grpSp>
        <p:nvGrpSpPr>
          <p:cNvPr id="139279" name="Group 15"/>
          <p:cNvGrpSpPr/>
          <p:nvPr/>
        </p:nvGrpSpPr>
        <p:grpSpPr bwMode="auto">
          <a:xfrm>
            <a:off x="323850" y="1989138"/>
            <a:ext cx="1676400" cy="2520950"/>
            <a:chOff x="0" y="0"/>
            <a:chExt cx="1056" cy="1584"/>
          </a:xfrm>
        </p:grpSpPr>
        <p:grpSp>
          <p:nvGrpSpPr>
            <p:cNvPr id="139280" name="Group 16"/>
            <p:cNvGrpSpPr/>
            <p:nvPr/>
          </p:nvGrpSpPr>
          <p:grpSpPr bwMode="auto">
            <a:xfrm>
              <a:off x="0" y="0"/>
              <a:ext cx="1056" cy="1584"/>
              <a:chOff x="0" y="0"/>
              <a:chExt cx="1056" cy="1584"/>
            </a:xfrm>
          </p:grpSpPr>
          <p:sp>
            <p:nvSpPr>
              <p:cNvPr id="139281" name="Oval 1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056" cy="384"/>
              </a:xfrm>
              <a:prstGeom prst="ellipse">
                <a:avLst/>
              </a:prstGeom>
              <a:solidFill>
                <a:srgbClr val="FFCC99"/>
              </a:solidFill>
              <a:ln w="38100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grpSp>
            <p:nvGrpSpPr>
              <p:cNvPr id="139282" name="Group 18"/>
              <p:cNvGrpSpPr/>
              <p:nvPr/>
            </p:nvGrpSpPr>
            <p:grpSpPr bwMode="auto">
              <a:xfrm>
                <a:off x="0" y="1200"/>
                <a:ext cx="1056" cy="384"/>
                <a:chOff x="0" y="0"/>
                <a:chExt cx="1056" cy="336"/>
              </a:xfrm>
            </p:grpSpPr>
            <p:sp>
              <p:nvSpPr>
                <p:cNvPr id="139283" name="Oval 21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056" cy="336"/>
                </a:xfrm>
                <a:prstGeom prst="ellipse">
                  <a:avLst/>
                </a:prstGeom>
                <a:solidFill>
                  <a:srgbClr val="FFCC99"/>
                </a:solidFill>
                <a:ln w="38100">
                  <a:solidFill>
                    <a:schemeClr val="tx1"/>
                  </a:solidFill>
                  <a:prstDash val="sysDot"/>
                  <a:rou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39284" name="Freeform 22"/>
                <p:cNvSpPr/>
                <p:nvPr/>
              </p:nvSpPr>
              <p:spPr bwMode="auto">
                <a:xfrm>
                  <a:off x="0" y="144"/>
                  <a:ext cx="1056" cy="192"/>
                </a:xfrm>
                <a:custGeom>
                  <a:avLst/>
                  <a:gdLst>
                    <a:gd name="T0" fmla="*/ 0 w 1056"/>
                    <a:gd name="T1" fmla="*/ 0 h 192"/>
                    <a:gd name="T2" fmla="*/ 0 w 1056"/>
                    <a:gd name="T3" fmla="*/ 36 h 192"/>
                    <a:gd name="T4" fmla="*/ 12 w 1056"/>
                    <a:gd name="T5" fmla="*/ 60 h 192"/>
                    <a:gd name="T6" fmla="*/ 36 w 1056"/>
                    <a:gd name="T7" fmla="*/ 90 h 192"/>
                    <a:gd name="T8" fmla="*/ 51 w 1056"/>
                    <a:gd name="T9" fmla="*/ 96 h 192"/>
                    <a:gd name="T10" fmla="*/ 99 w 1056"/>
                    <a:gd name="T11" fmla="*/ 123 h 192"/>
                    <a:gd name="T12" fmla="*/ 174 w 1056"/>
                    <a:gd name="T13" fmla="*/ 150 h 192"/>
                    <a:gd name="T14" fmla="*/ 312 w 1056"/>
                    <a:gd name="T15" fmla="*/ 177 h 192"/>
                    <a:gd name="T16" fmla="*/ 408 w 1056"/>
                    <a:gd name="T17" fmla="*/ 186 h 192"/>
                    <a:gd name="T18" fmla="*/ 513 w 1056"/>
                    <a:gd name="T19" fmla="*/ 192 h 192"/>
                    <a:gd name="T20" fmla="*/ 615 w 1056"/>
                    <a:gd name="T21" fmla="*/ 189 h 192"/>
                    <a:gd name="T22" fmla="*/ 714 w 1056"/>
                    <a:gd name="T23" fmla="*/ 183 h 192"/>
                    <a:gd name="T24" fmla="*/ 768 w 1056"/>
                    <a:gd name="T25" fmla="*/ 174 h 192"/>
                    <a:gd name="T26" fmla="*/ 888 w 1056"/>
                    <a:gd name="T27" fmla="*/ 147 h 192"/>
                    <a:gd name="T28" fmla="*/ 975 w 1056"/>
                    <a:gd name="T29" fmla="*/ 114 h 192"/>
                    <a:gd name="T30" fmla="*/ 1002 w 1056"/>
                    <a:gd name="T31" fmla="*/ 96 h 192"/>
                    <a:gd name="T32" fmla="*/ 1044 w 1056"/>
                    <a:gd name="T33" fmla="*/ 60 h 192"/>
                    <a:gd name="T34" fmla="*/ 1056 w 1056"/>
                    <a:gd name="T35" fmla="*/ 36 h 192"/>
                    <a:gd name="T36" fmla="*/ 1056 w 1056"/>
                    <a:gd name="T37" fmla="*/ 1 h 192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056"/>
                    <a:gd name="T58" fmla="*/ 0 h 192"/>
                    <a:gd name="T59" fmla="*/ 1056 w 1056"/>
                    <a:gd name="T60" fmla="*/ 192 h 192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056" h="192">
                      <a:moveTo>
                        <a:pt x="0" y="0"/>
                      </a:moveTo>
                      <a:lnTo>
                        <a:pt x="0" y="36"/>
                      </a:lnTo>
                      <a:lnTo>
                        <a:pt x="12" y="60"/>
                      </a:lnTo>
                      <a:lnTo>
                        <a:pt x="36" y="90"/>
                      </a:lnTo>
                      <a:lnTo>
                        <a:pt x="51" y="96"/>
                      </a:lnTo>
                      <a:lnTo>
                        <a:pt x="99" y="123"/>
                      </a:lnTo>
                      <a:lnTo>
                        <a:pt x="174" y="150"/>
                      </a:lnTo>
                      <a:lnTo>
                        <a:pt x="312" y="177"/>
                      </a:lnTo>
                      <a:lnTo>
                        <a:pt x="408" y="186"/>
                      </a:lnTo>
                      <a:lnTo>
                        <a:pt x="513" y="192"/>
                      </a:lnTo>
                      <a:lnTo>
                        <a:pt x="615" y="189"/>
                      </a:lnTo>
                      <a:lnTo>
                        <a:pt x="714" y="183"/>
                      </a:lnTo>
                      <a:lnTo>
                        <a:pt x="768" y="174"/>
                      </a:lnTo>
                      <a:lnTo>
                        <a:pt x="888" y="147"/>
                      </a:lnTo>
                      <a:lnTo>
                        <a:pt x="975" y="114"/>
                      </a:lnTo>
                      <a:lnTo>
                        <a:pt x="1002" y="96"/>
                      </a:lnTo>
                      <a:lnTo>
                        <a:pt x="1044" y="60"/>
                      </a:lnTo>
                      <a:lnTo>
                        <a:pt x="1056" y="36"/>
                      </a:lnTo>
                      <a:lnTo>
                        <a:pt x="1056" y="1"/>
                      </a:lnTo>
                    </a:path>
                  </a:pathLst>
                </a:custGeom>
                <a:solidFill>
                  <a:srgbClr val="FFCC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139285" name="Line 23"/>
              <p:cNvSpPr>
                <a:spLocks noChangeShapeType="1"/>
              </p:cNvSpPr>
              <p:nvPr/>
            </p:nvSpPr>
            <p:spPr bwMode="auto">
              <a:xfrm>
                <a:off x="1056" y="192"/>
                <a:ext cx="0" cy="12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39286" name="Line 24"/>
              <p:cNvSpPr>
                <a:spLocks noChangeShapeType="1"/>
              </p:cNvSpPr>
              <p:nvPr/>
            </p:nvSpPr>
            <p:spPr bwMode="auto">
              <a:xfrm>
                <a:off x="0" y="192"/>
                <a:ext cx="0" cy="12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39287" name="Freeform 25"/>
            <p:cNvSpPr/>
            <p:nvPr/>
          </p:nvSpPr>
          <p:spPr bwMode="auto">
            <a:xfrm>
              <a:off x="0" y="192"/>
              <a:ext cx="1056" cy="1390"/>
            </a:xfrm>
            <a:custGeom>
              <a:avLst/>
              <a:gdLst>
                <a:gd name="T0" fmla="*/ 0 w 1056"/>
                <a:gd name="T1" fmla="*/ 0 h 1390"/>
                <a:gd name="T2" fmla="*/ 0 w 1056"/>
                <a:gd name="T3" fmla="*/ 1200 h 1390"/>
                <a:gd name="T4" fmla="*/ 20 w 1056"/>
                <a:gd name="T5" fmla="*/ 1248 h 1390"/>
                <a:gd name="T6" fmla="*/ 58 w 1056"/>
                <a:gd name="T7" fmla="*/ 1292 h 1390"/>
                <a:gd name="T8" fmla="*/ 112 w 1056"/>
                <a:gd name="T9" fmla="*/ 1322 h 1390"/>
                <a:gd name="T10" fmla="*/ 182 w 1056"/>
                <a:gd name="T11" fmla="*/ 1348 h 1390"/>
                <a:gd name="T12" fmla="*/ 256 w 1056"/>
                <a:gd name="T13" fmla="*/ 1366 h 1390"/>
                <a:gd name="T14" fmla="*/ 340 w 1056"/>
                <a:gd name="T15" fmla="*/ 1380 h 1390"/>
                <a:gd name="T16" fmla="*/ 418 w 1056"/>
                <a:gd name="T17" fmla="*/ 1388 h 1390"/>
                <a:gd name="T18" fmla="*/ 502 w 1056"/>
                <a:gd name="T19" fmla="*/ 1388 h 1390"/>
                <a:gd name="T20" fmla="*/ 574 w 1056"/>
                <a:gd name="T21" fmla="*/ 1390 h 1390"/>
                <a:gd name="T22" fmla="*/ 654 w 1056"/>
                <a:gd name="T23" fmla="*/ 1384 h 1390"/>
                <a:gd name="T24" fmla="*/ 742 w 1056"/>
                <a:gd name="T25" fmla="*/ 1376 h 1390"/>
                <a:gd name="T26" fmla="*/ 828 w 1056"/>
                <a:gd name="T27" fmla="*/ 1358 h 1390"/>
                <a:gd name="T28" fmla="*/ 900 w 1056"/>
                <a:gd name="T29" fmla="*/ 1338 h 1390"/>
                <a:gd name="T30" fmla="*/ 966 w 1056"/>
                <a:gd name="T31" fmla="*/ 1310 h 1390"/>
                <a:gd name="T32" fmla="*/ 998 w 1056"/>
                <a:gd name="T33" fmla="*/ 1286 h 1390"/>
                <a:gd name="T34" fmla="*/ 1022 w 1056"/>
                <a:gd name="T35" fmla="*/ 1264 h 1390"/>
                <a:gd name="T36" fmla="*/ 1048 w 1056"/>
                <a:gd name="T37" fmla="*/ 1234 h 1390"/>
                <a:gd name="T38" fmla="*/ 1056 w 1056"/>
                <a:gd name="T39" fmla="*/ 1200 h 1390"/>
                <a:gd name="T40" fmla="*/ 1056 w 1056"/>
                <a:gd name="T41" fmla="*/ 0 h 1390"/>
                <a:gd name="T42" fmla="*/ 1044 w 1056"/>
                <a:gd name="T43" fmla="*/ 42 h 1390"/>
                <a:gd name="T44" fmla="*/ 1026 w 1056"/>
                <a:gd name="T45" fmla="*/ 62 h 1390"/>
                <a:gd name="T46" fmla="*/ 1010 w 1056"/>
                <a:gd name="T47" fmla="*/ 84 h 1390"/>
                <a:gd name="T48" fmla="*/ 972 w 1056"/>
                <a:gd name="T49" fmla="*/ 110 h 1390"/>
                <a:gd name="T50" fmla="*/ 900 w 1056"/>
                <a:gd name="T51" fmla="*/ 140 h 1390"/>
                <a:gd name="T52" fmla="*/ 824 w 1056"/>
                <a:gd name="T53" fmla="*/ 160 h 1390"/>
                <a:gd name="T54" fmla="*/ 746 w 1056"/>
                <a:gd name="T55" fmla="*/ 180 h 1390"/>
                <a:gd name="T56" fmla="*/ 662 w 1056"/>
                <a:gd name="T57" fmla="*/ 188 h 1390"/>
                <a:gd name="T58" fmla="*/ 582 w 1056"/>
                <a:gd name="T59" fmla="*/ 192 h 1390"/>
                <a:gd name="T60" fmla="*/ 508 w 1056"/>
                <a:gd name="T61" fmla="*/ 192 h 1390"/>
                <a:gd name="T62" fmla="*/ 508 w 1056"/>
                <a:gd name="T63" fmla="*/ 188 h 1390"/>
                <a:gd name="T64" fmla="*/ 430 w 1056"/>
                <a:gd name="T65" fmla="*/ 192 h 1390"/>
                <a:gd name="T66" fmla="*/ 342 w 1056"/>
                <a:gd name="T67" fmla="*/ 184 h 1390"/>
                <a:gd name="T68" fmla="*/ 202 w 1056"/>
                <a:gd name="T69" fmla="*/ 158 h 1390"/>
                <a:gd name="T70" fmla="*/ 120 w 1056"/>
                <a:gd name="T71" fmla="*/ 130 h 1390"/>
                <a:gd name="T72" fmla="*/ 62 w 1056"/>
                <a:gd name="T73" fmla="*/ 98 h 1390"/>
                <a:gd name="T74" fmla="*/ 36 w 1056"/>
                <a:gd name="T75" fmla="*/ 80 h 1390"/>
                <a:gd name="T76" fmla="*/ 18 w 1056"/>
                <a:gd name="T77" fmla="*/ 50 h 1390"/>
                <a:gd name="T78" fmla="*/ 0 w 1056"/>
                <a:gd name="T79" fmla="*/ 0 h 139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056"/>
                <a:gd name="T121" fmla="*/ 0 h 1390"/>
                <a:gd name="T122" fmla="*/ 1056 w 1056"/>
                <a:gd name="T123" fmla="*/ 1390 h 139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056" h="1390">
                  <a:moveTo>
                    <a:pt x="0" y="0"/>
                  </a:moveTo>
                  <a:lnTo>
                    <a:pt x="0" y="1200"/>
                  </a:lnTo>
                  <a:lnTo>
                    <a:pt x="20" y="1248"/>
                  </a:lnTo>
                  <a:lnTo>
                    <a:pt x="58" y="1292"/>
                  </a:lnTo>
                  <a:lnTo>
                    <a:pt x="112" y="1322"/>
                  </a:lnTo>
                  <a:lnTo>
                    <a:pt x="182" y="1348"/>
                  </a:lnTo>
                  <a:lnTo>
                    <a:pt x="256" y="1366"/>
                  </a:lnTo>
                  <a:lnTo>
                    <a:pt x="340" y="1380"/>
                  </a:lnTo>
                  <a:lnTo>
                    <a:pt x="418" y="1388"/>
                  </a:lnTo>
                  <a:lnTo>
                    <a:pt x="502" y="1388"/>
                  </a:lnTo>
                  <a:lnTo>
                    <a:pt x="574" y="1390"/>
                  </a:lnTo>
                  <a:lnTo>
                    <a:pt x="654" y="1384"/>
                  </a:lnTo>
                  <a:lnTo>
                    <a:pt x="742" y="1376"/>
                  </a:lnTo>
                  <a:lnTo>
                    <a:pt x="828" y="1358"/>
                  </a:lnTo>
                  <a:lnTo>
                    <a:pt x="900" y="1338"/>
                  </a:lnTo>
                  <a:lnTo>
                    <a:pt x="966" y="1310"/>
                  </a:lnTo>
                  <a:lnTo>
                    <a:pt x="998" y="1286"/>
                  </a:lnTo>
                  <a:lnTo>
                    <a:pt x="1022" y="1264"/>
                  </a:lnTo>
                  <a:lnTo>
                    <a:pt x="1048" y="1234"/>
                  </a:lnTo>
                  <a:lnTo>
                    <a:pt x="1056" y="1200"/>
                  </a:lnTo>
                  <a:lnTo>
                    <a:pt x="1056" y="0"/>
                  </a:lnTo>
                  <a:lnTo>
                    <a:pt x="1044" y="42"/>
                  </a:lnTo>
                  <a:lnTo>
                    <a:pt x="1026" y="62"/>
                  </a:lnTo>
                  <a:lnTo>
                    <a:pt x="1010" y="84"/>
                  </a:lnTo>
                  <a:lnTo>
                    <a:pt x="972" y="110"/>
                  </a:lnTo>
                  <a:lnTo>
                    <a:pt x="900" y="140"/>
                  </a:lnTo>
                  <a:lnTo>
                    <a:pt x="824" y="160"/>
                  </a:lnTo>
                  <a:lnTo>
                    <a:pt x="746" y="180"/>
                  </a:lnTo>
                  <a:lnTo>
                    <a:pt x="662" y="188"/>
                  </a:lnTo>
                  <a:lnTo>
                    <a:pt x="582" y="192"/>
                  </a:lnTo>
                  <a:lnTo>
                    <a:pt x="508" y="192"/>
                  </a:lnTo>
                  <a:lnTo>
                    <a:pt x="508" y="188"/>
                  </a:lnTo>
                  <a:lnTo>
                    <a:pt x="430" y="192"/>
                  </a:lnTo>
                  <a:lnTo>
                    <a:pt x="342" y="184"/>
                  </a:lnTo>
                  <a:lnTo>
                    <a:pt x="202" y="158"/>
                  </a:lnTo>
                  <a:lnTo>
                    <a:pt x="120" y="130"/>
                  </a:lnTo>
                  <a:lnTo>
                    <a:pt x="62" y="98"/>
                  </a:lnTo>
                  <a:lnTo>
                    <a:pt x="36" y="80"/>
                  </a:lnTo>
                  <a:lnTo>
                    <a:pt x="18" y="5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CCCCFF"/>
                </a:gs>
                <a:gs pos="100000">
                  <a:srgbClr val="666699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39288" name="Oval 26"/>
            <p:cNvSpPr>
              <a:spLocks noChangeArrowheads="1"/>
            </p:cNvSpPr>
            <p:nvPr/>
          </p:nvSpPr>
          <p:spPr bwMode="auto">
            <a:xfrm>
              <a:off x="96" y="48"/>
              <a:ext cx="864" cy="288"/>
            </a:xfrm>
            <a:prstGeom prst="ellipse">
              <a:avLst/>
            </a:prstGeom>
            <a:solidFill>
              <a:srgbClr val="FFCC99"/>
            </a:solidFill>
            <a:ln w="38100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39289" name="Oval 27"/>
            <p:cNvSpPr>
              <a:spLocks noChangeArrowheads="1"/>
            </p:cNvSpPr>
            <p:nvPr/>
          </p:nvSpPr>
          <p:spPr bwMode="auto">
            <a:xfrm>
              <a:off x="384" y="144"/>
              <a:ext cx="288" cy="96"/>
            </a:xfrm>
            <a:prstGeom prst="ellipse">
              <a:avLst/>
            </a:prstGeom>
            <a:solidFill>
              <a:srgbClr val="FFCC99"/>
            </a:solidFill>
            <a:ln w="38100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39290" name="Freeform 28"/>
            <p:cNvSpPr/>
            <p:nvPr/>
          </p:nvSpPr>
          <p:spPr bwMode="auto">
            <a:xfrm>
              <a:off x="0" y="288"/>
              <a:ext cx="1056" cy="219"/>
            </a:xfrm>
            <a:custGeom>
              <a:avLst/>
              <a:gdLst>
                <a:gd name="T0" fmla="*/ 0 w 1056"/>
                <a:gd name="T1" fmla="*/ 0 h 192"/>
                <a:gd name="T2" fmla="*/ 0 w 1056"/>
                <a:gd name="T3" fmla="*/ 36 h 192"/>
                <a:gd name="T4" fmla="*/ 12 w 1056"/>
                <a:gd name="T5" fmla="*/ 60 h 192"/>
                <a:gd name="T6" fmla="*/ 36 w 1056"/>
                <a:gd name="T7" fmla="*/ 90 h 192"/>
                <a:gd name="T8" fmla="*/ 51 w 1056"/>
                <a:gd name="T9" fmla="*/ 96 h 192"/>
                <a:gd name="T10" fmla="*/ 99 w 1056"/>
                <a:gd name="T11" fmla="*/ 123 h 192"/>
                <a:gd name="T12" fmla="*/ 174 w 1056"/>
                <a:gd name="T13" fmla="*/ 150 h 192"/>
                <a:gd name="T14" fmla="*/ 312 w 1056"/>
                <a:gd name="T15" fmla="*/ 177 h 192"/>
                <a:gd name="T16" fmla="*/ 408 w 1056"/>
                <a:gd name="T17" fmla="*/ 186 h 192"/>
                <a:gd name="T18" fmla="*/ 513 w 1056"/>
                <a:gd name="T19" fmla="*/ 192 h 192"/>
                <a:gd name="T20" fmla="*/ 615 w 1056"/>
                <a:gd name="T21" fmla="*/ 189 h 192"/>
                <a:gd name="T22" fmla="*/ 714 w 1056"/>
                <a:gd name="T23" fmla="*/ 183 h 192"/>
                <a:gd name="T24" fmla="*/ 768 w 1056"/>
                <a:gd name="T25" fmla="*/ 174 h 192"/>
                <a:gd name="T26" fmla="*/ 888 w 1056"/>
                <a:gd name="T27" fmla="*/ 147 h 192"/>
                <a:gd name="T28" fmla="*/ 975 w 1056"/>
                <a:gd name="T29" fmla="*/ 114 h 192"/>
                <a:gd name="T30" fmla="*/ 1002 w 1056"/>
                <a:gd name="T31" fmla="*/ 96 h 192"/>
                <a:gd name="T32" fmla="*/ 1044 w 1056"/>
                <a:gd name="T33" fmla="*/ 60 h 192"/>
                <a:gd name="T34" fmla="*/ 1056 w 1056"/>
                <a:gd name="T35" fmla="*/ 36 h 192"/>
                <a:gd name="T36" fmla="*/ 1056 w 1056"/>
                <a:gd name="T37" fmla="*/ 1 h 19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56"/>
                <a:gd name="T58" fmla="*/ 0 h 192"/>
                <a:gd name="T59" fmla="*/ 1056 w 1056"/>
                <a:gd name="T60" fmla="*/ 192 h 19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56" h="192">
                  <a:moveTo>
                    <a:pt x="0" y="0"/>
                  </a:moveTo>
                  <a:lnTo>
                    <a:pt x="0" y="36"/>
                  </a:lnTo>
                  <a:lnTo>
                    <a:pt x="12" y="60"/>
                  </a:lnTo>
                  <a:lnTo>
                    <a:pt x="36" y="90"/>
                  </a:lnTo>
                  <a:lnTo>
                    <a:pt x="51" y="96"/>
                  </a:lnTo>
                  <a:lnTo>
                    <a:pt x="99" y="123"/>
                  </a:lnTo>
                  <a:lnTo>
                    <a:pt x="174" y="150"/>
                  </a:lnTo>
                  <a:lnTo>
                    <a:pt x="312" y="177"/>
                  </a:lnTo>
                  <a:lnTo>
                    <a:pt x="408" y="186"/>
                  </a:lnTo>
                  <a:lnTo>
                    <a:pt x="513" y="192"/>
                  </a:lnTo>
                  <a:lnTo>
                    <a:pt x="615" y="189"/>
                  </a:lnTo>
                  <a:lnTo>
                    <a:pt x="714" y="183"/>
                  </a:lnTo>
                  <a:lnTo>
                    <a:pt x="768" y="174"/>
                  </a:lnTo>
                  <a:lnTo>
                    <a:pt x="888" y="147"/>
                  </a:lnTo>
                  <a:lnTo>
                    <a:pt x="975" y="114"/>
                  </a:lnTo>
                  <a:lnTo>
                    <a:pt x="1002" y="96"/>
                  </a:lnTo>
                  <a:lnTo>
                    <a:pt x="1044" y="60"/>
                  </a:lnTo>
                  <a:lnTo>
                    <a:pt x="1056" y="36"/>
                  </a:lnTo>
                  <a:lnTo>
                    <a:pt x="1056" y="1"/>
                  </a:lnTo>
                </a:path>
              </a:pathLst>
            </a:custGeom>
            <a:noFill/>
            <a:ln w="38100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39291" name="Freeform 29"/>
            <p:cNvSpPr/>
            <p:nvPr/>
          </p:nvSpPr>
          <p:spPr bwMode="auto">
            <a:xfrm>
              <a:off x="0" y="384"/>
              <a:ext cx="1056" cy="219"/>
            </a:xfrm>
            <a:custGeom>
              <a:avLst/>
              <a:gdLst>
                <a:gd name="T0" fmla="*/ 0 w 1056"/>
                <a:gd name="T1" fmla="*/ 0 h 192"/>
                <a:gd name="T2" fmla="*/ 0 w 1056"/>
                <a:gd name="T3" fmla="*/ 36 h 192"/>
                <a:gd name="T4" fmla="*/ 12 w 1056"/>
                <a:gd name="T5" fmla="*/ 60 h 192"/>
                <a:gd name="T6" fmla="*/ 36 w 1056"/>
                <a:gd name="T7" fmla="*/ 90 h 192"/>
                <a:gd name="T8" fmla="*/ 51 w 1056"/>
                <a:gd name="T9" fmla="*/ 96 h 192"/>
                <a:gd name="T10" fmla="*/ 99 w 1056"/>
                <a:gd name="T11" fmla="*/ 123 h 192"/>
                <a:gd name="T12" fmla="*/ 174 w 1056"/>
                <a:gd name="T13" fmla="*/ 150 h 192"/>
                <a:gd name="T14" fmla="*/ 312 w 1056"/>
                <a:gd name="T15" fmla="*/ 177 h 192"/>
                <a:gd name="T16" fmla="*/ 408 w 1056"/>
                <a:gd name="T17" fmla="*/ 186 h 192"/>
                <a:gd name="T18" fmla="*/ 513 w 1056"/>
                <a:gd name="T19" fmla="*/ 192 h 192"/>
                <a:gd name="T20" fmla="*/ 615 w 1056"/>
                <a:gd name="T21" fmla="*/ 189 h 192"/>
                <a:gd name="T22" fmla="*/ 714 w 1056"/>
                <a:gd name="T23" fmla="*/ 183 h 192"/>
                <a:gd name="T24" fmla="*/ 768 w 1056"/>
                <a:gd name="T25" fmla="*/ 174 h 192"/>
                <a:gd name="T26" fmla="*/ 888 w 1056"/>
                <a:gd name="T27" fmla="*/ 147 h 192"/>
                <a:gd name="T28" fmla="*/ 975 w 1056"/>
                <a:gd name="T29" fmla="*/ 114 h 192"/>
                <a:gd name="T30" fmla="*/ 1002 w 1056"/>
                <a:gd name="T31" fmla="*/ 96 h 192"/>
                <a:gd name="T32" fmla="*/ 1044 w 1056"/>
                <a:gd name="T33" fmla="*/ 60 h 192"/>
                <a:gd name="T34" fmla="*/ 1056 w 1056"/>
                <a:gd name="T35" fmla="*/ 36 h 192"/>
                <a:gd name="T36" fmla="*/ 1056 w 1056"/>
                <a:gd name="T37" fmla="*/ 1 h 19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56"/>
                <a:gd name="T58" fmla="*/ 0 h 192"/>
                <a:gd name="T59" fmla="*/ 1056 w 1056"/>
                <a:gd name="T60" fmla="*/ 192 h 19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56" h="192">
                  <a:moveTo>
                    <a:pt x="0" y="0"/>
                  </a:moveTo>
                  <a:lnTo>
                    <a:pt x="0" y="36"/>
                  </a:lnTo>
                  <a:lnTo>
                    <a:pt x="12" y="60"/>
                  </a:lnTo>
                  <a:lnTo>
                    <a:pt x="36" y="90"/>
                  </a:lnTo>
                  <a:lnTo>
                    <a:pt x="51" y="96"/>
                  </a:lnTo>
                  <a:lnTo>
                    <a:pt x="99" y="123"/>
                  </a:lnTo>
                  <a:lnTo>
                    <a:pt x="174" y="150"/>
                  </a:lnTo>
                  <a:lnTo>
                    <a:pt x="312" y="177"/>
                  </a:lnTo>
                  <a:lnTo>
                    <a:pt x="408" y="186"/>
                  </a:lnTo>
                  <a:lnTo>
                    <a:pt x="513" y="192"/>
                  </a:lnTo>
                  <a:lnTo>
                    <a:pt x="615" y="189"/>
                  </a:lnTo>
                  <a:lnTo>
                    <a:pt x="714" y="183"/>
                  </a:lnTo>
                  <a:lnTo>
                    <a:pt x="768" y="174"/>
                  </a:lnTo>
                  <a:lnTo>
                    <a:pt x="888" y="147"/>
                  </a:lnTo>
                  <a:lnTo>
                    <a:pt x="975" y="114"/>
                  </a:lnTo>
                  <a:lnTo>
                    <a:pt x="1002" y="96"/>
                  </a:lnTo>
                  <a:lnTo>
                    <a:pt x="1044" y="60"/>
                  </a:lnTo>
                  <a:lnTo>
                    <a:pt x="1056" y="36"/>
                  </a:lnTo>
                  <a:lnTo>
                    <a:pt x="1056" y="1"/>
                  </a:lnTo>
                </a:path>
              </a:pathLst>
            </a:custGeom>
            <a:noFill/>
            <a:ln w="38100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39292" name="Freeform 30"/>
            <p:cNvSpPr/>
            <p:nvPr/>
          </p:nvSpPr>
          <p:spPr bwMode="auto">
            <a:xfrm>
              <a:off x="0" y="1248"/>
              <a:ext cx="1056" cy="219"/>
            </a:xfrm>
            <a:custGeom>
              <a:avLst/>
              <a:gdLst>
                <a:gd name="T0" fmla="*/ 0 w 1056"/>
                <a:gd name="T1" fmla="*/ 0 h 192"/>
                <a:gd name="T2" fmla="*/ 0 w 1056"/>
                <a:gd name="T3" fmla="*/ 36 h 192"/>
                <a:gd name="T4" fmla="*/ 12 w 1056"/>
                <a:gd name="T5" fmla="*/ 60 h 192"/>
                <a:gd name="T6" fmla="*/ 36 w 1056"/>
                <a:gd name="T7" fmla="*/ 90 h 192"/>
                <a:gd name="T8" fmla="*/ 51 w 1056"/>
                <a:gd name="T9" fmla="*/ 96 h 192"/>
                <a:gd name="T10" fmla="*/ 99 w 1056"/>
                <a:gd name="T11" fmla="*/ 123 h 192"/>
                <a:gd name="T12" fmla="*/ 174 w 1056"/>
                <a:gd name="T13" fmla="*/ 150 h 192"/>
                <a:gd name="T14" fmla="*/ 312 w 1056"/>
                <a:gd name="T15" fmla="*/ 177 h 192"/>
                <a:gd name="T16" fmla="*/ 408 w 1056"/>
                <a:gd name="T17" fmla="*/ 186 h 192"/>
                <a:gd name="T18" fmla="*/ 513 w 1056"/>
                <a:gd name="T19" fmla="*/ 192 h 192"/>
                <a:gd name="T20" fmla="*/ 615 w 1056"/>
                <a:gd name="T21" fmla="*/ 189 h 192"/>
                <a:gd name="T22" fmla="*/ 714 w 1056"/>
                <a:gd name="T23" fmla="*/ 183 h 192"/>
                <a:gd name="T24" fmla="*/ 768 w 1056"/>
                <a:gd name="T25" fmla="*/ 174 h 192"/>
                <a:gd name="T26" fmla="*/ 888 w 1056"/>
                <a:gd name="T27" fmla="*/ 147 h 192"/>
                <a:gd name="T28" fmla="*/ 975 w 1056"/>
                <a:gd name="T29" fmla="*/ 114 h 192"/>
                <a:gd name="T30" fmla="*/ 1002 w 1056"/>
                <a:gd name="T31" fmla="*/ 96 h 192"/>
                <a:gd name="T32" fmla="*/ 1044 w 1056"/>
                <a:gd name="T33" fmla="*/ 60 h 192"/>
                <a:gd name="T34" fmla="*/ 1056 w 1056"/>
                <a:gd name="T35" fmla="*/ 36 h 192"/>
                <a:gd name="T36" fmla="*/ 1056 w 1056"/>
                <a:gd name="T37" fmla="*/ 1 h 19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56"/>
                <a:gd name="T58" fmla="*/ 0 h 192"/>
                <a:gd name="T59" fmla="*/ 1056 w 1056"/>
                <a:gd name="T60" fmla="*/ 192 h 19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56" h="192">
                  <a:moveTo>
                    <a:pt x="0" y="0"/>
                  </a:moveTo>
                  <a:lnTo>
                    <a:pt x="0" y="36"/>
                  </a:lnTo>
                  <a:lnTo>
                    <a:pt x="12" y="60"/>
                  </a:lnTo>
                  <a:lnTo>
                    <a:pt x="36" y="90"/>
                  </a:lnTo>
                  <a:lnTo>
                    <a:pt x="51" y="96"/>
                  </a:lnTo>
                  <a:lnTo>
                    <a:pt x="99" y="123"/>
                  </a:lnTo>
                  <a:lnTo>
                    <a:pt x="174" y="150"/>
                  </a:lnTo>
                  <a:lnTo>
                    <a:pt x="312" y="177"/>
                  </a:lnTo>
                  <a:lnTo>
                    <a:pt x="408" y="186"/>
                  </a:lnTo>
                  <a:lnTo>
                    <a:pt x="513" y="192"/>
                  </a:lnTo>
                  <a:lnTo>
                    <a:pt x="615" y="189"/>
                  </a:lnTo>
                  <a:lnTo>
                    <a:pt x="714" y="183"/>
                  </a:lnTo>
                  <a:lnTo>
                    <a:pt x="768" y="174"/>
                  </a:lnTo>
                  <a:lnTo>
                    <a:pt x="888" y="147"/>
                  </a:lnTo>
                  <a:lnTo>
                    <a:pt x="975" y="114"/>
                  </a:lnTo>
                  <a:lnTo>
                    <a:pt x="1002" y="96"/>
                  </a:lnTo>
                  <a:lnTo>
                    <a:pt x="1044" y="60"/>
                  </a:lnTo>
                  <a:lnTo>
                    <a:pt x="1056" y="36"/>
                  </a:lnTo>
                  <a:lnTo>
                    <a:pt x="1056" y="1"/>
                  </a:lnTo>
                </a:path>
              </a:pathLst>
            </a:custGeom>
            <a:noFill/>
            <a:ln w="38100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39293" name="Freeform 31"/>
            <p:cNvSpPr/>
            <p:nvPr/>
          </p:nvSpPr>
          <p:spPr bwMode="auto">
            <a:xfrm>
              <a:off x="0" y="1296"/>
              <a:ext cx="1056" cy="219"/>
            </a:xfrm>
            <a:custGeom>
              <a:avLst/>
              <a:gdLst>
                <a:gd name="T0" fmla="*/ 0 w 1056"/>
                <a:gd name="T1" fmla="*/ 0 h 192"/>
                <a:gd name="T2" fmla="*/ 0 w 1056"/>
                <a:gd name="T3" fmla="*/ 36 h 192"/>
                <a:gd name="T4" fmla="*/ 12 w 1056"/>
                <a:gd name="T5" fmla="*/ 60 h 192"/>
                <a:gd name="T6" fmla="*/ 36 w 1056"/>
                <a:gd name="T7" fmla="*/ 90 h 192"/>
                <a:gd name="T8" fmla="*/ 51 w 1056"/>
                <a:gd name="T9" fmla="*/ 96 h 192"/>
                <a:gd name="T10" fmla="*/ 99 w 1056"/>
                <a:gd name="T11" fmla="*/ 123 h 192"/>
                <a:gd name="T12" fmla="*/ 174 w 1056"/>
                <a:gd name="T13" fmla="*/ 150 h 192"/>
                <a:gd name="T14" fmla="*/ 312 w 1056"/>
                <a:gd name="T15" fmla="*/ 177 h 192"/>
                <a:gd name="T16" fmla="*/ 408 w 1056"/>
                <a:gd name="T17" fmla="*/ 186 h 192"/>
                <a:gd name="T18" fmla="*/ 513 w 1056"/>
                <a:gd name="T19" fmla="*/ 192 h 192"/>
                <a:gd name="T20" fmla="*/ 615 w 1056"/>
                <a:gd name="T21" fmla="*/ 189 h 192"/>
                <a:gd name="T22" fmla="*/ 714 w 1056"/>
                <a:gd name="T23" fmla="*/ 183 h 192"/>
                <a:gd name="T24" fmla="*/ 768 w 1056"/>
                <a:gd name="T25" fmla="*/ 174 h 192"/>
                <a:gd name="T26" fmla="*/ 888 w 1056"/>
                <a:gd name="T27" fmla="*/ 147 h 192"/>
                <a:gd name="T28" fmla="*/ 975 w 1056"/>
                <a:gd name="T29" fmla="*/ 114 h 192"/>
                <a:gd name="T30" fmla="*/ 1002 w 1056"/>
                <a:gd name="T31" fmla="*/ 96 h 192"/>
                <a:gd name="T32" fmla="*/ 1044 w 1056"/>
                <a:gd name="T33" fmla="*/ 60 h 192"/>
                <a:gd name="T34" fmla="*/ 1056 w 1056"/>
                <a:gd name="T35" fmla="*/ 36 h 192"/>
                <a:gd name="T36" fmla="*/ 1056 w 1056"/>
                <a:gd name="T37" fmla="*/ 1 h 19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56"/>
                <a:gd name="T58" fmla="*/ 0 h 192"/>
                <a:gd name="T59" fmla="*/ 1056 w 1056"/>
                <a:gd name="T60" fmla="*/ 192 h 19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56" h="192">
                  <a:moveTo>
                    <a:pt x="0" y="0"/>
                  </a:moveTo>
                  <a:lnTo>
                    <a:pt x="0" y="36"/>
                  </a:lnTo>
                  <a:lnTo>
                    <a:pt x="12" y="60"/>
                  </a:lnTo>
                  <a:lnTo>
                    <a:pt x="36" y="90"/>
                  </a:lnTo>
                  <a:lnTo>
                    <a:pt x="51" y="96"/>
                  </a:lnTo>
                  <a:lnTo>
                    <a:pt x="99" y="123"/>
                  </a:lnTo>
                  <a:lnTo>
                    <a:pt x="174" y="150"/>
                  </a:lnTo>
                  <a:lnTo>
                    <a:pt x="312" y="177"/>
                  </a:lnTo>
                  <a:lnTo>
                    <a:pt x="408" y="186"/>
                  </a:lnTo>
                  <a:lnTo>
                    <a:pt x="513" y="192"/>
                  </a:lnTo>
                  <a:lnTo>
                    <a:pt x="615" y="189"/>
                  </a:lnTo>
                  <a:lnTo>
                    <a:pt x="714" y="183"/>
                  </a:lnTo>
                  <a:lnTo>
                    <a:pt x="768" y="174"/>
                  </a:lnTo>
                  <a:lnTo>
                    <a:pt x="888" y="147"/>
                  </a:lnTo>
                  <a:lnTo>
                    <a:pt x="975" y="114"/>
                  </a:lnTo>
                  <a:lnTo>
                    <a:pt x="1002" y="96"/>
                  </a:lnTo>
                  <a:lnTo>
                    <a:pt x="1044" y="60"/>
                  </a:lnTo>
                  <a:lnTo>
                    <a:pt x="1056" y="36"/>
                  </a:lnTo>
                  <a:lnTo>
                    <a:pt x="1056" y="1"/>
                  </a:lnTo>
                </a:path>
              </a:pathLst>
            </a:custGeom>
            <a:noFill/>
            <a:ln w="38100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39294" name="Freeform 32"/>
            <p:cNvSpPr/>
            <p:nvPr/>
          </p:nvSpPr>
          <p:spPr bwMode="auto">
            <a:xfrm>
              <a:off x="168" y="832"/>
              <a:ext cx="632" cy="264"/>
            </a:xfrm>
            <a:custGeom>
              <a:avLst/>
              <a:gdLst>
                <a:gd name="T0" fmla="*/ 40 w 632"/>
                <a:gd name="T1" fmla="*/ 80 h 264"/>
                <a:gd name="T2" fmla="*/ 136 w 632"/>
                <a:gd name="T3" fmla="*/ 40 h 264"/>
                <a:gd name="T4" fmla="*/ 416 w 632"/>
                <a:gd name="T5" fmla="*/ 80 h 264"/>
                <a:gd name="T6" fmla="*/ 512 w 632"/>
                <a:gd name="T7" fmla="*/ 64 h 264"/>
                <a:gd name="T8" fmla="*/ 584 w 632"/>
                <a:gd name="T9" fmla="*/ 24 h 264"/>
                <a:gd name="T10" fmla="*/ 608 w 632"/>
                <a:gd name="T11" fmla="*/ 0 h 264"/>
                <a:gd name="T12" fmla="*/ 600 w 632"/>
                <a:gd name="T13" fmla="*/ 72 h 264"/>
                <a:gd name="T14" fmla="*/ 592 w 632"/>
                <a:gd name="T15" fmla="*/ 136 h 264"/>
                <a:gd name="T16" fmla="*/ 584 w 632"/>
                <a:gd name="T17" fmla="*/ 248 h 264"/>
                <a:gd name="T18" fmla="*/ 536 w 632"/>
                <a:gd name="T19" fmla="*/ 216 h 264"/>
                <a:gd name="T20" fmla="*/ 448 w 632"/>
                <a:gd name="T21" fmla="*/ 176 h 264"/>
                <a:gd name="T22" fmla="*/ 280 w 632"/>
                <a:gd name="T23" fmla="*/ 232 h 264"/>
                <a:gd name="T24" fmla="*/ 24 w 632"/>
                <a:gd name="T25" fmla="*/ 192 h 264"/>
                <a:gd name="T26" fmla="*/ 40 w 632"/>
                <a:gd name="T27" fmla="*/ 80 h 26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32"/>
                <a:gd name="T43" fmla="*/ 0 h 264"/>
                <a:gd name="T44" fmla="*/ 632 w 632"/>
                <a:gd name="T45" fmla="*/ 264 h 26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32" h="264">
                  <a:moveTo>
                    <a:pt x="40" y="80"/>
                  </a:moveTo>
                  <a:cubicBezTo>
                    <a:pt x="101" y="39"/>
                    <a:pt x="69" y="51"/>
                    <a:pt x="136" y="40"/>
                  </a:cubicBezTo>
                  <a:cubicBezTo>
                    <a:pt x="233" y="45"/>
                    <a:pt x="324" y="49"/>
                    <a:pt x="416" y="80"/>
                  </a:cubicBezTo>
                  <a:cubicBezTo>
                    <a:pt x="429" y="79"/>
                    <a:pt x="489" y="77"/>
                    <a:pt x="512" y="64"/>
                  </a:cubicBezTo>
                  <a:cubicBezTo>
                    <a:pt x="595" y="18"/>
                    <a:pt x="530" y="42"/>
                    <a:pt x="584" y="24"/>
                  </a:cubicBezTo>
                  <a:cubicBezTo>
                    <a:pt x="592" y="16"/>
                    <a:pt x="597" y="0"/>
                    <a:pt x="608" y="0"/>
                  </a:cubicBezTo>
                  <a:cubicBezTo>
                    <a:pt x="632" y="0"/>
                    <a:pt x="600" y="72"/>
                    <a:pt x="600" y="72"/>
                  </a:cubicBezTo>
                  <a:cubicBezTo>
                    <a:pt x="597" y="93"/>
                    <a:pt x="594" y="115"/>
                    <a:pt x="592" y="136"/>
                  </a:cubicBezTo>
                  <a:cubicBezTo>
                    <a:pt x="589" y="173"/>
                    <a:pt x="605" y="217"/>
                    <a:pt x="584" y="248"/>
                  </a:cubicBezTo>
                  <a:cubicBezTo>
                    <a:pt x="573" y="264"/>
                    <a:pt x="552" y="227"/>
                    <a:pt x="536" y="216"/>
                  </a:cubicBezTo>
                  <a:cubicBezTo>
                    <a:pt x="511" y="200"/>
                    <a:pt x="477" y="186"/>
                    <a:pt x="448" y="176"/>
                  </a:cubicBezTo>
                  <a:cubicBezTo>
                    <a:pt x="390" y="195"/>
                    <a:pt x="342" y="222"/>
                    <a:pt x="280" y="232"/>
                  </a:cubicBezTo>
                  <a:cubicBezTo>
                    <a:pt x="156" y="226"/>
                    <a:pt x="122" y="225"/>
                    <a:pt x="24" y="192"/>
                  </a:cubicBezTo>
                  <a:cubicBezTo>
                    <a:pt x="8" y="144"/>
                    <a:pt x="0" y="120"/>
                    <a:pt x="40" y="80"/>
                  </a:cubicBezTo>
                  <a:close/>
                </a:path>
              </a:pathLst>
            </a:custGeom>
            <a:gradFill rotWithShape="0">
              <a:gsLst>
                <a:gs pos="0">
                  <a:srgbClr val="CCECFF"/>
                </a:gs>
                <a:gs pos="100000">
                  <a:schemeClr val="folHlink"/>
                </a:gs>
              </a:gsLst>
              <a:lin ang="0" scaled="1"/>
            </a:gradFill>
            <a:ln w="28575">
              <a:solidFill>
                <a:schemeClr val="tx1"/>
              </a:solidFill>
              <a:miter lim="800000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39295" name="Freeform 33"/>
            <p:cNvSpPr/>
            <p:nvPr/>
          </p:nvSpPr>
          <p:spPr bwMode="auto">
            <a:xfrm>
              <a:off x="219" y="928"/>
              <a:ext cx="61" cy="52"/>
            </a:xfrm>
            <a:custGeom>
              <a:avLst/>
              <a:gdLst>
                <a:gd name="T0" fmla="*/ 29 w 61"/>
                <a:gd name="T1" fmla="*/ 0 h 52"/>
                <a:gd name="T2" fmla="*/ 61 w 61"/>
                <a:gd name="T3" fmla="*/ 40 h 52"/>
                <a:gd name="T4" fmla="*/ 53 w 61"/>
                <a:gd name="T5" fmla="*/ 8 h 52"/>
                <a:gd name="T6" fmla="*/ 29 w 61"/>
                <a:gd name="T7" fmla="*/ 0 h 5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1"/>
                <a:gd name="T13" fmla="*/ 0 h 52"/>
                <a:gd name="T14" fmla="*/ 61 w 61"/>
                <a:gd name="T15" fmla="*/ 52 h 5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1" h="52">
                  <a:moveTo>
                    <a:pt x="29" y="0"/>
                  </a:moveTo>
                  <a:cubicBezTo>
                    <a:pt x="0" y="44"/>
                    <a:pt x="15" y="52"/>
                    <a:pt x="61" y="40"/>
                  </a:cubicBezTo>
                  <a:cubicBezTo>
                    <a:pt x="58" y="29"/>
                    <a:pt x="60" y="17"/>
                    <a:pt x="53" y="8"/>
                  </a:cubicBezTo>
                  <a:cubicBezTo>
                    <a:pt x="48" y="1"/>
                    <a:pt x="29" y="0"/>
                    <a:pt x="29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  <a:miter lim="800000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39296" name="Freeform 34"/>
            <p:cNvSpPr/>
            <p:nvPr/>
          </p:nvSpPr>
          <p:spPr bwMode="auto">
            <a:xfrm>
              <a:off x="296" y="896"/>
              <a:ext cx="41" cy="154"/>
            </a:xfrm>
            <a:custGeom>
              <a:avLst/>
              <a:gdLst>
                <a:gd name="T0" fmla="*/ 24 w 41"/>
                <a:gd name="T1" fmla="*/ 0 h 154"/>
                <a:gd name="T2" fmla="*/ 24 w 41"/>
                <a:gd name="T3" fmla="*/ 128 h 154"/>
                <a:gd name="T4" fmla="*/ 0 w 41"/>
                <a:gd name="T5" fmla="*/ 152 h 154"/>
                <a:gd name="T6" fmla="*/ 0 60000 65536"/>
                <a:gd name="T7" fmla="*/ 0 60000 65536"/>
                <a:gd name="T8" fmla="*/ 0 60000 65536"/>
                <a:gd name="T9" fmla="*/ 0 w 41"/>
                <a:gd name="T10" fmla="*/ 0 h 154"/>
                <a:gd name="T11" fmla="*/ 41 w 41"/>
                <a:gd name="T12" fmla="*/ 154 h 15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1" h="154">
                  <a:moveTo>
                    <a:pt x="24" y="0"/>
                  </a:moveTo>
                  <a:cubicBezTo>
                    <a:pt x="41" y="51"/>
                    <a:pt x="41" y="39"/>
                    <a:pt x="24" y="128"/>
                  </a:cubicBezTo>
                  <a:cubicBezTo>
                    <a:pt x="19" y="154"/>
                    <a:pt x="14" y="152"/>
                    <a:pt x="0" y="152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39297" name="Freeform 35"/>
            <p:cNvSpPr/>
            <p:nvPr/>
          </p:nvSpPr>
          <p:spPr bwMode="auto">
            <a:xfrm>
              <a:off x="360" y="840"/>
              <a:ext cx="208" cy="56"/>
            </a:xfrm>
            <a:custGeom>
              <a:avLst/>
              <a:gdLst>
                <a:gd name="T0" fmla="*/ 0 w 208"/>
                <a:gd name="T1" fmla="*/ 24 h 56"/>
                <a:gd name="T2" fmla="*/ 128 w 208"/>
                <a:gd name="T3" fmla="*/ 24 h 56"/>
                <a:gd name="T4" fmla="*/ 208 w 208"/>
                <a:gd name="T5" fmla="*/ 40 h 56"/>
                <a:gd name="T6" fmla="*/ 160 w 208"/>
                <a:gd name="T7" fmla="*/ 56 h 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8"/>
                <a:gd name="T13" fmla="*/ 0 h 56"/>
                <a:gd name="T14" fmla="*/ 208 w 208"/>
                <a:gd name="T15" fmla="*/ 56 h 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8" h="56">
                  <a:moveTo>
                    <a:pt x="0" y="24"/>
                  </a:moveTo>
                  <a:cubicBezTo>
                    <a:pt x="36" y="0"/>
                    <a:pt x="84" y="17"/>
                    <a:pt x="128" y="24"/>
                  </a:cubicBezTo>
                  <a:cubicBezTo>
                    <a:pt x="155" y="28"/>
                    <a:pt x="208" y="40"/>
                    <a:pt x="208" y="40"/>
                  </a:cubicBezTo>
                  <a:cubicBezTo>
                    <a:pt x="170" y="49"/>
                    <a:pt x="186" y="43"/>
                    <a:pt x="160" y="56"/>
                  </a:cubicBezTo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  <a:miter lim="800000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39298" name="Freeform 36"/>
            <p:cNvSpPr/>
            <p:nvPr/>
          </p:nvSpPr>
          <p:spPr bwMode="auto">
            <a:xfrm>
              <a:off x="335" y="1048"/>
              <a:ext cx="126" cy="69"/>
            </a:xfrm>
            <a:custGeom>
              <a:avLst/>
              <a:gdLst>
                <a:gd name="T0" fmla="*/ 33 w 126"/>
                <a:gd name="T1" fmla="*/ 8 h 69"/>
                <a:gd name="T2" fmla="*/ 25 w 126"/>
                <a:gd name="T3" fmla="*/ 64 h 69"/>
                <a:gd name="T4" fmla="*/ 49 w 126"/>
                <a:gd name="T5" fmla="*/ 56 h 69"/>
                <a:gd name="T6" fmla="*/ 105 w 126"/>
                <a:gd name="T7" fmla="*/ 56 h 69"/>
                <a:gd name="T8" fmla="*/ 89 w 126"/>
                <a:gd name="T9" fmla="*/ 0 h 69"/>
                <a:gd name="T10" fmla="*/ 33 w 126"/>
                <a:gd name="T11" fmla="*/ 8 h 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6"/>
                <a:gd name="T19" fmla="*/ 0 h 69"/>
                <a:gd name="T20" fmla="*/ 126 w 126"/>
                <a:gd name="T21" fmla="*/ 69 h 6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6" h="69">
                  <a:moveTo>
                    <a:pt x="33" y="8"/>
                  </a:moveTo>
                  <a:cubicBezTo>
                    <a:pt x="24" y="22"/>
                    <a:pt x="0" y="45"/>
                    <a:pt x="25" y="64"/>
                  </a:cubicBezTo>
                  <a:cubicBezTo>
                    <a:pt x="32" y="69"/>
                    <a:pt x="41" y="59"/>
                    <a:pt x="49" y="56"/>
                  </a:cubicBezTo>
                  <a:cubicBezTo>
                    <a:pt x="64" y="11"/>
                    <a:pt x="67" y="43"/>
                    <a:pt x="105" y="56"/>
                  </a:cubicBezTo>
                  <a:cubicBezTo>
                    <a:pt x="126" y="25"/>
                    <a:pt x="126" y="12"/>
                    <a:pt x="89" y="0"/>
                  </a:cubicBezTo>
                  <a:cubicBezTo>
                    <a:pt x="55" y="11"/>
                    <a:pt x="73" y="8"/>
                    <a:pt x="33" y="8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  <a:miter lim="800000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39299" name="Freeform 37"/>
            <p:cNvSpPr/>
            <p:nvPr/>
          </p:nvSpPr>
          <p:spPr bwMode="auto">
            <a:xfrm>
              <a:off x="688" y="920"/>
              <a:ext cx="101" cy="113"/>
            </a:xfrm>
            <a:custGeom>
              <a:avLst/>
              <a:gdLst>
                <a:gd name="T0" fmla="*/ 72 w 101"/>
                <a:gd name="T1" fmla="*/ 0 h 113"/>
                <a:gd name="T2" fmla="*/ 0 w 101"/>
                <a:gd name="T3" fmla="*/ 40 h 113"/>
                <a:gd name="T4" fmla="*/ 24 w 101"/>
                <a:gd name="T5" fmla="*/ 72 h 113"/>
                <a:gd name="T6" fmla="*/ 32 w 101"/>
                <a:gd name="T7" fmla="*/ 96 h 113"/>
                <a:gd name="T8" fmla="*/ 72 w 101"/>
                <a:gd name="T9" fmla="*/ 112 h 1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1"/>
                <a:gd name="T16" fmla="*/ 0 h 113"/>
                <a:gd name="T17" fmla="*/ 101 w 101"/>
                <a:gd name="T18" fmla="*/ 113 h 1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1" h="113">
                  <a:moveTo>
                    <a:pt x="72" y="0"/>
                  </a:moveTo>
                  <a:cubicBezTo>
                    <a:pt x="48" y="16"/>
                    <a:pt x="24" y="24"/>
                    <a:pt x="0" y="40"/>
                  </a:cubicBezTo>
                  <a:cubicBezTo>
                    <a:pt x="57" y="59"/>
                    <a:pt x="62" y="47"/>
                    <a:pt x="24" y="72"/>
                  </a:cubicBezTo>
                  <a:cubicBezTo>
                    <a:pt x="27" y="80"/>
                    <a:pt x="25" y="91"/>
                    <a:pt x="32" y="96"/>
                  </a:cubicBezTo>
                  <a:cubicBezTo>
                    <a:pt x="56" y="113"/>
                    <a:pt x="101" y="112"/>
                    <a:pt x="72" y="112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pic>
        <p:nvPicPr>
          <p:cNvPr id="139300" name="Picture 36" descr="ss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8013" y="5638800"/>
            <a:ext cx="915987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9301" name="Picture 37" descr="9d33d4bc0f048f90b96348086ae4cfba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6092825"/>
            <a:ext cx="8636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 advTm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5" name="Rectangle 2"/>
          <p:cNvSpPr>
            <a:spLocks noChangeArrowheads="1"/>
          </p:cNvSpPr>
          <p:nvPr/>
        </p:nvSpPr>
        <p:spPr bwMode="auto">
          <a:xfrm>
            <a:off x="2020888" y="2286000"/>
            <a:ext cx="5791200" cy="1957388"/>
          </a:xfrm>
          <a:prstGeom prst="rect">
            <a:avLst/>
          </a:prstGeom>
          <a:solidFill>
            <a:schemeClr val="hlink"/>
          </a:solidFill>
          <a:ln w="2857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3600" b="1">
              <a:solidFill>
                <a:srgbClr val="000000"/>
              </a:solidFill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141316" name="Oval 3"/>
          <p:cNvSpPr>
            <a:spLocks noChangeArrowheads="1"/>
          </p:cNvSpPr>
          <p:nvPr/>
        </p:nvSpPr>
        <p:spPr bwMode="auto">
          <a:xfrm>
            <a:off x="4154488" y="4248150"/>
            <a:ext cx="1676400" cy="1674813"/>
          </a:xfrm>
          <a:prstGeom prst="ellipse">
            <a:avLst/>
          </a:prstGeom>
          <a:solidFill>
            <a:srgbClr val="FFCC99"/>
          </a:solidFill>
          <a:ln w="38100">
            <a:solidFill>
              <a:schemeClr val="tx1"/>
            </a:solidFill>
            <a:rou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3600" b="1">
              <a:solidFill>
                <a:srgbClr val="000000"/>
              </a:solidFill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141317" name="Text Box 4"/>
          <p:cNvSpPr txBox="1">
            <a:spLocks noChangeArrowheads="1"/>
          </p:cNvSpPr>
          <p:nvPr/>
        </p:nvSpPr>
        <p:spPr bwMode="auto">
          <a:xfrm>
            <a:off x="4611688" y="4953000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底面</a:t>
            </a:r>
          </a:p>
        </p:txBody>
      </p:sp>
      <p:grpSp>
        <p:nvGrpSpPr>
          <p:cNvPr id="141318" name="Group 5"/>
          <p:cNvGrpSpPr/>
          <p:nvPr/>
        </p:nvGrpSpPr>
        <p:grpSpPr bwMode="auto">
          <a:xfrm rot="5324768">
            <a:off x="2859088" y="609600"/>
            <a:ext cx="1676400" cy="1676400"/>
            <a:chOff x="0" y="0"/>
            <a:chExt cx="1056" cy="1008"/>
          </a:xfrm>
        </p:grpSpPr>
        <p:grpSp>
          <p:nvGrpSpPr>
            <p:cNvPr id="141319" name="Group 6"/>
            <p:cNvGrpSpPr/>
            <p:nvPr/>
          </p:nvGrpSpPr>
          <p:grpSpPr bwMode="auto">
            <a:xfrm>
              <a:off x="0" y="0"/>
              <a:ext cx="1056" cy="1008"/>
              <a:chOff x="0" y="0"/>
              <a:chExt cx="1056" cy="1008"/>
            </a:xfrm>
          </p:grpSpPr>
          <p:sp>
            <p:nvSpPr>
              <p:cNvPr id="141320" name="Oval 7"/>
              <p:cNvSpPr>
                <a:spLocks noChangeArrowheads="1"/>
              </p:cNvSpPr>
              <p:nvPr/>
            </p:nvSpPr>
            <p:spPr bwMode="auto">
              <a:xfrm flipV="1">
                <a:off x="0" y="0"/>
                <a:ext cx="1056" cy="1008"/>
              </a:xfrm>
              <a:prstGeom prst="ellipse">
                <a:avLst/>
              </a:prstGeom>
              <a:solidFill>
                <a:srgbClr val="FFCC99"/>
              </a:solidFill>
              <a:ln w="38100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3600" b="1">
                  <a:solidFill>
                    <a:srgbClr val="000000"/>
                  </a:solidFill>
                  <a:latin typeface="Arial" panose="020B0604020202020204" pitchFamily="34" charset="0"/>
                  <a:ea typeface="楷体_GB2312" pitchFamily="49" charset="-122"/>
                </a:endParaRPr>
              </a:p>
            </p:txBody>
          </p:sp>
          <p:sp>
            <p:nvSpPr>
              <p:cNvPr id="141321" name="Text Box 8"/>
              <p:cNvSpPr txBox="1">
                <a:spLocks noChangeArrowheads="1"/>
              </p:cNvSpPr>
              <p:nvPr/>
            </p:nvSpPr>
            <p:spPr bwMode="auto">
              <a:xfrm>
                <a:off x="288" y="432"/>
                <a:ext cx="528" cy="2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zh-CN" altLang="en-US" sz="24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底面</a:t>
                </a:r>
              </a:p>
            </p:txBody>
          </p:sp>
        </p:grpSp>
        <p:sp>
          <p:nvSpPr>
            <p:cNvPr id="141322" name="Line 9"/>
            <p:cNvSpPr>
              <a:spLocks noChangeShapeType="1"/>
            </p:cNvSpPr>
            <p:nvPr/>
          </p:nvSpPr>
          <p:spPr bwMode="auto">
            <a:xfrm>
              <a:off x="528" y="816"/>
              <a:ext cx="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141323" name="Line 10"/>
          <p:cNvSpPr>
            <a:spLocks noChangeShapeType="1"/>
          </p:cNvSpPr>
          <p:nvPr/>
        </p:nvSpPr>
        <p:spPr bwMode="auto">
          <a:xfrm>
            <a:off x="2020888" y="2286000"/>
            <a:ext cx="16764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41324" name="未知"/>
          <p:cNvSpPr/>
          <p:nvPr/>
        </p:nvSpPr>
        <p:spPr bwMode="auto">
          <a:xfrm>
            <a:off x="2844800" y="1485900"/>
            <a:ext cx="781050" cy="790575"/>
          </a:xfrm>
          <a:custGeom>
            <a:avLst/>
            <a:gdLst>
              <a:gd name="T0" fmla="*/ 9525 w 492"/>
              <a:gd name="T1" fmla="*/ 0 h 498"/>
              <a:gd name="T2" fmla="*/ 33338 w 492"/>
              <a:gd name="T3" fmla="*/ 147638 h 498"/>
              <a:gd name="T4" fmla="*/ 71438 w 492"/>
              <a:gd name="T5" fmla="*/ 290513 h 498"/>
              <a:gd name="T6" fmla="*/ 119063 w 492"/>
              <a:gd name="T7" fmla="*/ 390525 h 498"/>
              <a:gd name="T8" fmla="*/ 214313 w 492"/>
              <a:gd name="T9" fmla="*/ 514350 h 498"/>
              <a:gd name="T10" fmla="*/ 290513 w 492"/>
              <a:gd name="T11" fmla="*/ 595313 h 498"/>
              <a:gd name="T12" fmla="*/ 352425 w 492"/>
              <a:gd name="T13" fmla="*/ 638175 h 498"/>
              <a:gd name="T14" fmla="*/ 395287 w 492"/>
              <a:gd name="T15" fmla="*/ 676275 h 498"/>
              <a:gd name="T16" fmla="*/ 461963 w 492"/>
              <a:gd name="T17" fmla="*/ 714375 h 498"/>
              <a:gd name="T18" fmla="*/ 547688 w 492"/>
              <a:gd name="T19" fmla="*/ 757238 h 498"/>
              <a:gd name="T20" fmla="*/ 723900 w 492"/>
              <a:gd name="T21" fmla="*/ 790575 h 498"/>
              <a:gd name="T22" fmla="*/ 781050 w 492"/>
              <a:gd name="T23" fmla="*/ 785813 h 49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492"/>
              <a:gd name="T37" fmla="*/ 0 h 498"/>
              <a:gd name="T38" fmla="*/ 492 w 492"/>
              <a:gd name="T39" fmla="*/ 498 h 498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492" h="498">
                <a:moveTo>
                  <a:pt x="6" y="0"/>
                </a:moveTo>
                <a:cubicBezTo>
                  <a:pt x="0" y="18"/>
                  <a:pt x="15" y="76"/>
                  <a:pt x="21" y="93"/>
                </a:cubicBezTo>
                <a:cubicBezTo>
                  <a:pt x="30" y="121"/>
                  <a:pt x="33" y="153"/>
                  <a:pt x="45" y="183"/>
                </a:cubicBezTo>
                <a:cubicBezTo>
                  <a:pt x="48" y="192"/>
                  <a:pt x="66" y="228"/>
                  <a:pt x="75" y="246"/>
                </a:cubicBezTo>
                <a:cubicBezTo>
                  <a:pt x="93" y="276"/>
                  <a:pt x="114" y="310"/>
                  <a:pt x="135" y="324"/>
                </a:cubicBezTo>
                <a:cubicBezTo>
                  <a:pt x="147" y="342"/>
                  <a:pt x="165" y="363"/>
                  <a:pt x="183" y="375"/>
                </a:cubicBezTo>
                <a:cubicBezTo>
                  <a:pt x="190" y="386"/>
                  <a:pt x="211" y="395"/>
                  <a:pt x="222" y="402"/>
                </a:cubicBezTo>
                <a:cubicBezTo>
                  <a:pt x="229" y="412"/>
                  <a:pt x="237" y="422"/>
                  <a:pt x="249" y="426"/>
                </a:cubicBezTo>
                <a:cubicBezTo>
                  <a:pt x="258" y="439"/>
                  <a:pt x="275" y="445"/>
                  <a:pt x="291" y="450"/>
                </a:cubicBezTo>
                <a:cubicBezTo>
                  <a:pt x="309" y="456"/>
                  <a:pt x="326" y="471"/>
                  <a:pt x="345" y="477"/>
                </a:cubicBezTo>
                <a:cubicBezTo>
                  <a:pt x="379" y="488"/>
                  <a:pt x="420" y="492"/>
                  <a:pt x="456" y="498"/>
                </a:cubicBezTo>
                <a:cubicBezTo>
                  <a:pt x="490" y="495"/>
                  <a:pt x="478" y="495"/>
                  <a:pt x="492" y="495"/>
                </a:cubicBezTo>
              </a:path>
            </a:pathLst>
          </a:custGeom>
          <a:noFill/>
          <a:ln w="5715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3600" b="1">
              <a:solidFill>
                <a:srgbClr val="000000"/>
              </a:solidFill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141326" name="Text Box 14"/>
          <p:cNvSpPr txBox="1">
            <a:spLocks noChangeArrowheads="1"/>
          </p:cNvSpPr>
          <p:nvPr/>
        </p:nvSpPr>
        <p:spPr bwMode="auto">
          <a:xfrm>
            <a:off x="395288" y="188913"/>
            <a:ext cx="2844800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 i="1">
                <a:solidFill>
                  <a:srgbClr val="FFFFFF"/>
                </a:solidFill>
              </a:rPr>
              <a:t>合作交流中学</a:t>
            </a:r>
          </a:p>
        </p:txBody>
      </p:sp>
      <p:grpSp>
        <p:nvGrpSpPr>
          <p:cNvPr id="141327" name="Group 15"/>
          <p:cNvGrpSpPr/>
          <p:nvPr/>
        </p:nvGrpSpPr>
        <p:grpSpPr bwMode="auto">
          <a:xfrm>
            <a:off x="323850" y="1989138"/>
            <a:ext cx="1676400" cy="2520950"/>
            <a:chOff x="0" y="0"/>
            <a:chExt cx="1056" cy="1584"/>
          </a:xfrm>
        </p:grpSpPr>
        <p:grpSp>
          <p:nvGrpSpPr>
            <p:cNvPr id="141328" name="Group 16"/>
            <p:cNvGrpSpPr/>
            <p:nvPr/>
          </p:nvGrpSpPr>
          <p:grpSpPr bwMode="auto">
            <a:xfrm>
              <a:off x="0" y="0"/>
              <a:ext cx="1056" cy="1584"/>
              <a:chOff x="0" y="0"/>
              <a:chExt cx="1056" cy="1584"/>
            </a:xfrm>
          </p:grpSpPr>
          <p:sp>
            <p:nvSpPr>
              <p:cNvPr id="141329" name="Oval 1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056" cy="384"/>
              </a:xfrm>
              <a:prstGeom prst="ellipse">
                <a:avLst/>
              </a:prstGeom>
              <a:solidFill>
                <a:srgbClr val="FFCC99"/>
              </a:solidFill>
              <a:ln w="38100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grpSp>
            <p:nvGrpSpPr>
              <p:cNvPr id="141330" name="Group 18"/>
              <p:cNvGrpSpPr/>
              <p:nvPr/>
            </p:nvGrpSpPr>
            <p:grpSpPr bwMode="auto">
              <a:xfrm>
                <a:off x="0" y="1200"/>
                <a:ext cx="1056" cy="384"/>
                <a:chOff x="0" y="0"/>
                <a:chExt cx="1056" cy="336"/>
              </a:xfrm>
            </p:grpSpPr>
            <p:sp>
              <p:nvSpPr>
                <p:cNvPr id="141331" name="Oval 21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056" cy="336"/>
                </a:xfrm>
                <a:prstGeom prst="ellipse">
                  <a:avLst/>
                </a:prstGeom>
                <a:solidFill>
                  <a:srgbClr val="FFCC99"/>
                </a:solidFill>
                <a:ln w="38100">
                  <a:solidFill>
                    <a:schemeClr val="tx1"/>
                  </a:solidFill>
                  <a:prstDash val="sysDot"/>
                  <a:rou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41332" name="Freeform 22"/>
                <p:cNvSpPr/>
                <p:nvPr/>
              </p:nvSpPr>
              <p:spPr bwMode="auto">
                <a:xfrm>
                  <a:off x="0" y="144"/>
                  <a:ext cx="1056" cy="192"/>
                </a:xfrm>
                <a:custGeom>
                  <a:avLst/>
                  <a:gdLst>
                    <a:gd name="T0" fmla="*/ 0 w 1056"/>
                    <a:gd name="T1" fmla="*/ 0 h 192"/>
                    <a:gd name="T2" fmla="*/ 0 w 1056"/>
                    <a:gd name="T3" fmla="*/ 36 h 192"/>
                    <a:gd name="T4" fmla="*/ 12 w 1056"/>
                    <a:gd name="T5" fmla="*/ 60 h 192"/>
                    <a:gd name="T6" fmla="*/ 36 w 1056"/>
                    <a:gd name="T7" fmla="*/ 90 h 192"/>
                    <a:gd name="T8" fmla="*/ 51 w 1056"/>
                    <a:gd name="T9" fmla="*/ 96 h 192"/>
                    <a:gd name="T10" fmla="*/ 99 w 1056"/>
                    <a:gd name="T11" fmla="*/ 123 h 192"/>
                    <a:gd name="T12" fmla="*/ 174 w 1056"/>
                    <a:gd name="T13" fmla="*/ 150 h 192"/>
                    <a:gd name="T14" fmla="*/ 312 w 1056"/>
                    <a:gd name="T15" fmla="*/ 177 h 192"/>
                    <a:gd name="T16" fmla="*/ 408 w 1056"/>
                    <a:gd name="T17" fmla="*/ 186 h 192"/>
                    <a:gd name="T18" fmla="*/ 513 w 1056"/>
                    <a:gd name="T19" fmla="*/ 192 h 192"/>
                    <a:gd name="T20" fmla="*/ 615 w 1056"/>
                    <a:gd name="T21" fmla="*/ 189 h 192"/>
                    <a:gd name="T22" fmla="*/ 714 w 1056"/>
                    <a:gd name="T23" fmla="*/ 183 h 192"/>
                    <a:gd name="T24" fmla="*/ 768 w 1056"/>
                    <a:gd name="T25" fmla="*/ 174 h 192"/>
                    <a:gd name="T26" fmla="*/ 888 w 1056"/>
                    <a:gd name="T27" fmla="*/ 147 h 192"/>
                    <a:gd name="T28" fmla="*/ 975 w 1056"/>
                    <a:gd name="T29" fmla="*/ 114 h 192"/>
                    <a:gd name="T30" fmla="*/ 1002 w 1056"/>
                    <a:gd name="T31" fmla="*/ 96 h 192"/>
                    <a:gd name="T32" fmla="*/ 1044 w 1056"/>
                    <a:gd name="T33" fmla="*/ 60 h 192"/>
                    <a:gd name="T34" fmla="*/ 1056 w 1056"/>
                    <a:gd name="T35" fmla="*/ 36 h 192"/>
                    <a:gd name="T36" fmla="*/ 1056 w 1056"/>
                    <a:gd name="T37" fmla="*/ 1 h 192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056"/>
                    <a:gd name="T58" fmla="*/ 0 h 192"/>
                    <a:gd name="T59" fmla="*/ 1056 w 1056"/>
                    <a:gd name="T60" fmla="*/ 192 h 192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056" h="192">
                      <a:moveTo>
                        <a:pt x="0" y="0"/>
                      </a:moveTo>
                      <a:lnTo>
                        <a:pt x="0" y="36"/>
                      </a:lnTo>
                      <a:lnTo>
                        <a:pt x="12" y="60"/>
                      </a:lnTo>
                      <a:lnTo>
                        <a:pt x="36" y="90"/>
                      </a:lnTo>
                      <a:lnTo>
                        <a:pt x="51" y="96"/>
                      </a:lnTo>
                      <a:lnTo>
                        <a:pt x="99" y="123"/>
                      </a:lnTo>
                      <a:lnTo>
                        <a:pt x="174" y="150"/>
                      </a:lnTo>
                      <a:lnTo>
                        <a:pt x="312" y="177"/>
                      </a:lnTo>
                      <a:lnTo>
                        <a:pt x="408" y="186"/>
                      </a:lnTo>
                      <a:lnTo>
                        <a:pt x="513" y="192"/>
                      </a:lnTo>
                      <a:lnTo>
                        <a:pt x="615" y="189"/>
                      </a:lnTo>
                      <a:lnTo>
                        <a:pt x="714" y="183"/>
                      </a:lnTo>
                      <a:lnTo>
                        <a:pt x="768" y="174"/>
                      </a:lnTo>
                      <a:lnTo>
                        <a:pt x="888" y="147"/>
                      </a:lnTo>
                      <a:lnTo>
                        <a:pt x="975" y="114"/>
                      </a:lnTo>
                      <a:lnTo>
                        <a:pt x="1002" y="96"/>
                      </a:lnTo>
                      <a:lnTo>
                        <a:pt x="1044" y="60"/>
                      </a:lnTo>
                      <a:lnTo>
                        <a:pt x="1056" y="36"/>
                      </a:lnTo>
                      <a:lnTo>
                        <a:pt x="1056" y="1"/>
                      </a:lnTo>
                    </a:path>
                  </a:pathLst>
                </a:custGeom>
                <a:solidFill>
                  <a:srgbClr val="FFCC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141333" name="Line 23"/>
              <p:cNvSpPr>
                <a:spLocks noChangeShapeType="1"/>
              </p:cNvSpPr>
              <p:nvPr/>
            </p:nvSpPr>
            <p:spPr bwMode="auto">
              <a:xfrm>
                <a:off x="1056" y="192"/>
                <a:ext cx="0" cy="12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41334" name="Line 24"/>
              <p:cNvSpPr>
                <a:spLocks noChangeShapeType="1"/>
              </p:cNvSpPr>
              <p:nvPr/>
            </p:nvSpPr>
            <p:spPr bwMode="auto">
              <a:xfrm>
                <a:off x="0" y="192"/>
                <a:ext cx="0" cy="12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41335" name="Freeform 25"/>
            <p:cNvSpPr/>
            <p:nvPr/>
          </p:nvSpPr>
          <p:spPr bwMode="auto">
            <a:xfrm>
              <a:off x="0" y="192"/>
              <a:ext cx="1056" cy="1390"/>
            </a:xfrm>
            <a:custGeom>
              <a:avLst/>
              <a:gdLst>
                <a:gd name="T0" fmla="*/ 0 w 1056"/>
                <a:gd name="T1" fmla="*/ 0 h 1390"/>
                <a:gd name="T2" fmla="*/ 0 w 1056"/>
                <a:gd name="T3" fmla="*/ 1200 h 1390"/>
                <a:gd name="T4" fmla="*/ 20 w 1056"/>
                <a:gd name="T5" fmla="*/ 1248 h 1390"/>
                <a:gd name="T6" fmla="*/ 58 w 1056"/>
                <a:gd name="T7" fmla="*/ 1292 h 1390"/>
                <a:gd name="T8" fmla="*/ 112 w 1056"/>
                <a:gd name="T9" fmla="*/ 1322 h 1390"/>
                <a:gd name="T10" fmla="*/ 182 w 1056"/>
                <a:gd name="T11" fmla="*/ 1348 h 1390"/>
                <a:gd name="T12" fmla="*/ 256 w 1056"/>
                <a:gd name="T13" fmla="*/ 1366 h 1390"/>
                <a:gd name="T14" fmla="*/ 340 w 1056"/>
                <a:gd name="T15" fmla="*/ 1380 h 1390"/>
                <a:gd name="T16" fmla="*/ 418 w 1056"/>
                <a:gd name="T17" fmla="*/ 1388 h 1390"/>
                <a:gd name="T18" fmla="*/ 502 w 1056"/>
                <a:gd name="T19" fmla="*/ 1388 h 1390"/>
                <a:gd name="T20" fmla="*/ 574 w 1056"/>
                <a:gd name="T21" fmla="*/ 1390 h 1390"/>
                <a:gd name="T22" fmla="*/ 654 w 1056"/>
                <a:gd name="T23" fmla="*/ 1384 h 1390"/>
                <a:gd name="T24" fmla="*/ 742 w 1056"/>
                <a:gd name="T25" fmla="*/ 1376 h 1390"/>
                <a:gd name="T26" fmla="*/ 828 w 1056"/>
                <a:gd name="T27" fmla="*/ 1358 h 1390"/>
                <a:gd name="T28" fmla="*/ 900 w 1056"/>
                <a:gd name="T29" fmla="*/ 1338 h 1390"/>
                <a:gd name="T30" fmla="*/ 966 w 1056"/>
                <a:gd name="T31" fmla="*/ 1310 h 1390"/>
                <a:gd name="T32" fmla="*/ 998 w 1056"/>
                <a:gd name="T33" fmla="*/ 1286 h 1390"/>
                <a:gd name="T34" fmla="*/ 1022 w 1056"/>
                <a:gd name="T35" fmla="*/ 1264 h 1390"/>
                <a:gd name="T36" fmla="*/ 1048 w 1056"/>
                <a:gd name="T37" fmla="*/ 1234 h 1390"/>
                <a:gd name="T38" fmla="*/ 1056 w 1056"/>
                <a:gd name="T39" fmla="*/ 1200 h 1390"/>
                <a:gd name="T40" fmla="*/ 1056 w 1056"/>
                <a:gd name="T41" fmla="*/ 0 h 1390"/>
                <a:gd name="T42" fmla="*/ 1044 w 1056"/>
                <a:gd name="T43" fmla="*/ 42 h 1390"/>
                <a:gd name="T44" fmla="*/ 1026 w 1056"/>
                <a:gd name="T45" fmla="*/ 62 h 1390"/>
                <a:gd name="T46" fmla="*/ 1010 w 1056"/>
                <a:gd name="T47" fmla="*/ 84 h 1390"/>
                <a:gd name="T48" fmla="*/ 972 w 1056"/>
                <a:gd name="T49" fmla="*/ 110 h 1390"/>
                <a:gd name="T50" fmla="*/ 900 w 1056"/>
                <a:gd name="T51" fmla="*/ 140 h 1390"/>
                <a:gd name="T52" fmla="*/ 824 w 1056"/>
                <a:gd name="T53" fmla="*/ 160 h 1390"/>
                <a:gd name="T54" fmla="*/ 746 w 1056"/>
                <a:gd name="T55" fmla="*/ 180 h 1390"/>
                <a:gd name="T56" fmla="*/ 662 w 1056"/>
                <a:gd name="T57" fmla="*/ 188 h 1390"/>
                <a:gd name="T58" fmla="*/ 582 w 1056"/>
                <a:gd name="T59" fmla="*/ 192 h 1390"/>
                <a:gd name="T60" fmla="*/ 508 w 1056"/>
                <a:gd name="T61" fmla="*/ 192 h 1390"/>
                <a:gd name="T62" fmla="*/ 508 w 1056"/>
                <a:gd name="T63" fmla="*/ 188 h 1390"/>
                <a:gd name="T64" fmla="*/ 430 w 1056"/>
                <a:gd name="T65" fmla="*/ 192 h 1390"/>
                <a:gd name="T66" fmla="*/ 342 w 1056"/>
                <a:gd name="T67" fmla="*/ 184 h 1390"/>
                <a:gd name="T68" fmla="*/ 202 w 1056"/>
                <a:gd name="T69" fmla="*/ 158 h 1390"/>
                <a:gd name="T70" fmla="*/ 120 w 1056"/>
                <a:gd name="T71" fmla="*/ 130 h 1390"/>
                <a:gd name="T72" fmla="*/ 62 w 1056"/>
                <a:gd name="T73" fmla="*/ 98 h 1390"/>
                <a:gd name="T74" fmla="*/ 36 w 1056"/>
                <a:gd name="T75" fmla="*/ 80 h 1390"/>
                <a:gd name="T76" fmla="*/ 18 w 1056"/>
                <a:gd name="T77" fmla="*/ 50 h 1390"/>
                <a:gd name="T78" fmla="*/ 0 w 1056"/>
                <a:gd name="T79" fmla="*/ 0 h 139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056"/>
                <a:gd name="T121" fmla="*/ 0 h 1390"/>
                <a:gd name="T122" fmla="*/ 1056 w 1056"/>
                <a:gd name="T123" fmla="*/ 1390 h 139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056" h="1390">
                  <a:moveTo>
                    <a:pt x="0" y="0"/>
                  </a:moveTo>
                  <a:lnTo>
                    <a:pt x="0" y="1200"/>
                  </a:lnTo>
                  <a:lnTo>
                    <a:pt x="20" y="1248"/>
                  </a:lnTo>
                  <a:lnTo>
                    <a:pt x="58" y="1292"/>
                  </a:lnTo>
                  <a:lnTo>
                    <a:pt x="112" y="1322"/>
                  </a:lnTo>
                  <a:lnTo>
                    <a:pt x="182" y="1348"/>
                  </a:lnTo>
                  <a:lnTo>
                    <a:pt x="256" y="1366"/>
                  </a:lnTo>
                  <a:lnTo>
                    <a:pt x="340" y="1380"/>
                  </a:lnTo>
                  <a:lnTo>
                    <a:pt x="418" y="1388"/>
                  </a:lnTo>
                  <a:lnTo>
                    <a:pt x="502" y="1388"/>
                  </a:lnTo>
                  <a:lnTo>
                    <a:pt x="574" y="1390"/>
                  </a:lnTo>
                  <a:lnTo>
                    <a:pt x="654" y="1384"/>
                  </a:lnTo>
                  <a:lnTo>
                    <a:pt x="742" y="1376"/>
                  </a:lnTo>
                  <a:lnTo>
                    <a:pt x="828" y="1358"/>
                  </a:lnTo>
                  <a:lnTo>
                    <a:pt x="900" y="1338"/>
                  </a:lnTo>
                  <a:lnTo>
                    <a:pt x="966" y="1310"/>
                  </a:lnTo>
                  <a:lnTo>
                    <a:pt x="998" y="1286"/>
                  </a:lnTo>
                  <a:lnTo>
                    <a:pt x="1022" y="1264"/>
                  </a:lnTo>
                  <a:lnTo>
                    <a:pt x="1048" y="1234"/>
                  </a:lnTo>
                  <a:lnTo>
                    <a:pt x="1056" y="1200"/>
                  </a:lnTo>
                  <a:lnTo>
                    <a:pt x="1056" y="0"/>
                  </a:lnTo>
                  <a:lnTo>
                    <a:pt x="1044" y="42"/>
                  </a:lnTo>
                  <a:lnTo>
                    <a:pt x="1026" y="62"/>
                  </a:lnTo>
                  <a:lnTo>
                    <a:pt x="1010" y="84"/>
                  </a:lnTo>
                  <a:lnTo>
                    <a:pt x="972" y="110"/>
                  </a:lnTo>
                  <a:lnTo>
                    <a:pt x="900" y="140"/>
                  </a:lnTo>
                  <a:lnTo>
                    <a:pt x="824" y="160"/>
                  </a:lnTo>
                  <a:lnTo>
                    <a:pt x="746" y="180"/>
                  </a:lnTo>
                  <a:lnTo>
                    <a:pt x="662" y="188"/>
                  </a:lnTo>
                  <a:lnTo>
                    <a:pt x="582" y="192"/>
                  </a:lnTo>
                  <a:lnTo>
                    <a:pt x="508" y="192"/>
                  </a:lnTo>
                  <a:lnTo>
                    <a:pt x="508" y="188"/>
                  </a:lnTo>
                  <a:lnTo>
                    <a:pt x="430" y="192"/>
                  </a:lnTo>
                  <a:lnTo>
                    <a:pt x="342" y="184"/>
                  </a:lnTo>
                  <a:lnTo>
                    <a:pt x="202" y="158"/>
                  </a:lnTo>
                  <a:lnTo>
                    <a:pt x="120" y="130"/>
                  </a:lnTo>
                  <a:lnTo>
                    <a:pt x="62" y="98"/>
                  </a:lnTo>
                  <a:lnTo>
                    <a:pt x="36" y="80"/>
                  </a:lnTo>
                  <a:lnTo>
                    <a:pt x="18" y="5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CCCCFF"/>
                </a:gs>
                <a:gs pos="100000">
                  <a:srgbClr val="666699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41336" name="Oval 26"/>
            <p:cNvSpPr>
              <a:spLocks noChangeArrowheads="1"/>
            </p:cNvSpPr>
            <p:nvPr/>
          </p:nvSpPr>
          <p:spPr bwMode="auto">
            <a:xfrm>
              <a:off x="96" y="48"/>
              <a:ext cx="864" cy="288"/>
            </a:xfrm>
            <a:prstGeom prst="ellipse">
              <a:avLst/>
            </a:prstGeom>
            <a:solidFill>
              <a:srgbClr val="FFCC99"/>
            </a:solidFill>
            <a:ln w="38100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41337" name="Oval 27"/>
            <p:cNvSpPr>
              <a:spLocks noChangeArrowheads="1"/>
            </p:cNvSpPr>
            <p:nvPr/>
          </p:nvSpPr>
          <p:spPr bwMode="auto">
            <a:xfrm>
              <a:off x="384" y="144"/>
              <a:ext cx="288" cy="96"/>
            </a:xfrm>
            <a:prstGeom prst="ellipse">
              <a:avLst/>
            </a:prstGeom>
            <a:solidFill>
              <a:srgbClr val="FFCC99"/>
            </a:solidFill>
            <a:ln w="38100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41338" name="Freeform 28"/>
            <p:cNvSpPr/>
            <p:nvPr/>
          </p:nvSpPr>
          <p:spPr bwMode="auto">
            <a:xfrm>
              <a:off x="0" y="288"/>
              <a:ext cx="1056" cy="219"/>
            </a:xfrm>
            <a:custGeom>
              <a:avLst/>
              <a:gdLst>
                <a:gd name="T0" fmla="*/ 0 w 1056"/>
                <a:gd name="T1" fmla="*/ 0 h 192"/>
                <a:gd name="T2" fmla="*/ 0 w 1056"/>
                <a:gd name="T3" fmla="*/ 36 h 192"/>
                <a:gd name="T4" fmla="*/ 12 w 1056"/>
                <a:gd name="T5" fmla="*/ 60 h 192"/>
                <a:gd name="T6" fmla="*/ 36 w 1056"/>
                <a:gd name="T7" fmla="*/ 90 h 192"/>
                <a:gd name="T8" fmla="*/ 51 w 1056"/>
                <a:gd name="T9" fmla="*/ 96 h 192"/>
                <a:gd name="T10" fmla="*/ 99 w 1056"/>
                <a:gd name="T11" fmla="*/ 123 h 192"/>
                <a:gd name="T12" fmla="*/ 174 w 1056"/>
                <a:gd name="T13" fmla="*/ 150 h 192"/>
                <a:gd name="T14" fmla="*/ 312 w 1056"/>
                <a:gd name="T15" fmla="*/ 177 h 192"/>
                <a:gd name="T16" fmla="*/ 408 w 1056"/>
                <a:gd name="T17" fmla="*/ 186 h 192"/>
                <a:gd name="T18" fmla="*/ 513 w 1056"/>
                <a:gd name="T19" fmla="*/ 192 h 192"/>
                <a:gd name="T20" fmla="*/ 615 w 1056"/>
                <a:gd name="T21" fmla="*/ 189 h 192"/>
                <a:gd name="T22" fmla="*/ 714 w 1056"/>
                <a:gd name="T23" fmla="*/ 183 h 192"/>
                <a:gd name="T24" fmla="*/ 768 w 1056"/>
                <a:gd name="T25" fmla="*/ 174 h 192"/>
                <a:gd name="T26" fmla="*/ 888 w 1056"/>
                <a:gd name="T27" fmla="*/ 147 h 192"/>
                <a:gd name="T28" fmla="*/ 975 w 1056"/>
                <a:gd name="T29" fmla="*/ 114 h 192"/>
                <a:gd name="T30" fmla="*/ 1002 w 1056"/>
                <a:gd name="T31" fmla="*/ 96 h 192"/>
                <a:gd name="T32" fmla="*/ 1044 w 1056"/>
                <a:gd name="T33" fmla="*/ 60 h 192"/>
                <a:gd name="T34" fmla="*/ 1056 w 1056"/>
                <a:gd name="T35" fmla="*/ 36 h 192"/>
                <a:gd name="T36" fmla="*/ 1056 w 1056"/>
                <a:gd name="T37" fmla="*/ 1 h 19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56"/>
                <a:gd name="T58" fmla="*/ 0 h 192"/>
                <a:gd name="T59" fmla="*/ 1056 w 1056"/>
                <a:gd name="T60" fmla="*/ 192 h 19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56" h="192">
                  <a:moveTo>
                    <a:pt x="0" y="0"/>
                  </a:moveTo>
                  <a:lnTo>
                    <a:pt x="0" y="36"/>
                  </a:lnTo>
                  <a:lnTo>
                    <a:pt x="12" y="60"/>
                  </a:lnTo>
                  <a:lnTo>
                    <a:pt x="36" y="90"/>
                  </a:lnTo>
                  <a:lnTo>
                    <a:pt x="51" y="96"/>
                  </a:lnTo>
                  <a:lnTo>
                    <a:pt x="99" y="123"/>
                  </a:lnTo>
                  <a:lnTo>
                    <a:pt x="174" y="150"/>
                  </a:lnTo>
                  <a:lnTo>
                    <a:pt x="312" y="177"/>
                  </a:lnTo>
                  <a:lnTo>
                    <a:pt x="408" y="186"/>
                  </a:lnTo>
                  <a:lnTo>
                    <a:pt x="513" y="192"/>
                  </a:lnTo>
                  <a:lnTo>
                    <a:pt x="615" y="189"/>
                  </a:lnTo>
                  <a:lnTo>
                    <a:pt x="714" y="183"/>
                  </a:lnTo>
                  <a:lnTo>
                    <a:pt x="768" y="174"/>
                  </a:lnTo>
                  <a:lnTo>
                    <a:pt x="888" y="147"/>
                  </a:lnTo>
                  <a:lnTo>
                    <a:pt x="975" y="114"/>
                  </a:lnTo>
                  <a:lnTo>
                    <a:pt x="1002" y="96"/>
                  </a:lnTo>
                  <a:lnTo>
                    <a:pt x="1044" y="60"/>
                  </a:lnTo>
                  <a:lnTo>
                    <a:pt x="1056" y="36"/>
                  </a:lnTo>
                  <a:lnTo>
                    <a:pt x="1056" y="1"/>
                  </a:lnTo>
                </a:path>
              </a:pathLst>
            </a:custGeom>
            <a:noFill/>
            <a:ln w="38100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41339" name="Freeform 29"/>
            <p:cNvSpPr/>
            <p:nvPr/>
          </p:nvSpPr>
          <p:spPr bwMode="auto">
            <a:xfrm>
              <a:off x="0" y="384"/>
              <a:ext cx="1056" cy="219"/>
            </a:xfrm>
            <a:custGeom>
              <a:avLst/>
              <a:gdLst>
                <a:gd name="T0" fmla="*/ 0 w 1056"/>
                <a:gd name="T1" fmla="*/ 0 h 192"/>
                <a:gd name="T2" fmla="*/ 0 w 1056"/>
                <a:gd name="T3" fmla="*/ 36 h 192"/>
                <a:gd name="T4" fmla="*/ 12 w 1056"/>
                <a:gd name="T5" fmla="*/ 60 h 192"/>
                <a:gd name="T6" fmla="*/ 36 w 1056"/>
                <a:gd name="T7" fmla="*/ 90 h 192"/>
                <a:gd name="T8" fmla="*/ 51 w 1056"/>
                <a:gd name="T9" fmla="*/ 96 h 192"/>
                <a:gd name="T10" fmla="*/ 99 w 1056"/>
                <a:gd name="T11" fmla="*/ 123 h 192"/>
                <a:gd name="T12" fmla="*/ 174 w 1056"/>
                <a:gd name="T13" fmla="*/ 150 h 192"/>
                <a:gd name="T14" fmla="*/ 312 w 1056"/>
                <a:gd name="T15" fmla="*/ 177 h 192"/>
                <a:gd name="T16" fmla="*/ 408 w 1056"/>
                <a:gd name="T17" fmla="*/ 186 h 192"/>
                <a:gd name="T18" fmla="*/ 513 w 1056"/>
                <a:gd name="T19" fmla="*/ 192 h 192"/>
                <a:gd name="T20" fmla="*/ 615 w 1056"/>
                <a:gd name="T21" fmla="*/ 189 h 192"/>
                <a:gd name="T22" fmla="*/ 714 w 1056"/>
                <a:gd name="T23" fmla="*/ 183 h 192"/>
                <a:gd name="T24" fmla="*/ 768 w 1056"/>
                <a:gd name="T25" fmla="*/ 174 h 192"/>
                <a:gd name="T26" fmla="*/ 888 w 1056"/>
                <a:gd name="T27" fmla="*/ 147 h 192"/>
                <a:gd name="T28" fmla="*/ 975 w 1056"/>
                <a:gd name="T29" fmla="*/ 114 h 192"/>
                <a:gd name="T30" fmla="*/ 1002 w 1056"/>
                <a:gd name="T31" fmla="*/ 96 h 192"/>
                <a:gd name="T32" fmla="*/ 1044 w 1056"/>
                <a:gd name="T33" fmla="*/ 60 h 192"/>
                <a:gd name="T34" fmla="*/ 1056 w 1056"/>
                <a:gd name="T35" fmla="*/ 36 h 192"/>
                <a:gd name="T36" fmla="*/ 1056 w 1056"/>
                <a:gd name="T37" fmla="*/ 1 h 19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56"/>
                <a:gd name="T58" fmla="*/ 0 h 192"/>
                <a:gd name="T59" fmla="*/ 1056 w 1056"/>
                <a:gd name="T60" fmla="*/ 192 h 19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56" h="192">
                  <a:moveTo>
                    <a:pt x="0" y="0"/>
                  </a:moveTo>
                  <a:lnTo>
                    <a:pt x="0" y="36"/>
                  </a:lnTo>
                  <a:lnTo>
                    <a:pt x="12" y="60"/>
                  </a:lnTo>
                  <a:lnTo>
                    <a:pt x="36" y="90"/>
                  </a:lnTo>
                  <a:lnTo>
                    <a:pt x="51" y="96"/>
                  </a:lnTo>
                  <a:lnTo>
                    <a:pt x="99" y="123"/>
                  </a:lnTo>
                  <a:lnTo>
                    <a:pt x="174" y="150"/>
                  </a:lnTo>
                  <a:lnTo>
                    <a:pt x="312" y="177"/>
                  </a:lnTo>
                  <a:lnTo>
                    <a:pt x="408" y="186"/>
                  </a:lnTo>
                  <a:lnTo>
                    <a:pt x="513" y="192"/>
                  </a:lnTo>
                  <a:lnTo>
                    <a:pt x="615" y="189"/>
                  </a:lnTo>
                  <a:lnTo>
                    <a:pt x="714" y="183"/>
                  </a:lnTo>
                  <a:lnTo>
                    <a:pt x="768" y="174"/>
                  </a:lnTo>
                  <a:lnTo>
                    <a:pt x="888" y="147"/>
                  </a:lnTo>
                  <a:lnTo>
                    <a:pt x="975" y="114"/>
                  </a:lnTo>
                  <a:lnTo>
                    <a:pt x="1002" y="96"/>
                  </a:lnTo>
                  <a:lnTo>
                    <a:pt x="1044" y="60"/>
                  </a:lnTo>
                  <a:lnTo>
                    <a:pt x="1056" y="36"/>
                  </a:lnTo>
                  <a:lnTo>
                    <a:pt x="1056" y="1"/>
                  </a:lnTo>
                </a:path>
              </a:pathLst>
            </a:custGeom>
            <a:noFill/>
            <a:ln w="38100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41340" name="Freeform 30"/>
            <p:cNvSpPr/>
            <p:nvPr/>
          </p:nvSpPr>
          <p:spPr bwMode="auto">
            <a:xfrm>
              <a:off x="0" y="1248"/>
              <a:ext cx="1056" cy="219"/>
            </a:xfrm>
            <a:custGeom>
              <a:avLst/>
              <a:gdLst>
                <a:gd name="T0" fmla="*/ 0 w 1056"/>
                <a:gd name="T1" fmla="*/ 0 h 192"/>
                <a:gd name="T2" fmla="*/ 0 w 1056"/>
                <a:gd name="T3" fmla="*/ 36 h 192"/>
                <a:gd name="T4" fmla="*/ 12 w 1056"/>
                <a:gd name="T5" fmla="*/ 60 h 192"/>
                <a:gd name="T6" fmla="*/ 36 w 1056"/>
                <a:gd name="T7" fmla="*/ 90 h 192"/>
                <a:gd name="T8" fmla="*/ 51 w 1056"/>
                <a:gd name="T9" fmla="*/ 96 h 192"/>
                <a:gd name="T10" fmla="*/ 99 w 1056"/>
                <a:gd name="T11" fmla="*/ 123 h 192"/>
                <a:gd name="T12" fmla="*/ 174 w 1056"/>
                <a:gd name="T13" fmla="*/ 150 h 192"/>
                <a:gd name="T14" fmla="*/ 312 w 1056"/>
                <a:gd name="T15" fmla="*/ 177 h 192"/>
                <a:gd name="T16" fmla="*/ 408 w 1056"/>
                <a:gd name="T17" fmla="*/ 186 h 192"/>
                <a:gd name="T18" fmla="*/ 513 w 1056"/>
                <a:gd name="T19" fmla="*/ 192 h 192"/>
                <a:gd name="T20" fmla="*/ 615 w 1056"/>
                <a:gd name="T21" fmla="*/ 189 h 192"/>
                <a:gd name="T22" fmla="*/ 714 w 1056"/>
                <a:gd name="T23" fmla="*/ 183 h 192"/>
                <a:gd name="T24" fmla="*/ 768 w 1056"/>
                <a:gd name="T25" fmla="*/ 174 h 192"/>
                <a:gd name="T26" fmla="*/ 888 w 1056"/>
                <a:gd name="T27" fmla="*/ 147 h 192"/>
                <a:gd name="T28" fmla="*/ 975 w 1056"/>
                <a:gd name="T29" fmla="*/ 114 h 192"/>
                <a:gd name="T30" fmla="*/ 1002 w 1056"/>
                <a:gd name="T31" fmla="*/ 96 h 192"/>
                <a:gd name="T32" fmla="*/ 1044 w 1056"/>
                <a:gd name="T33" fmla="*/ 60 h 192"/>
                <a:gd name="T34" fmla="*/ 1056 w 1056"/>
                <a:gd name="T35" fmla="*/ 36 h 192"/>
                <a:gd name="T36" fmla="*/ 1056 w 1056"/>
                <a:gd name="T37" fmla="*/ 1 h 19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56"/>
                <a:gd name="T58" fmla="*/ 0 h 192"/>
                <a:gd name="T59" fmla="*/ 1056 w 1056"/>
                <a:gd name="T60" fmla="*/ 192 h 19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56" h="192">
                  <a:moveTo>
                    <a:pt x="0" y="0"/>
                  </a:moveTo>
                  <a:lnTo>
                    <a:pt x="0" y="36"/>
                  </a:lnTo>
                  <a:lnTo>
                    <a:pt x="12" y="60"/>
                  </a:lnTo>
                  <a:lnTo>
                    <a:pt x="36" y="90"/>
                  </a:lnTo>
                  <a:lnTo>
                    <a:pt x="51" y="96"/>
                  </a:lnTo>
                  <a:lnTo>
                    <a:pt x="99" y="123"/>
                  </a:lnTo>
                  <a:lnTo>
                    <a:pt x="174" y="150"/>
                  </a:lnTo>
                  <a:lnTo>
                    <a:pt x="312" y="177"/>
                  </a:lnTo>
                  <a:lnTo>
                    <a:pt x="408" y="186"/>
                  </a:lnTo>
                  <a:lnTo>
                    <a:pt x="513" y="192"/>
                  </a:lnTo>
                  <a:lnTo>
                    <a:pt x="615" y="189"/>
                  </a:lnTo>
                  <a:lnTo>
                    <a:pt x="714" y="183"/>
                  </a:lnTo>
                  <a:lnTo>
                    <a:pt x="768" y="174"/>
                  </a:lnTo>
                  <a:lnTo>
                    <a:pt x="888" y="147"/>
                  </a:lnTo>
                  <a:lnTo>
                    <a:pt x="975" y="114"/>
                  </a:lnTo>
                  <a:lnTo>
                    <a:pt x="1002" y="96"/>
                  </a:lnTo>
                  <a:lnTo>
                    <a:pt x="1044" y="60"/>
                  </a:lnTo>
                  <a:lnTo>
                    <a:pt x="1056" y="36"/>
                  </a:lnTo>
                  <a:lnTo>
                    <a:pt x="1056" y="1"/>
                  </a:lnTo>
                </a:path>
              </a:pathLst>
            </a:custGeom>
            <a:noFill/>
            <a:ln w="38100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41341" name="Freeform 31"/>
            <p:cNvSpPr/>
            <p:nvPr/>
          </p:nvSpPr>
          <p:spPr bwMode="auto">
            <a:xfrm>
              <a:off x="0" y="1296"/>
              <a:ext cx="1056" cy="219"/>
            </a:xfrm>
            <a:custGeom>
              <a:avLst/>
              <a:gdLst>
                <a:gd name="T0" fmla="*/ 0 w 1056"/>
                <a:gd name="T1" fmla="*/ 0 h 192"/>
                <a:gd name="T2" fmla="*/ 0 w 1056"/>
                <a:gd name="T3" fmla="*/ 36 h 192"/>
                <a:gd name="T4" fmla="*/ 12 w 1056"/>
                <a:gd name="T5" fmla="*/ 60 h 192"/>
                <a:gd name="T6" fmla="*/ 36 w 1056"/>
                <a:gd name="T7" fmla="*/ 90 h 192"/>
                <a:gd name="T8" fmla="*/ 51 w 1056"/>
                <a:gd name="T9" fmla="*/ 96 h 192"/>
                <a:gd name="T10" fmla="*/ 99 w 1056"/>
                <a:gd name="T11" fmla="*/ 123 h 192"/>
                <a:gd name="T12" fmla="*/ 174 w 1056"/>
                <a:gd name="T13" fmla="*/ 150 h 192"/>
                <a:gd name="T14" fmla="*/ 312 w 1056"/>
                <a:gd name="T15" fmla="*/ 177 h 192"/>
                <a:gd name="T16" fmla="*/ 408 w 1056"/>
                <a:gd name="T17" fmla="*/ 186 h 192"/>
                <a:gd name="T18" fmla="*/ 513 w 1056"/>
                <a:gd name="T19" fmla="*/ 192 h 192"/>
                <a:gd name="T20" fmla="*/ 615 w 1056"/>
                <a:gd name="T21" fmla="*/ 189 h 192"/>
                <a:gd name="T22" fmla="*/ 714 w 1056"/>
                <a:gd name="T23" fmla="*/ 183 h 192"/>
                <a:gd name="T24" fmla="*/ 768 w 1056"/>
                <a:gd name="T25" fmla="*/ 174 h 192"/>
                <a:gd name="T26" fmla="*/ 888 w 1056"/>
                <a:gd name="T27" fmla="*/ 147 h 192"/>
                <a:gd name="T28" fmla="*/ 975 w 1056"/>
                <a:gd name="T29" fmla="*/ 114 h 192"/>
                <a:gd name="T30" fmla="*/ 1002 w 1056"/>
                <a:gd name="T31" fmla="*/ 96 h 192"/>
                <a:gd name="T32" fmla="*/ 1044 w 1056"/>
                <a:gd name="T33" fmla="*/ 60 h 192"/>
                <a:gd name="T34" fmla="*/ 1056 w 1056"/>
                <a:gd name="T35" fmla="*/ 36 h 192"/>
                <a:gd name="T36" fmla="*/ 1056 w 1056"/>
                <a:gd name="T37" fmla="*/ 1 h 19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56"/>
                <a:gd name="T58" fmla="*/ 0 h 192"/>
                <a:gd name="T59" fmla="*/ 1056 w 1056"/>
                <a:gd name="T60" fmla="*/ 192 h 19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56" h="192">
                  <a:moveTo>
                    <a:pt x="0" y="0"/>
                  </a:moveTo>
                  <a:lnTo>
                    <a:pt x="0" y="36"/>
                  </a:lnTo>
                  <a:lnTo>
                    <a:pt x="12" y="60"/>
                  </a:lnTo>
                  <a:lnTo>
                    <a:pt x="36" y="90"/>
                  </a:lnTo>
                  <a:lnTo>
                    <a:pt x="51" y="96"/>
                  </a:lnTo>
                  <a:lnTo>
                    <a:pt x="99" y="123"/>
                  </a:lnTo>
                  <a:lnTo>
                    <a:pt x="174" y="150"/>
                  </a:lnTo>
                  <a:lnTo>
                    <a:pt x="312" y="177"/>
                  </a:lnTo>
                  <a:lnTo>
                    <a:pt x="408" y="186"/>
                  </a:lnTo>
                  <a:lnTo>
                    <a:pt x="513" y="192"/>
                  </a:lnTo>
                  <a:lnTo>
                    <a:pt x="615" y="189"/>
                  </a:lnTo>
                  <a:lnTo>
                    <a:pt x="714" y="183"/>
                  </a:lnTo>
                  <a:lnTo>
                    <a:pt x="768" y="174"/>
                  </a:lnTo>
                  <a:lnTo>
                    <a:pt x="888" y="147"/>
                  </a:lnTo>
                  <a:lnTo>
                    <a:pt x="975" y="114"/>
                  </a:lnTo>
                  <a:lnTo>
                    <a:pt x="1002" y="96"/>
                  </a:lnTo>
                  <a:lnTo>
                    <a:pt x="1044" y="60"/>
                  </a:lnTo>
                  <a:lnTo>
                    <a:pt x="1056" y="36"/>
                  </a:lnTo>
                  <a:lnTo>
                    <a:pt x="1056" y="1"/>
                  </a:lnTo>
                </a:path>
              </a:pathLst>
            </a:custGeom>
            <a:noFill/>
            <a:ln w="38100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41342" name="Freeform 32"/>
            <p:cNvSpPr/>
            <p:nvPr/>
          </p:nvSpPr>
          <p:spPr bwMode="auto">
            <a:xfrm>
              <a:off x="168" y="832"/>
              <a:ext cx="632" cy="264"/>
            </a:xfrm>
            <a:custGeom>
              <a:avLst/>
              <a:gdLst>
                <a:gd name="T0" fmla="*/ 40 w 632"/>
                <a:gd name="T1" fmla="*/ 80 h 264"/>
                <a:gd name="T2" fmla="*/ 136 w 632"/>
                <a:gd name="T3" fmla="*/ 40 h 264"/>
                <a:gd name="T4" fmla="*/ 416 w 632"/>
                <a:gd name="T5" fmla="*/ 80 h 264"/>
                <a:gd name="T6" fmla="*/ 512 w 632"/>
                <a:gd name="T7" fmla="*/ 64 h 264"/>
                <a:gd name="T8" fmla="*/ 584 w 632"/>
                <a:gd name="T9" fmla="*/ 24 h 264"/>
                <a:gd name="T10" fmla="*/ 608 w 632"/>
                <a:gd name="T11" fmla="*/ 0 h 264"/>
                <a:gd name="T12" fmla="*/ 600 w 632"/>
                <a:gd name="T13" fmla="*/ 72 h 264"/>
                <a:gd name="T14" fmla="*/ 592 w 632"/>
                <a:gd name="T15" fmla="*/ 136 h 264"/>
                <a:gd name="T16" fmla="*/ 584 w 632"/>
                <a:gd name="T17" fmla="*/ 248 h 264"/>
                <a:gd name="T18" fmla="*/ 536 w 632"/>
                <a:gd name="T19" fmla="*/ 216 h 264"/>
                <a:gd name="T20" fmla="*/ 448 w 632"/>
                <a:gd name="T21" fmla="*/ 176 h 264"/>
                <a:gd name="T22" fmla="*/ 280 w 632"/>
                <a:gd name="T23" fmla="*/ 232 h 264"/>
                <a:gd name="T24" fmla="*/ 24 w 632"/>
                <a:gd name="T25" fmla="*/ 192 h 264"/>
                <a:gd name="T26" fmla="*/ 40 w 632"/>
                <a:gd name="T27" fmla="*/ 80 h 26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32"/>
                <a:gd name="T43" fmla="*/ 0 h 264"/>
                <a:gd name="T44" fmla="*/ 632 w 632"/>
                <a:gd name="T45" fmla="*/ 264 h 26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32" h="264">
                  <a:moveTo>
                    <a:pt x="40" y="80"/>
                  </a:moveTo>
                  <a:cubicBezTo>
                    <a:pt x="101" y="39"/>
                    <a:pt x="69" y="51"/>
                    <a:pt x="136" y="40"/>
                  </a:cubicBezTo>
                  <a:cubicBezTo>
                    <a:pt x="233" y="45"/>
                    <a:pt x="324" y="49"/>
                    <a:pt x="416" y="80"/>
                  </a:cubicBezTo>
                  <a:cubicBezTo>
                    <a:pt x="429" y="79"/>
                    <a:pt x="489" y="77"/>
                    <a:pt x="512" y="64"/>
                  </a:cubicBezTo>
                  <a:cubicBezTo>
                    <a:pt x="595" y="18"/>
                    <a:pt x="530" y="42"/>
                    <a:pt x="584" y="24"/>
                  </a:cubicBezTo>
                  <a:cubicBezTo>
                    <a:pt x="592" y="16"/>
                    <a:pt x="597" y="0"/>
                    <a:pt x="608" y="0"/>
                  </a:cubicBezTo>
                  <a:cubicBezTo>
                    <a:pt x="632" y="0"/>
                    <a:pt x="600" y="72"/>
                    <a:pt x="600" y="72"/>
                  </a:cubicBezTo>
                  <a:cubicBezTo>
                    <a:pt x="597" y="93"/>
                    <a:pt x="594" y="115"/>
                    <a:pt x="592" y="136"/>
                  </a:cubicBezTo>
                  <a:cubicBezTo>
                    <a:pt x="589" y="173"/>
                    <a:pt x="605" y="217"/>
                    <a:pt x="584" y="248"/>
                  </a:cubicBezTo>
                  <a:cubicBezTo>
                    <a:pt x="573" y="264"/>
                    <a:pt x="552" y="227"/>
                    <a:pt x="536" y="216"/>
                  </a:cubicBezTo>
                  <a:cubicBezTo>
                    <a:pt x="511" y="200"/>
                    <a:pt x="477" y="186"/>
                    <a:pt x="448" y="176"/>
                  </a:cubicBezTo>
                  <a:cubicBezTo>
                    <a:pt x="390" y="195"/>
                    <a:pt x="342" y="222"/>
                    <a:pt x="280" y="232"/>
                  </a:cubicBezTo>
                  <a:cubicBezTo>
                    <a:pt x="156" y="226"/>
                    <a:pt x="122" y="225"/>
                    <a:pt x="24" y="192"/>
                  </a:cubicBezTo>
                  <a:cubicBezTo>
                    <a:pt x="8" y="144"/>
                    <a:pt x="0" y="120"/>
                    <a:pt x="40" y="80"/>
                  </a:cubicBezTo>
                  <a:close/>
                </a:path>
              </a:pathLst>
            </a:custGeom>
            <a:gradFill rotWithShape="0">
              <a:gsLst>
                <a:gs pos="0">
                  <a:srgbClr val="CCECFF"/>
                </a:gs>
                <a:gs pos="100000">
                  <a:schemeClr val="folHlink"/>
                </a:gs>
              </a:gsLst>
              <a:lin ang="0" scaled="1"/>
            </a:gradFill>
            <a:ln w="28575">
              <a:solidFill>
                <a:schemeClr val="tx1"/>
              </a:solidFill>
              <a:miter lim="800000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41343" name="Freeform 33"/>
            <p:cNvSpPr/>
            <p:nvPr/>
          </p:nvSpPr>
          <p:spPr bwMode="auto">
            <a:xfrm>
              <a:off x="219" y="928"/>
              <a:ext cx="61" cy="52"/>
            </a:xfrm>
            <a:custGeom>
              <a:avLst/>
              <a:gdLst>
                <a:gd name="T0" fmla="*/ 29 w 61"/>
                <a:gd name="T1" fmla="*/ 0 h 52"/>
                <a:gd name="T2" fmla="*/ 61 w 61"/>
                <a:gd name="T3" fmla="*/ 40 h 52"/>
                <a:gd name="T4" fmla="*/ 53 w 61"/>
                <a:gd name="T5" fmla="*/ 8 h 52"/>
                <a:gd name="T6" fmla="*/ 29 w 61"/>
                <a:gd name="T7" fmla="*/ 0 h 5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1"/>
                <a:gd name="T13" fmla="*/ 0 h 52"/>
                <a:gd name="T14" fmla="*/ 61 w 61"/>
                <a:gd name="T15" fmla="*/ 52 h 5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1" h="52">
                  <a:moveTo>
                    <a:pt x="29" y="0"/>
                  </a:moveTo>
                  <a:cubicBezTo>
                    <a:pt x="0" y="44"/>
                    <a:pt x="15" y="52"/>
                    <a:pt x="61" y="40"/>
                  </a:cubicBezTo>
                  <a:cubicBezTo>
                    <a:pt x="58" y="29"/>
                    <a:pt x="60" y="17"/>
                    <a:pt x="53" y="8"/>
                  </a:cubicBezTo>
                  <a:cubicBezTo>
                    <a:pt x="48" y="1"/>
                    <a:pt x="29" y="0"/>
                    <a:pt x="29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  <a:miter lim="800000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41344" name="Freeform 34"/>
            <p:cNvSpPr/>
            <p:nvPr/>
          </p:nvSpPr>
          <p:spPr bwMode="auto">
            <a:xfrm>
              <a:off x="296" y="896"/>
              <a:ext cx="41" cy="154"/>
            </a:xfrm>
            <a:custGeom>
              <a:avLst/>
              <a:gdLst>
                <a:gd name="T0" fmla="*/ 24 w 41"/>
                <a:gd name="T1" fmla="*/ 0 h 154"/>
                <a:gd name="T2" fmla="*/ 24 w 41"/>
                <a:gd name="T3" fmla="*/ 128 h 154"/>
                <a:gd name="T4" fmla="*/ 0 w 41"/>
                <a:gd name="T5" fmla="*/ 152 h 154"/>
                <a:gd name="T6" fmla="*/ 0 60000 65536"/>
                <a:gd name="T7" fmla="*/ 0 60000 65536"/>
                <a:gd name="T8" fmla="*/ 0 60000 65536"/>
                <a:gd name="T9" fmla="*/ 0 w 41"/>
                <a:gd name="T10" fmla="*/ 0 h 154"/>
                <a:gd name="T11" fmla="*/ 41 w 41"/>
                <a:gd name="T12" fmla="*/ 154 h 15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1" h="154">
                  <a:moveTo>
                    <a:pt x="24" y="0"/>
                  </a:moveTo>
                  <a:cubicBezTo>
                    <a:pt x="41" y="51"/>
                    <a:pt x="41" y="39"/>
                    <a:pt x="24" y="128"/>
                  </a:cubicBezTo>
                  <a:cubicBezTo>
                    <a:pt x="19" y="154"/>
                    <a:pt x="14" y="152"/>
                    <a:pt x="0" y="152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41345" name="Freeform 35"/>
            <p:cNvSpPr/>
            <p:nvPr/>
          </p:nvSpPr>
          <p:spPr bwMode="auto">
            <a:xfrm>
              <a:off x="360" y="840"/>
              <a:ext cx="208" cy="56"/>
            </a:xfrm>
            <a:custGeom>
              <a:avLst/>
              <a:gdLst>
                <a:gd name="T0" fmla="*/ 0 w 208"/>
                <a:gd name="T1" fmla="*/ 24 h 56"/>
                <a:gd name="T2" fmla="*/ 128 w 208"/>
                <a:gd name="T3" fmla="*/ 24 h 56"/>
                <a:gd name="T4" fmla="*/ 208 w 208"/>
                <a:gd name="T5" fmla="*/ 40 h 56"/>
                <a:gd name="T6" fmla="*/ 160 w 208"/>
                <a:gd name="T7" fmla="*/ 56 h 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8"/>
                <a:gd name="T13" fmla="*/ 0 h 56"/>
                <a:gd name="T14" fmla="*/ 208 w 208"/>
                <a:gd name="T15" fmla="*/ 56 h 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8" h="56">
                  <a:moveTo>
                    <a:pt x="0" y="24"/>
                  </a:moveTo>
                  <a:cubicBezTo>
                    <a:pt x="36" y="0"/>
                    <a:pt x="84" y="17"/>
                    <a:pt x="128" y="24"/>
                  </a:cubicBezTo>
                  <a:cubicBezTo>
                    <a:pt x="155" y="28"/>
                    <a:pt x="208" y="40"/>
                    <a:pt x="208" y="40"/>
                  </a:cubicBezTo>
                  <a:cubicBezTo>
                    <a:pt x="170" y="49"/>
                    <a:pt x="186" y="43"/>
                    <a:pt x="160" y="56"/>
                  </a:cubicBezTo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  <a:miter lim="800000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41346" name="Freeform 36"/>
            <p:cNvSpPr/>
            <p:nvPr/>
          </p:nvSpPr>
          <p:spPr bwMode="auto">
            <a:xfrm>
              <a:off x="335" y="1048"/>
              <a:ext cx="126" cy="69"/>
            </a:xfrm>
            <a:custGeom>
              <a:avLst/>
              <a:gdLst>
                <a:gd name="T0" fmla="*/ 33 w 126"/>
                <a:gd name="T1" fmla="*/ 8 h 69"/>
                <a:gd name="T2" fmla="*/ 25 w 126"/>
                <a:gd name="T3" fmla="*/ 64 h 69"/>
                <a:gd name="T4" fmla="*/ 49 w 126"/>
                <a:gd name="T5" fmla="*/ 56 h 69"/>
                <a:gd name="T6" fmla="*/ 105 w 126"/>
                <a:gd name="T7" fmla="*/ 56 h 69"/>
                <a:gd name="T8" fmla="*/ 89 w 126"/>
                <a:gd name="T9" fmla="*/ 0 h 69"/>
                <a:gd name="T10" fmla="*/ 33 w 126"/>
                <a:gd name="T11" fmla="*/ 8 h 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6"/>
                <a:gd name="T19" fmla="*/ 0 h 69"/>
                <a:gd name="T20" fmla="*/ 126 w 126"/>
                <a:gd name="T21" fmla="*/ 69 h 6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6" h="69">
                  <a:moveTo>
                    <a:pt x="33" y="8"/>
                  </a:moveTo>
                  <a:cubicBezTo>
                    <a:pt x="24" y="22"/>
                    <a:pt x="0" y="45"/>
                    <a:pt x="25" y="64"/>
                  </a:cubicBezTo>
                  <a:cubicBezTo>
                    <a:pt x="32" y="69"/>
                    <a:pt x="41" y="59"/>
                    <a:pt x="49" y="56"/>
                  </a:cubicBezTo>
                  <a:cubicBezTo>
                    <a:pt x="64" y="11"/>
                    <a:pt x="67" y="43"/>
                    <a:pt x="105" y="56"/>
                  </a:cubicBezTo>
                  <a:cubicBezTo>
                    <a:pt x="126" y="25"/>
                    <a:pt x="126" y="12"/>
                    <a:pt x="89" y="0"/>
                  </a:cubicBezTo>
                  <a:cubicBezTo>
                    <a:pt x="55" y="11"/>
                    <a:pt x="73" y="8"/>
                    <a:pt x="33" y="8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  <a:miter lim="800000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41347" name="Freeform 37"/>
            <p:cNvSpPr/>
            <p:nvPr/>
          </p:nvSpPr>
          <p:spPr bwMode="auto">
            <a:xfrm>
              <a:off x="688" y="920"/>
              <a:ext cx="101" cy="113"/>
            </a:xfrm>
            <a:custGeom>
              <a:avLst/>
              <a:gdLst>
                <a:gd name="T0" fmla="*/ 72 w 101"/>
                <a:gd name="T1" fmla="*/ 0 h 113"/>
                <a:gd name="T2" fmla="*/ 0 w 101"/>
                <a:gd name="T3" fmla="*/ 40 h 113"/>
                <a:gd name="T4" fmla="*/ 24 w 101"/>
                <a:gd name="T5" fmla="*/ 72 h 113"/>
                <a:gd name="T6" fmla="*/ 32 w 101"/>
                <a:gd name="T7" fmla="*/ 96 h 113"/>
                <a:gd name="T8" fmla="*/ 72 w 101"/>
                <a:gd name="T9" fmla="*/ 112 h 1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1"/>
                <a:gd name="T16" fmla="*/ 0 h 113"/>
                <a:gd name="T17" fmla="*/ 101 w 101"/>
                <a:gd name="T18" fmla="*/ 113 h 1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1" h="113">
                  <a:moveTo>
                    <a:pt x="72" y="0"/>
                  </a:moveTo>
                  <a:cubicBezTo>
                    <a:pt x="48" y="16"/>
                    <a:pt x="24" y="24"/>
                    <a:pt x="0" y="40"/>
                  </a:cubicBezTo>
                  <a:cubicBezTo>
                    <a:pt x="57" y="59"/>
                    <a:pt x="62" y="47"/>
                    <a:pt x="24" y="72"/>
                  </a:cubicBezTo>
                  <a:cubicBezTo>
                    <a:pt x="27" y="80"/>
                    <a:pt x="25" y="91"/>
                    <a:pt x="32" y="96"/>
                  </a:cubicBezTo>
                  <a:cubicBezTo>
                    <a:pt x="56" y="113"/>
                    <a:pt x="101" y="112"/>
                    <a:pt x="72" y="112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pic>
        <p:nvPicPr>
          <p:cNvPr id="141348" name="Picture 36" descr="ss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8013" y="5638800"/>
            <a:ext cx="915987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1349" name="Picture 37" descr="9d33d4bc0f048f90b96348086ae4cfba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6092825"/>
            <a:ext cx="8636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 advTm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3" name="Rectangle 2"/>
          <p:cNvSpPr>
            <a:spLocks noChangeArrowheads="1"/>
          </p:cNvSpPr>
          <p:nvPr/>
        </p:nvSpPr>
        <p:spPr bwMode="auto">
          <a:xfrm>
            <a:off x="2020888" y="2286000"/>
            <a:ext cx="5791200" cy="1957388"/>
          </a:xfrm>
          <a:prstGeom prst="rect">
            <a:avLst/>
          </a:prstGeom>
          <a:solidFill>
            <a:schemeClr val="hlink"/>
          </a:solidFill>
          <a:ln w="2857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3600" b="1">
              <a:solidFill>
                <a:srgbClr val="000000"/>
              </a:solidFill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143364" name="Oval 3"/>
          <p:cNvSpPr>
            <a:spLocks noChangeArrowheads="1"/>
          </p:cNvSpPr>
          <p:nvPr/>
        </p:nvSpPr>
        <p:spPr bwMode="auto">
          <a:xfrm>
            <a:off x="4154488" y="4248150"/>
            <a:ext cx="1676400" cy="1674813"/>
          </a:xfrm>
          <a:prstGeom prst="ellipse">
            <a:avLst/>
          </a:prstGeom>
          <a:solidFill>
            <a:srgbClr val="FFCC99"/>
          </a:solidFill>
          <a:ln w="38100">
            <a:solidFill>
              <a:schemeClr val="tx1"/>
            </a:solidFill>
            <a:rou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3600" b="1">
              <a:solidFill>
                <a:srgbClr val="000000"/>
              </a:solidFill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143365" name="Text Box 4"/>
          <p:cNvSpPr txBox="1">
            <a:spLocks noChangeArrowheads="1"/>
          </p:cNvSpPr>
          <p:nvPr/>
        </p:nvSpPr>
        <p:spPr bwMode="auto">
          <a:xfrm>
            <a:off x="4611688" y="4953000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底面</a:t>
            </a:r>
          </a:p>
        </p:txBody>
      </p:sp>
      <p:grpSp>
        <p:nvGrpSpPr>
          <p:cNvPr id="143366" name="Group 5"/>
          <p:cNvGrpSpPr/>
          <p:nvPr/>
        </p:nvGrpSpPr>
        <p:grpSpPr bwMode="auto">
          <a:xfrm rot="7780288">
            <a:off x="3316288" y="609600"/>
            <a:ext cx="1676400" cy="1676400"/>
            <a:chOff x="0" y="0"/>
            <a:chExt cx="1056" cy="1008"/>
          </a:xfrm>
        </p:grpSpPr>
        <p:grpSp>
          <p:nvGrpSpPr>
            <p:cNvPr id="143367" name="Group 6"/>
            <p:cNvGrpSpPr/>
            <p:nvPr/>
          </p:nvGrpSpPr>
          <p:grpSpPr bwMode="auto">
            <a:xfrm>
              <a:off x="0" y="0"/>
              <a:ext cx="1056" cy="1008"/>
              <a:chOff x="0" y="0"/>
              <a:chExt cx="1056" cy="1008"/>
            </a:xfrm>
          </p:grpSpPr>
          <p:sp>
            <p:nvSpPr>
              <p:cNvPr id="143368" name="Oval 7"/>
              <p:cNvSpPr>
                <a:spLocks noChangeArrowheads="1"/>
              </p:cNvSpPr>
              <p:nvPr/>
            </p:nvSpPr>
            <p:spPr bwMode="auto">
              <a:xfrm flipV="1">
                <a:off x="0" y="0"/>
                <a:ext cx="1056" cy="1008"/>
              </a:xfrm>
              <a:prstGeom prst="ellipse">
                <a:avLst/>
              </a:prstGeom>
              <a:solidFill>
                <a:srgbClr val="FFCC99"/>
              </a:solidFill>
              <a:ln w="38100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3600" b="1">
                  <a:solidFill>
                    <a:srgbClr val="000000"/>
                  </a:solidFill>
                  <a:latin typeface="Arial" panose="020B0604020202020204" pitchFamily="34" charset="0"/>
                  <a:ea typeface="楷体_GB2312" pitchFamily="49" charset="-122"/>
                </a:endParaRPr>
              </a:p>
            </p:txBody>
          </p:sp>
          <p:sp>
            <p:nvSpPr>
              <p:cNvPr id="143369" name="Text Box 8"/>
              <p:cNvSpPr txBox="1">
                <a:spLocks noChangeArrowheads="1"/>
              </p:cNvSpPr>
              <p:nvPr/>
            </p:nvSpPr>
            <p:spPr bwMode="auto">
              <a:xfrm>
                <a:off x="288" y="432"/>
                <a:ext cx="528" cy="2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zh-CN" altLang="en-US" sz="24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底面</a:t>
                </a:r>
              </a:p>
            </p:txBody>
          </p:sp>
        </p:grpSp>
        <p:sp>
          <p:nvSpPr>
            <p:cNvPr id="143370" name="Line 9"/>
            <p:cNvSpPr>
              <a:spLocks noChangeShapeType="1"/>
            </p:cNvSpPr>
            <p:nvPr/>
          </p:nvSpPr>
          <p:spPr bwMode="auto">
            <a:xfrm>
              <a:off x="528" y="816"/>
              <a:ext cx="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143371" name="Line 10"/>
          <p:cNvSpPr>
            <a:spLocks noChangeShapeType="1"/>
          </p:cNvSpPr>
          <p:nvPr/>
        </p:nvSpPr>
        <p:spPr bwMode="auto">
          <a:xfrm>
            <a:off x="2020888" y="2286000"/>
            <a:ext cx="21336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43372" name="未知"/>
          <p:cNvSpPr/>
          <p:nvPr/>
        </p:nvSpPr>
        <p:spPr bwMode="auto">
          <a:xfrm>
            <a:off x="3316288" y="928688"/>
            <a:ext cx="795337" cy="1357312"/>
          </a:xfrm>
          <a:custGeom>
            <a:avLst/>
            <a:gdLst>
              <a:gd name="T0" fmla="*/ 190500 w 501"/>
              <a:gd name="T1" fmla="*/ 0 h 855"/>
              <a:gd name="T2" fmla="*/ 109537 w 501"/>
              <a:gd name="T3" fmla="*/ 109537 h 855"/>
              <a:gd name="T4" fmla="*/ 76200 w 501"/>
              <a:gd name="T5" fmla="*/ 176212 h 855"/>
              <a:gd name="T6" fmla="*/ 19050 w 501"/>
              <a:gd name="T7" fmla="*/ 319087 h 855"/>
              <a:gd name="T8" fmla="*/ 0 w 501"/>
              <a:gd name="T9" fmla="*/ 447675 h 855"/>
              <a:gd name="T10" fmla="*/ 4762 w 501"/>
              <a:gd name="T11" fmla="*/ 652462 h 855"/>
              <a:gd name="T12" fmla="*/ 14287 w 501"/>
              <a:gd name="T13" fmla="*/ 681037 h 855"/>
              <a:gd name="T14" fmla="*/ 57150 w 501"/>
              <a:gd name="T15" fmla="*/ 819150 h 855"/>
              <a:gd name="T16" fmla="*/ 95250 w 501"/>
              <a:gd name="T17" fmla="*/ 909637 h 855"/>
              <a:gd name="T18" fmla="*/ 142875 w 501"/>
              <a:gd name="T19" fmla="*/ 985837 h 855"/>
              <a:gd name="T20" fmla="*/ 200025 w 501"/>
              <a:gd name="T21" fmla="*/ 1071562 h 855"/>
              <a:gd name="T22" fmla="*/ 242887 w 501"/>
              <a:gd name="T23" fmla="*/ 1114425 h 855"/>
              <a:gd name="T24" fmla="*/ 280987 w 501"/>
              <a:gd name="T25" fmla="*/ 1147762 h 855"/>
              <a:gd name="T26" fmla="*/ 309562 w 501"/>
              <a:gd name="T27" fmla="*/ 1166812 h 855"/>
              <a:gd name="T28" fmla="*/ 371475 w 501"/>
              <a:gd name="T29" fmla="*/ 1214437 h 855"/>
              <a:gd name="T30" fmla="*/ 466725 w 501"/>
              <a:gd name="T31" fmla="*/ 1271587 h 855"/>
              <a:gd name="T32" fmla="*/ 757237 w 501"/>
              <a:gd name="T33" fmla="*/ 1352550 h 855"/>
              <a:gd name="T34" fmla="*/ 795337 w 501"/>
              <a:gd name="T35" fmla="*/ 1357312 h 85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501"/>
              <a:gd name="T55" fmla="*/ 0 h 855"/>
              <a:gd name="T56" fmla="*/ 501 w 501"/>
              <a:gd name="T57" fmla="*/ 855 h 855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501" h="855">
                <a:moveTo>
                  <a:pt x="120" y="0"/>
                </a:moveTo>
                <a:cubicBezTo>
                  <a:pt x="101" y="6"/>
                  <a:pt x="81" y="51"/>
                  <a:pt x="69" y="69"/>
                </a:cubicBezTo>
                <a:cubicBezTo>
                  <a:pt x="63" y="79"/>
                  <a:pt x="57" y="90"/>
                  <a:pt x="48" y="111"/>
                </a:cubicBezTo>
                <a:cubicBezTo>
                  <a:pt x="42" y="126"/>
                  <a:pt x="20" y="171"/>
                  <a:pt x="12" y="201"/>
                </a:cubicBezTo>
                <a:cubicBezTo>
                  <a:pt x="5" y="228"/>
                  <a:pt x="2" y="254"/>
                  <a:pt x="0" y="282"/>
                </a:cubicBezTo>
                <a:cubicBezTo>
                  <a:pt x="1" y="325"/>
                  <a:pt x="0" y="368"/>
                  <a:pt x="3" y="411"/>
                </a:cubicBezTo>
                <a:cubicBezTo>
                  <a:pt x="3" y="417"/>
                  <a:pt x="9" y="429"/>
                  <a:pt x="9" y="429"/>
                </a:cubicBezTo>
                <a:cubicBezTo>
                  <a:pt x="13" y="460"/>
                  <a:pt x="23" y="488"/>
                  <a:pt x="36" y="516"/>
                </a:cubicBezTo>
                <a:cubicBezTo>
                  <a:pt x="44" y="535"/>
                  <a:pt x="49" y="556"/>
                  <a:pt x="60" y="573"/>
                </a:cubicBezTo>
                <a:cubicBezTo>
                  <a:pt x="70" y="588"/>
                  <a:pt x="80" y="606"/>
                  <a:pt x="90" y="621"/>
                </a:cubicBezTo>
                <a:cubicBezTo>
                  <a:pt x="102" y="638"/>
                  <a:pt x="108" y="663"/>
                  <a:pt x="126" y="675"/>
                </a:cubicBezTo>
                <a:cubicBezTo>
                  <a:pt x="130" y="687"/>
                  <a:pt x="141" y="698"/>
                  <a:pt x="153" y="702"/>
                </a:cubicBezTo>
                <a:cubicBezTo>
                  <a:pt x="163" y="717"/>
                  <a:pt x="156" y="709"/>
                  <a:pt x="177" y="723"/>
                </a:cubicBezTo>
                <a:cubicBezTo>
                  <a:pt x="183" y="727"/>
                  <a:pt x="195" y="735"/>
                  <a:pt x="195" y="735"/>
                </a:cubicBezTo>
                <a:cubicBezTo>
                  <a:pt x="205" y="749"/>
                  <a:pt x="220" y="755"/>
                  <a:pt x="234" y="765"/>
                </a:cubicBezTo>
                <a:cubicBezTo>
                  <a:pt x="246" y="784"/>
                  <a:pt x="274" y="791"/>
                  <a:pt x="294" y="801"/>
                </a:cubicBezTo>
                <a:cubicBezTo>
                  <a:pt x="354" y="831"/>
                  <a:pt x="409" y="848"/>
                  <a:pt x="477" y="852"/>
                </a:cubicBezTo>
                <a:cubicBezTo>
                  <a:pt x="499" y="855"/>
                  <a:pt x="491" y="855"/>
                  <a:pt x="501" y="855"/>
                </a:cubicBezTo>
              </a:path>
            </a:pathLst>
          </a:custGeom>
          <a:noFill/>
          <a:ln w="5715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3600" b="1">
              <a:solidFill>
                <a:srgbClr val="000000"/>
              </a:solidFill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143374" name="Text Box 1038"/>
          <p:cNvSpPr txBox="1">
            <a:spLocks noChangeArrowheads="1"/>
          </p:cNvSpPr>
          <p:nvPr/>
        </p:nvSpPr>
        <p:spPr bwMode="auto">
          <a:xfrm>
            <a:off x="395288" y="188913"/>
            <a:ext cx="2844800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 i="1">
                <a:solidFill>
                  <a:srgbClr val="FFFFFF"/>
                </a:solidFill>
              </a:rPr>
              <a:t>合作交流中学</a:t>
            </a:r>
          </a:p>
        </p:txBody>
      </p:sp>
      <p:grpSp>
        <p:nvGrpSpPr>
          <p:cNvPr id="143375" name="Group 1039"/>
          <p:cNvGrpSpPr/>
          <p:nvPr/>
        </p:nvGrpSpPr>
        <p:grpSpPr bwMode="auto">
          <a:xfrm>
            <a:off x="323850" y="1989138"/>
            <a:ext cx="1676400" cy="2520950"/>
            <a:chOff x="0" y="0"/>
            <a:chExt cx="1056" cy="1584"/>
          </a:xfrm>
        </p:grpSpPr>
        <p:grpSp>
          <p:nvGrpSpPr>
            <p:cNvPr id="143376" name="Group 1040"/>
            <p:cNvGrpSpPr/>
            <p:nvPr/>
          </p:nvGrpSpPr>
          <p:grpSpPr bwMode="auto">
            <a:xfrm>
              <a:off x="0" y="0"/>
              <a:ext cx="1056" cy="1584"/>
              <a:chOff x="0" y="0"/>
              <a:chExt cx="1056" cy="1584"/>
            </a:xfrm>
          </p:grpSpPr>
          <p:sp>
            <p:nvSpPr>
              <p:cNvPr id="143377" name="Oval 1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056" cy="384"/>
              </a:xfrm>
              <a:prstGeom prst="ellipse">
                <a:avLst/>
              </a:prstGeom>
              <a:solidFill>
                <a:srgbClr val="FFCC99"/>
              </a:solidFill>
              <a:ln w="38100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grpSp>
            <p:nvGrpSpPr>
              <p:cNvPr id="143378" name="Group 1042"/>
              <p:cNvGrpSpPr/>
              <p:nvPr/>
            </p:nvGrpSpPr>
            <p:grpSpPr bwMode="auto">
              <a:xfrm>
                <a:off x="0" y="1200"/>
                <a:ext cx="1056" cy="384"/>
                <a:chOff x="0" y="0"/>
                <a:chExt cx="1056" cy="336"/>
              </a:xfrm>
            </p:grpSpPr>
            <p:sp>
              <p:nvSpPr>
                <p:cNvPr id="143379" name="Oval 21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056" cy="336"/>
                </a:xfrm>
                <a:prstGeom prst="ellipse">
                  <a:avLst/>
                </a:prstGeom>
                <a:solidFill>
                  <a:srgbClr val="FFCC99"/>
                </a:solidFill>
                <a:ln w="38100">
                  <a:solidFill>
                    <a:schemeClr val="tx1"/>
                  </a:solidFill>
                  <a:prstDash val="sysDot"/>
                  <a:rou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43380" name="Freeform 22"/>
                <p:cNvSpPr/>
                <p:nvPr/>
              </p:nvSpPr>
              <p:spPr bwMode="auto">
                <a:xfrm>
                  <a:off x="0" y="144"/>
                  <a:ext cx="1056" cy="192"/>
                </a:xfrm>
                <a:custGeom>
                  <a:avLst/>
                  <a:gdLst>
                    <a:gd name="T0" fmla="*/ 0 w 1056"/>
                    <a:gd name="T1" fmla="*/ 0 h 192"/>
                    <a:gd name="T2" fmla="*/ 0 w 1056"/>
                    <a:gd name="T3" fmla="*/ 36 h 192"/>
                    <a:gd name="T4" fmla="*/ 12 w 1056"/>
                    <a:gd name="T5" fmla="*/ 60 h 192"/>
                    <a:gd name="T6" fmla="*/ 36 w 1056"/>
                    <a:gd name="T7" fmla="*/ 90 h 192"/>
                    <a:gd name="T8" fmla="*/ 51 w 1056"/>
                    <a:gd name="T9" fmla="*/ 96 h 192"/>
                    <a:gd name="T10" fmla="*/ 99 w 1056"/>
                    <a:gd name="T11" fmla="*/ 123 h 192"/>
                    <a:gd name="T12" fmla="*/ 174 w 1056"/>
                    <a:gd name="T13" fmla="*/ 150 h 192"/>
                    <a:gd name="T14" fmla="*/ 312 w 1056"/>
                    <a:gd name="T15" fmla="*/ 177 h 192"/>
                    <a:gd name="T16" fmla="*/ 408 w 1056"/>
                    <a:gd name="T17" fmla="*/ 186 h 192"/>
                    <a:gd name="T18" fmla="*/ 513 w 1056"/>
                    <a:gd name="T19" fmla="*/ 192 h 192"/>
                    <a:gd name="T20" fmla="*/ 615 w 1056"/>
                    <a:gd name="T21" fmla="*/ 189 h 192"/>
                    <a:gd name="T22" fmla="*/ 714 w 1056"/>
                    <a:gd name="T23" fmla="*/ 183 h 192"/>
                    <a:gd name="T24" fmla="*/ 768 w 1056"/>
                    <a:gd name="T25" fmla="*/ 174 h 192"/>
                    <a:gd name="T26" fmla="*/ 888 w 1056"/>
                    <a:gd name="T27" fmla="*/ 147 h 192"/>
                    <a:gd name="T28" fmla="*/ 975 w 1056"/>
                    <a:gd name="T29" fmla="*/ 114 h 192"/>
                    <a:gd name="T30" fmla="*/ 1002 w 1056"/>
                    <a:gd name="T31" fmla="*/ 96 h 192"/>
                    <a:gd name="T32" fmla="*/ 1044 w 1056"/>
                    <a:gd name="T33" fmla="*/ 60 h 192"/>
                    <a:gd name="T34" fmla="*/ 1056 w 1056"/>
                    <a:gd name="T35" fmla="*/ 36 h 192"/>
                    <a:gd name="T36" fmla="*/ 1056 w 1056"/>
                    <a:gd name="T37" fmla="*/ 1 h 192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056"/>
                    <a:gd name="T58" fmla="*/ 0 h 192"/>
                    <a:gd name="T59" fmla="*/ 1056 w 1056"/>
                    <a:gd name="T60" fmla="*/ 192 h 192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056" h="192">
                      <a:moveTo>
                        <a:pt x="0" y="0"/>
                      </a:moveTo>
                      <a:lnTo>
                        <a:pt x="0" y="36"/>
                      </a:lnTo>
                      <a:lnTo>
                        <a:pt x="12" y="60"/>
                      </a:lnTo>
                      <a:lnTo>
                        <a:pt x="36" y="90"/>
                      </a:lnTo>
                      <a:lnTo>
                        <a:pt x="51" y="96"/>
                      </a:lnTo>
                      <a:lnTo>
                        <a:pt x="99" y="123"/>
                      </a:lnTo>
                      <a:lnTo>
                        <a:pt x="174" y="150"/>
                      </a:lnTo>
                      <a:lnTo>
                        <a:pt x="312" y="177"/>
                      </a:lnTo>
                      <a:lnTo>
                        <a:pt x="408" y="186"/>
                      </a:lnTo>
                      <a:lnTo>
                        <a:pt x="513" y="192"/>
                      </a:lnTo>
                      <a:lnTo>
                        <a:pt x="615" y="189"/>
                      </a:lnTo>
                      <a:lnTo>
                        <a:pt x="714" y="183"/>
                      </a:lnTo>
                      <a:lnTo>
                        <a:pt x="768" y="174"/>
                      </a:lnTo>
                      <a:lnTo>
                        <a:pt x="888" y="147"/>
                      </a:lnTo>
                      <a:lnTo>
                        <a:pt x="975" y="114"/>
                      </a:lnTo>
                      <a:lnTo>
                        <a:pt x="1002" y="96"/>
                      </a:lnTo>
                      <a:lnTo>
                        <a:pt x="1044" y="60"/>
                      </a:lnTo>
                      <a:lnTo>
                        <a:pt x="1056" y="36"/>
                      </a:lnTo>
                      <a:lnTo>
                        <a:pt x="1056" y="1"/>
                      </a:lnTo>
                    </a:path>
                  </a:pathLst>
                </a:custGeom>
                <a:solidFill>
                  <a:srgbClr val="FFCC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143381" name="Line 23"/>
              <p:cNvSpPr>
                <a:spLocks noChangeShapeType="1"/>
              </p:cNvSpPr>
              <p:nvPr/>
            </p:nvSpPr>
            <p:spPr bwMode="auto">
              <a:xfrm>
                <a:off x="1056" y="192"/>
                <a:ext cx="0" cy="12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43382" name="Line 24"/>
              <p:cNvSpPr>
                <a:spLocks noChangeShapeType="1"/>
              </p:cNvSpPr>
              <p:nvPr/>
            </p:nvSpPr>
            <p:spPr bwMode="auto">
              <a:xfrm>
                <a:off x="0" y="192"/>
                <a:ext cx="0" cy="12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43383" name="Freeform 25"/>
            <p:cNvSpPr/>
            <p:nvPr/>
          </p:nvSpPr>
          <p:spPr bwMode="auto">
            <a:xfrm>
              <a:off x="0" y="192"/>
              <a:ext cx="1056" cy="1390"/>
            </a:xfrm>
            <a:custGeom>
              <a:avLst/>
              <a:gdLst>
                <a:gd name="T0" fmla="*/ 0 w 1056"/>
                <a:gd name="T1" fmla="*/ 0 h 1390"/>
                <a:gd name="T2" fmla="*/ 0 w 1056"/>
                <a:gd name="T3" fmla="*/ 1200 h 1390"/>
                <a:gd name="T4" fmla="*/ 20 w 1056"/>
                <a:gd name="T5" fmla="*/ 1248 h 1390"/>
                <a:gd name="T6" fmla="*/ 58 w 1056"/>
                <a:gd name="T7" fmla="*/ 1292 h 1390"/>
                <a:gd name="T8" fmla="*/ 112 w 1056"/>
                <a:gd name="T9" fmla="*/ 1322 h 1390"/>
                <a:gd name="T10" fmla="*/ 182 w 1056"/>
                <a:gd name="T11" fmla="*/ 1348 h 1390"/>
                <a:gd name="T12" fmla="*/ 256 w 1056"/>
                <a:gd name="T13" fmla="*/ 1366 h 1390"/>
                <a:gd name="T14" fmla="*/ 340 w 1056"/>
                <a:gd name="T15" fmla="*/ 1380 h 1390"/>
                <a:gd name="T16" fmla="*/ 418 w 1056"/>
                <a:gd name="T17" fmla="*/ 1388 h 1390"/>
                <a:gd name="T18" fmla="*/ 502 w 1056"/>
                <a:gd name="T19" fmla="*/ 1388 h 1390"/>
                <a:gd name="T20" fmla="*/ 574 w 1056"/>
                <a:gd name="T21" fmla="*/ 1390 h 1390"/>
                <a:gd name="T22" fmla="*/ 654 w 1056"/>
                <a:gd name="T23" fmla="*/ 1384 h 1390"/>
                <a:gd name="T24" fmla="*/ 742 w 1056"/>
                <a:gd name="T25" fmla="*/ 1376 h 1390"/>
                <a:gd name="T26" fmla="*/ 828 w 1056"/>
                <a:gd name="T27" fmla="*/ 1358 h 1390"/>
                <a:gd name="T28" fmla="*/ 900 w 1056"/>
                <a:gd name="T29" fmla="*/ 1338 h 1390"/>
                <a:gd name="T30" fmla="*/ 966 w 1056"/>
                <a:gd name="T31" fmla="*/ 1310 h 1390"/>
                <a:gd name="T32" fmla="*/ 998 w 1056"/>
                <a:gd name="T33" fmla="*/ 1286 h 1390"/>
                <a:gd name="T34" fmla="*/ 1022 w 1056"/>
                <a:gd name="T35" fmla="*/ 1264 h 1390"/>
                <a:gd name="T36" fmla="*/ 1048 w 1056"/>
                <a:gd name="T37" fmla="*/ 1234 h 1390"/>
                <a:gd name="T38" fmla="*/ 1056 w 1056"/>
                <a:gd name="T39" fmla="*/ 1200 h 1390"/>
                <a:gd name="T40" fmla="*/ 1056 w 1056"/>
                <a:gd name="T41" fmla="*/ 0 h 1390"/>
                <a:gd name="T42" fmla="*/ 1044 w 1056"/>
                <a:gd name="T43" fmla="*/ 42 h 1390"/>
                <a:gd name="T44" fmla="*/ 1026 w 1056"/>
                <a:gd name="T45" fmla="*/ 62 h 1390"/>
                <a:gd name="T46" fmla="*/ 1010 w 1056"/>
                <a:gd name="T47" fmla="*/ 84 h 1390"/>
                <a:gd name="T48" fmla="*/ 972 w 1056"/>
                <a:gd name="T49" fmla="*/ 110 h 1390"/>
                <a:gd name="T50" fmla="*/ 900 w 1056"/>
                <a:gd name="T51" fmla="*/ 140 h 1390"/>
                <a:gd name="T52" fmla="*/ 824 w 1056"/>
                <a:gd name="T53" fmla="*/ 160 h 1390"/>
                <a:gd name="T54" fmla="*/ 746 w 1056"/>
                <a:gd name="T55" fmla="*/ 180 h 1390"/>
                <a:gd name="T56" fmla="*/ 662 w 1056"/>
                <a:gd name="T57" fmla="*/ 188 h 1390"/>
                <a:gd name="T58" fmla="*/ 582 w 1056"/>
                <a:gd name="T59" fmla="*/ 192 h 1390"/>
                <a:gd name="T60" fmla="*/ 508 w 1056"/>
                <a:gd name="T61" fmla="*/ 192 h 1390"/>
                <a:gd name="T62" fmla="*/ 508 w 1056"/>
                <a:gd name="T63" fmla="*/ 188 h 1390"/>
                <a:gd name="T64" fmla="*/ 430 w 1056"/>
                <a:gd name="T65" fmla="*/ 192 h 1390"/>
                <a:gd name="T66" fmla="*/ 342 w 1056"/>
                <a:gd name="T67" fmla="*/ 184 h 1390"/>
                <a:gd name="T68" fmla="*/ 202 w 1056"/>
                <a:gd name="T69" fmla="*/ 158 h 1390"/>
                <a:gd name="T70" fmla="*/ 120 w 1056"/>
                <a:gd name="T71" fmla="*/ 130 h 1390"/>
                <a:gd name="T72" fmla="*/ 62 w 1056"/>
                <a:gd name="T73" fmla="*/ 98 h 1390"/>
                <a:gd name="T74" fmla="*/ 36 w 1056"/>
                <a:gd name="T75" fmla="*/ 80 h 1390"/>
                <a:gd name="T76" fmla="*/ 18 w 1056"/>
                <a:gd name="T77" fmla="*/ 50 h 1390"/>
                <a:gd name="T78" fmla="*/ 0 w 1056"/>
                <a:gd name="T79" fmla="*/ 0 h 139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056"/>
                <a:gd name="T121" fmla="*/ 0 h 1390"/>
                <a:gd name="T122" fmla="*/ 1056 w 1056"/>
                <a:gd name="T123" fmla="*/ 1390 h 139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056" h="1390">
                  <a:moveTo>
                    <a:pt x="0" y="0"/>
                  </a:moveTo>
                  <a:lnTo>
                    <a:pt x="0" y="1200"/>
                  </a:lnTo>
                  <a:lnTo>
                    <a:pt x="20" y="1248"/>
                  </a:lnTo>
                  <a:lnTo>
                    <a:pt x="58" y="1292"/>
                  </a:lnTo>
                  <a:lnTo>
                    <a:pt x="112" y="1322"/>
                  </a:lnTo>
                  <a:lnTo>
                    <a:pt x="182" y="1348"/>
                  </a:lnTo>
                  <a:lnTo>
                    <a:pt x="256" y="1366"/>
                  </a:lnTo>
                  <a:lnTo>
                    <a:pt x="340" y="1380"/>
                  </a:lnTo>
                  <a:lnTo>
                    <a:pt x="418" y="1388"/>
                  </a:lnTo>
                  <a:lnTo>
                    <a:pt x="502" y="1388"/>
                  </a:lnTo>
                  <a:lnTo>
                    <a:pt x="574" y="1390"/>
                  </a:lnTo>
                  <a:lnTo>
                    <a:pt x="654" y="1384"/>
                  </a:lnTo>
                  <a:lnTo>
                    <a:pt x="742" y="1376"/>
                  </a:lnTo>
                  <a:lnTo>
                    <a:pt x="828" y="1358"/>
                  </a:lnTo>
                  <a:lnTo>
                    <a:pt x="900" y="1338"/>
                  </a:lnTo>
                  <a:lnTo>
                    <a:pt x="966" y="1310"/>
                  </a:lnTo>
                  <a:lnTo>
                    <a:pt x="998" y="1286"/>
                  </a:lnTo>
                  <a:lnTo>
                    <a:pt x="1022" y="1264"/>
                  </a:lnTo>
                  <a:lnTo>
                    <a:pt x="1048" y="1234"/>
                  </a:lnTo>
                  <a:lnTo>
                    <a:pt x="1056" y="1200"/>
                  </a:lnTo>
                  <a:lnTo>
                    <a:pt x="1056" y="0"/>
                  </a:lnTo>
                  <a:lnTo>
                    <a:pt x="1044" y="42"/>
                  </a:lnTo>
                  <a:lnTo>
                    <a:pt x="1026" y="62"/>
                  </a:lnTo>
                  <a:lnTo>
                    <a:pt x="1010" y="84"/>
                  </a:lnTo>
                  <a:lnTo>
                    <a:pt x="972" y="110"/>
                  </a:lnTo>
                  <a:lnTo>
                    <a:pt x="900" y="140"/>
                  </a:lnTo>
                  <a:lnTo>
                    <a:pt x="824" y="160"/>
                  </a:lnTo>
                  <a:lnTo>
                    <a:pt x="746" y="180"/>
                  </a:lnTo>
                  <a:lnTo>
                    <a:pt x="662" y="188"/>
                  </a:lnTo>
                  <a:lnTo>
                    <a:pt x="582" y="192"/>
                  </a:lnTo>
                  <a:lnTo>
                    <a:pt x="508" y="192"/>
                  </a:lnTo>
                  <a:lnTo>
                    <a:pt x="508" y="188"/>
                  </a:lnTo>
                  <a:lnTo>
                    <a:pt x="430" y="192"/>
                  </a:lnTo>
                  <a:lnTo>
                    <a:pt x="342" y="184"/>
                  </a:lnTo>
                  <a:lnTo>
                    <a:pt x="202" y="158"/>
                  </a:lnTo>
                  <a:lnTo>
                    <a:pt x="120" y="130"/>
                  </a:lnTo>
                  <a:lnTo>
                    <a:pt x="62" y="98"/>
                  </a:lnTo>
                  <a:lnTo>
                    <a:pt x="36" y="80"/>
                  </a:lnTo>
                  <a:lnTo>
                    <a:pt x="18" y="5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CCCCFF"/>
                </a:gs>
                <a:gs pos="100000">
                  <a:srgbClr val="666699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43384" name="Oval 26"/>
            <p:cNvSpPr>
              <a:spLocks noChangeArrowheads="1"/>
            </p:cNvSpPr>
            <p:nvPr/>
          </p:nvSpPr>
          <p:spPr bwMode="auto">
            <a:xfrm>
              <a:off x="96" y="48"/>
              <a:ext cx="864" cy="288"/>
            </a:xfrm>
            <a:prstGeom prst="ellipse">
              <a:avLst/>
            </a:prstGeom>
            <a:solidFill>
              <a:srgbClr val="FFCC99"/>
            </a:solidFill>
            <a:ln w="38100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43385" name="Oval 27"/>
            <p:cNvSpPr>
              <a:spLocks noChangeArrowheads="1"/>
            </p:cNvSpPr>
            <p:nvPr/>
          </p:nvSpPr>
          <p:spPr bwMode="auto">
            <a:xfrm>
              <a:off x="384" y="144"/>
              <a:ext cx="288" cy="96"/>
            </a:xfrm>
            <a:prstGeom prst="ellipse">
              <a:avLst/>
            </a:prstGeom>
            <a:solidFill>
              <a:srgbClr val="FFCC99"/>
            </a:solidFill>
            <a:ln w="38100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43386" name="Freeform 28"/>
            <p:cNvSpPr/>
            <p:nvPr/>
          </p:nvSpPr>
          <p:spPr bwMode="auto">
            <a:xfrm>
              <a:off x="0" y="288"/>
              <a:ext cx="1056" cy="219"/>
            </a:xfrm>
            <a:custGeom>
              <a:avLst/>
              <a:gdLst>
                <a:gd name="T0" fmla="*/ 0 w 1056"/>
                <a:gd name="T1" fmla="*/ 0 h 192"/>
                <a:gd name="T2" fmla="*/ 0 w 1056"/>
                <a:gd name="T3" fmla="*/ 36 h 192"/>
                <a:gd name="T4" fmla="*/ 12 w 1056"/>
                <a:gd name="T5" fmla="*/ 60 h 192"/>
                <a:gd name="T6" fmla="*/ 36 w 1056"/>
                <a:gd name="T7" fmla="*/ 90 h 192"/>
                <a:gd name="T8" fmla="*/ 51 w 1056"/>
                <a:gd name="T9" fmla="*/ 96 h 192"/>
                <a:gd name="T10" fmla="*/ 99 w 1056"/>
                <a:gd name="T11" fmla="*/ 123 h 192"/>
                <a:gd name="T12" fmla="*/ 174 w 1056"/>
                <a:gd name="T13" fmla="*/ 150 h 192"/>
                <a:gd name="T14" fmla="*/ 312 w 1056"/>
                <a:gd name="T15" fmla="*/ 177 h 192"/>
                <a:gd name="T16" fmla="*/ 408 w 1056"/>
                <a:gd name="T17" fmla="*/ 186 h 192"/>
                <a:gd name="T18" fmla="*/ 513 w 1056"/>
                <a:gd name="T19" fmla="*/ 192 h 192"/>
                <a:gd name="T20" fmla="*/ 615 w 1056"/>
                <a:gd name="T21" fmla="*/ 189 h 192"/>
                <a:gd name="T22" fmla="*/ 714 w 1056"/>
                <a:gd name="T23" fmla="*/ 183 h 192"/>
                <a:gd name="T24" fmla="*/ 768 w 1056"/>
                <a:gd name="T25" fmla="*/ 174 h 192"/>
                <a:gd name="T26" fmla="*/ 888 w 1056"/>
                <a:gd name="T27" fmla="*/ 147 h 192"/>
                <a:gd name="T28" fmla="*/ 975 w 1056"/>
                <a:gd name="T29" fmla="*/ 114 h 192"/>
                <a:gd name="T30" fmla="*/ 1002 w 1056"/>
                <a:gd name="T31" fmla="*/ 96 h 192"/>
                <a:gd name="T32" fmla="*/ 1044 w 1056"/>
                <a:gd name="T33" fmla="*/ 60 h 192"/>
                <a:gd name="T34" fmla="*/ 1056 w 1056"/>
                <a:gd name="T35" fmla="*/ 36 h 192"/>
                <a:gd name="T36" fmla="*/ 1056 w 1056"/>
                <a:gd name="T37" fmla="*/ 1 h 19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56"/>
                <a:gd name="T58" fmla="*/ 0 h 192"/>
                <a:gd name="T59" fmla="*/ 1056 w 1056"/>
                <a:gd name="T60" fmla="*/ 192 h 19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56" h="192">
                  <a:moveTo>
                    <a:pt x="0" y="0"/>
                  </a:moveTo>
                  <a:lnTo>
                    <a:pt x="0" y="36"/>
                  </a:lnTo>
                  <a:lnTo>
                    <a:pt x="12" y="60"/>
                  </a:lnTo>
                  <a:lnTo>
                    <a:pt x="36" y="90"/>
                  </a:lnTo>
                  <a:lnTo>
                    <a:pt x="51" y="96"/>
                  </a:lnTo>
                  <a:lnTo>
                    <a:pt x="99" y="123"/>
                  </a:lnTo>
                  <a:lnTo>
                    <a:pt x="174" y="150"/>
                  </a:lnTo>
                  <a:lnTo>
                    <a:pt x="312" y="177"/>
                  </a:lnTo>
                  <a:lnTo>
                    <a:pt x="408" y="186"/>
                  </a:lnTo>
                  <a:lnTo>
                    <a:pt x="513" y="192"/>
                  </a:lnTo>
                  <a:lnTo>
                    <a:pt x="615" y="189"/>
                  </a:lnTo>
                  <a:lnTo>
                    <a:pt x="714" y="183"/>
                  </a:lnTo>
                  <a:lnTo>
                    <a:pt x="768" y="174"/>
                  </a:lnTo>
                  <a:lnTo>
                    <a:pt x="888" y="147"/>
                  </a:lnTo>
                  <a:lnTo>
                    <a:pt x="975" y="114"/>
                  </a:lnTo>
                  <a:lnTo>
                    <a:pt x="1002" y="96"/>
                  </a:lnTo>
                  <a:lnTo>
                    <a:pt x="1044" y="60"/>
                  </a:lnTo>
                  <a:lnTo>
                    <a:pt x="1056" y="36"/>
                  </a:lnTo>
                  <a:lnTo>
                    <a:pt x="1056" y="1"/>
                  </a:lnTo>
                </a:path>
              </a:pathLst>
            </a:custGeom>
            <a:noFill/>
            <a:ln w="38100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43387" name="Freeform 29"/>
            <p:cNvSpPr/>
            <p:nvPr/>
          </p:nvSpPr>
          <p:spPr bwMode="auto">
            <a:xfrm>
              <a:off x="0" y="384"/>
              <a:ext cx="1056" cy="219"/>
            </a:xfrm>
            <a:custGeom>
              <a:avLst/>
              <a:gdLst>
                <a:gd name="T0" fmla="*/ 0 w 1056"/>
                <a:gd name="T1" fmla="*/ 0 h 192"/>
                <a:gd name="T2" fmla="*/ 0 w 1056"/>
                <a:gd name="T3" fmla="*/ 36 h 192"/>
                <a:gd name="T4" fmla="*/ 12 w 1056"/>
                <a:gd name="T5" fmla="*/ 60 h 192"/>
                <a:gd name="T6" fmla="*/ 36 w 1056"/>
                <a:gd name="T7" fmla="*/ 90 h 192"/>
                <a:gd name="T8" fmla="*/ 51 w 1056"/>
                <a:gd name="T9" fmla="*/ 96 h 192"/>
                <a:gd name="T10" fmla="*/ 99 w 1056"/>
                <a:gd name="T11" fmla="*/ 123 h 192"/>
                <a:gd name="T12" fmla="*/ 174 w 1056"/>
                <a:gd name="T13" fmla="*/ 150 h 192"/>
                <a:gd name="T14" fmla="*/ 312 w 1056"/>
                <a:gd name="T15" fmla="*/ 177 h 192"/>
                <a:gd name="T16" fmla="*/ 408 w 1056"/>
                <a:gd name="T17" fmla="*/ 186 h 192"/>
                <a:gd name="T18" fmla="*/ 513 w 1056"/>
                <a:gd name="T19" fmla="*/ 192 h 192"/>
                <a:gd name="T20" fmla="*/ 615 w 1056"/>
                <a:gd name="T21" fmla="*/ 189 h 192"/>
                <a:gd name="T22" fmla="*/ 714 w 1056"/>
                <a:gd name="T23" fmla="*/ 183 h 192"/>
                <a:gd name="T24" fmla="*/ 768 w 1056"/>
                <a:gd name="T25" fmla="*/ 174 h 192"/>
                <a:gd name="T26" fmla="*/ 888 w 1056"/>
                <a:gd name="T27" fmla="*/ 147 h 192"/>
                <a:gd name="T28" fmla="*/ 975 w 1056"/>
                <a:gd name="T29" fmla="*/ 114 h 192"/>
                <a:gd name="T30" fmla="*/ 1002 w 1056"/>
                <a:gd name="T31" fmla="*/ 96 h 192"/>
                <a:gd name="T32" fmla="*/ 1044 w 1056"/>
                <a:gd name="T33" fmla="*/ 60 h 192"/>
                <a:gd name="T34" fmla="*/ 1056 w 1056"/>
                <a:gd name="T35" fmla="*/ 36 h 192"/>
                <a:gd name="T36" fmla="*/ 1056 w 1056"/>
                <a:gd name="T37" fmla="*/ 1 h 19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56"/>
                <a:gd name="T58" fmla="*/ 0 h 192"/>
                <a:gd name="T59" fmla="*/ 1056 w 1056"/>
                <a:gd name="T60" fmla="*/ 192 h 19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56" h="192">
                  <a:moveTo>
                    <a:pt x="0" y="0"/>
                  </a:moveTo>
                  <a:lnTo>
                    <a:pt x="0" y="36"/>
                  </a:lnTo>
                  <a:lnTo>
                    <a:pt x="12" y="60"/>
                  </a:lnTo>
                  <a:lnTo>
                    <a:pt x="36" y="90"/>
                  </a:lnTo>
                  <a:lnTo>
                    <a:pt x="51" y="96"/>
                  </a:lnTo>
                  <a:lnTo>
                    <a:pt x="99" y="123"/>
                  </a:lnTo>
                  <a:lnTo>
                    <a:pt x="174" y="150"/>
                  </a:lnTo>
                  <a:lnTo>
                    <a:pt x="312" y="177"/>
                  </a:lnTo>
                  <a:lnTo>
                    <a:pt x="408" y="186"/>
                  </a:lnTo>
                  <a:lnTo>
                    <a:pt x="513" y="192"/>
                  </a:lnTo>
                  <a:lnTo>
                    <a:pt x="615" y="189"/>
                  </a:lnTo>
                  <a:lnTo>
                    <a:pt x="714" y="183"/>
                  </a:lnTo>
                  <a:lnTo>
                    <a:pt x="768" y="174"/>
                  </a:lnTo>
                  <a:lnTo>
                    <a:pt x="888" y="147"/>
                  </a:lnTo>
                  <a:lnTo>
                    <a:pt x="975" y="114"/>
                  </a:lnTo>
                  <a:lnTo>
                    <a:pt x="1002" y="96"/>
                  </a:lnTo>
                  <a:lnTo>
                    <a:pt x="1044" y="60"/>
                  </a:lnTo>
                  <a:lnTo>
                    <a:pt x="1056" y="36"/>
                  </a:lnTo>
                  <a:lnTo>
                    <a:pt x="1056" y="1"/>
                  </a:lnTo>
                </a:path>
              </a:pathLst>
            </a:custGeom>
            <a:noFill/>
            <a:ln w="38100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43388" name="Freeform 30"/>
            <p:cNvSpPr/>
            <p:nvPr/>
          </p:nvSpPr>
          <p:spPr bwMode="auto">
            <a:xfrm>
              <a:off x="0" y="1248"/>
              <a:ext cx="1056" cy="219"/>
            </a:xfrm>
            <a:custGeom>
              <a:avLst/>
              <a:gdLst>
                <a:gd name="T0" fmla="*/ 0 w 1056"/>
                <a:gd name="T1" fmla="*/ 0 h 192"/>
                <a:gd name="T2" fmla="*/ 0 w 1056"/>
                <a:gd name="T3" fmla="*/ 36 h 192"/>
                <a:gd name="T4" fmla="*/ 12 w 1056"/>
                <a:gd name="T5" fmla="*/ 60 h 192"/>
                <a:gd name="T6" fmla="*/ 36 w 1056"/>
                <a:gd name="T7" fmla="*/ 90 h 192"/>
                <a:gd name="T8" fmla="*/ 51 w 1056"/>
                <a:gd name="T9" fmla="*/ 96 h 192"/>
                <a:gd name="T10" fmla="*/ 99 w 1056"/>
                <a:gd name="T11" fmla="*/ 123 h 192"/>
                <a:gd name="T12" fmla="*/ 174 w 1056"/>
                <a:gd name="T13" fmla="*/ 150 h 192"/>
                <a:gd name="T14" fmla="*/ 312 w 1056"/>
                <a:gd name="T15" fmla="*/ 177 h 192"/>
                <a:gd name="T16" fmla="*/ 408 w 1056"/>
                <a:gd name="T17" fmla="*/ 186 h 192"/>
                <a:gd name="T18" fmla="*/ 513 w 1056"/>
                <a:gd name="T19" fmla="*/ 192 h 192"/>
                <a:gd name="T20" fmla="*/ 615 w 1056"/>
                <a:gd name="T21" fmla="*/ 189 h 192"/>
                <a:gd name="T22" fmla="*/ 714 w 1056"/>
                <a:gd name="T23" fmla="*/ 183 h 192"/>
                <a:gd name="T24" fmla="*/ 768 w 1056"/>
                <a:gd name="T25" fmla="*/ 174 h 192"/>
                <a:gd name="T26" fmla="*/ 888 w 1056"/>
                <a:gd name="T27" fmla="*/ 147 h 192"/>
                <a:gd name="T28" fmla="*/ 975 w 1056"/>
                <a:gd name="T29" fmla="*/ 114 h 192"/>
                <a:gd name="T30" fmla="*/ 1002 w 1056"/>
                <a:gd name="T31" fmla="*/ 96 h 192"/>
                <a:gd name="T32" fmla="*/ 1044 w 1056"/>
                <a:gd name="T33" fmla="*/ 60 h 192"/>
                <a:gd name="T34" fmla="*/ 1056 w 1056"/>
                <a:gd name="T35" fmla="*/ 36 h 192"/>
                <a:gd name="T36" fmla="*/ 1056 w 1056"/>
                <a:gd name="T37" fmla="*/ 1 h 19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56"/>
                <a:gd name="T58" fmla="*/ 0 h 192"/>
                <a:gd name="T59" fmla="*/ 1056 w 1056"/>
                <a:gd name="T60" fmla="*/ 192 h 19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56" h="192">
                  <a:moveTo>
                    <a:pt x="0" y="0"/>
                  </a:moveTo>
                  <a:lnTo>
                    <a:pt x="0" y="36"/>
                  </a:lnTo>
                  <a:lnTo>
                    <a:pt x="12" y="60"/>
                  </a:lnTo>
                  <a:lnTo>
                    <a:pt x="36" y="90"/>
                  </a:lnTo>
                  <a:lnTo>
                    <a:pt x="51" y="96"/>
                  </a:lnTo>
                  <a:lnTo>
                    <a:pt x="99" y="123"/>
                  </a:lnTo>
                  <a:lnTo>
                    <a:pt x="174" y="150"/>
                  </a:lnTo>
                  <a:lnTo>
                    <a:pt x="312" y="177"/>
                  </a:lnTo>
                  <a:lnTo>
                    <a:pt x="408" y="186"/>
                  </a:lnTo>
                  <a:lnTo>
                    <a:pt x="513" y="192"/>
                  </a:lnTo>
                  <a:lnTo>
                    <a:pt x="615" y="189"/>
                  </a:lnTo>
                  <a:lnTo>
                    <a:pt x="714" y="183"/>
                  </a:lnTo>
                  <a:lnTo>
                    <a:pt x="768" y="174"/>
                  </a:lnTo>
                  <a:lnTo>
                    <a:pt x="888" y="147"/>
                  </a:lnTo>
                  <a:lnTo>
                    <a:pt x="975" y="114"/>
                  </a:lnTo>
                  <a:lnTo>
                    <a:pt x="1002" y="96"/>
                  </a:lnTo>
                  <a:lnTo>
                    <a:pt x="1044" y="60"/>
                  </a:lnTo>
                  <a:lnTo>
                    <a:pt x="1056" y="36"/>
                  </a:lnTo>
                  <a:lnTo>
                    <a:pt x="1056" y="1"/>
                  </a:lnTo>
                </a:path>
              </a:pathLst>
            </a:custGeom>
            <a:noFill/>
            <a:ln w="38100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43389" name="Freeform 31"/>
            <p:cNvSpPr/>
            <p:nvPr/>
          </p:nvSpPr>
          <p:spPr bwMode="auto">
            <a:xfrm>
              <a:off x="0" y="1296"/>
              <a:ext cx="1056" cy="219"/>
            </a:xfrm>
            <a:custGeom>
              <a:avLst/>
              <a:gdLst>
                <a:gd name="T0" fmla="*/ 0 w 1056"/>
                <a:gd name="T1" fmla="*/ 0 h 192"/>
                <a:gd name="T2" fmla="*/ 0 w 1056"/>
                <a:gd name="T3" fmla="*/ 36 h 192"/>
                <a:gd name="T4" fmla="*/ 12 w 1056"/>
                <a:gd name="T5" fmla="*/ 60 h 192"/>
                <a:gd name="T6" fmla="*/ 36 w 1056"/>
                <a:gd name="T7" fmla="*/ 90 h 192"/>
                <a:gd name="T8" fmla="*/ 51 w 1056"/>
                <a:gd name="T9" fmla="*/ 96 h 192"/>
                <a:gd name="T10" fmla="*/ 99 w 1056"/>
                <a:gd name="T11" fmla="*/ 123 h 192"/>
                <a:gd name="T12" fmla="*/ 174 w 1056"/>
                <a:gd name="T13" fmla="*/ 150 h 192"/>
                <a:gd name="T14" fmla="*/ 312 w 1056"/>
                <a:gd name="T15" fmla="*/ 177 h 192"/>
                <a:gd name="T16" fmla="*/ 408 w 1056"/>
                <a:gd name="T17" fmla="*/ 186 h 192"/>
                <a:gd name="T18" fmla="*/ 513 w 1056"/>
                <a:gd name="T19" fmla="*/ 192 h 192"/>
                <a:gd name="T20" fmla="*/ 615 w 1056"/>
                <a:gd name="T21" fmla="*/ 189 h 192"/>
                <a:gd name="T22" fmla="*/ 714 w 1056"/>
                <a:gd name="T23" fmla="*/ 183 h 192"/>
                <a:gd name="T24" fmla="*/ 768 w 1056"/>
                <a:gd name="T25" fmla="*/ 174 h 192"/>
                <a:gd name="T26" fmla="*/ 888 w 1056"/>
                <a:gd name="T27" fmla="*/ 147 h 192"/>
                <a:gd name="T28" fmla="*/ 975 w 1056"/>
                <a:gd name="T29" fmla="*/ 114 h 192"/>
                <a:gd name="T30" fmla="*/ 1002 w 1056"/>
                <a:gd name="T31" fmla="*/ 96 h 192"/>
                <a:gd name="T32" fmla="*/ 1044 w 1056"/>
                <a:gd name="T33" fmla="*/ 60 h 192"/>
                <a:gd name="T34" fmla="*/ 1056 w 1056"/>
                <a:gd name="T35" fmla="*/ 36 h 192"/>
                <a:gd name="T36" fmla="*/ 1056 w 1056"/>
                <a:gd name="T37" fmla="*/ 1 h 19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56"/>
                <a:gd name="T58" fmla="*/ 0 h 192"/>
                <a:gd name="T59" fmla="*/ 1056 w 1056"/>
                <a:gd name="T60" fmla="*/ 192 h 19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56" h="192">
                  <a:moveTo>
                    <a:pt x="0" y="0"/>
                  </a:moveTo>
                  <a:lnTo>
                    <a:pt x="0" y="36"/>
                  </a:lnTo>
                  <a:lnTo>
                    <a:pt x="12" y="60"/>
                  </a:lnTo>
                  <a:lnTo>
                    <a:pt x="36" y="90"/>
                  </a:lnTo>
                  <a:lnTo>
                    <a:pt x="51" y="96"/>
                  </a:lnTo>
                  <a:lnTo>
                    <a:pt x="99" y="123"/>
                  </a:lnTo>
                  <a:lnTo>
                    <a:pt x="174" y="150"/>
                  </a:lnTo>
                  <a:lnTo>
                    <a:pt x="312" y="177"/>
                  </a:lnTo>
                  <a:lnTo>
                    <a:pt x="408" y="186"/>
                  </a:lnTo>
                  <a:lnTo>
                    <a:pt x="513" y="192"/>
                  </a:lnTo>
                  <a:lnTo>
                    <a:pt x="615" y="189"/>
                  </a:lnTo>
                  <a:lnTo>
                    <a:pt x="714" y="183"/>
                  </a:lnTo>
                  <a:lnTo>
                    <a:pt x="768" y="174"/>
                  </a:lnTo>
                  <a:lnTo>
                    <a:pt x="888" y="147"/>
                  </a:lnTo>
                  <a:lnTo>
                    <a:pt x="975" y="114"/>
                  </a:lnTo>
                  <a:lnTo>
                    <a:pt x="1002" y="96"/>
                  </a:lnTo>
                  <a:lnTo>
                    <a:pt x="1044" y="60"/>
                  </a:lnTo>
                  <a:lnTo>
                    <a:pt x="1056" y="36"/>
                  </a:lnTo>
                  <a:lnTo>
                    <a:pt x="1056" y="1"/>
                  </a:lnTo>
                </a:path>
              </a:pathLst>
            </a:custGeom>
            <a:noFill/>
            <a:ln w="38100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43390" name="Freeform 32"/>
            <p:cNvSpPr/>
            <p:nvPr/>
          </p:nvSpPr>
          <p:spPr bwMode="auto">
            <a:xfrm>
              <a:off x="168" y="832"/>
              <a:ext cx="632" cy="264"/>
            </a:xfrm>
            <a:custGeom>
              <a:avLst/>
              <a:gdLst>
                <a:gd name="T0" fmla="*/ 40 w 632"/>
                <a:gd name="T1" fmla="*/ 80 h 264"/>
                <a:gd name="T2" fmla="*/ 136 w 632"/>
                <a:gd name="T3" fmla="*/ 40 h 264"/>
                <a:gd name="T4" fmla="*/ 416 w 632"/>
                <a:gd name="T5" fmla="*/ 80 h 264"/>
                <a:gd name="T6" fmla="*/ 512 w 632"/>
                <a:gd name="T7" fmla="*/ 64 h 264"/>
                <a:gd name="T8" fmla="*/ 584 w 632"/>
                <a:gd name="T9" fmla="*/ 24 h 264"/>
                <a:gd name="T10" fmla="*/ 608 w 632"/>
                <a:gd name="T11" fmla="*/ 0 h 264"/>
                <a:gd name="T12" fmla="*/ 600 w 632"/>
                <a:gd name="T13" fmla="*/ 72 h 264"/>
                <a:gd name="T14" fmla="*/ 592 w 632"/>
                <a:gd name="T15" fmla="*/ 136 h 264"/>
                <a:gd name="T16" fmla="*/ 584 w 632"/>
                <a:gd name="T17" fmla="*/ 248 h 264"/>
                <a:gd name="T18" fmla="*/ 536 w 632"/>
                <a:gd name="T19" fmla="*/ 216 h 264"/>
                <a:gd name="T20" fmla="*/ 448 w 632"/>
                <a:gd name="T21" fmla="*/ 176 h 264"/>
                <a:gd name="T22" fmla="*/ 280 w 632"/>
                <a:gd name="T23" fmla="*/ 232 h 264"/>
                <a:gd name="T24" fmla="*/ 24 w 632"/>
                <a:gd name="T25" fmla="*/ 192 h 264"/>
                <a:gd name="T26" fmla="*/ 40 w 632"/>
                <a:gd name="T27" fmla="*/ 80 h 26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32"/>
                <a:gd name="T43" fmla="*/ 0 h 264"/>
                <a:gd name="T44" fmla="*/ 632 w 632"/>
                <a:gd name="T45" fmla="*/ 264 h 26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32" h="264">
                  <a:moveTo>
                    <a:pt x="40" y="80"/>
                  </a:moveTo>
                  <a:cubicBezTo>
                    <a:pt x="101" y="39"/>
                    <a:pt x="69" y="51"/>
                    <a:pt x="136" y="40"/>
                  </a:cubicBezTo>
                  <a:cubicBezTo>
                    <a:pt x="233" y="45"/>
                    <a:pt x="324" y="49"/>
                    <a:pt x="416" y="80"/>
                  </a:cubicBezTo>
                  <a:cubicBezTo>
                    <a:pt x="429" y="79"/>
                    <a:pt x="489" y="77"/>
                    <a:pt x="512" y="64"/>
                  </a:cubicBezTo>
                  <a:cubicBezTo>
                    <a:pt x="595" y="18"/>
                    <a:pt x="530" y="42"/>
                    <a:pt x="584" y="24"/>
                  </a:cubicBezTo>
                  <a:cubicBezTo>
                    <a:pt x="592" y="16"/>
                    <a:pt x="597" y="0"/>
                    <a:pt x="608" y="0"/>
                  </a:cubicBezTo>
                  <a:cubicBezTo>
                    <a:pt x="632" y="0"/>
                    <a:pt x="600" y="72"/>
                    <a:pt x="600" y="72"/>
                  </a:cubicBezTo>
                  <a:cubicBezTo>
                    <a:pt x="597" y="93"/>
                    <a:pt x="594" y="115"/>
                    <a:pt x="592" y="136"/>
                  </a:cubicBezTo>
                  <a:cubicBezTo>
                    <a:pt x="589" y="173"/>
                    <a:pt x="605" y="217"/>
                    <a:pt x="584" y="248"/>
                  </a:cubicBezTo>
                  <a:cubicBezTo>
                    <a:pt x="573" y="264"/>
                    <a:pt x="552" y="227"/>
                    <a:pt x="536" y="216"/>
                  </a:cubicBezTo>
                  <a:cubicBezTo>
                    <a:pt x="511" y="200"/>
                    <a:pt x="477" y="186"/>
                    <a:pt x="448" y="176"/>
                  </a:cubicBezTo>
                  <a:cubicBezTo>
                    <a:pt x="390" y="195"/>
                    <a:pt x="342" y="222"/>
                    <a:pt x="280" y="232"/>
                  </a:cubicBezTo>
                  <a:cubicBezTo>
                    <a:pt x="156" y="226"/>
                    <a:pt x="122" y="225"/>
                    <a:pt x="24" y="192"/>
                  </a:cubicBezTo>
                  <a:cubicBezTo>
                    <a:pt x="8" y="144"/>
                    <a:pt x="0" y="120"/>
                    <a:pt x="40" y="80"/>
                  </a:cubicBezTo>
                  <a:close/>
                </a:path>
              </a:pathLst>
            </a:custGeom>
            <a:gradFill rotWithShape="0">
              <a:gsLst>
                <a:gs pos="0">
                  <a:srgbClr val="CCECFF"/>
                </a:gs>
                <a:gs pos="100000">
                  <a:schemeClr val="folHlink"/>
                </a:gs>
              </a:gsLst>
              <a:lin ang="0" scaled="1"/>
            </a:gradFill>
            <a:ln w="28575">
              <a:solidFill>
                <a:schemeClr val="tx1"/>
              </a:solidFill>
              <a:miter lim="800000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43391" name="Freeform 33"/>
            <p:cNvSpPr/>
            <p:nvPr/>
          </p:nvSpPr>
          <p:spPr bwMode="auto">
            <a:xfrm>
              <a:off x="219" y="928"/>
              <a:ext cx="61" cy="52"/>
            </a:xfrm>
            <a:custGeom>
              <a:avLst/>
              <a:gdLst>
                <a:gd name="T0" fmla="*/ 29 w 61"/>
                <a:gd name="T1" fmla="*/ 0 h 52"/>
                <a:gd name="T2" fmla="*/ 61 w 61"/>
                <a:gd name="T3" fmla="*/ 40 h 52"/>
                <a:gd name="T4" fmla="*/ 53 w 61"/>
                <a:gd name="T5" fmla="*/ 8 h 52"/>
                <a:gd name="T6" fmla="*/ 29 w 61"/>
                <a:gd name="T7" fmla="*/ 0 h 5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1"/>
                <a:gd name="T13" fmla="*/ 0 h 52"/>
                <a:gd name="T14" fmla="*/ 61 w 61"/>
                <a:gd name="T15" fmla="*/ 52 h 5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1" h="52">
                  <a:moveTo>
                    <a:pt x="29" y="0"/>
                  </a:moveTo>
                  <a:cubicBezTo>
                    <a:pt x="0" y="44"/>
                    <a:pt x="15" y="52"/>
                    <a:pt x="61" y="40"/>
                  </a:cubicBezTo>
                  <a:cubicBezTo>
                    <a:pt x="58" y="29"/>
                    <a:pt x="60" y="17"/>
                    <a:pt x="53" y="8"/>
                  </a:cubicBezTo>
                  <a:cubicBezTo>
                    <a:pt x="48" y="1"/>
                    <a:pt x="29" y="0"/>
                    <a:pt x="29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  <a:miter lim="800000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43392" name="Freeform 34"/>
            <p:cNvSpPr/>
            <p:nvPr/>
          </p:nvSpPr>
          <p:spPr bwMode="auto">
            <a:xfrm>
              <a:off x="296" y="896"/>
              <a:ext cx="41" cy="154"/>
            </a:xfrm>
            <a:custGeom>
              <a:avLst/>
              <a:gdLst>
                <a:gd name="T0" fmla="*/ 24 w 41"/>
                <a:gd name="T1" fmla="*/ 0 h 154"/>
                <a:gd name="T2" fmla="*/ 24 w 41"/>
                <a:gd name="T3" fmla="*/ 128 h 154"/>
                <a:gd name="T4" fmla="*/ 0 w 41"/>
                <a:gd name="T5" fmla="*/ 152 h 154"/>
                <a:gd name="T6" fmla="*/ 0 60000 65536"/>
                <a:gd name="T7" fmla="*/ 0 60000 65536"/>
                <a:gd name="T8" fmla="*/ 0 60000 65536"/>
                <a:gd name="T9" fmla="*/ 0 w 41"/>
                <a:gd name="T10" fmla="*/ 0 h 154"/>
                <a:gd name="T11" fmla="*/ 41 w 41"/>
                <a:gd name="T12" fmla="*/ 154 h 15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1" h="154">
                  <a:moveTo>
                    <a:pt x="24" y="0"/>
                  </a:moveTo>
                  <a:cubicBezTo>
                    <a:pt x="41" y="51"/>
                    <a:pt x="41" y="39"/>
                    <a:pt x="24" y="128"/>
                  </a:cubicBezTo>
                  <a:cubicBezTo>
                    <a:pt x="19" y="154"/>
                    <a:pt x="14" y="152"/>
                    <a:pt x="0" y="152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43393" name="Freeform 35"/>
            <p:cNvSpPr/>
            <p:nvPr/>
          </p:nvSpPr>
          <p:spPr bwMode="auto">
            <a:xfrm>
              <a:off x="360" y="840"/>
              <a:ext cx="208" cy="56"/>
            </a:xfrm>
            <a:custGeom>
              <a:avLst/>
              <a:gdLst>
                <a:gd name="T0" fmla="*/ 0 w 208"/>
                <a:gd name="T1" fmla="*/ 24 h 56"/>
                <a:gd name="T2" fmla="*/ 128 w 208"/>
                <a:gd name="T3" fmla="*/ 24 h 56"/>
                <a:gd name="T4" fmla="*/ 208 w 208"/>
                <a:gd name="T5" fmla="*/ 40 h 56"/>
                <a:gd name="T6" fmla="*/ 160 w 208"/>
                <a:gd name="T7" fmla="*/ 56 h 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8"/>
                <a:gd name="T13" fmla="*/ 0 h 56"/>
                <a:gd name="T14" fmla="*/ 208 w 208"/>
                <a:gd name="T15" fmla="*/ 56 h 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8" h="56">
                  <a:moveTo>
                    <a:pt x="0" y="24"/>
                  </a:moveTo>
                  <a:cubicBezTo>
                    <a:pt x="36" y="0"/>
                    <a:pt x="84" y="17"/>
                    <a:pt x="128" y="24"/>
                  </a:cubicBezTo>
                  <a:cubicBezTo>
                    <a:pt x="155" y="28"/>
                    <a:pt x="208" y="40"/>
                    <a:pt x="208" y="40"/>
                  </a:cubicBezTo>
                  <a:cubicBezTo>
                    <a:pt x="170" y="49"/>
                    <a:pt x="186" y="43"/>
                    <a:pt x="160" y="56"/>
                  </a:cubicBezTo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  <a:miter lim="800000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43394" name="Freeform 36"/>
            <p:cNvSpPr/>
            <p:nvPr/>
          </p:nvSpPr>
          <p:spPr bwMode="auto">
            <a:xfrm>
              <a:off x="335" y="1048"/>
              <a:ext cx="126" cy="69"/>
            </a:xfrm>
            <a:custGeom>
              <a:avLst/>
              <a:gdLst>
                <a:gd name="T0" fmla="*/ 33 w 126"/>
                <a:gd name="T1" fmla="*/ 8 h 69"/>
                <a:gd name="T2" fmla="*/ 25 w 126"/>
                <a:gd name="T3" fmla="*/ 64 h 69"/>
                <a:gd name="T4" fmla="*/ 49 w 126"/>
                <a:gd name="T5" fmla="*/ 56 h 69"/>
                <a:gd name="T6" fmla="*/ 105 w 126"/>
                <a:gd name="T7" fmla="*/ 56 h 69"/>
                <a:gd name="T8" fmla="*/ 89 w 126"/>
                <a:gd name="T9" fmla="*/ 0 h 69"/>
                <a:gd name="T10" fmla="*/ 33 w 126"/>
                <a:gd name="T11" fmla="*/ 8 h 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6"/>
                <a:gd name="T19" fmla="*/ 0 h 69"/>
                <a:gd name="T20" fmla="*/ 126 w 126"/>
                <a:gd name="T21" fmla="*/ 69 h 6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6" h="69">
                  <a:moveTo>
                    <a:pt x="33" y="8"/>
                  </a:moveTo>
                  <a:cubicBezTo>
                    <a:pt x="24" y="22"/>
                    <a:pt x="0" y="45"/>
                    <a:pt x="25" y="64"/>
                  </a:cubicBezTo>
                  <a:cubicBezTo>
                    <a:pt x="32" y="69"/>
                    <a:pt x="41" y="59"/>
                    <a:pt x="49" y="56"/>
                  </a:cubicBezTo>
                  <a:cubicBezTo>
                    <a:pt x="64" y="11"/>
                    <a:pt x="67" y="43"/>
                    <a:pt x="105" y="56"/>
                  </a:cubicBezTo>
                  <a:cubicBezTo>
                    <a:pt x="126" y="25"/>
                    <a:pt x="126" y="12"/>
                    <a:pt x="89" y="0"/>
                  </a:cubicBezTo>
                  <a:cubicBezTo>
                    <a:pt x="55" y="11"/>
                    <a:pt x="73" y="8"/>
                    <a:pt x="33" y="8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  <a:miter lim="800000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43395" name="Freeform 37"/>
            <p:cNvSpPr/>
            <p:nvPr/>
          </p:nvSpPr>
          <p:spPr bwMode="auto">
            <a:xfrm>
              <a:off x="688" y="920"/>
              <a:ext cx="101" cy="113"/>
            </a:xfrm>
            <a:custGeom>
              <a:avLst/>
              <a:gdLst>
                <a:gd name="T0" fmla="*/ 72 w 101"/>
                <a:gd name="T1" fmla="*/ 0 h 113"/>
                <a:gd name="T2" fmla="*/ 0 w 101"/>
                <a:gd name="T3" fmla="*/ 40 h 113"/>
                <a:gd name="T4" fmla="*/ 24 w 101"/>
                <a:gd name="T5" fmla="*/ 72 h 113"/>
                <a:gd name="T6" fmla="*/ 32 w 101"/>
                <a:gd name="T7" fmla="*/ 96 h 113"/>
                <a:gd name="T8" fmla="*/ 72 w 101"/>
                <a:gd name="T9" fmla="*/ 112 h 1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1"/>
                <a:gd name="T16" fmla="*/ 0 h 113"/>
                <a:gd name="T17" fmla="*/ 101 w 101"/>
                <a:gd name="T18" fmla="*/ 113 h 1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1" h="113">
                  <a:moveTo>
                    <a:pt x="72" y="0"/>
                  </a:moveTo>
                  <a:cubicBezTo>
                    <a:pt x="48" y="16"/>
                    <a:pt x="24" y="24"/>
                    <a:pt x="0" y="40"/>
                  </a:cubicBezTo>
                  <a:cubicBezTo>
                    <a:pt x="57" y="59"/>
                    <a:pt x="62" y="47"/>
                    <a:pt x="24" y="72"/>
                  </a:cubicBezTo>
                  <a:cubicBezTo>
                    <a:pt x="27" y="80"/>
                    <a:pt x="25" y="91"/>
                    <a:pt x="32" y="96"/>
                  </a:cubicBezTo>
                  <a:cubicBezTo>
                    <a:pt x="56" y="113"/>
                    <a:pt x="101" y="112"/>
                    <a:pt x="72" y="112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pic>
        <p:nvPicPr>
          <p:cNvPr id="143396" name="Picture 1060" descr="ss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8013" y="5638800"/>
            <a:ext cx="915987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7" name="Picture 1061" descr="9d33d4bc0f048f90b96348086ae4cfba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6092825"/>
            <a:ext cx="8636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 advTm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1" name="Rectangle 2"/>
          <p:cNvSpPr>
            <a:spLocks noChangeArrowheads="1"/>
          </p:cNvSpPr>
          <p:nvPr/>
        </p:nvSpPr>
        <p:spPr bwMode="auto">
          <a:xfrm>
            <a:off x="2020888" y="2286000"/>
            <a:ext cx="5791200" cy="1957388"/>
          </a:xfrm>
          <a:prstGeom prst="rect">
            <a:avLst/>
          </a:prstGeom>
          <a:solidFill>
            <a:schemeClr val="hlink"/>
          </a:solidFill>
          <a:ln w="2857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3600" b="1">
              <a:solidFill>
                <a:srgbClr val="000000"/>
              </a:solidFill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145412" name="Oval 3"/>
          <p:cNvSpPr>
            <a:spLocks noChangeArrowheads="1"/>
          </p:cNvSpPr>
          <p:nvPr/>
        </p:nvSpPr>
        <p:spPr bwMode="auto">
          <a:xfrm>
            <a:off x="4154488" y="4248150"/>
            <a:ext cx="1676400" cy="1674813"/>
          </a:xfrm>
          <a:prstGeom prst="ellipse">
            <a:avLst/>
          </a:prstGeom>
          <a:solidFill>
            <a:srgbClr val="FFCC99"/>
          </a:solidFill>
          <a:ln w="38100">
            <a:solidFill>
              <a:schemeClr val="tx1"/>
            </a:solidFill>
            <a:rou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3600" b="1">
              <a:solidFill>
                <a:srgbClr val="000000"/>
              </a:solidFill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145413" name="Text Box 4"/>
          <p:cNvSpPr txBox="1">
            <a:spLocks noChangeArrowheads="1"/>
          </p:cNvSpPr>
          <p:nvPr/>
        </p:nvSpPr>
        <p:spPr bwMode="auto">
          <a:xfrm>
            <a:off x="4611688" y="4953000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底面</a:t>
            </a:r>
          </a:p>
        </p:txBody>
      </p:sp>
      <p:grpSp>
        <p:nvGrpSpPr>
          <p:cNvPr id="145414" name="Group 5"/>
          <p:cNvGrpSpPr/>
          <p:nvPr/>
        </p:nvGrpSpPr>
        <p:grpSpPr bwMode="auto">
          <a:xfrm rot="10792188">
            <a:off x="4002088" y="609600"/>
            <a:ext cx="1676400" cy="1676400"/>
            <a:chOff x="0" y="0"/>
            <a:chExt cx="1056" cy="1008"/>
          </a:xfrm>
        </p:grpSpPr>
        <p:grpSp>
          <p:nvGrpSpPr>
            <p:cNvPr id="145415" name="Group 6"/>
            <p:cNvGrpSpPr/>
            <p:nvPr/>
          </p:nvGrpSpPr>
          <p:grpSpPr bwMode="auto">
            <a:xfrm>
              <a:off x="0" y="0"/>
              <a:ext cx="1056" cy="1008"/>
              <a:chOff x="0" y="0"/>
              <a:chExt cx="1056" cy="1008"/>
            </a:xfrm>
          </p:grpSpPr>
          <p:sp>
            <p:nvSpPr>
              <p:cNvPr id="145416" name="Oval 7"/>
              <p:cNvSpPr>
                <a:spLocks noChangeArrowheads="1"/>
              </p:cNvSpPr>
              <p:nvPr/>
            </p:nvSpPr>
            <p:spPr bwMode="auto">
              <a:xfrm flipV="1">
                <a:off x="0" y="0"/>
                <a:ext cx="1056" cy="1008"/>
              </a:xfrm>
              <a:prstGeom prst="ellipse">
                <a:avLst/>
              </a:prstGeom>
              <a:solidFill>
                <a:srgbClr val="FFCC99"/>
              </a:solidFill>
              <a:ln w="38100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3600" b="1">
                  <a:solidFill>
                    <a:srgbClr val="000000"/>
                  </a:solidFill>
                  <a:latin typeface="Arial" panose="020B0604020202020204" pitchFamily="34" charset="0"/>
                  <a:ea typeface="楷体_GB2312" pitchFamily="49" charset="-122"/>
                </a:endParaRPr>
              </a:p>
            </p:txBody>
          </p:sp>
          <p:sp>
            <p:nvSpPr>
              <p:cNvPr id="145417" name="Text Box 8"/>
              <p:cNvSpPr txBox="1">
                <a:spLocks noChangeArrowheads="1"/>
              </p:cNvSpPr>
              <p:nvPr/>
            </p:nvSpPr>
            <p:spPr bwMode="auto">
              <a:xfrm>
                <a:off x="288" y="432"/>
                <a:ext cx="528" cy="2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zh-CN" altLang="en-US" sz="24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底面</a:t>
                </a:r>
              </a:p>
            </p:txBody>
          </p:sp>
        </p:grpSp>
        <p:sp>
          <p:nvSpPr>
            <p:cNvPr id="145418" name="Line 9"/>
            <p:cNvSpPr>
              <a:spLocks noChangeShapeType="1"/>
            </p:cNvSpPr>
            <p:nvPr/>
          </p:nvSpPr>
          <p:spPr bwMode="auto">
            <a:xfrm>
              <a:off x="528" y="816"/>
              <a:ext cx="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145419" name="Line 10"/>
          <p:cNvSpPr>
            <a:spLocks noChangeShapeType="1"/>
          </p:cNvSpPr>
          <p:nvPr/>
        </p:nvSpPr>
        <p:spPr bwMode="auto">
          <a:xfrm>
            <a:off x="2020888" y="2286000"/>
            <a:ext cx="28194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45420" name="未知"/>
          <p:cNvSpPr/>
          <p:nvPr/>
        </p:nvSpPr>
        <p:spPr bwMode="auto">
          <a:xfrm>
            <a:off x="3997325" y="619125"/>
            <a:ext cx="838200" cy="1657350"/>
          </a:xfrm>
          <a:custGeom>
            <a:avLst/>
            <a:gdLst>
              <a:gd name="T0" fmla="*/ 838200 w 528"/>
              <a:gd name="T1" fmla="*/ 0 h 1044"/>
              <a:gd name="T2" fmla="*/ 704850 w 528"/>
              <a:gd name="T3" fmla="*/ 4762 h 1044"/>
              <a:gd name="T4" fmla="*/ 647700 w 528"/>
              <a:gd name="T5" fmla="*/ 23812 h 1044"/>
              <a:gd name="T6" fmla="*/ 509587 w 528"/>
              <a:gd name="T7" fmla="*/ 57150 h 1044"/>
              <a:gd name="T8" fmla="*/ 481012 w 528"/>
              <a:gd name="T9" fmla="*/ 76200 h 1044"/>
              <a:gd name="T10" fmla="*/ 395287 w 528"/>
              <a:gd name="T11" fmla="*/ 114300 h 1044"/>
              <a:gd name="T12" fmla="*/ 352425 w 528"/>
              <a:gd name="T13" fmla="*/ 142875 h 1044"/>
              <a:gd name="T14" fmla="*/ 338137 w 528"/>
              <a:gd name="T15" fmla="*/ 152400 h 1044"/>
              <a:gd name="T16" fmla="*/ 276225 w 528"/>
              <a:gd name="T17" fmla="*/ 200025 h 1044"/>
              <a:gd name="T18" fmla="*/ 242887 w 528"/>
              <a:gd name="T19" fmla="*/ 238125 h 1044"/>
              <a:gd name="T20" fmla="*/ 195262 w 528"/>
              <a:gd name="T21" fmla="*/ 285750 h 1044"/>
              <a:gd name="T22" fmla="*/ 171450 w 528"/>
              <a:gd name="T23" fmla="*/ 309562 h 1044"/>
              <a:gd name="T24" fmla="*/ 157162 w 528"/>
              <a:gd name="T25" fmla="*/ 338137 h 1044"/>
              <a:gd name="T26" fmla="*/ 114300 w 528"/>
              <a:gd name="T27" fmla="*/ 395287 h 1044"/>
              <a:gd name="T28" fmla="*/ 66675 w 528"/>
              <a:gd name="T29" fmla="*/ 481012 h 1044"/>
              <a:gd name="T30" fmla="*/ 42862 w 528"/>
              <a:gd name="T31" fmla="*/ 552450 h 1044"/>
              <a:gd name="T32" fmla="*/ 9525 w 528"/>
              <a:gd name="T33" fmla="*/ 719137 h 1044"/>
              <a:gd name="T34" fmla="*/ 14287 w 528"/>
              <a:gd name="T35" fmla="*/ 966787 h 1044"/>
              <a:gd name="T36" fmla="*/ 80962 w 528"/>
              <a:gd name="T37" fmla="*/ 1204912 h 1044"/>
              <a:gd name="T38" fmla="*/ 128587 w 528"/>
              <a:gd name="T39" fmla="*/ 1281112 h 1044"/>
              <a:gd name="T40" fmla="*/ 171450 w 528"/>
              <a:gd name="T41" fmla="*/ 1338262 h 1044"/>
              <a:gd name="T42" fmla="*/ 219075 w 528"/>
              <a:gd name="T43" fmla="*/ 1409700 h 1044"/>
              <a:gd name="T44" fmla="*/ 214312 w 528"/>
              <a:gd name="T45" fmla="*/ 1409700 h 1044"/>
              <a:gd name="T46" fmla="*/ 228600 w 528"/>
              <a:gd name="T47" fmla="*/ 1414462 h 1044"/>
              <a:gd name="T48" fmla="*/ 271462 w 528"/>
              <a:gd name="T49" fmla="*/ 1452562 h 1044"/>
              <a:gd name="T50" fmla="*/ 390525 w 528"/>
              <a:gd name="T51" fmla="*/ 1543050 h 1044"/>
              <a:gd name="T52" fmla="*/ 409575 w 528"/>
              <a:gd name="T53" fmla="*/ 1557337 h 1044"/>
              <a:gd name="T54" fmla="*/ 438150 w 528"/>
              <a:gd name="T55" fmla="*/ 1566862 h 1044"/>
              <a:gd name="T56" fmla="*/ 514350 w 528"/>
              <a:gd name="T57" fmla="*/ 1600200 h 1044"/>
              <a:gd name="T58" fmla="*/ 585787 w 528"/>
              <a:gd name="T59" fmla="*/ 1624012 h 1044"/>
              <a:gd name="T60" fmla="*/ 790575 w 528"/>
              <a:gd name="T61" fmla="*/ 1652588 h 1044"/>
              <a:gd name="T62" fmla="*/ 804862 w 528"/>
              <a:gd name="T63" fmla="*/ 1657350 h 1044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528"/>
              <a:gd name="T97" fmla="*/ 0 h 1044"/>
              <a:gd name="T98" fmla="*/ 528 w 528"/>
              <a:gd name="T99" fmla="*/ 1044 h 1044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528" h="1044">
                <a:moveTo>
                  <a:pt x="528" y="0"/>
                </a:moveTo>
                <a:cubicBezTo>
                  <a:pt x="500" y="1"/>
                  <a:pt x="472" y="1"/>
                  <a:pt x="444" y="3"/>
                </a:cubicBezTo>
                <a:cubicBezTo>
                  <a:pt x="432" y="4"/>
                  <a:pt x="420" y="13"/>
                  <a:pt x="408" y="15"/>
                </a:cubicBezTo>
                <a:cubicBezTo>
                  <a:pt x="378" y="20"/>
                  <a:pt x="350" y="26"/>
                  <a:pt x="321" y="36"/>
                </a:cubicBezTo>
                <a:cubicBezTo>
                  <a:pt x="314" y="38"/>
                  <a:pt x="310" y="46"/>
                  <a:pt x="303" y="48"/>
                </a:cubicBezTo>
                <a:cubicBezTo>
                  <a:pt x="283" y="55"/>
                  <a:pt x="267" y="62"/>
                  <a:pt x="249" y="72"/>
                </a:cubicBezTo>
                <a:cubicBezTo>
                  <a:pt x="249" y="72"/>
                  <a:pt x="227" y="87"/>
                  <a:pt x="222" y="90"/>
                </a:cubicBezTo>
                <a:cubicBezTo>
                  <a:pt x="219" y="92"/>
                  <a:pt x="213" y="96"/>
                  <a:pt x="213" y="96"/>
                </a:cubicBezTo>
                <a:cubicBezTo>
                  <a:pt x="203" y="110"/>
                  <a:pt x="188" y="116"/>
                  <a:pt x="174" y="126"/>
                </a:cubicBezTo>
                <a:cubicBezTo>
                  <a:pt x="160" y="147"/>
                  <a:pt x="168" y="140"/>
                  <a:pt x="153" y="150"/>
                </a:cubicBezTo>
                <a:cubicBezTo>
                  <a:pt x="146" y="161"/>
                  <a:pt x="134" y="173"/>
                  <a:pt x="123" y="180"/>
                </a:cubicBezTo>
                <a:cubicBezTo>
                  <a:pt x="107" y="204"/>
                  <a:pt x="128" y="175"/>
                  <a:pt x="108" y="195"/>
                </a:cubicBezTo>
                <a:cubicBezTo>
                  <a:pt x="98" y="205"/>
                  <a:pt x="105" y="202"/>
                  <a:pt x="99" y="213"/>
                </a:cubicBezTo>
                <a:cubicBezTo>
                  <a:pt x="91" y="227"/>
                  <a:pt x="83" y="238"/>
                  <a:pt x="72" y="249"/>
                </a:cubicBezTo>
                <a:cubicBezTo>
                  <a:pt x="66" y="266"/>
                  <a:pt x="52" y="288"/>
                  <a:pt x="42" y="303"/>
                </a:cubicBezTo>
                <a:cubicBezTo>
                  <a:pt x="35" y="314"/>
                  <a:pt x="31" y="335"/>
                  <a:pt x="27" y="348"/>
                </a:cubicBezTo>
                <a:cubicBezTo>
                  <a:pt x="14" y="386"/>
                  <a:pt x="12" y="413"/>
                  <a:pt x="6" y="453"/>
                </a:cubicBezTo>
                <a:cubicBezTo>
                  <a:pt x="0" y="498"/>
                  <a:pt x="7" y="560"/>
                  <a:pt x="9" y="609"/>
                </a:cubicBezTo>
                <a:cubicBezTo>
                  <a:pt x="15" y="660"/>
                  <a:pt x="35" y="712"/>
                  <a:pt x="51" y="759"/>
                </a:cubicBezTo>
                <a:cubicBezTo>
                  <a:pt x="66" y="786"/>
                  <a:pt x="66" y="786"/>
                  <a:pt x="81" y="807"/>
                </a:cubicBezTo>
                <a:cubicBezTo>
                  <a:pt x="90" y="821"/>
                  <a:pt x="95" y="834"/>
                  <a:pt x="108" y="843"/>
                </a:cubicBezTo>
                <a:cubicBezTo>
                  <a:pt x="116" y="855"/>
                  <a:pt x="126" y="880"/>
                  <a:pt x="138" y="888"/>
                </a:cubicBezTo>
                <a:cubicBezTo>
                  <a:pt x="140" y="891"/>
                  <a:pt x="132" y="886"/>
                  <a:pt x="135" y="888"/>
                </a:cubicBezTo>
                <a:cubicBezTo>
                  <a:pt x="137" y="890"/>
                  <a:pt x="142" y="889"/>
                  <a:pt x="144" y="891"/>
                </a:cubicBezTo>
                <a:cubicBezTo>
                  <a:pt x="179" y="926"/>
                  <a:pt x="145" y="898"/>
                  <a:pt x="171" y="915"/>
                </a:cubicBezTo>
                <a:cubicBezTo>
                  <a:pt x="201" y="939"/>
                  <a:pt x="218" y="958"/>
                  <a:pt x="246" y="972"/>
                </a:cubicBezTo>
                <a:cubicBezTo>
                  <a:pt x="252" y="975"/>
                  <a:pt x="252" y="978"/>
                  <a:pt x="258" y="981"/>
                </a:cubicBezTo>
                <a:cubicBezTo>
                  <a:pt x="264" y="984"/>
                  <a:pt x="276" y="987"/>
                  <a:pt x="276" y="987"/>
                </a:cubicBezTo>
                <a:cubicBezTo>
                  <a:pt x="282" y="996"/>
                  <a:pt x="315" y="999"/>
                  <a:pt x="324" y="1008"/>
                </a:cubicBezTo>
                <a:cubicBezTo>
                  <a:pt x="348" y="1011"/>
                  <a:pt x="354" y="1021"/>
                  <a:pt x="369" y="1023"/>
                </a:cubicBezTo>
                <a:cubicBezTo>
                  <a:pt x="416" y="1029"/>
                  <a:pt x="451" y="1039"/>
                  <a:pt x="498" y="1041"/>
                </a:cubicBezTo>
                <a:cubicBezTo>
                  <a:pt x="501" y="1042"/>
                  <a:pt x="507" y="1044"/>
                  <a:pt x="507" y="1044"/>
                </a:cubicBezTo>
              </a:path>
            </a:pathLst>
          </a:custGeom>
          <a:noFill/>
          <a:ln w="5715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3600" b="1">
              <a:solidFill>
                <a:srgbClr val="000000"/>
              </a:solidFill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145422" name="Text Box 14"/>
          <p:cNvSpPr txBox="1">
            <a:spLocks noChangeArrowheads="1"/>
          </p:cNvSpPr>
          <p:nvPr/>
        </p:nvSpPr>
        <p:spPr bwMode="auto">
          <a:xfrm>
            <a:off x="395288" y="188913"/>
            <a:ext cx="2844800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 i="1">
                <a:solidFill>
                  <a:srgbClr val="FFFFFF"/>
                </a:solidFill>
              </a:rPr>
              <a:t>合作交流中学</a:t>
            </a:r>
          </a:p>
        </p:txBody>
      </p:sp>
      <p:grpSp>
        <p:nvGrpSpPr>
          <p:cNvPr id="145444" name="Group 36"/>
          <p:cNvGrpSpPr/>
          <p:nvPr/>
        </p:nvGrpSpPr>
        <p:grpSpPr bwMode="auto">
          <a:xfrm>
            <a:off x="323850" y="1989138"/>
            <a:ext cx="1676400" cy="2520950"/>
            <a:chOff x="0" y="0"/>
            <a:chExt cx="1056" cy="1584"/>
          </a:xfrm>
        </p:grpSpPr>
        <p:grpSp>
          <p:nvGrpSpPr>
            <p:cNvPr id="145445" name="Group 37"/>
            <p:cNvGrpSpPr/>
            <p:nvPr/>
          </p:nvGrpSpPr>
          <p:grpSpPr bwMode="auto">
            <a:xfrm>
              <a:off x="0" y="0"/>
              <a:ext cx="1056" cy="1584"/>
              <a:chOff x="0" y="0"/>
              <a:chExt cx="1056" cy="1584"/>
            </a:xfrm>
          </p:grpSpPr>
          <p:sp>
            <p:nvSpPr>
              <p:cNvPr id="145446" name="Oval 1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056" cy="384"/>
              </a:xfrm>
              <a:prstGeom prst="ellipse">
                <a:avLst/>
              </a:prstGeom>
              <a:solidFill>
                <a:srgbClr val="FFCC99"/>
              </a:solidFill>
              <a:ln w="38100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grpSp>
            <p:nvGrpSpPr>
              <p:cNvPr id="145447" name="Group 39"/>
              <p:cNvGrpSpPr/>
              <p:nvPr/>
            </p:nvGrpSpPr>
            <p:grpSpPr bwMode="auto">
              <a:xfrm>
                <a:off x="0" y="1200"/>
                <a:ext cx="1056" cy="384"/>
                <a:chOff x="0" y="0"/>
                <a:chExt cx="1056" cy="336"/>
              </a:xfrm>
            </p:grpSpPr>
            <p:sp>
              <p:nvSpPr>
                <p:cNvPr id="145448" name="Oval 21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056" cy="336"/>
                </a:xfrm>
                <a:prstGeom prst="ellipse">
                  <a:avLst/>
                </a:prstGeom>
                <a:solidFill>
                  <a:srgbClr val="FFCC99"/>
                </a:solidFill>
                <a:ln w="38100">
                  <a:solidFill>
                    <a:schemeClr val="tx1"/>
                  </a:solidFill>
                  <a:prstDash val="sysDot"/>
                  <a:rou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45449" name="Freeform 22"/>
                <p:cNvSpPr/>
                <p:nvPr/>
              </p:nvSpPr>
              <p:spPr bwMode="auto">
                <a:xfrm>
                  <a:off x="0" y="144"/>
                  <a:ext cx="1056" cy="192"/>
                </a:xfrm>
                <a:custGeom>
                  <a:avLst/>
                  <a:gdLst>
                    <a:gd name="T0" fmla="*/ 0 w 1056"/>
                    <a:gd name="T1" fmla="*/ 0 h 192"/>
                    <a:gd name="T2" fmla="*/ 0 w 1056"/>
                    <a:gd name="T3" fmla="*/ 36 h 192"/>
                    <a:gd name="T4" fmla="*/ 12 w 1056"/>
                    <a:gd name="T5" fmla="*/ 60 h 192"/>
                    <a:gd name="T6" fmla="*/ 36 w 1056"/>
                    <a:gd name="T7" fmla="*/ 90 h 192"/>
                    <a:gd name="T8" fmla="*/ 51 w 1056"/>
                    <a:gd name="T9" fmla="*/ 96 h 192"/>
                    <a:gd name="T10" fmla="*/ 99 w 1056"/>
                    <a:gd name="T11" fmla="*/ 123 h 192"/>
                    <a:gd name="T12" fmla="*/ 174 w 1056"/>
                    <a:gd name="T13" fmla="*/ 150 h 192"/>
                    <a:gd name="T14" fmla="*/ 312 w 1056"/>
                    <a:gd name="T15" fmla="*/ 177 h 192"/>
                    <a:gd name="T16" fmla="*/ 408 w 1056"/>
                    <a:gd name="T17" fmla="*/ 186 h 192"/>
                    <a:gd name="T18" fmla="*/ 513 w 1056"/>
                    <a:gd name="T19" fmla="*/ 192 h 192"/>
                    <a:gd name="T20" fmla="*/ 615 w 1056"/>
                    <a:gd name="T21" fmla="*/ 189 h 192"/>
                    <a:gd name="T22" fmla="*/ 714 w 1056"/>
                    <a:gd name="T23" fmla="*/ 183 h 192"/>
                    <a:gd name="T24" fmla="*/ 768 w 1056"/>
                    <a:gd name="T25" fmla="*/ 174 h 192"/>
                    <a:gd name="T26" fmla="*/ 888 w 1056"/>
                    <a:gd name="T27" fmla="*/ 147 h 192"/>
                    <a:gd name="T28" fmla="*/ 975 w 1056"/>
                    <a:gd name="T29" fmla="*/ 114 h 192"/>
                    <a:gd name="T30" fmla="*/ 1002 w 1056"/>
                    <a:gd name="T31" fmla="*/ 96 h 192"/>
                    <a:gd name="T32" fmla="*/ 1044 w 1056"/>
                    <a:gd name="T33" fmla="*/ 60 h 192"/>
                    <a:gd name="T34" fmla="*/ 1056 w 1056"/>
                    <a:gd name="T35" fmla="*/ 36 h 192"/>
                    <a:gd name="T36" fmla="*/ 1056 w 1056"/>
                    <a:gd name="T37" fmla="*/ 1 h 192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056"/>
                    <a:gd name="T58" fmla="*/ 0 h 192"/>
                    <a:gd name="T59" fmla="*/ 1056 w 1056"/>
                    <a:gd name="T60" fmla="*/ 192 h 192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056" h="192">
                      <a:moveTo>
                        <a:pt x="0" y="0"/>
                      </a:moveTo>
                      <a:lnTo>
                        <a:pt x="0" y="36"/>
                      </a:lnTo>
                      <a:lnTo>
                        <a:pt x="12" y="60"/>
                      </a:lnTo>
                      <a:lnTo>
                        <a:pt x="36" y="90"/>
                      </a:lnTo>
                      <a:lnTo>
                        <a:pt x="51" y="96"/>
                      </a:lnTo>
                      <a:lnTo>
                        <a:pt x="99" y="123"/>
                      </a:lnTo>
                      <a:lnTo>
                        <a:pt x="174" y="150"/>
                      </a:lnTo>
                      <a:lnTo>
                        <a:pt x="312" y="177"/>
                      </a:lnTo>
                      <a:lnTo>
                        <a:pt x="408" y="186"/>
                      </a:lnTo>
                      <a:lnTo>
                        <a:pt x="513" y="192"/>
                      </a:lnTo>
                      <a:lnTo>
                        <a:pt x="615" y="189"/>
                      </a:lnTo>
                      <a:lnTo>
                        <a:pt x="714" y="183"/>
                      </a:lnTo>
                      <a:lnTo>
                        <a:pt x="768" y="174"/>
                      </a:lnTo>
                      <a:lnTo>
                        <a:pt x="888" y="147"/>
                      </a:lnTo>
                      <a:lnTo>
                        <a:pt x="975" y="114"/>
                      </a:lnTo>
                      <a:lnTo>
                        <a:pt x="1002" y="96"/>
                      </a:lnTo>
                      <a:lnTo>
                        <a:pt x="1044" y="60"/>
                      </a:lnTo>
                      <a:lnTo>
                        <a:pt x="1056" y="36"/>
                      </a:lnTo>
                      <a:lnTo>
                        <a:pt x="1056" y="1"/>
                      </a:lnTo>
                    </a:path>
                  </a:pathLst>
                </a:custGeom>
                <a:solidFill>
                  <a:srgbClr val="FFCC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145450" name="Line 23"/>
              <p:cNvSpPr>
                <a:spLocks noChangeShapeType="1"/>
              </p:cNvSpPr>
              <p:nvPr/>
            </p:nvSpPr>
            <p:spPr bwMode="auto">
              <a:xfrm>
                <a:off x="1056" y="192"/>
                <a:ext cx="0" cy="12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45451" name="Line 24"/>
              <p:cNvSpPr>
                <a:spLocks noChangeShapeType="1"/>
              </p:cNvSpPr>
              <p:nvPr/>
            </p:nvSpPr>
            <p:spPr bwMode="auto">
              <a:xfrm>
                <a:off x="0" y="192"/>
                <a:ext cx="0" cy="12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45452" name="Freeform 25"/>
            <p:cNvSpPr/>
            <p:nvPr/>
          </p:nvSpPr>
          <p:spPr bwMode="auto">
            <a:xfrm>
              <a:off x="0" y="192"/>
              <a:ext cx="1056" cy="1390"/>
            </a:xfrm>
            <a:custGeom>
              <a:avLst/>
              <a:gdLst>
                <a:gd name="T0" fmla="*/ 0 w 1056"/>
                <a:gd name="T1" fmla="*/ 0 h 1390"/>
                <a:gd name="T2" fmla="*/ 0 w 1056"/>
                <a:gd name="T3" fmla="*/ 1200 h 1390"/>
                <a:gd name="T4" fmla="*/ 20 w 1056"/>
                <a:gd name="T5" fmla="*/ 1248 h 1390"/>
                <a:gd name="T6" fmla="*/ 58 w 1056"/>
                <a:gd name="T7" fmla="*/ 1292 h 1390"/>
                <a:gd name="T8" fmla="*/ 112 w 1056"/>
                <a:gd name="T9" fmla="*/ 1322 h 1390"/>
                <a:gd name="T10" fmla="*/ 182 w 1056"/>
                <a:gd name="T11" fmla="*/ 1348 h 1390"/>
                <a:gd name="T12" fmla="*/ 256 w 1056"/>
                <a:gd name="T13" fmla="*/ 1366 h 1390"/>
                <a:gd name="T14" fmla="*/ 340 w 1056"/>
                <a:gd name="T15" fmla="*/ 1380 h 1390"/>
                <a:gd name="T16" fmla="*/ 418 w 1056"/>
                <a:gd name="T17" fmla="*/ 1388 h 1390"/>
                <a:gd name="T18" fmla="*/ 502 w 1056"/>
                <a:gd name="T19" fmla="*/ 1388 h 1390"/>
                <a:gd name="T20" fmla="*/ 574 w 1056"/>
                <a:gd name="T21" fmla="*/ 1390 h 1390"/>
                <a:gd name="T22" fmla="*/ 654 w 1056"/>
                <a:gd name="T23" fmla="*/ 1384 h 1390"/>
                <a:gd name="T24" fmla="*/ 742 w 1056"/>
                <a:gd name="T25" fmla="*/ 1376 h 1390"/>
                <a:gd name="T26" fmla="*/ 828 w 1056"/>
                <a:gd name="T27" fmla="*/ 1358 h 1390"/>
                <a:gd name="T28" fmla="*/ 900 w 1056"/>
                <a:gd name="T29" fmla="*/ 1338 h 1390"/>
                <a:gd name="T30" fmla="*/ 966 w 1056"/>
                <a:gd name="T31" fmla="*/ 1310 h 1390"/>
                <a:gd name="T32" fmla="*/ 998 w 1056"/>
                <a:gd name="T33" fmla="*/ 1286 h 1390"/>
                <a:gd name="T34" fmla="*/ 1022 w 1056"/>
                <a:gd name="T35" fmla="*/ 1264 h 1390"/>
                <a:gd name="T36" fmla="*/ 1048 w 1056"/>
                <a:gd name="T37" fmla="*/ 1234 h 1390"/>
                <a:gd name="T38" fmla="*/ 1056 w 1056"/>
                <a:gd name="T39" fmla="*/ 1200 h 1390"/>
                <a:gd name="T40" fmla="*/ 1056 w 1056"/>
                <a:gd name="T41" fmla="*/ 0 h 1390"/>
                <a:gd name="T42" fmla="*/ 1044 w 1056"/>
                <a:gd name="T43" fmla="*/ 42 h 1390"/>
                <a:gd name="T44" fmla="*/ 1026 w 1056"/>
                <a:gd name="T45" fmla="*/ 62 h 1390"/>
                <a:gd name="T46" fmla="*/ 1010 w 1056"/>
                <a:gd name="T47" fmla="*/ 84 h 1390"/>
                <a:gd name="T48" fmla="*/ 972 w 1056"/>
                <a:gd name="T49" fmla="*/ 110 h 1390"/>
                <a:gd name="T50" fmla="*/ 900 w 1056"/>
                <a:gd name="T51" fmla="*/ 140 h 1390"/>
                <a:gd name="T52" fmla="*/ 824 w 1056"/>
                <a:gd name="T53" fmla="*/ 160 h 1390"/>
                <a:gd name="T54" fmla="*/ 746 w 1056"/>
                <a:gd name="T55" fmla="*/ 180 h 1390"/>
                <a:gd name="T56" fmla="*/ 662 w 1056"/>
                <a:gd name="T57" fmla="*/ 188 h 1390"/>
                <a:gd name="T58" fmla="*/ 582 w 1056"/>
                <a:gd name="T59" fmla="*/ 192 h 1390"/>
                <a:gd name="T60" fmla="*/ 508 w 1056"/>
                <a:gd name="T61" fmla="*/ 192 h 1390"/>
                <a:gd name="T62" fmla="*/ 508 w 1056"/>
                <a:gd name="T63" fmla="*/ 188 h 1390"/>
                <a:gd name="T64" fmla="*/ 430 w 1056"/>
                <a:gd name="T65" fmla="*/ 192 h 1390"/>
                <a:gd name="T66" fmla="*/ 342 w 1056"/>
                <a:gd name="T67" fmla="*/ 184 h 1390"/>
                <a:gd name="T68" fmla="*/ 202 w 1056"/>
                <a:gd name="T69" fmla="*/ 158 h 1390"/>
                <a:gd name="T70" fmla="*/ 120 w 1056"/>
                <a:gd name="T71" fmla="*/ 130 h 1390"/>
                <a:gd name="T72" fmla="*/ 62 w 1056"/>
                <a:gd name="T73" fmla="*/ 98 h 1390"/>
                <a:gd name="T74" fmla="*/ 36 w 1056"/>
                <a:gd name="T75" fmla="*/ 80 h 1390"/>
                <a:gd name="T76" fmla="*/ 18 w 1056"/>
                <a:gd name="T77" fmla="*/ 50 h 1390"/>
                <a:gd name="T78" fmla="*/ 0 w 1056"/>
                <a:gd name="T79" fmla="*/ 0 h 139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056"/>
                <a:gd name="T121" fmla="*/ 0 h 1390"/>
                <a:gd name="T122" fmla="*/ 1056 w 1056"/>
                <a:gd name="T123" fmla="*/ 1390 h 139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056" h="1390">
                  <a:moveTo>
                    <a:pt x="0" y="0"/>
                  </a:moveTo>
                  <a:lnTo>
                    <a:pt x="0" y="1200"/>
                  </a:lnTo>
                  <a:lnTo>
                    <a:pt x="20" y="1248"/>
                  </a:lnTo>
                  <a:lnTo>
                    <a:pt x="58" y="1292"/>
                  </a:lnTo>
                  <a:lnTo>
                    <a:pt x="112" y="1322"/>
                  </a:lnTo>
                  <a:lnTo>
                    <a:pt x="182" y="1348"/>
                  </a:lnTo>
                  <a:lnTo>
                    <a:pt x="256" y="1366"/>
                  </a:lnTo>
                  <a:lnTo>
                    <a:pt x="340" y="1380"/>
                  </a:lnTo>
                  <a:lnTo>
                    <a:pt x="418" y="1388"/>
                  </a:lnTo>
                  <a:lnTo>
                    <a:pt x="502" y="1388"/>
                  </a:lnTo>
                  <a:lnTo>
                    <a:pt x="574" y="1390"/>
                  </a:lnTo>
                  <a:lnTo>
                    <a:pt x="654" y="1384"/>
                  </a:lnTo>
                  <a:lnTo>
                    <a:pt x="742" y="1376"/>
                  </a:lnTo>
                  <a:lnTo>
                    <a:pt x="828" y="1358"/>
                  </a:lnTo>
                  <a:lnTo>
                    <a:pt x="900" y="1338"/>
                  </a:lnTo>
                  <a:lnTo>
                    <a:pt x="966" y="1310"/>
                  </a:lnTo>
                  <a:lnTo>
                    <a:pt x="998" y="1286"/>
                  </a:lnTo>
                  <a:lnTo>
                    <a:pt x="1022" y="1264"/>
                  </a:lnTo>
                  <a:lnTo>
                    <a:pt x="1048" y="1234"/>
                  </a:lnTo>
                  <a:lnTo>
                    <a:pt x="1056" y="1200"/>
                  </a:lnTo>
                  <a:lnTo>
                    <a:pt x="1056" y="0"/>
                  </a:lnTo>
                  <a:lnTo>
                    <a:pt x="1044" y="42"/>
                  </a:lnTo>
                  <a:lnTo>
                    <a:pt x="1026" y="62"/>
                  </a:lnTo>
                  <a:lnTo>
                    <a:pt x="1010" y="84"/>
                  </a:lnTo>
                  <a:lnTo>
                    <a:pt x="972" y="110"/>
                  </a:lnTo>
                  <a:lnTo>
                    <a:pt x="900" y="140"/>
                  </a:lnTo>
                  <a:lnTo>
                    <a:pt x="824" y="160"/>
                  </a:lnTo>
                  <a:lnTo>
                    <a:pt x="746" y="180"/>
                  </a:lnTo>
                  <a:lnTo>
                    <a:pt x="662" y="188"/>
                  </a:lnTo>
                  <a:lnTo>
                    <a:pt x="582" y="192"/>
                  </a:lnTo>
                  <a:lnTo>
                    <a:pt x="508" y="192"/>
                  </a:lnTo>
                  <a:lnTo>
                    <a:pt x="508" y="188"/>
                  </a:lnTo>
                  <a:lnTo>
                    <a:pt x="430" y="192"/>
                  </a:lnTo>
                  <a:lnTo>
                    <a:pt x="342" y="184"/>
                  </a:lnTo>
                  <a:lnTo>
                    <a:pt x="202" y="158"/>
                  </a:lnTo>
                  <a:lnTo>
                    <a:pt x="120" y="130"/>
                  </a:lnTo>
                  <a:lnTo>
                    <a:pt x="62" y="98"/>
                  </a:lnTo>
                  <a:lnTo>
                    <a:pt x="36" y="80"/>
                  </a:lnTo>
                  <a:lnTo>
                    <a:pt x="18" y="5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CCCCFF"/>
                </a:gs>
                <a:gs pos="100000">
                  <a:srgbClr val="666699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45453" name="Oval 26"/>
            <p:cNvSpPr>
              <a:spLocks noChangeArrowheads="1"/>
            </p:cNvSpPr>
            <p:nvPr/>
          </p:nvSpPr>
          <p:spPr bwMode="auto">
            <a:xfrm>
              <a:off x="96" y="48"/>
              <a:ext cx="864" cy="288"/>
            </a:xfrm>
            <a:prstGeom prst="ellipse">
              <a:avLst/>
            </a:prstGeom>
            <a:solidFill>
              <a:srgbClr val="FFCC99"/>
            </a:solidFill>
            <a:ln w="38100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45454" name="Oval 27"/>
            <p:cNvSpPr>
              <a:spLocks noChangeArrowheads="1"/>
            </p:cNvSpPr>
            <p:nvPr/>
          </p:nvSpPr>
          <p:spPr bwMode="auto">
            <a:xfrm>
              <a:off x="384" y="144"/>
              <a:ext cx="288" cy="96"/>
            </a:xfrm>
            <a:prstGeom prst="ellipse">
              <a:avLst/>
            </a:prstGeom>
            <a:solidFill>
              <a:srgbClr val="FFCC99"/>
            </a:solidFill>
            <a:ln w="38100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45455" name="Freeform 28"/>
            <p:cNvSpPr/>
            <p:nvPr/>
          </p:nvSpPr>
          <p:spPr bwMode="auto">
            <a:xfrm>
              <a:off x="0" y="288"/>
              <a:ext cx="1056" cy="219"/>
            </a:xfrm>
            <a:custGeom>
              <a:avLst/>
              <a:gdLst>
                <a:gd name="T0" fmla="*/ 0 w 1056"/>
                <a:gd name="T1" fmla="*/ 0 h 192"/>
                <a:gd name="T2" fmla="*/ 0 w 1056"/>
                <a:gd name="T3" fmla="*/ 36 h 192"/>
                <a:gd name="T4" fmla="*/ 12 w 1056"/>
                <a:gd name="T5" fmla="*/ 60 h 192"/>
                <a:gd name="T6" fmla="*/ 36 w 1056"/>
                <a:gd name="T7" fmla="*/ 90 h 192"/>
                <a:gd name="T8" fmla="*/ 51 w 1056"/>
                <a:gd name="T9" fmla="*/ 96 h 192"/>
                <a:gd name="T10" fmla="*/ 99 w 1056"/>
                <a:gd name="T11" fmla="*/ 123 h 192"/>
                <a:gd name="T12" fmla="*/ 174 w 1056"/>
                <a:gd name="T13" fmla="*/ 150 h 192"/>
                <a:gd name="T14" fmla="*/ 312 w 1056"/>
                <a:gd name="T15" fmla="*/ 177 h 192"/>
                <a:gd name="T16" fmla="*/ 408 w 1056"/>
                <a:gd name="T17" fmla="*/ 186 h 192"/>
                <a:gd name="T18" fmla="*/ 513 w 1056"/>
                <a:gd name="T19" fmla="*/ 192 h 192"/>
                <a:gd name="T20" fmla="*/ 615 w 1056"/>
                <a:gd name="T21" fmla="*/ 189 h 192"/>
                <a:gd name="T22" fmla="*/ 714 w 1056"/>
                <a:gd name="T23" fmla="*/ 183 h 192"/>
                <a:gd name="T24" fmla="*/ 768 w 1056"/>
                <a:gd name="T25" fmla="*/ 174 h 192"/>
                <a:gd name="T26" fmla="*/ 888 w 1056"/>
                <a:gd name="T27" fmla="*/ 147 h 192"/>
                <a:gd name="T28" fmla="*/ 975 w 1056"/>
                <a:gd name="T29" fmla="*/ 114 h 192"/>
                <a:gd name="T30" fmla="*/ 1002 w 1056"/>
                <a:gd name="T31" fmla="*/ 96 h 192"/>
                <a:gd name="T32" fmla="*/ 1044 w 1056"/>
                <a:gd name="T33" fmla="*/ 60 h 192"/>
                <a:gd name="T34" fmla="*/ 1056 w 1056"/>
                <a:gd name="T35" fmla="*/ 36 h 192"/>
                <a:gd name="T36" fmla="*/ 1056 w 1056"/>
                <a:gd name="T37" fmla="*/ 1 h 19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56"/>
                <a:gd name="T58" fmla="*/ 0 h 192"/>
                <a:gd name="T59" fmla="*/ 1056 w 1056"/>
                <a:gd name="T60" fmla="*/ 192 h 19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56" h="192">
                  <a:moveTo>
                    <a:pt x="0" y="0"/>
                  </a:moveTo>
                  <a:lnTo>
                    <a:pt x="0" y="36"/>
                  </a:lnTo>
                  <a:lnTo>
                    <a:pt x="12" y="60"/>
                  </a:lnTo>
                  <a:lnTo>
                    <a:pt x="36" y="90"/>
                  </a:lnTo>
                  <a:lnTo>
                    <a:pt x="51" y="96"/>
                  </a:lnTo>
                  <a:lnTo>
                    <a:pt x="99" y="123"/>
                  </a:lnTo>
                  <a:lnTo>
                    <a:pt x="174" y="150"/>
                  </a:lnTo>
                  <a:lnTo>
                    <a:pt x="312" y="177"/>
                  </a:lnTo>
                  <a:lnTo>
                    <a:pt x="408" y="186"/>
                  </a:lnTo>
                  <a:lnTo>
                    <a:pt x="513" y="192"/>
                  </a:lnTo>
                  <a:lnTo>
                    <a:pt x="615" y="189"/>
                  </a:lnTo>
                  <a:lnTo>
                    <a:pt x="714" y="183"/>
                  </a:lnTo>
                  <a:lnTo>
                    <a:pt x="768" y="174"/>
                  </a:lnTo>
                  <a:lnTo>
                    <a:pt x="888" y="147"/>
                  </a:lnTo>
                  <a:lnTo>
                    <a:pt x="975" y="114"/>
                  </a:lnTo>
                  <a:lnTo>
                    <a:pt x="1002" y="96"/>
                  </a:lnTo>
                  <a:lnTo>
                    <a:pt x="1044" y="60"/>
                  </a:lnTo>
                  <a:lnTo>
                    <a:pt x="1056" y="36"/>
                  </a:lnTo>
                  <a:lnTo>
                    <a:pt x="1056" y="1"/>
                  </a:lnTo>
                </a:path>
              </a:pathLst>
            </a:custGeom>
            <a:noFill/>
            <a:ln w="38100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45456" name="Freeform 29"/>
            <p:cNvSpPr/>
            <p:nvPr/>
          </p:nvSpPr>
          <p:spPr bwMode="auto">
            <a:xfrm>
              <a:off x="0" y="384"/>
              <a:ext cx="1056" cy="219"/>
            </a:xfrm>
            <a:custGeom>
              <a:avLst/>
              <a:gdLst>
                <a:gd name="T0" fmla="*/ 0 w 1056"/>
                <a:gd name="T1" fmla="*/ 0 h 192"/>
                <a:gd name="T2" fmla="*/ 0 w 1056"/>
                <a:gd name="T3" fmla="*/ 36 h 192"/>
                <a:gd name="T4" fmla="*/ 12 w 1056"/>
                <a:gd name="T5" fmla="*/ 60 h 192"/>
                <a:gd name="T6" fmla="*/ 36 w 1056"/>
                <a:gd name="T7" fmla="*/ 90 h 192"/>
                <a:gd name="T8" fmla="*/ 51 w 1056"/>
                <a:gd name="T9" fmla="*/ 96 h 192"/>
                <a:gd name="T10" fmla="*/ 99 w 1056"/>
                <a:gd name="T11" fmla="*/ 123 h 192"/>
                <a:gd name="T12" fmla="*/ 174 w 1056"/>
                <a:gd name="T13" fmla="*/ 150 h 192"/>
                <a:gd name="T14" fmla="*/ 312 w 1056"/>
                <a:gd name="T15" fmla="*/ 177 h 192"/>
                <a:gd name="T16" fmla="*/ 408 w 1056"/>
                <a:gd name="T17" fmla="*/ 186 h 192"/>
                <a:gd name="T18" fmla="*/ 513 w 1056"/>
                <a:gd name="T19" fmla="*/ 192 h 192"/>
                <a:gd name="T20" fmla="*/ 615 w 1056"/>
                <a:gd name="T21" fmla="*/ 189 h 192"/>
                <a:gd name="T22" fmla="*/ 714 w 1056"/>
                <a:gd name="T23" fmla="*/ 183 h 192"/>
                <a:gd name="T24" fmla="*/ 768 w 1056"/>
                <a:gd name="T25" fmla="*/ 174 h 192"/>
                <a:gd name="T26" fmla="*/ 888 w 1056"/>
                <a:gd name="T27" fmla="*/ 147 h 192"/>
                <a:gd name="T28" fmla="*/ 975 w 1056"/>
                <a:gd name="T29" fmla="*/ 114 h 192"/>
                <a:gd name="T30" fmla="*/ 1002 w 1056"/>
                <a:gd name="T31" fmla="*/ 96 h 192"/>
                <a:gd name="T32" fmla="*/ 1044 w 1056"/>
                <a:gd name="T33" fmla="*/ 60 h 192"/>
                <a:gd name="T34" fmla="*/ 1056 w 1056"/>
                <a:gd name="T35" fmla="*/ 36 h 192"/>
                <a:gd name="T36" fmla="*/ 1056 w 1056"/>
                <a:gd name="T37" fmla="*/ 1 h 19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56"/>
                <a:gd name="T58" fmla="*/ 0 h 192"/>
                <a:gd name="T59" fmla="*/ 1056 w 1056"/>
                <a:gd name="T60" fmla="*/ 192 h 19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56" h="192">
                  <a:moveTo>
                    <a:pt x="0" y="0"/>
                  </a:moveTo>
                  <a:lnTo>
                    <a:pt x="0" y="36"/>
                  </a:lnTo>
                  <a:lnTo>
                    <a:pt x="12" y="60"/>
                  </a:lnTo>
                  <a:lnTo>
                    <a:pt x="36" y="90"/>
                  </a:lnTo>
                  <a:lnTo>
                    <a:pt x="51" y="96"/>
                  </a:lnTo>
                  <a:lnTo>
                    <a:pt x="99" y="123"/>
                  </a:lnTo>
                  <a:lnTo>
                    <a:pt x="174" y="150"/>
                  </a:lnTo>
                  <a:lnTo>
                    <a:pt x="312" y="177"/>
                  </a:lnTo>
                  <a:lnTo>
                    <a:pt x="408" y="186"/>
                  </a:lnTo>
                  <a:lnTo>
                    <a:pt x="513" y="192"/>
                  </a:lnTo>
                  <a:lnTo>
                    <a:pt x="615" y="189"/>
                  </a:lnTo>
                  <a:lnTo>
                    <a:pt x="714" y="183"/>
                  </a:lnTo>
                  <a:lnTo>
                    <a:pt x="768" y="174"/>
                  </a:lnTo>
                  <a:lnTo>
                    <a:pt x="888" y="147"/>
                  </a:lnTo>
                  <a:lnTo>
                    <a:pt x="975" y="114"/>
                  </a:lnTo>
                  <a:lnTo>
                    <a:pt x="1002" y="96"/>
                  </a:lnTo>
                  <a:lnTo>
                    <a:pt x="1044" y="60"/>
                  </a:lnTo>
                  <a:lnTo>
                    <a:pt x="1056" y="36"/>
                  </a:lnTo>
                  <a:lnTo>
                    <a:pt x="1056" y="1"/>
                  </a:lnTo>
                </a:path>
              </a:pathLst>
            </a:custGeom>
            <a:noFill/>
            <a:ln w="38100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45457" name="Freeform 30"/>
            <p:cNvSpPr/>
            <p:nvPr/>
          </p:nvSpPr>
          <p:spPr bwMode="auto">
            <a:xfrm>
              <a:off x="0" y="1248"/>
              <a:ext cx="1056" cy="219"/>
            </a:xfrm>
            <a:custGeom>
              <a:avLst/>
              <a:gdLst>
                <a:gd name="T0" fmla="*/ 0 w 1056"/>
                <a:gd name="T1" fmla="*/ 0 h 192"/>
                <a:gd name="T2" fmla="*/ 0 w 1056"/>
                <a:gd name="T3" fmla="*/ 36 h 192"/>
                <a:gd name="T4" fmla="*/ 12 w 1056"/>
                <a:gd name="T5" fmla="*/ 60 h 192"/>
                <a:gd name="T6" fmla="*/ 36 w 1056"/>
                <a:gd name="T7" fmla="*/ 90 h 192"/>
                <a:gd name="T8" fmla="*/ 51 w 1056"/>
                <a:gd name="T9" fmla="*/ 96 h 192"/>
                <a:gd name="T10" fmla="*/ 99 w 1056"/>
                <a:gd name="T11" fmla="*/ 123 h 192"/>
                <a:gd name="T12" fmla="*/ 174 w 1056"/>
                <a:gd name="T13" fmla="*/ 150 h 192"/>
                <a:gd name="T14" fmla="*/ 312 w 1056"/>
                <a:gd name="T15" fmla="*/ 177 h 192"/>
                <a:gd name="T16" fmla="*/ 408 w 1056"/>
                <a:gd name="T17" fmla="*/ 186 h 192"/>
                <a:gd name="T18" fmla="*/ 513 w 1056"/>
                <a:gd name="T19" fmla="*/ 192 h 192"/>
                <a:gd name="T20" fmla="*/ 615 w 1056"/>
                <a:gd name="T21" fmla="*/ 189 h 192"/>
                <a:gd name="T22" fmla="*/ 714 w 1056"/>
                <a:gd name="T23" fmla="*/ 183 h 192"/>
                <a:gd name="T24" fmla="*/ 768 w 1056"/>
                <a:gd name="T25" fmla="*/ 174 h 192"/>
                <a:gd name="T26" fmla="*/ 888 w 1056"/>
                <a:gd name="T27" fmla="*/ 147 h 192"/>
                <a:gd name="T28" fmla="*/ 975 w 1056"/>
                <a:gd name="T29" fmla="*/ 114 h 192"/>
                <a:gd name="T30" fmla="*/ 1002 w 1056"/>
                <a:gd name="T31" fmla="*/ 96 h 192"/>
                <a:gd name="T32" fmla="*/ 1044 w 1056"/>
                <a:gd name="T33" fmla="*/ 60 h 192"/>
                <a:gd name="T34" fmla="*/ 1056 w 1056"/>
                <a:gd name="T35" fmla="*/ 36 h 192"/>
                <a:gd name="T36" fmla="*/ 1056 w 1056"/>
                <a:gd name="T37" fmla="*/ 1 h 19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56"/>
                <a:gd name="T58" fmla="*/ 0 h 192"/>
                <a:gd name="T59" fmla="*/ 1056 w 1056"/>
                <a:gd name="T60" fmla="*/ 192 h 19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56" h="192">
                  <a:moveTo>
                    <a:pt x="0" y="0"/>
                  </a:moveTo>
                  <a:lnTo>
                    <a:pt x="0" y="36"/>
                  </a:lnTo>
                  <a:lnTo>
                    <a:pt x="12" y="60"/>
                  </a:lnTo>
                  <a:lnTo>
                    <a:pt x="36" y="90"/>
                  </a:lnTo>
                  <a:lnTo>
                    <a:pt x="51" y="96"/>
                  </a:lnTo>
                  <a:lnTo>
                    <a:pt x="99" y="123"/>
                  </a:lnTo>
                  <a:lnTo>
                    <a:pt x="174" y="150"/>
                  </a:lnTo>
                  <a:lnTo>
                    <a:pt x="312" y="177"/>
                  </a:lnTo>
                  <a:lnTo>
                    <a:pt x="408" y="186"/>
                  </a:lnTo>
                  <a:lnTo>
                    <a:pt x="513" y="192"/>
                  </a:lnTo>
                  <a:lnTo>
                    <a:pt x="615" y="189"/>
                  </a:lnTo>
                  <a:lnTo>
                    <a:pt x="714" y="183"/>
                  </a:lnTo>
                  <a:lnTo>
                    <a:pt x="768" y="174"/>
                  </a:lnTo>
                  <a:lnTo>
                    <a:pt x="888" y="147"/>
                  </a:lnTo>
                  <a:lnTo>
                    <a:pt x="975" y="114"/>
                  </a:lnTo>
                  <a:lnTo>
                    <a:pt x="1002" y="96"/>
                  </a:lnTo>
                  <a:lnTo>
                    <a:pt x="1044" y="60"/>
                  </a:lnTo>
                  <a:lnTo>
                    <a:pt x="1056" y="36"/>
                  </a:lnTo>
                  <a:lnTo>
                    <a:pt x="1056" y="1"/>
                  </a:lnTo>
                </a:path>
              </a:pathLst>
            </a:custGeom>
            <a:noFill/>
            <a:ln w="38100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45458" name="Freeform 31"/>
            <p:cNvSpPr/>
            <p:nvPr/>
          </p:nvSpPr>
          <p:spPr bwMode="auto">
            <a:xfrm>
              <a:off x="0" y="1296"/>
              <a:ext cx="1056" cy="219"/>
            </a:xfrm>
            <a:custGeom>
              <a:avLst/>
              <a:gdLst>
                <a:gd name="T0" fmla="*/ 0 w 1056"/>
                <a:gd name="T1" fmla="*/ 0 h 192"/>
                <a:gd name="T2" fmla="*/ 0 w 1056"/>
                <a:gd name="T3" fmla="*/ 36 h 192"/>
                <a:gd name="T4" fmla="*/ 12 w 1056"/>
                <a:gd name="T5" fmla="*/ 60 h 192"/>
                <a:gd name="T6" fmla="*/ 36 w 1056"/>
                <a:gd name="T7" fmla="*/ 90 h 192"/>
                <a:gd name="T8" fmla="*/ 51 w 1056"/>
                <a:gd name="T9" fmla="*/ 96 h 192"/>
                <a:gd name="T10" fmla="*/ 99 w 1056"/>
                <a:gd name="T11" fmla="*/ 123 h 192"/>
                <a:gd name="T12" fmla="*/ 174 w 1056"/>
                <a:gd name="T13" fmla="*/ 150 h 192"/>
                <a:gd name="T14" fmla="*/ 312 w 1056"/>
                <a:gd name="T15" fmla="*/ 177 h 192"/>
                <a:gd name="T16" fmla="*/ 408 w 1056"/>
                <a:gd name="T17" fmla="*/ 186 h 192"/>
                <a:gd name="T18" fmla="*/ 513 w 1056"/>
                <a:gd name="T19" fmla="*/ 192 h 192"/>
                <a:gd name="T20" fmla="*/ 615 w 1056"/>
                <a:gd name="T21" fmla="*/ 189 h 192"/>
                <a:gd name="T22" fmla="*/ 714 w 1056"/>
                <a:gd name="T23" fmla="*/ 183 h 192"/>
                <a:gd name="T24" fmla="*/ 768 w 1056"/>
                <a:gd name="T25" fmla="*/ 174 h 192"/>
                <a:gd name="T26" fmla="*/ 888 w 1056"/>
                <a:gd name="T27" fmla="*/ 147 h 192"/>
                <a:gd name="T28" fmla="*/ 975 w 1056"/>
                <a:gd name="T29" fmla="*/ 114 h 192"/>
                <a:gd name="T30" fmla="*/ 1002 w 1056"/>
                <a:gd name="T31" fmla="*/ 96 h 192"/>
                <a:gd name="T32" fmla="*/ 1044 w 1056"/>
                <a:gd name="T33" fmla="*/ 60 h 192"/>
                <a:gd name="T34" fmla="*/ 1056 w 1056"/>
                <a:gd name="T35" fmla="*/ 36 h 192"/>
                <a:gd name="T36" fmla="*/ 1056 w 1056"/>
                <a:gd name="T37" fmla="*/ 1 h 19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56"/>
                <a:gd name="T58" fmla="*/ 0 h 192"/>
                <a:gd name="T59" fmla="*/ 1056 w 1056"/>
                <a:gd name="T60" fmla="*/ 192 h 19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56" h="192">
                  <a:moveTo>
                    <a:pt x="0" y="0"/>
                  </a:moveTo>
                  <a:lnTo>
                    <a:pt x="0" y="36"/>
                  </a:lnTo>
                  <a:lnTo>
                    <a:pt x="12" y="60"/>
                  </a:lnTo>
                  <a:lnTo>
                    <a:pt x="36" y="90"/>
                  </a:lnTo>
                  <a:lnTo>
                    <a:pt x="51" y="96"/>
                  </a:lnTo>
                  <a:lnTo>
                    <a:pt x="99" y="123"/>
                  </a:lnTo>
                  <a:lnTo>
                    <a:pt x="174" y="150"/>
                  </a:lnTo>
                  <a:lnTo>
                    <a:pt x="312" y="177"/>
                  </a:lnTo>
                  <a:lnTo>
                    <a:pt x="408" y="186"/>
                  </a:lnTo>
                  <a:lnTo>
                    <a:pt x="513" y="192"/>
                  </a:lnTo>
                  <a:lnTo>
                    <a:pt x="615" y="189"/>
                  </a:lnTo>
                  <a:lnTo>
                    <a:pt x="714" y="183"/>
                  </a:lnTo>
                  <a:lnTo>
                    <a:pt x="768" y="174"/>
                  </a:lnTo>
                  <a:lnTo>
                    <a:pt x="888" y="147"/>
                  </a:lnTo>
                  <a:lnTo>
                    <a:pt x="975" y="114"/>
                  </a:lnTo>
                  <a:lnTo>
                    <a:pt x="1002" y="96"/>
                  </a:lnTo>
                  <a:lnTo>
                    <a:pt x="1044" y="60"/>
                  </a:lnTo>
                  <a:lnTo>
                    <a:pt x="1056" y="36"/>
                  </a:lnTo>
                  <a:lnTo>
                    <a:pt x="1056" y="1"/>
                  </a:lnTo>
                </a:path>
              </a:pathLst>
            </a:custGeom>
            <a:noFill/>
            <a:ln w="38100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45459" name="Freeform 32"/>
            <p:cNvSpPr/>
            <p:nvPr/>
          </p:nvSpPr>
          <p:spPr bwMode="auto">
            <a:xfrm>
              <a:off x="168" y="832"/>
              <a:ext cx="632" cy="264"/>
            </a:xfrm>
            <a:custGeom>
              <a:avLst/>
              <a:gdLst>
                <a:gd name="T0" fmla="*/ 40 w 632"/>
                <a:gd name="T1" fmla="*/ 80 h 264"/>
                <a:gd name="T2" fmla="*/ 136 w 632"/>
                <a:gd name="T3" fmla="*/ 40 h 264"/>
                <a:gd name="T4" fmla="*/ 416 w 632"/>
                <a:gd name="T5" fmla="*/ 80 h 264"/>
                <a:gd name="T6" fmla="*/ 512 w 632"/>
                <a:gd name="T7" fmla="*/ 64 h 264"/>
                <a:gd name="T8" fmla="*/ 584 w 632"/>
                <a:gd name="T9" fmla="*/ 24 h 264"/>
                <a:gd name="T10" fmla="*/ 608 w 632"/>
                <a:gd name="T11" fmla="*/ 0 h 264"/>
                <a:gd name="T12" fmla="*/ 600 w 632"/>
                <a:gd name="T13" fmla="*/ 72 h 264"/>
                <a:gd name="T14" fmla="*/ 592 w 632"/>
                <a:gd name="T15" fmla="*/ 136 h 264"/>
                <a:gd name="T16" fmla="*/ 584 w 632"/>
                <a:gd name="T17" fmla="*/ 248 h 264"/>
                <a:gd name="T18" fmla="*/ 536 w 632"/>
                <a:gd name="T19" fmla="*/ 216 h 264"/>
                <a:gd name="T20" fmla="*/ 448 w 632"/>
                <a:gd name="T21" fmla="*/ 176 h 264"/>
                <a:gd name="T22" fmla="*/ 280 w 632"/>
                <a:gd name="T23" fmla="*/ 232 h 264"/>
                <a:gd name="T24" fmla="*/ 24 w 632"/>
                <a:gd name="T25" fmla="*/ 192 h 264"/>
                <a:gd name="T26" fmla="*/ 40 w 632"/>
                <a:gd name="T27" fmla="*/ 80 h 26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32"/>
                <a:gd name="T43" fmla="*/ 0 h 264"/>
                <a:gd name="T44" fmla="*/ 632 w 632"/>
                <a:gd name="T45" fmla="*/ 264 h 26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32" h="264">
                  <a:moveTo>
                    <a:pt x="40" y="80"/>
                  </a:moveTo>
                  <a:cubicBezTo>
                    <a:pt x="101" y="39"/>
                    <a:pt x="69" y="51"/>
                    <a:pt x="136" y="40"/>
                  </a:cubicBezTo>
                  <a:cubicBezTo>
                    <a:pt x="233" y="45"/>
                    <a:pt x="324" y="49"/>
                    <a:pt x="416" y="80"/>
                  </a:cubicBezTo>
                  <a:cubicBezTo>
                    <a:pt x="429" y="79"/>
                    <a:pt x="489" y="77"/>
                    <a:pt x="512" y="64"/>
                  </a:cubicBezTo>
                  <a:cubicBezTo>
                    <a:pt x="595" y="18"/>
                    <a:pt x="530" y="42"/>
                    <a:pt x="584" y="24"/>
                  </a:cubicBezTo>
                  <a:cubicBezTo>
                    <a:pt x="592" y="16"/>
                    <a:pt x="597" y="0"/>
                    <a:pt x="608" y="0"/>
                  </a:cubicBezTo>
                  <a:cubicBezTo>
                    <a:pt x="632" y="0"/>
                    <a:pt x="600" y="72"/>
                    <a:pt x="600" y="72"/>
                  </a:cubicBezTo>
                  <a:cubicBezTo>
                    <a:pt x="597" y="93"/>
                    <a:pt x="594" y="115"/>
                    <a:pt x="592" y="136"/>
                  </a:cubicBezTo>
                  <a:cubicBezTo>
                    <a:pt x="589" y="173"/>
                    <a:pt x="605" y="217"/>
                    <a:pt x="584" y="248"/>
                  </a:cubicBezTo>
                  <a:cubicBezTo>
                    <a:pt x="573" y="264"/>
                    <a:pt x="552" y="227"/>
                    <a:pt x="536" y="216"/>
                  </a:cubicBezTo>
                  <a:cubicBezTo>
                    <a:pt x="511" y="200"/>
                    <a:pt x="477" y="186"/>
                    <a:pt x="448" y="176"/>
                  </a:cubicBezTo>
                  <a:cubicBezTo>
                    <a:pt x="390" y="195"/>
                    <a:pt x="342" y="222"/>
                    <a:pt x="280" y="232"/>
                  </a:cubicBezTo>
                  <a:cubicBezTo>
                    <a:pt x="156" y="226"/>
                    <a:pt x="122" y="225"/>
                    <a:pt x="24" y="192"/>
                  </a:cubicBezTo>
                  <a:cubicBezTo>
                    <a:pt x="8" y="144"/>
                    <a:pt x="0" y="120"/>
                    <a:pt x="40" y="80"/>
                  </a:cubicBezTo>
                  <a:close/>
                </a:path>
              </a:pathLst>
            </a:custGeom>
            <a:gradFill rotWithShape="0">
              <a:gsLst>
                <a:gs pos="0">
                  <a:srgbClr val="CCECFF"/>
                </a:gs>
                <a:gs pos="100000">
                  <a:schemeClr val="folHlink"/>
                </a:gs>
              </a:gsLst>
              <a:lin ang="0" scaled="1"/>
            </a:gradFill>
            <a:ln w="28575">
              <a:solidFill>
                <a:schemeClr val="tx1"/>
              </a:solidFill>
              <a:miter lim="800000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45460" name="Freeform 33"/>
            <p:cNvSpPr/>
            <p:nvPr/>
          </p:nvSpPr>
          <p:spPr bwMode="auto">
            <a:xfrm>
              <a:off x="219" y="928"/>
              <a:ext cx="61" cy="52"/>
            </a:xfrm>
            <a:custGeom>
              <a:avLst/>
              <a:gdLst>
                <a:gd name="T0" fmla="*/ 29 w 61"/>
                <a:gd name="T1" fmla="*/ 0 h 52"/>
                <a:gd name="T2" fmla="*/ 61 w 61"/>
                <a:gd name="T3" fmla="*/ 40 h 52"/>
                <a:gd name="T4" fmla="*/ 53 w 61"/>
                <a:gd name="T5" fmla="*/ 8 h 52"/>
                <a:gd name="T6" fmla="*/ 29 w 61"/>
                <a:gd name="T7" fmla="*/ 0 h 5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1"/>
                <a:gd name="T13" fmla="*/ 0 h 52"/>
                <a:gd name="T14" fmla="*/ 61 w 61"/>
                <a:gd name="T15" fmla="*/ 52 h 5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1" h="52">
                  <a:moveTo>
                    <a:pt x="29" y="0"/>
                  </a:moveTo>
                  <a:cubicBezTo>
                    <a:pt x="0" y="44"/>
                    <a:pt x="15" y="52"/>
                    <a:pt x="61" y="40"/>
                  </a:cubicBezTo>
                  <a:cubicBezTo>
                    <a:pt x="58" y="29"/>
                    <a:pt x="60" y="17"/>
                    <a:pt x="53" y="8"/>
                  </a:cubicBezTo>
                  <a:cubicBezTo>
                    <a:pt x="48" y="1"/>
                    <a:pt x="29" y="0"/>
                    <a:pt x="29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  <a:miter lim="800000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45461" name="Freeform 34"/>
            <p:cNvSpPr/>
            <p:nvPr/>
          </p:nvSpPr>
          <p:spPr bwMode="auto">
            <a:xfrm>
              <a:off x="296" y="896"/>
              <a:ext cx="41" cy="154"/>
            </a:xfrm>
            <a:custGeom>
              <a:avLst/>
              <a:gdLst>
                <a:gd name="T0" fmla="*/ 24 w 41"/>
                <a:gd name="T1" fmla="*/ 0 h 154"/>
                <a:gd name="T2" fmla="*/ 24 w 41"/>
                <a:gd name="T3" fmla="*/ 128 h 154"/>
                <a:gd name="T4" fmla="*/ 0 w 41"/>
                <a:gd name="T5" fmla="*/ 152 h 154"/>
                <a:gd name="T6" fmla="*/ 0 60000 65536"/>
                <a:gd name="T7" fmla="*/ 0 60000 65536"/>
                <a:gd name="T8" fmla="*/ 0 60000 65536"/>
                <a:gd name="T9" fmla="*/ 0 w 41"/>
                <a:gd name="T10" fmla="*/ 0 h 154"/>
                <a:gd name="T11" fmla="*/ 41 w 41"/>
                <a:gd name="T12" fmla="*/ 154 h 15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1" h="154">
                  <a:moveTo>
                    <a:pt x="24" y="0"/>
                  </a:moveTo>
                  <a:cubicBezTo>
                    <a:pt x="41" y="51"/>
                    <a:pt x="41" y="39"/>
                    <a:pt x="24" y="128"/>
                  </a:cubicBezTo>
                  <a:cubicBezTo>
                    <a:pt x="19" y="154"/>
                    <a:pt x="14" y="152"/>
                    <a:pt x="0" y="152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45462" name="Freeform 35"/>
            <p:cNvSpPr/>
            <p:nvPr/>
          </p:nvSpPr>
          <p:spPr bwMode="auto">
            <a:xfrm>
              <a:off x="360" y="840"/>
              <a:ext cx="208" cy="56"/>
            </a:xfrm>
            <a:custGeom>
              <a:avLst/>
              <a:gdLst>
                <a:gd name="T0" fmla="*/ 0 w 208"/>
                <a:gd name="T1" fmla="*/ 24 h 56"/>
                <a:gd name="T2" fmla="*/ 128 w 208"/>
                <a:gd name="T3" fmla="*/ 24 h 56"/>
                <a:gd name="T4" fmla="*/ 208 w 208"/>
                <a:gd name="T5" fmla="*/ 40 h 56"/>
                <a:gd name="T6" fmla="*/ 160 w 208"/>
                <a:gd name="T7" fmla="*/ 56 h 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8"/>
                <a:gd name="T13" fmla="*/ 0 h 56"/>
                <a:gd name="T14" fmla="*/ 208 w 208"/>
                <a:gd name="T15" fmla="*/ 56 h 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8" h="56">
                  <a:moveTo>
                    <a:pt x="0" y="24"/>
                  </a:moveTo>
                  <a:cubicBezTo>
                    <a:pt x="36" y="0"/>
                    <a:pt x="84" y="17"/>
                    <a:pt x="128" y="24"/>
                  </a:cubicBezTo>
                  <a:cubicBezTo>
                    <a:pt x="155" y="28"/>
                    <a:pt x="208" y="40"/>
                    <a:pt x="208" y="40"/>
                  </a:cubicBezTo>
                  <a:cubicBezTo>
                    <a:pt x="170" y="49"/>
                    <a:pt x="186" y="43"/>
                    <a:pt x="160" y="56"/>
                  </a:cubicBezTo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  <a:miter lim="800000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45463" name="Freeform 36"/>
            <p:cNvSpPr/>
            <p:nvPr/>
          </p:nvSpPr>
          <p:spPr bwMode="auto">
            <a:xfrm>
              <a:off x="335" y="1048"/>
              <a:ext cx="126" cy="69"/>
            </a:xfrm>
            <a:custGeom>
              <a:avLst/>
              <a:gdLst>
                <a:gd name="T0" fmla="*/ 33 w 126"/>
                <a:gd name="T1" fmla="*/ 8 h 69"/>
                <a:gd name="T2" fmla="*/ 25 w 126"/>
                <a:gd name="T3" fmla="*/ 64 h 69"/>
                <a:gd name="T4" fmla="*/ 49 w 126"/>
                <a:gd name="T5" fmla="*/ 56 h 69"/>
                <a:gd name="T6" fmla="*/ 105 w 126"/>
                <a:gd name="T7" fmla="*/ 56 h 69"/>
                <a:gd name="T8" fmla="*/ 89 w 126"/>
                <a:gd name="T9" fmla="*/ 0 h 69"/>
                <a:gd name="T10" fmla="*/ 33 w 126"/>
                <a:gd name="T11" fmla="*/ 8 h 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6"/>
                <a:gd name="T19" fmla="*/ 0 h 69"/>
                <a:gd name="T20" fmla="*/ 126 w 126"/>
                <a:gd name="T21" fmla="*/ 69 h 6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6" h="69">
                  <a:moveTo>
                    <a:pt x="33" y="8"/>
                  </a:moveTo>
                  <a:cubicBezTo>
                    <a:pt x="24" y="22"/>
                    <a:pt x="0" y="45"/>
                    <a:pt x="25" y="64"/>
                  </a:cubicBezTo>
                  <a:cubicBezTo>
                    <a:pt x="32" y="69"/>
                    <a:pt x="41" y="59"/>
                    <a:pt x="49" y="56"/>
                  </a:cubicBezTo>
                  <a:cubicBezTo>
                    <a:pt x="64" y="11"/>
                    <a:pt x="67" y="43"/>
                    <a:pt x="105" y="56"/>
                  </a:cubicBezTo>
                  <a:cubicBezTo>
                    <a:pt x="126" y="25"/>
                    <a:pt x="126" y="12"/>
                    <a:pt x="89" y="0"/>
                  </a:cubicBezTo>
                  <a:cubicBezTo>
                    <a:pt x="55" y="11"/>
                    <a:pt x="73" y="8"/>
                    <a:pt x="33" y="8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  <a:miter lim="800000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45464" name="Freeform 37"/>
            <p:cNvSpPr/>
            <p:nvPr/>
          </p:nvSpPr>
          <p:spPr bwMode="auto">
            <a:xfrm>
              <a:off x="688" y="920"/>
              <a:ext cx="101" cy="113"/>
            </a:xfrm>
            <a:custGeom>
              <a:avLst/>
              <a:gdLst>
                <a:gd name="T0" fmla="*/ 72 w 101"/>
                <a:gd name="T1" fmla="*/ 0 h 113"/>
                <a:gd name="T2" fmla="*/ 0 w 101"/>
                <a:gd name="T3" fmla="*/ 40 h 113"/>
                <a:gd name="T4" fmla="*/ 24 w 101"/>
                <a:gd name="T5" fmla="*/ 72 h 113"/>
                <a:gd name="T6" fmla="*/ 32 w 101"/>
                <a:gd name="T7" fmla="*/ 96 h 113"/>
                <a:gd name="T8" fmla="*/ 72 w 101"/>
                <a:gd name="T9" fmla="*/ 112 h 1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1"/>
                <a:gd name="T16" fmla="*/ 0 h 113"/>
                <a:gd name="T17" fmla="*/ 101 w 101"/>
                <a:gd name="T18" fmla="*/ 113 h 1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1" h="113">
                  <a:moveTo>
                    <a:pt x="72" y="0"/>
                  </a:moveTo>
                  <a:cubicBezTo>
                    <a:pt x="48" y="16"/>
                    <a:pt x="24" y="24"/>
                    <a:pt x="0" y="40"/>
                  </a:cubicBezTo>
                  <a:cubicBezTo>
                    <a:pt x="57" y="59"/>
                    <a:pt x="62" y="47"/>
                    <a:pt x="24" y="72"/>
                  </a:cubicBezTo>
                  <a:cubicBezTo>
                    <a:pt x="27" y="80"/>
                    <a:pt x="25" y="91"/>
                    <a:pt x="32" y="96"/>
                  </a:cubicBezTo>
                  <a:cubicBezTo>
                    <a:pt x="56" y="113"/>
                    <a:pt x="101" y="112"/>
                    <a:pt x="72" y="112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pic>
        <p:nvPicPr>
          <p:cNvPr id="145465" name="Picture 57" descr="ss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8013" y="5638800"/>
            <a:ext cx="915987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5466" name="Picture 58" descr="9d33d4bc0f048f90b96348086ae4cfba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6092825"/>
            <a:ext cx="8636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 advTm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9" name="Rectangle 2"/>
          <p:cNvSpPr>
            <a:spLocks noChangeArrowheads="1"/>
          </p:cNvSpPr>
          <p:nvPr/>
        </p:nvSpPr>
        <p:spPr bwMode="auto">
          <a:xfrm>
            <a:off x="2020888" y="2286000"/>
            <a:ext cx="5791200" cy="1957388"/>
          </a:xfrm>
          <a:prstGeom prst="rect">
            <a:avLst/>
          </a:prstGeom>
          <a:solidFill>
            <a:schemeClr val="hlink"/>
          </a:solidFill>
          <a:ln w="2857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3600" b="1">
              <a:solidFill>
                <a:srgbClr val="000000"/>
              </a:solidFill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147460" name="Oval 3"/>
          <p:cNvSpPr>
            <a:spLocks noChangeArrowheads="1"/>
          </p:cNvSpPr>
          <p:nvPr/>
        </p:nvSpPr>
        <p:spPr bwMode="auto">
          <a:xfrm>
            <a:off x="4154488" y="4248150"/>
            <a:ext cx="1676400" cy="1674813"/>
          </a:xfrm>
          <a:prstGeom prst="ellipse">
            <a:avLst/>
          </a:prstGeom>
          <a:solidFill>
            <a:srgbClr val="FFCC99"/>
          </a:solidFill>
          <a:ln w="38100">
            <a:solidFill>
              <a:schemeClr val="tx1"/>
            </a:solidFill>
            <a:rou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3600" b="1">
              <a:solidFill>
                <a:srgbClr val="000000"/>
              </a:solidFill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147461" name="Text Box 4"/>
          <p:cNvSpPr txBox="1">
            <a:spLocks noChangeArrowheads="1"/>
          </p:cNvSpPr>
          <p:nvPr/>
        </p:nvSpPr>
        <p:spPr bwMode="auto">
          <a:xfrm>
            <a:off x="4611688" y="4953000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底面</a:t>
            </a:r>
          </a:p>
        </p:txBody>
      </p:sp>
      <p:sp>
        <p:nvSpPr>
          <p:cNvPr id="147462" name="Oval 5"/>
          <p:cNvSpPr>
            <a:spLocks noChangeArrowheads="1"/>
          </p:cNvSpPr>
          <p:nvPr/>
        </p:nvSpPr>
        <p:spPr bwMode="auto">
          <a:xfrm rot="13210959" flipV="1">
            <a:off x="4764088" y="609600"/>
            <a:ext cx="1676400" cy="1676400"/>
          </a:xfrm>
          <a:prstGeom prst="ellipse">
            <a:avLst/>
          </a:prstGeom>
          <a:solidFill>
            <a:srgbClr val="FFCC99"/>
          </a:solidFill>
          <a:ln w="38100">
            <a:solidFill>
              <a:srgbClr val="FF0000"/>
            </a:solidFill>
            <a:rou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3600" b="1">
              <a:solidFill>
                <a:srgbClr val="000000"/>
              </a:solidFill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147463" name="Text Box 6"/>
          <p:cNvSpPr txBox="1">
            <a:spLocks noChangeArrowheads="1"/>
          </p:cNvSpPr>
          <p:nvPr/>
        </p:nvSpPr>
        <p:spPr bwMode="auto">
          <a:xfrm rot="-8389041">
            <a:off x="5224463" y="1104900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底面</a:t>
            </a:r>
          </a:p>
        </p:txBody>
      </p:sp>
      <p:sp>
        <p:nvSpPr>
          <p:cNvPr id="147464" name="Line 7"/>
          <p:cNvSpPr>
            <a:spLocks noChangeShapeType="1"/>
          </p:cNvSpPr>
          <p:nvPr/>
        </p:nvSpPr>
        <p:spPr bwMode="auto">
          <a:xfrm rot="-8389041">
            <a:off x="6040438" y="768350"/>
            <a:ext cx="0" cy="3190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47465" name="Line 8"/>
          <p:cNvSpPr>
            <a:spLocks noChangeShapeType="1"/>
          </p:cNvSpPr>
          <p:nvPr/>
        </p:nvSpPr>
        <p:spPr bwMode="auto">
          <a:xfrm>
            <a:off x="2020888" y="2286000"/>
            <a:ext cx="35814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47466" name="未知"/>
          <p:cNvSpPr/>
          <p:nvPr/>
        </p:nvSpPr>
        <p:spPr bwMode="auto">
          <a:xfrm>
            <a:off x="5602288" y="814388"/>
            <a:ext cx="842962" cy="1471612"/>
          </a:xfrm>
          <a:custGeom>
            <a:avLst/>
            <a:gdLst>
              <a:gd name="T0" fmla="*/ 542925 w 531"/>
              <a:gd name="T1" fmla="*/ 0 h 927"/>
              <a:gd name="T2" fmla="*/ 595312 w 531"/>
              <a:gd name="T3" fmla="*/ 38100 h 927"/>
              <a:gd name="T4" fmla="*/ 614362 w 531"/>
              <a:gd name="T5" fmla="*/ 61912 h 927"/>
              <a:gd name="T6" fmla="*/ 676274 w 531"/>
              <a:gd name="T7" fmla="*/ 142875 h 927"/>
              <a:gd name="T8" fmla="*/ 742949 w 531"/>
              <a:gd name="T9" fmla="*/ 257175 h 927"/>
              <a:gd name="T10" fmla="*/ 771524 w 531"/>
              <a:gd name="T11" fmla="*/ 314325 h 927"/>
              <a:gd name="T12" fmla="*/ 828675 w 531"/>
              <a:gd name="T13" fmla="*/ 523875 h 927"/>
              <a:gd name="T14" fmla="*/ 814387 w 531"/>
              <a:gd name="T15" fmla="*/ 776287 h 927"/>
              <a:gd name="T16" fmla="*/ 766762 w 531"/>
              <a:gd name="T17" fmla="*/ 938212 h 927"/>
              <a:gd name="T18" fmla="*/ 752474 w 531"/>
              <a:gd name="T19" fmla="*/ 976312 h 927"/>
              <a:gd name="T20" fmla="*/ 714374 w 531"/>
              <a:gd name="T21" fmla="*/ 1038225 h 927"/>
              <a:gd name="T22" fmla="*/ 623887 w 531"/>
              <a:gd name="T23" fmla="*/ 1171575 h 927"/>
              <a:gd name="T24" fmla="*/ 576262 w 531"/>
              <a:gd name="T25" fmla="*/ 1219200 h 927"/>
              <a:gd name="T26" fmla="*/ 566737 w 531"/>
              <a:gd name="T27" fmla="*/ 1233487 h 927"/>
              <a:gd name="T28" fmla="*/ 552450 w 531"/>
              <a:gd name="T29" fmla="*/ 1243012 h 927"/>
              <a:gd name="T30" fmla="*/ 547687 w 531"/>
              <a:gd name="T31" fmla="*/ 1257300 h 927"/>
              <a:gd name="T32" fmla="*/ 519112 w 531"/>
              <a:gd name="T33" fmla="*/ 1276350 h 927"/>
              <a:gd name="T34" fmla="*/ 414337 w 531"/>
              <a:gd name="T35" fmla="*/ 1357312 h 927"/>
              <a:gd name="T36" fmla="*/ 352425 w 531"/>
              <a:gd name="T37" fmla="*/ 1390650 h 927"/>
              <a:gd name="T38" fmla="*/ 0 w 531"/>
              <a:gd name="T39" fmla="*/ 1471612 h 927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531"/>
              <a:gd name="T61" fmla="*/ 0 h 927"/>
              <a:gd name="T62" fmla="*/ 531 w 531"/>
              <a:gd name="T63" fmla="*/ 927 h 927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531" h="927">
                <a:moveTo>
                  <a:pt x="342" y="0"/>
                </a:moveTo>
                <a:cubicBezTo>
                  <a:pt x="357" y="5"/>
                  <a:pt x="362" y="15"/>
                  <a:pt x="375" y="24"/>
                </a:cubicBezTo>
                <a:cubicBezTo>
                  <a:pt x="382" y="44"/>
                  <a:pt x="372" y="22"/>
                  <a:pt x="387" y="39"/>
                </a:cubicBezTo>
                <a:cubicBezTo>
                  <a:pt x="401" y="56"/>
                  <a:pt x="408" y="66"/>
                  <a:pt x="426" y="90"/>
                </a:cubicBezTo>
                <a:cubicBezTo>
                  <a:pt x="441" y="112"/>
                  <a:pt x="457" y="137"/>
                  <a:pt x="468" y="162"/>
                </a:cubicBezTo>
                <a:cubicBezTo>
                  <a:pt x="476" y="180"/>
                  <a:pt x="474" y="177"/>
                  <a:pt x="486" y="198"/>
                </a:cubicBezTo>
                <a:cubicBezTo>
                  <a:pt x="501" y="242"/>
                  <a:pt x="513" y="276"/>
                  <a:pt x="522" y="330"/>
                </a:cubicBezTo>
                <a:cubicBezTo>
                  <a:pt x="520" y="373"/>
                  <a:pt x="531" y="435"/>
                  <a:pt x="513" y="489"/>
                </a:cubicBezTo>
                <a:cubicBezTo>
                  <a:pt x="510" y="525"/>
                  <a:pt x="498" y="558"/>
                  <a:pt x="483" y="591"/>
                </a:cubicBezTo>
                <a:cubicBezTo>
                  <a:pt x="480" y="597"/>
                  <a:pt x="478" y="610"/>
                  <a:pt x="474" y="615"/>
                </a:cubicBezTo>
                <a:cubicBezTo>
                  <a:pt x="469" y="623"/>
                  <a:pt x="462" y="636"/>
                  <a:pt x="450" y="654"/>
                </a:cubicBezTo>
                <a:cubicBezTo>
                  <a:pt x="441" y="682"/>
                  <a:pt x="418" y="721"/>
                  <a:pt x="393" y="738"/>
                </a:cubicBezTo>
                <a:cubicBezTo>
                  <a:pt x="389" y="749"/>
                  <a:pt x="373" y="762"/>
                  <a:pt x="363" y="768"/>
                </a:cubicBezTo>
                <a:cubicBezTo>
                  <a:pt x="361" y="771"/>
                  <a:pt x="360" y="774"/>
                  <a:pt x="357" y="777"/>
                </a:cubicBezTo>
                <a:cubicBezTo>
                  <a:pt x="354" y="780"/>
                  <a:pt x="350" y="780"/>
                  <a:pt x="348" y="783"/>
                </a:cubicBezTo>
                <a:cubicBezTo>
                  <a:pt x="346" y="785"/>
                  <a:pt x="347" y="790"/>
                  <a:pt x="345" y="792"/>
                </a:cubicBezTo>
                <a:cubicBezTo>
                  <a:pt x="340" y="797"/>
                  <a:pt x="327" y="804"/>
                  <a:pt x="327" y="804"/>
                </a:cubicBezTo>
                <a:cubicBezTo>
                  <a:pt x="313" y="825"/>
                  <a:pt x="282" y="841"/>
                  <a:pt x="261" y="855"/>
                </a:cubicBezTo>
                <a:cubicBezTo>
                  <a:pt x="250" y="863"/>
                  <a:pt x="234" y="871"/>
                  <a:pt x="222" y="876"/>
                </a:cubicBezTo>
                <a:cubicBezTo>
                  <a:pt x="166" y="901"/>
                  <a:pt x="59" y="927"/>
                  <a:pt x="0" y="927"/>
                </a:cubicBezTo>
              </a:path>
            </a:pathLst>
          </a:custGeom>
          <a:noFill/>
          <a:ln w="571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3600" b="1">
              <a:solidFill>
                <a:srgbClr val="000000"/>
              </a:solidFill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147468" name="Text Box 12"/>
          <p:cNvSpPr txBox="1">
            <a:spLocks noChangeArrowheads="1"/>
          </p:cNvSpPr>
          <p:nvPr/>
        </p:nvSpPr>
        <p:spPr bwMode="auto">
          <a:xfrm>
            <a:off x="395288" y="188913"/>
            <a:ext cx="2844800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 i="1">
                <a:solidFill>
                  <a:srgbClr val="FFFFFF"/>
                </a:solidFill>
              </a:rPr>
              <a:t>合作交流中学</a:t>
            </a:r>
          </a:p>
        </p:txBody>
      </p:sp>
      <p:grpSp>
        <p:nvGrpSpPr>
          <p:cNvPr id="147469" name="Group 13"/>
          <p:cNvGrpSpPr/>
          <p:nvPr/>
        </p:nvGrpSpPr>
        <p:grpSpPr bwMode="auto">
          <a:xfrm>
            <a:off x="323850" y="1989138"/>
            <a:ext cx="1676400" cy="2520950"/>
            <a:chOff x="0" y="0"/>
            <a:chExt cx="1056" cy="1584"/>
          </a:xfrm>
        </p:grpSpPr>
        <p:grpSp>
          <p:nvGrpSpPr>
            <p:cNvPr id="147470" name="Group 14"/>
            <p:cNvGrpSpPr/>
            <p:nvPr/>
          </p:nvGrpSpPr>
          <p:grpSpPr bwMode="auto">
            <a:xfrm>
              <a:off x="0" y="0"/>
              <a:ext cx="1056" cy="1584"/>
              <a:chOff x="0" y="0"/>
              <a:chExt cx="1056" cy="1584"/>
            </a:xfrm>
          </p:grpSpPr>
          <p:sp>
            <p:nvSpPr>
              <p:cNvPr id="147471" name="Oval 1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056" cy="384"/>
              </a:xfrm>
              <a:prstGeom prst="ellipse">
                <a:avLst/>
              </a:prstGeom>
              <a:solidFill>
                <a:srgbClr val="FFCC99"/>
              </a:solidFill>
              <a:ln w="38100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grpSp>
            <p:nvGrpSpPr>
              <p:cNvPr id="147472" name="Group 16"/>
              <p:cNvGrpSpPr/>
              <p:nvPr/>
            </p:nvGrpSpPr>
            <p:grpSpPr bwMode="auto">
              <a:xfrm>
                <a:off x="0" y="1200"/>
                <a:ext cx="1056" cy="384"/>
                <a:chOff x="0" y="0"/>
                <a:chExt cx="1056" cy="336"/>
              </a:xfrm>
            </p:grpSpPr>
            <p:sp>
              <p:nvSpPr>
                <p:cNvPr id="147473" name="Oval 21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056" cy="336"/>
                </a:xfrm>
                <a:prstGeom prst="ellipse">
                  <a:avLst/>
                </a:prstGeom>
                <a:solidFill>
                  <a:srgbClr val="FFCC99"/>
                </a:solidFill>
                <a:ln w="38100">
                  <a:solidFill>
                    <a:schemeClr val="tx1"/>
                  </a:solidFill>
                  <a:prstDash val="sysDot"/>
                  <a:rou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47474" name="Freeform 22"/>
                <p:cNvSpPr/>
                <p:nvPr/>
              </p:nvSpPr>
              <p:spPr bwMode="auto">
                <a:xfrm>
                  <a:off x="0" y="144"/>
                  <a:ext cx="1056" cy="192"/>
                </a:xfrm>
                <a:custGeom>
                  <a:avLst/>
                  <a:gdLst>
                    <a:gd name="T0" fmla="*/ 0 w 1056"/>
                    <a:gd name="T1" fmla="*/ 0 h 192"/>
                    <a:gd name="T2" fmla="*/ 0 w 1056"/>
                    <a:gd name="T3" fmla="*/ 36 h 192"/>
                    <a:gd name="T4" fmla="*/ 12 w 1056"/>
                    <a:gd name="T5" fmla="*/ 60 h 192"/>
                    <a:gd name="T6" fmla="*/ 36 w 1056"/>
                    <a:gd name="T7" fmla="*/ 90 h 192"/>
                    <a:gd name="T8" fmla="*/ 51 w 1056"/>
                    <a:gd name="T9" fmla="*/ 96 h 192"/>
                    <a:gd name="T10" fmla="*/ 99 w 1056"/>
                    <a:gd name="T11" fmla="*/ 123 h 192"/>
                    <a:gd name="T12" fmla="*/ 174 w 1056"/>
                    <a:gd name="T13" fmla="*/ 150 h 192"/>
                    <a:gd name="T14" fmla="*/ 312 w 1056"/>
                    <a:gd name="T15" fmla="*/ 177 h 192"/>
                    <a:gd name="T16" fmla="*/ 408 w 1056"/>
                    <a:gd name="T17" fmla="*/ 186 h 192"/>
                    <a:gd name="T18" fmla="*/ 513 w 1056"/>
                    <a:gd name="T19" fmla="*/ 192 h 192"/>
                    <a:gd name="T20" fmla="*/ 615 w 1056"/>
                    <a:gd name="T21" fmla="*/ 189 h 192"/>
                    <a:gd name="T22" fmla="*/ 714 w 1056"/>
                    <a:gd name="T23" fmla="*/ 183 h 192"/>
                    <a:gd name="T24" fmla="*/ 768 w 1056"/>
                    <a:gd name="T25" fmla="*/ 174 h 192"/>
                    <a:gd name="T26" fmla="*/ 888 w 1056"/>
                    <a:gd name="T27" fmla="*/ 147 h 192"/>
                    <a:gd name="T28" fmla="*/ 975 w 1056"/>
                    <a:gd name="T29" fmla="*/ 114 h 192"/>
                    <a:gd name="T30" fmla="*/ 1002 w 1056"/>
                    <a:gd name="T31" fmla="*/ 96 h 192"/>
                    <a:gd name="T32" fmla="*/ 1044 w 1056"/>
                    <a:gd name="T33" fmla="*/ 60 h 192"/>
                    <a:gd name="T34" fmla="*/ 1056 w 1056"/>
                    <a:gd name="T35" fmla="*/ 36 h 192"/>
                    <a:gd name="T36" fmla="*/ 1056 w 1056"/>
                    <a:gd name="T37" fmla="*/ 1 h 192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056"/>
                    <a:gd name="T58" fmla="*/ 0 h 192"/>
                    <a:gd name="T59" fmla="*/ 1056 w 1056"/>
                    <a:gd name="T60" fmla="*/ 192 h 192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056" h="192">
                      <a:moveTo>
                        <a:pt x="0" y="0"/>
                      </a:moveTo>
                      <a:lnTo>
                        <a:pt x="0" y="36"/>
                      </a:lnTo>
                      <a:lnTo>
                        <a:pt x="12" y="60"/>
                      </a:lnTo>
                      <a:lnTo>
                        <a:pt x="36" y="90"/>
                      </a:lnTo>
                      <a:lnTo>
                        <a:pt x="51" y="96"/>
                      </a:lnTo>
                      <a:lnTo>
                        <a:pt x="99" y="123"/>
                      </a:lnTo>
                      <a:lnTo>
                        <a:pt x="174" y="150"/>
                      </a:lnTo>
                      <a:lnTo>
                        <a:pt x="312" y="177"/>
                      </a:lnTo>
                      <a:lnTo>
                        <a:pt x="408" y="186"/>
                      </a:lnTo>
                      <a:lnTo>
                        <a:pt x="513" y="192"/>
                      </a:lnTo>
                      <a:lnTo>
                        <a:pt x="615" y="189"/>
                      </a:lnTo>
                      <a:lnTo>
                        <a:pt x="714" y="183"/>
                      </a:lnTo>
                      <a:lnTo>
                        <a:pt x="768" y="174"/>
                      </a:lnTo>
                      <a:lnTo>
                        <a:pt x="888" y="147"/>
                      </a:lnTo>
                      <a:lnTo>
                        <a:pt x="975" y="114"/>
                      </a:lnTo>
                      <a:lnTo>
                        <a:pt x="1002" y="96"/>
                      </a:lnTo>
                      <a:lnTo>
                        <a:pt x="1044" y="60"/>
                      </a:lnTo>
                      <a:lnTo>
                        <a:pt x="1056" y="36"/>
                      </a:lnTo>
                      <a:lnTo>
                        <a:pt x="1056" y="1"/>
                      </a:lnTo>
                    </a:path>
                  </a:pathLst>
                </a:custGeom>
                <a:solidFill>
                  <a:srgbClr val="FFCC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147475" name="Line 23"/>
              <p:cNvSpPr>
                <a:spLocks noChangeShapeType="1"/>
              </p:cNvSpPr>
              <p:nvPr/>
            </p:nvSpPr>
            <p:spPr bwMode="auto">
              <a:xfrm>
                <a:off x="1056" y="192"/>
                <a:ext cx="0" cy="12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47476" name="Line 24"/>
              <p:cNvSpPr>
                <a:spLocks noChangeShapeType="1"/>
              </p:cNvSpPr>
              <p:nvPr/>
            </p:nvSpPr>
            <p:spPr bwMode="auto">
              <a:xfrm>
                <a:off x="0" y="192"/>
                <a:ext cx="0" cy="12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47477" name="Freeform 25"/>
            <p:cNvSpPr/>
            <p:nvPr/>
          </p:nvSpPr>
          <p:spPr bwMode="auto">
            <a:xfrm>
              <a:off x="0" y="192"/>
              <a:ext cx="1056" cy="1390"/>
            </a:xfrm>
            <a:custGeom>
              <a:avLst/>
              <a:gdLst>
                <a:gd name="T0" fmla="*/ 0 w 1056"/>
                <a:gd name="T1" fmla="*/ 0 h 1390"/>
                <a:gd name="T2" fmla="*/ 0 w 1056"/>
                <a:gd name="T3" fmla="*/ 1200 h 1390"/>
                <a:gd name="T4" fmla="*/ 20 w 1056"/>
                <a:gd name="T5" fmla="*/ 1248 h 1390"/>
                <a:gd name="T6" fmla="*/ 58 w 1056"/>
                <a:gd name="T7" fmla="*/ 1292 h 1390"/>
                <a:gd name="T8" fmla="*/ 112 w 1056"/>
                <a:gd name="T9" fmla="*/ 1322 h 1390"/>
                <a:gd name="T10" fmla="*/ 182 w 1056"/>
                <a:gd name="T11" fmla="*/ 1348 h 1390"/>
                <a:gd name="T12" fmla="*/ 256 w 1056"/>
                <a:gd name="T13" fmla="*/ 1366 h 1390"/>
                <a:gd name="T14" fmla="*/ 340 w 1056"/>
                <a:gd name="T15" fmla="*/ 1380 h 1390"/>
                <a:gd name="T16" fmla="*/ 418 w 1056"/>
                <a:gd name="T17" fmla="*/ 1388 h 1390"/>
                <a:gd name="T18" fmla="*/ 502 w 1056"/>
                <a:gd name="T19" fmla="*/ 1388 h 1390"/>
                <a:gd name="T20" fmla="*/ 574 w 1056"/>
                <a:gd name="T21" fmla="*/ 1390 h 1390"/>
                <a:gd name="T22" fmla="*/ 654 w 1056"/>
                <a:gd name="T23" fmla="*/ 1384 h 1390"/>
                <a:gd name="T24" fmla="*/ 742 w 1056"/>
                <a:gd name="T25" fmla="*/ 1376 h 1390"/>
                <a:gd name="T26" fmla="*/ 828 w 1056"/>
                <a:gd name="T27" fmla="*/ 1358 h 1390"/>
                <a:gd name="T28" fmla="*/ 900 w 1056"/>
                <a:gd name="T29" fmla="*/ 1338 h 1390"/>
                <a:gd name="T30" fmla="*/ 966 w 1056"/>
                <a:gd name="T31" fmla="*/ 1310 h 1390"/>
                <a:gd name="T32" fmla="*/ 998 w 1056"/>
                <a:gd name="T33" fmla="*/ 1286 h 1390"/>
                <a:gd name="T34" fmla="*/ 1022 w 1056"/>
                <a:gd name="T35" fmla="*/ 1264 h 1390"/>
                <a:gd name="T36" fmla="*/ 1048 w 1056"/>
                <a:gd name="T37" fmla="*/ 1234 h 1390"/>
                <a:gd name="T38" fmla="*/ 1056 w 1056"/>
                <a:gd name="T39" fmla="*/ 1200 h 1390"/>
                <a:gd name="T40" fmla="*/ 1056 w 1056"/>
                <a:gd name="T41" fmla="*/ 0 h 1390"/>
                <a:gd name="T42" fmla="*/ 1044 w 1056"/>
                <a:gd name="T43" fmla="*/ 42 h 1390"/>
                <a:gd name="T44" fmla="*/ 1026 w 1056"/>
                <a:gd name="T45" fmla="*/ 62 h 1390"/>
                <a:gd name="T46" fmla="*/ 1010 w 1056"/>
                <a:gd name="T47" fmla="*/ 84 h 1390"/>
                <a:gd name="T48" fmla="*/ 972 w 1056"/>
                <a:gd name="T49" fmla="*/ 110 h 1390"/>
                <a:gd name="T50" fmla="*/ 900 w 1056"/>
                <a:gd name="T51" fmla="*/ 140 h 1390"/>
                <a:gd name="T52" fmla="*/ 824 w 1056"/>
                <a:gd name="T53" fmla="*/ 160 h 1390"/>
                <a:gd name="T54" fmla="*/ 746 w 1056"/>
                <a:gd name="T55" fmla="*/ 180 h 1390"/>
                <a:gd name="T56" fmla="*/ 662 w 1056"/>
                <a:gd name="T57" fmla="*/ 188 h 1390"/>
                <a:gd name="T58" fmla="*/ 582 w 1056"/>
                <a:gd name="T59" fmla="*/ 192 h 1390"/>
                <a:gd name="T60" fmla="*/ 508 w 1056"/>
                <a:gd name="T61" fmla="*/ 192 h 1390"/>
                <a:gd name="T62" fmla="*/ 508 w 1056"/>
                <a:gd name="T63" fmla="*/ 188 h 1390"/>
                <a:gd name="T64" fmla="*/ 430 w 1056"/>
                <a:gd name="T65" fmla="*/ 192 h 1390"/>
                <a:gd name="T66" fmla="*/ 342 w 1056"/>
                <a:gd name="T67" fmla="*/ 184 h 1390"/>
                <a:gd name="T68" fmla="*/ 202 w 1056"/>
                <a:gd name="T69" fmla="*/ 158 h 1390"/>
                <a:gd name="T70" fmla="*/ 120 w 1056"/>
                <a:gd name="T71" fmla="*/ 130 h 1390"/>
                <a:gd name="T72" fmla="*/ 62 w 1056"/>
                <a:gd name="T73" fmla="*/ 98 h 1390"/>
                <a:gd name="T74" fmla="*/ 36 w 1056"/>
                <a:gd name="T75" fmla="*/ 80 h 1390"/>
                <a:gd name="T76" fmla="*/ 18 w 1056"/>
                <a:gd name="T77" fmla="*/ 50 h 1390"/>
                <a:gd name="T78" fmla="*/ 0 w 1056"/>
                <a:gd name="T79" fmla="*/ 0 h 139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056"/>
                <a:gd name="T121" fmla="*/ 0 h 1390"/>
                <a:gd name="T122" fmla="*/ 1056 w 1056"/>
                <a:gd name="T123" fmla="*/ 1390 h 139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056" h="1390">
                  <a:moveTo>
                    <a:pt x="0" y="0"/>
                  </a:moveTo>
                  <a:lnTo>
                    <a:pt x="0" y="1200"/>
                  </a:lnTo>
                  <a:lnTo>
                    <a:pt x="20" y="1248"/>
                  </a:lnTo>
                  <a:lnTo>
                    <a:pt x="58" y="1292"/>
                  </a:lnTo>
                  <a:lnTo>
                    <a:pt x="112" y="1322"/>
                  </a:lnTo>
                  <a:lnTo>
                    <a:pt x="182" y="1348"/>
                  </a:lnTo>
                  <a:lnTo>
                    <a:pt x="256" y="1366"/>
                  </a:lnTo>
                  <a:lnTo>
                    <a:pt x="340" y="1380"/>
                  </a:lnTo>
                  <a:lnTo>
                    <a:pt x="418" y="1388"/>
                  </a:lnTo>
                  <a:lnTo>
                    <a:pt x="502" y="1388"/>
                  </a:lnTo>
                  <a:lnTo>
                    <a:pt x="574" y="1390"/>
                  </a:lnTo>
                  <a:lnTo>
                    <a:pt x="654" y="1384"/>
                  </a:lnTo>
                  <a:lnTo>
                    <a:pt x="742" y="1376"/>
                  </a:lnTo>
                  <a:lnTo>
                    <a:pt x="828" y="1358"/>
                  </a:lnTo>
                  <a:lnTo>
                    <a:pt x="900" y="1338"/>
                  </a:lnTo>
                  <a:lnTo>
                    <a:pt x="966" y="1310"/>
                  </a:lnTo>
                  <a:lnTo>
                    <a:pt x="998" y="1286"/>
                  </a:lnTo>
                  <a:lnTo>
                    <a:pt x="1022" y="1264"/>
                  </a:lnTo>
                  <a:lnTo>
                    <a:pt x="1048" y="1234"/>
                  </a:lnTo>
                  <a:lnTo>
                    <a:pt x="1056" y="1200"/>
                  </a:lnTo>
                  <a:lnTo>
                    <a:pt x="1056" y="0"/>
                  </a:lnTo>
                  <a:lnTo>
                    <a:pt x="1044" y="42"/>
                  </a:lnTo>
                  <a:lnTo>
                    <a:pt x="1026" y="62"/>
                  </a:lnTo>
                  <a:lnTo>
                    <a:pt x="1010" y="84"/>
                  </a:lnTo>
                  <a:lnTo>
                    <a:pt x="972" y="110"/>
                  </a:lnTo>
                  <a:lnTo>
                    <a:pt x="900" y="140"/>
                  </a:lnTo>
                  <a:lnTo>
                    <a:pt x="824" y="160"/>
                  </a:lnTo>
                  <a:lnTo>
                    <a:pt x="746" y="180"/>
                  </a:lnTo>
                  <a:lnTo>
                    <a:pt x="662" y="188"/>
                  </a:lnTo>
                  <a:lnTo>
                    <a:pt x="582" y="192"/>
                  </a:lnTo>
                  <a:lnTo>
                    <a:pt x="508" y="192"/>
                  </a:lnTo>
                  <a:lnTo>
                    <a:pt x="508" y="188"/>
                  </a:lnTo>
                  <a:lnTo>
                    <a:pt x="430" y="192"/>
                  </a:lnTo>
                  <a:lnTo>
                    <a:pt x="342" y="184"/>
                  </a:lnTo>
                  <a:lnTo>
                    <a:pt x="202" y="158"/>
                  </a:lnTo>
                  <a:lnTo>
                    <a:pt x="120" y="130"/>
                  </a:lnTo>
                  <a:lnTo>
                    <a:pt x="62" y="98"/>
                  </a:lnTo>
                  <a:lnTo>
                    <a:pt x="36" y="80"/>
                  </a:lnTo>
                  <a:lnTo>
                    <a:pt x="18" y="5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CCCCFF"/>
                </a:gs>
                <a:gs pos="100000">
                  <a:srgbClr val="666699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47478" name="Oval 26"/>
            <p:cNvSpPr>
              <a:spLocks noChangeArrowheads="1"/>
            </p:cNvSpPr>
            <p:nvPr/>
          </p:nvSpPr>
          <p:spPr bwMode="auto">
            <a:xfrm>
              <a:off x="96" y="48"/>
              <a:ext cx="864" cy="288"/>
            </a:xfrm>
            <a:prstGeom prst="ellipse">
              <a:avLst/>
            </a:prstGeom>
            <a:solidFill>
              <a:srgbClr val="FFCC99"/>
            </a:solidFill>
            <a:ln w="38100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47479" name="Oval 27"/>
            <p:cNvSpPr>
              <a:spLocks noChangeArrowheads="1"/>
            </p:cNvSpPr>
            <p:nvPr/>
          </p:nvSpPr>
          <p:spPr bwMode="auto">
            <a:xfrm>
              <a:off x="384" y="144"/>
              <a:ext cx="288" cy="96"/>
            </a:xfrm>
            <a:prstGeom prst="ellipse">
              <a:avLst/>
            </a:prstGeom>
            <a:solidFill>
              <a:srgbClr val="FFCC99"/>
            </a:solidFill>
            <a:ln w="38100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47480" name="Freeform 28"/>
            <p:cNvSpPr/>
            <p:nvPr/>
          </p:nvSpPr>
          <p:spPr bwMode="auto">
            <a:xfrm>
              <a:off x="0" y="288"/>
              <a:ext cx="1056" cy="219"/>
            </a:xfrm>
            <a:custGeom>
              <a:avLst/>
              <a:gdLst>
                <a:gd name="T0" fmla="*/ 0 w 1056"/>
                <a:gd name="T1" fmla="*/ 0 h 192"/>
                <a:gd name="T2" fmla="*/ 0 w 1056"/>
                <a:gd name="T3" fmla="*/ 36 h 192"/>
                <a:gd name="T4" fmla="*/ 12 w 1056"/>
                <a:gd name="T5" fmla="*/ 60 h 192"/>
                <a:gd name="T6" fmla="*/ 36 w 1056"/>
                <a:gd name="T7" fmla="*/ 90 h 192"/>
                <a:gd name="T8" fmla="*/ 51 w 1056"/>
                <a:gd name="T9" fmla="*/ 96 h 192"/>
                <a:gd name="T10" fmla="*/ 99 w 1056"/>
                <a:gd name="T11" fmla="*/ 123 h 192"/>
                <a:gd name="T12" fmla="*/ 174 w 1056"/>
                <a:gd name="T13" fmla="*/ 150 h 192"/>
                <a:gd name="T14" fmla="*/ 312 w 1056"/>
                <a:gd name="T15" fmla="*/ 177 h 192"/>
                <a:gd name="T16" fmla="*/ 408 w 1056"/>
                <a:gd name="T17" fmla="*/ 186 h 192"/>
                <a:gd name="T18" fmla="*/ 513 w 1056"/>
                <a:gd name="T19" fmla="*/ 192 h 192"/>
                <a:gd name="T20" fmla="*/ 615 w 1056"/>
                <a:gd name="T21" fmla="*/ 189 h 192"/>
                <a:gd name="T22" fmla="*/ 714 w 1056"/>
                <a:gd name="T23" fmla="*/ 183 h 192"/>
                <a:gd name="T24" fmla="*/ 768 w 1056"/>
                <a:gd name="T25" fmla="*/ 174 h 192"/>
                <a:gd name="T26" fmla="*/ 888 w 1056"/>
                <a:gd name="T27" fmla="*/ 147 h 192"/>
                <a:gd name="T28" fmla="*/ 975 w 1056"/>
                <a:gd name="T29" fmla="*/ 114 h 192"/>
                <a:gd name="T30" fmla="*/ 1002 w 1056"/>
                <a:gd name="T31" fmla="*/ 96 h 192"/>
                <a:gd name="T32" fmla="*/ 1044 w 1056"/>
                <a:gd name="T33" fmla="*/ 60 h 192"/>
                <a:gd name="T34" fmla="*/ 1056 w 1056"/>
                <a:gd name="T35" fmla="*/ 36 h 192"/>
                <a:gd name="T36" fmla="*/ 1056 w 1056"/>
                <a:gd name="T37" fmla="*/ 1 h 19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56"/>
                <a:gd name="T58" fmla="*/ 0 h 192"/>
                <a:gd name="T59" fmla="*/ 1056 w 1056"/>
                <a:gd name="T60" fmla="*/ 192 h 19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56" h="192">
                  <a:moveTo>
                    <a:pt x="0" y="0"/>
                  </a:moveTo>
                  <a:lnTo>
                    <a:pt x="0" y="36"/>
                  </a:lnTo>
                  <a:lnTo>
                    <a:pt x="12" y="60"/>
                  </a:lnTo>
                  <a:lnTo>
                    <a:pt x="36" y="90"/>
                  </a:lnTo>
                  <a:lnTo>
                    <a:pt x="51" y="96"/>
                  </a:lnTo>
                  <a:lnTo>
                    <a:pt x="99" y="123"/>
                  </a:lnTo>
                  <a:lnTo>
                    <a:pt x="174" y="150"/>
                  </a:lnTo>
                  <a:lnTo>
                    <a:pt x="312" y="177"/>
                  </a:lnTo>
                  <a:lnTo>
                    <a:pt x="408" y="186"/>
                  </a:lnTo>
                  <a:lnTo>
                    <a:pt x="513" y="192"/>
                  </a:lnTo>
                  <a:lnTo>
                    <a:pt x="615" y="189"/>
                  </a:lnTo>
                  <a:lnTo>
                    <a:pt x="714" y="183"/>
                  </a:lnTo>
                  <a:lnTo>
                    <a:pt x="768" y="174"/>
                  </a:lnTo>
                  <a:lnTo>
                    <a:pt x="888" y="147"/>
                  </a:lnTo>
                  <a:lnTo>
                    <a:pt x="975" y="114"/>
                  </a:lnTo>
                  <a:lnTo>
                    <a:pt x="1002" y="96"/>
                  </a:lnTo>
                  <a:lnTo>
                    <a:pt x="1044" y="60"/>
                  </a:lnTo>
                  <a:lnTo>
                    <a:pt x="1056" y="36"/>
                  </a:lnTo>
                  <a:lnTo>
                    <a:pt x="1056" y="1"/>
                  </a:lnTo>
                </a:path>
              </a:pathLst>
            </a:custGeom>
            <a:noFill/>
            <a:ln w="38100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47481" name="Freeform 29"/>
            <p:cNvSpPr/>
            <p:nvPr/>
          </p:nvSpPr>
          <p:spPr bwMode="auto">
            <a:xfrm>
              <a:off x="0" y="384"/>
              <a:ext cx="1056" cy="219"/>
            </a:xfrm>
            <a:custGeom>
              <a:avLst/>
              <a:gdLst>
                <a:gd name="T0" fmla="*/ 0 w 1056"/>
                <a:gd name="T1" fmla="*/ 0 h 192"/>
                <a:gd name="T2" fmla="*/ 0 w 1056"/>
                <a:gd name="T3" fmla="*/ 36 h 192"/>
                <a:gd name="T4" fmla="*/ 12 w 1056"/>
                <a:gd name="T5" fmla="*/ 60 h 192"/>
                <a:gd name="T6" fmla="*/ 36 w 1056"/>
                <a:gd name="T7" fmla="*/ 90 h 192"/>
                <a:gd name="T8" fmla="*/ 51 w 1056"/>
                <a:gd name="T9" fmla="*/ 96 h 192"/>
                <a:gd name="T10" fmla="*/ 99 w 1056"/>
                <a:gd name="T11" fmla="*/ 123 h 192"/>
                <a:gd name="T12" fmla="*/ 174 w 1056"/>
                <a:gd name="T13" fmla="*/ 150 h 192"/>
                <a:gd name="T14" fmla="*/ 312 w 1056"/>
                <a:gd name="T15" fmla="*/ 177 h 192"/>
                <a:gd name="T16" fmla="*/ 408 w 1056"/>
                <a:gd name="T17" fmla="*/ 186 h 192"/>
                <a:gd name="T18" fmla="*/ 513 w 1056"/>
                <a:gd name="T19" fmla="*/ 192 h 192"/>
                <a:gd name="T20" fmla="*/ 615 w 1056"/>
                <a:gd name="T21" fmla="*/ 189 h 192"/>
                <a:gd name="T22" fmla="*/ 714 w 1056"/>
                <a:gd name="T23" fmla="*/ 183 h 192"/>
                <a:gd name="T24" fmla="*/ 768 w 1056"/>
                <a:gd name="T25" fmla="*/ 174 h 192"/>
                <a:gd name="T26" fmla="*/ 888 w 1056"/>
                <a:gd name="T27" fmla="*/ 147 h 192"/>
                <a:gd name="T28" fmla="*/ 975 w 1056"/>
                <a:gd name="T29" fmla="*/ 114 h 192"/>
                <a:gd name="T30" fmla="*/ 1002 w 1056"/>
                <a:gd name="T31" fmla="*/ 96 h 192"/>
                <a:gd name="T32" fmla="*/ 1044 w 1056"/>
                <a:gd name="T33" fmla="*/ 60 h 192"/>
                <a:gd name="T34" fmla="*/ 1056 w 1056"/>
                <a:gd name="T35" fmla="*/ 36 h 192"/>
                <a:gd name="T36" fmla="*/ 1056 w 1056"/>
                <a:gd name="T37" fmla="*/ 1 h 19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56"/>
                <a:gd name="T58" fmla="*/ 0 h 192"/>
                <a:gd name="T59" fmla="*/ 1056 w 1056"/>
                <a:gd name="T60" fmla="*/ 192 h 19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56" h="192">
                  <a:moveTo>
                    <a:pt x="0" y="0"/>
                  </a:moveTo>
                  <a:lnTo>
                    <a:pt x="0" y="36"/>
                  </a:lnTo>
                  <a:lnTo>
                    <a:pt x="12" y="60"/>
                  </a:lnTo>
                  <a:lnTo>
                    <a:pt x="36" y="90"/>
                  </a:lnTo>
                  <a:lnTo>
                    <a:pt x="51" y="96"/>
                  </a:lnTo>
                  <a:lnTo>
                    <a:pt x="99" y="123"/>
                  </a:lnTo>
                  <a:lnTo>
                    <a:pt x="174" y="150"/>
                  </a:lnTo>
                  <a:lnTo>
                    <a:pt x="312" y="177"/>
                  </a:lnTo>
                  <a:lnTo>
                    <a:pt x="408" y="186"/>
                  </a:lnTo>
                  <a:lnTo>
                    <a:pt x="513" y="192"/>
                  </a:lnTo>
                  <a:lnTo>
                    <a:pt x="615" y="189"/>
                  </a:lnTo>
                  <a:lnTo>
                    <a:pt x="714" y="183"/>
                  </a:lnTo>
                  <a:lnTo>
                    <a:pt x="768" y="174"/>
                  </a:lnTo>
                  <a:lnTo>
                    <a:pt x="888" y="147"/>
                  </a:lnTo>
                  <a:lnTo>
                    <a:pt x="975" y="114"/>
                  </a:lnTo>
                  <a:lnTo>
                    <a:pt x="1002" y="96"/>
                  </a:lnTo>
                  <a:lnTo>
                    <a:pt x="1044" y="60"/>
                  </a:lnTo>
                  <a:lnTo>
                    <a:pt x="1056" y="36"/>
                  </a:lnTo>
                  <a:lnTo>
                    <a:pt x="1056" y="1"/>
                  </a:lnTo>
                </a:path>
              </a:pathLst>
            </a:custGeom>
            <a:noFill/>
            <a:ln w="38100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47482" name="Freeform 30"/>
            <p:cNvSpPr/>
            <p:nvPr/>
          </p:nvSpPr>
          <p:spPr bwMode="auto">
            <a:xfrm>
              <a:off x="0" y="1248"/>
              <a:ext cx="1056" cy="219"/>
            </a:xfrm>
            <a:custGeom>
              <a:avLst/>
              <a:gdLst>
                <a:gd name="T0" fmla="*/ 0 w 1056"/>
                <a:gd name="T1" fmla="*/ 0 h 192"/>
                <a:gd name="T2" fmla="*/ 0 w 1056"/>
                <a:gd name="T3" fmla="*/ 36 h 192"/>
                <a:gd name="T4" fmla="*/ 12 w 1056"/>
                <a:gd name="T5" fmla="*/ 60 h 192"/>
                <a:gd name="T6" fmla="*/ 36 w 1056"/>
                <a:gd name="T7" fmla="*/ 90 h 192"/>
                <a:gd name="T8" fmla="*/ 51 w 1056"/>
                <a:gd name="T9" fmla="*/ 96 h 192"/>
                <a:gd name="T10" fmla="*/ 99 w 1056"/>
                <a:gd name="T11" fmla="*/ 123 h 192"/>
                <a:gd name="T12" fmla="*/ 174 w 1056"/>
                <a:gd name="T13" fmla="*/ 150 h 192"/>
                <a:gd name="T14" fmla="*/ 312 w 1056"/>
                <a:gd name="T15" fmla="*/ 177 h 192"/>
                <a:gd name="T16" fmla="*/ 408 w 1056"/>
                <a:gd name="T17" fmla="*/ 186 h 192"/>
                <a:gd name="T18" fmla="*/ 513 w 1056"/>
                <a:gd name="T19" fmla="*/ 192 h 192"/>
                <a:gd name="T20" fmla="*/ 615 w 1056"/>
                <a:gd name="T21" fmla="*/ 189 h 192"/>
                <a:gd name="T22" fmla="*/ 714 w 1056"/>
                <a:gd name="T23" fmla="*/ 183 h 192"/>
                <a:gd name="T24" fmla="*/ 768 w 1056"/>
                <a:gd name="T25" fmla="*/ 174 h 192"/>
                <a:gd name="T26" fmla="*/ 888 w 1056"/>
                <a:gd name="T27" fmla="*/ 147 h 192"/>
                <a:gd name="T28" fmla="*/ 975 w 1056"/>
                <a:gd name="T29" fmla="*/ 114 h 192"/>
                <a:gd name="T30" fmla="*/ 1002 w 1056"/>
                <a:gd name="T31" fmla="*/ 96 h 192"/>
                <a:gd name="T32" fmla="*/ 1044 w 1056"/>
                <a:gd name="T33" fmla="*/ 60 h 192"/>
                <a:gd name="T34" fmla="*/ 1056 w 1056"/>
                <a:gd name="T35" fmla="*/ 36 h 192"/>
                <a:gd name="T36" fmla="*/ 1056 w 1056"/>
                <a:gd name="T37" fmla="*/ 1 h 19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56"/>
                <a:gd name="T58" fmla="*/ 0 h 192"/>
                <a:gd name="T59" fmla="*/ 1056 w 1056"/>
                <a:gd name="T60" fmla="*/ 192 h 19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56" h="192">
                  <a:moveTo>
                    <a:pt x="0" y="0"/>
                  </a:moveTo>
                  <a:lnTo>
                    <a:pt x="0" y="36"/>
                  </a:lnTo>
                  <a:lnTo>
                    <a:pt x="12" y="60"/>
                  </a:lnTo>
                  <a:lnTo>
                    <a:pt x="36" y="90"/>
                  </a:lnTo>
                  <a:lnTo>
                    <a:pt x="51" y="96"/>
                  </a:lnTo>
                  <a:lnTo>
                    <a:pt x="99" y="123"/>
                  </a:lnTo>
                  <a:lnTo>
                    <a:pt x="174" y="150"/>
                  </a:lnTo>
                  <a:lnTo>
                    <a:pt x="312" y="177"/>
                  </a:lnTo>
                  <a:lnTo>
                    <a:pt x="408" y="186"/>
                  </a:lnTo>
                  <a:lnTo>
                    <a:pt x="513" y="192"/>
                  </a:lnTo>
                  <a:lnTo>
                    <a:pt x="615" y="189"/>
                  </a:lnTo>
                  <a:lnTo>
                    <a:pt x="714" y="183"/>
                  </a:lnTo>
                  <a:lnTo>
                    <a:pt x="768" y="174"/>
                  </a:lnTo>
                  <a:lnTo>
                    <a:pt x="888" y="147"/>
                  </a:lnTo>
                  <a:lnTo>
                    <a:pt x="975" y="114"/>
                  </a:lnTo>
                  <a:lnTo>
                    <a:pt x="1002" y="96"/>
                  </a:lnTo>
                  <a:lnTo>
                    <a:pt x="1044" y="60"/>
                  </a:lnTo>
                  <a:lnTo>
                    <a:pt x="1056" y="36"/>
                  </a:lnTo>
                  <a:lnTo>
                    <a:pt x="1056" y="1"/>
                  </a:lnTo>
                </a:path>
              </a:pathLst>
            </a:custGeom>
            <a:noFill/>
            <a:ln w="38100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47483" name="Freeform 31"/>
            <p:cNvSpPr/>
            <p:nvPr/>
          </p:nvSpPr>
          <p:spPr bwMode="auto">
            <a:xfrm>
              <a:off x="0" y="1296"/>
              <a:ext cx="1056" cy="219"/>
            </a:xfrm>
            <a:custGeom>
              <a:avLst/>
              <a:gdLst>
                <a:gd name="T0" fmla="*/ 0 w 1056"/>
                <a:gd name="T1" fmla="*/ 0 h 192"/>
                <a:gd name="T2" fmla="*/ 0 w 1056"/>
                <a:gd name="T3" fmla="*/ 36 h 192"/>
                <a:gd name="T4" fmla="*/ 12 w 1056"/>
                <a:gd name="T5" fmla="*/ 60 h 192"/>
                <a:gd name="T6" fmla="*/ 36 w 1056"/>
                <a:gd name="T7" fmla="*/ 90 h 192"/>
                <a:gd name="T8" fmla="*/ 51 w 1056"/>
                <a:gd name="T9" fmla="*/ 96 h 192"/>
                <a:gd name="T10" fmla="*/ 99 w 1056"/>
                <a:gd name="T11" fmla="*/ 123 h 192"/>
                <a:gd name="T12" fmla="*/ 174 w 1056"/>
                <a:gd name="T13" fmla="*/ 150 h 192"/>
                <a:gd name="T14" fmla="*/ 312 w 1056"/>
                <a:gd name="T15" fmla="*/ 177 h 192"/>
                <a:gd name="T16" fmla="*/ 408 w 1056"/>
                <a:gd name="T17" fmla="*/ 186 h 192"/>
                <a:gd name="T18" fmla="*/ 513 w 1056"/>
                <a:gd name="T19" fmla="*/ 192 h 192"/>
                <a:gd name="T20" fmla="*/ 615 w 1056"/>
                <a:gd name="T21" fmla="*/ 189 h 192"/>
                <a:gd name="T22" fmla="*/ 714 w 1056"/>
                <a:gd name="T23" fmla="*/ 183 h 192"/>
                <a:gd name="T24" fmla="*/ 768 w 1056"/>
                <a:gd name="T25" fmla="*/ 174 h 192"/>
                <a:gd name="T26" fmla="*/ 888 w 1056"/>
                <a:gd name="T27" fmla="*/ 147 h 192"/>
                <a:gd name="T28" fmla="*/ 975 w 1056"/>
                <a:gd name="T29" fmla="*/ 114 h 192"/>
                <a:gd name="T30" fmla="*/ 1002 w 1056"/>
                <a:gd name="T31" fmla="*/ 96 h 192"/>
                <a:gd name="T32" fmla="*/ 1044 w 1056"/>
                <a:gd name="T33" fmla="*/ 60 h 192"/>
                <a:gd name="T34" fmla="*/ 1056 w 1056"/>
                <a:gd name="T35" fmla="*/ 36 h 192"/>
                <a:gd name="T36" fmla="*/ 1056 w 1056"/>
                <a:gd name="T37" fmla="*/ 1 h 19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56"/>
                <a:gd name="T58" fmla="*/ 0 h 192"/>
                <a:gd name="T59" fmla="*/ 1056 w 1056"/>
                <a:gd name="T60" fmla="*/ 192 h 19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56" h="192">
                  <a:moveTo>
                    <a:pt x="0" y="0"/>
                  </a:moveTo>
                  <a:lnTo>
                    <a:pt x="0" y="36"/>
                  </a:lnTo>
                  <a:lnTo>
                    <a:pt x="12" y="60"/>
                  </a:lnTo>
                  <a:lnTo>
                    <a:pt x="36" y="90"/>
                  </a:lnTo>
                  <a:lnTo>
                    <a:pt x="51" y="96"/>
                  </a:lnTo>
                  <a:lnTo>
                    <a:pt x="99" y="123"/>
                  </a:lnTo>
                  <a:lnTo>
                    <a:pt x="174" y="150"/>
                  </a:lnTo>
                  <a:lnTo>
                    <a:pt x="312" y="177"/>
                  </a:lnTo>
                  <a:lnTo>
                    <a:pt x="408" y="186"/>
                  </a:lnTo>
                  <a:lnTo>
                    <a:pt x="513" y="192"/>
                  </a:lnTo>
                  <a:lnTo>
                    <a:pt x="615" y="189"/>
                  </a:lnTo>
                  <a:lnTo>
                    <a:pt x="714" y="183"/>
                  </a:lnTo>
                  <a:lnTo>
                    <a:pt x="768" y="174"/>
                  </a:lnTo>
                  <a:lnTo>
                    <a:pt x="888" y="147"/>
                  </a:lnTo>
                  <a:lnTo>
                    <a:pt x="975" y="114"/>
                  </a:lnTo>
                  <a:lnTo>
                    <a:pt x="1002" y="96"/>
                  </a:lnTo>
                  <a:lnTo>
                    <a:pt x="1044" y="60"/>
                  </a:lnTo>
                  <a:lnTo>
                    <a:pt x="1056" y="36"/>
                  </a:lnTo>
                  <a:lnTo>
                    <a:pt x="1056" y="1"/>
                  </a:lnTo>
                </a:path>
              </a:pathLst>
            </a:custGeom>
            <a:noFill/>
            <a:ln w="38100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47484" name="Freeform 32"/>
            <p:cNvSpPr/>
            <p:nvPr/>
          </p:nvSpPr>
          <p:spPr bwMode="auto">
            <a:xfrm>
              <a:off x="168" y="832"/>
              <a:ext cx="632" cy="264"/>
            </a:xfrm>
            <a:custGeom>
              <a:avLst/>
              <a:gdLst>
                <a:gd name="T0" fmla="*/ 40 w 632"/>
                <a:gd name="T1" fmla="*/ 80 h 264"/>
                <a:gd name="T2" fmla="*/ 136 w 632"/>
                <a:gd name="T3" fmla="*/ 40 h 264"/>
                <a:gd name="T4" fmla="*/ 416 w 632"/>
                <a:gd name="T5" fmla="*/ 80 h 264"/>
                <a:gd name="T6" fmla="*/ 512 w 632"/>
                <a:gd name="T7" fmla="*/ 64 h 264"/>
                <a:gd name="T8" fmla="*/ 584 w 632"/>
                <a:gd name="T9" fmla="*/ 24 h 264"/>
                <a:gd name="T10" fmla="*/ 608 w 632"/>
                <a:gd name="T11" fmla="*/ 0 h 264"/>
                <a:gd name="T12" fmla="*/ 600 w 632"/>
                <a:gd name="T13" fmla="*/ 72 h 264"/>
                <a:gd name="T14" fmla="*/ 592 w 632"/>
                <a:gd name="T15" fmla="*/ 136 h 264"/>
                <a:gd name="T16" fmla="*/ 584 w 632"/>
                <a:gd name="T17" fmla="*/ 248 h 264"/>
                <a:gd name="T18" fmla="*/ 536 w 632"/>
                <a:gd name="T19" fmla="*/ 216 h 264"/>
                <a:gd name="T20" fmla="*/ 448 w 632"/>
                <a:gd name="T21" fmla="*/ 176 h 264"/>
                <a:gd name="T22" fmla="*/ 280 w 632"/>
                <a:gd name="T23" fmla="*/ 232 h 264"/>
                <a:gd name="T24" fmla="*/ 24 w 632"/>
                <a:gd name="T25" fmla="*/ 192 h 264"/>
                <a:gd name="T26" fmla="*/ 40 w 632"/>
                <a:gd name="T27" fmla="*/ 80 h 26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32"/>
                <a:gd name="T43" fmla="*/ 0 h 264"/>
                <a:gd name="T44" fmla="*/ 632 w 632"/>
                <a:gd name="T45" fmla="*/ 264 h 26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32" h="264">
                  <a:moveTo>
                    <a:pt x="40" y="80"/>
                  </a:moveTo>
                  <a:cubicBezTo>
                    <a:pt x="101" y="39"/>
                    <a:pt x="69" y="51"/>
                    <a:pt x="136" y="40"/>
                  </a:cubicBezTo>
                  <a:cubicBezTo>
                    <a:pt x="233" y="45"/>
                    <a:pt x="324" y="49"/>
                    <a:pt x="416" y="80"/>
                  </a:cubicBezTo>
                  <a:cubicBezTo>
                    <a:pt x="429" y="79"/>
                    <a:pt x="489" y="77"/>
                    <a:pt x="512" y="64"/>
                  </a:cubicBezTo>
                  <a:cubicBezTo>
                    <a:pt x="595" y="18"/>
                    <a:pt x="530" y="42"/>
                    <a:pt x="584" y="24"/>
                  </a:cubicBezTo>
                  <a:cubicBezTo>
                    <a:pt x="592" y="16"/>
                    <a:pt x="597" y="0"/>
                    <a:pt x="608" y="0"/>
                  </a:cubicBezTo>
                  <a:cubicBezTo>
                    <a:pt x="632" y="0"/>
                    <a:pt x="600" y="72"/>
                    <a:pt x="600" y="72"/>
                  </a:cubicBezTo>
                  <a:cubicBezTo>
                    <a:pt x="597" y="93"/>
                    <a:pt x="594" y="115"/>
                    <a:pt x="592" y="136"/>
                  </a:cubicBezTo>
                  <a:cubicBezTo>
                    <a:pt x="589" y="173"/>
                    <a:pt x="605" y="217"/>
                    <a:pt x="584" y="248"/>
                  </a:cubicBezTo>
                  <a:cubicBezTo>
                    <a:pt x="573" y="264"/>
                    <a:pt x="552" y="227"/>
                    <a:pt x="536" y="216"/>
                  </a:cubicBezTo>
                  <a:cubicBezTo>
                    <a:pt x="511" y="200"/>
                    <a:pt x="477" y="186"/>
                    <a:pt x="448" y="176"/>
                  </a:cubicBezTo>
                  <a:cubicBezTo>
                    <a:pt x="390" y="195"/>
                    <a:pt x="342" y="222"/>
                    <a:pt x="280" y="232"/>
                  </a:cubicBezTo>
                  <a:cubicBezTo>
                    <a:pt x="156" y="226"/>
                    <a:pt x="122" y="225"/>
                    <a:pt x="24" y="192"/>
                  </a:cubicBezTo>
                  <a:cubicBezTo>
                    <a:pt x="8" y="144"/>
                    <a:pt x="0" y="120"/>
                    <a:pt x="40" y="80"/>
                  </a:cubicBezTo>
                  <a:close/>
                </a:path>
              </a:pathLst>
            </a:custGeom>
            <a:gradFill rotWithShape="0">
              <a:gsLst>
                <a:gs pos="0">
                  <a:srgbClr val="CCECFF"/>
                </a:gs>
                <a:gs pos="100000">
                  <a:schemeClr val="folHlink"/>
                </a:gs>
              </a:gsLst>
              <a:lin ang="0" scaled="1"/>
            </a:gradFill>
            <a:ln w="28575">
              <a:solidFill>
                <a:schemeClr val="tx1"/>
              </a:solidFill>
              <a:miter lim="800000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47485" name="Freeform 33"/>
            <p:cNvSpPr/>
            <p:nvPr/>
          </p:nvSpPr>
          <p:spPr bwMode="auto">
            <a:xfrm>
              <a:off x="219" y="928"/>
              <a:ext cx="61" cy="52"/>
            </a:xfrm>
            <a:custGeom>
              <a:avLst/>
              <a:gdLst>
                <a:gd name="T0" fmla="*/ 29 w 61"/>
                <a:gd name="T1" fmla="*/ 0 h 52"/>
                <a:gd name="T2" fmla="*/ 61 w 61"/>
                <a:gd name="T3" fmla="*/ 40 h 52"/>
                <a:gd name="T4" fmla="*/ 53 w 61"/>
                <a:gd name="T5" fmla="*/ 8 h 52"/>
                <a:gd name="T6" fmla="*/ 29 w 61"/>
                <a:gd name="T7" fmla="*/ 0 h 5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1"/>
                <a:gd name="T13" fmla="*/ 0 h 52"/>
                <a:gd name="T14" fmla="*/ 61 w 61"/>
                <a:gd name="T15" fmla="*/ 52 h 5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1" h="52">
                  <a:moveTo>
                    <a:pt x="29" y="0"/>
                  </a:moveTo>
                  <a:cubicBezTo>
                    <a:pt x="0" y="44"/>
                    <a:pt x="15" y="52"/>
                    <a:pt x="61" y="40"/>
                  </a:cubicBezTo>
                  <a:cubicBezTo>
                    <a:pt x="58" y="29"/>
                    <a:pt x="60" y="17"/>
                    <a:pt x="53" y="8"/>
                  </a:cubicBezTo>
                  <a:cubicBezTo>
                    <a:pt x="48" y="1"/>
                    <a:pt x="29" y="0"/>
                    <a:pt x="29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  <a:miter lim="800000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47486" name="Freeform 34"/>
            <p:cNvSpPr/>
            <p:nvPr/>
          </p:nvSpPr>
          <p:spPr bwMode="auto">
            <a:xfrm>
              <a:off x="296" y="896"/>
              <a:ext cx="41" cy="154"/>
            </a:xfrm>
            <a:custGeom>
              <a:avLst/>
              <a:gdLst>
                <a:gd name="T0" fmla="*/ 24 w 41"/>
                <a:gd name="T1" fmla="*/ 0 h 154"/>
                <a:gd name="T2" fmla="*/ 24 w 41"/>
                <a:gd name="T3" fmla="*/ 128 h 154"/>
                <a:gd name="T4" fmla="*/ 0 w 41"/>
                <a:gd name="T5" fmla="*/ 152 h 154"/>
                <a:gd name="T6" fmla="*/ 0 60000 65536"/>
                <a:gd name="T7" fmla="*/ 0 60000 65536"/>
                <a:gd name="T8" fmla="*/ 0 60000 65536"/>
                <a:gd name="T9" fmla="*/ 0 w 41"/>
                <a:gd name="T10" fmla="*/ 0 h 154"/>
                <a:gd name="T11" fmla="*/ 41 w 41"/>
                <a:gd name="T12" fmla="*/ 154 h 15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1" h="154">
                  <a:moveTo>
                    <a:pt x="24" y="0"/>
                  </a:moveTo>
                  <a:cubicBezTo>
                    <a:pt x="41" y="51"/>
                    <a:pt x="41" y="39"/>
                    <a:pt x="24" y="128"/>
                  </a:cubicBezTo>
                  <a:cubicBezTo>
                    <a:pt x="19" y="154"/>
                    <a:pt x="14" y="152"/>
                    <a:pt x="0" y="152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47487" name="Freeform 35"/>
            <p:cNvSpPr/>
            <p:nvPr/>
          </p:nvSpPr>
          <p:spPr bwMode="auto">
            <a:xfrm>
              <a:off x="360" y="840"/>
              <a:ext cx="208" cy="56"/>
            </a:xfrm>
            <a:custGeom>
              <a:avLst/>
              <a:gdLst>
                <a:gd name="T0" fmla="*/ 0 w 208"/>
                <a:gd name="T1" fmla="*/ 24 h 56"/>
                <a:gd name="T2" fmla="*/ 128 w 208"/>
                <a:gd name="T3" fmla="*/ 24 h 56"/>
                <a:gd name="T4" fmla="*/ 208 w 208"/>
                <a:gd name="T5" fmla="*/ 40 h 56"/>
                <a:gd name="T6" fmla="*/ 160 w 208"/>
                <a:gd name="T7" fmla="*/ 56 h 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8"/>
                <a:gd name="T13" fmla="*/ 0 h 56"/>
                <a:gd name="T14" fmla="*/ 208 w 208"/>
                <a:gd name="T15" fmla="*/ 56 h 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8" h="56">
                  <a:moveTo>
                    <a:pt x="0" y="24"/>
                  </a:moveTo>
                  <a:cubicBezTo>
                    <a:pt x="36" y="0"/>
                    <a:pt x="84" y="17"/>
                    <a:pt x="128" y="24"/>
                  </a:cubicBezTo>
                  <a:cubicBezTo>
                    <a:pt x="155" y="28"/>
                    <a:pt x="208" y="40"/>
                    <a:pt x="208" y="40"/>
                  </a:cubicBezTo>
                  <a:cubicBezTo>
                    <a:pt x="170" y="49"/>
                    <a:pt x="186" y="43"/>
                    <a:pt x="160" y="56"/>
                  </a:cubicBezTo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  <a:miter lim="800000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47488" name="Freeform 36"/>
            <p:cNvSpPr/>
            <p:nvPr/>
          </p:nvSpPr>
          <p:spPr bwMode="auto">
            <a:xfrm>
              <a:off x="335" y="1048"/>
              <a:ext cx="126" cy="69"/>
            </a:xfrm>
            <a:custGeom>
              <a:avLst/>
              <a:gdLst>
                <a:gd name="T0" fmla="*/ 33 w 126"/>
                <a:gd name="T1" fmla="*/ 8 h 69"/>
                <a:gd name="T2" fmla="*/ 25 w 126"/>
                <a:gd name="T3" fmla="*/ 64 h 69"/>
                <a:gd name="T4" fmla="*/ 49 w 126"/>
                <a:gd name="T5" fmla="*/ 56 h 69"/>
                <a:gd name="T6" fmla="*/ 105 w 126"/>
                <a:gd name="T7" fmla="*/ 56 h 69"/>
                <a:gd name="T8" fmla="*/ 89 w 126"/>
                <a:gd name="T9" fmla="*/ 0 h 69"/>
                <a:gd name="T10" fmla="*/ 33 w 126"/>
                <a:gd name="T11" fmla="*/ 8 h 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6"/>
                <a:gd name="T19" fmla="*/ 0 h 69"/>
                <a:gd name="T20" fmla="*/ 126 w 126"/>
                <a:gd name="T21" fmla="*/ 69 h 6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6" h="69">
                  <a:moveTo>
                    <a:pt x="33" y="8"/>
                  </a:moveTo>
                  <a:cubicBezTo>
                    <a:pt x="24" y="22"/>
                    <a:pt x="0" y="45"/>
                    <a:pt x="25" y="64"/>
                  </a:cubicBezTo>
                  <a:cubicBezTo>
                    <a:pt x="32" y="69"/>
                    <a:pt x="41" y="59"/>
                    <a:pt x="49" y="56"/>
                  </a:cubicBezTo>
                  <a:cubicBezTo>
                    <a:pt x="64" y="11"/>
                    <a:pt x="67" y="43"/>
                    <a:pt x="105" y="56"/>
                  </a:cubicBezTo>
                  <a:cubicBezTo>
                    <a:pt x="126" y="25"/>
                    <a:pt x="126" y="12"/>
                    <a:pt x="89" y="0"/>
                  </a:cubicBezTo>
                  <a:cubicBezTo>
                    <a:pt x="55" y="11"/>
                    <a:pt x="73" y="8"/>
                    <a:pt x="33" y="8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  <a:miter lim="800000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47489" name="Freeform 37"/>
            <p:cNvSpPr/>
            <p:nvPr/>
          </p:nvSpPr>
          <p:spPr bwMode="auto">
            <a:xfrm>
              <a:off x="688" y="920"/>
              <a:ext cx="101" cy="113"/>
            </a:xfrm>
            <a:custGeom>
              <a:avLst/>
              <a:gdLst>
                <a:gd name="T0" fmla="*/ 72 w 101"/>
                <a:gd name="T1" fmla="*/ 0 h 113"/>
                <a:gd name="T2" fmla="*/ 0 w 101"/>
                <a:gd name="T3" fmla="*/ 40 h 113"/>
                <a:gd name="T4" fmla="*/ 24 w 101"/>
                <a:gd name="T5" fmla="*/ 72 h 113"/>
                <a:gd name="T6" fmla="*/ 32 w 101"/>
                <a:gd name="T7" fmla="*/ 96 h 113"/>
                <a:gd name="T8" fmla="*/ 72 w 101"/>
                <a:gd name="T9" fmla="*/ 112 h 1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1"/>
                <a:gd name="T16" fmla="*/ 0 h 113"/>
                <a:gd name="T17" fmla="*/ 101 w 101"/>
                <a:gd name="T18" fmla="*/ 113 h 1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1" h="113">
                  <a:moveTo>
                    <a:pt x="72" y="0"/>
                  </a:moveTo>
                  <a:cubicBezTo>
                    <a:pt x="48" y="16"/>
                    <a:pt x="24" y="24"/>
                    <a:pt x="0" y="40"/>
                  </a:cubicBezTo>
                  <a:cubicBezTo>
                    <a:pt x="57" y="59"/>
                    <a:pt x="62" y="47"/>
                    <a:pt x="24" y="72"/>
                  </a:cubicBezTo>
                  <a:cubicBezTo>
                    <a:pt x="27" y="80"/>
                    <a:pt x="25" y="91"/>
                    <a:pt x="32" y="96"/>
                  </a:cubicBezTo>
                  <a:cubicBezTo>
                    <a:pt x="56" y="113"/>
                    <a:pt x="101" y="112"/>
                    <a:pt x="72" y="112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pic>
        <p:nvPicPr>
          <p:cNvPr id="147490" name="Picture 34" descr="ss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8013" y="5638800"/>
            <a:ext cx="915987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7491" name="Picture 35" descr="9d33d4bc0f048f90b96348086ae4cfba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6092825"/>
            <a:ext cx="8636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 advTm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7" name="Rectangle 2"/>
          <p:cNvSpPr>
            <a:spLocks noChangeArrowheads="1"/>
          </p:cNvSpPr>
          <p:nvPr/>
        </p:nvSpPr>
        <p:spPr bwMode="auto">
          <a:xfrm>
            <a:off x="2020888" y="2286000"/>
            <a:ext cx="5791200" cy="1957388"/>
          </a:xfrm>
          <a:prstGeom prst="rect">
            <a:avLst/>
          </a:prstGeom>
          <a:solidFill>
            <a:schemeClr val="hlink"/>
          </a:solidFill>
          <a:ln w="2857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3600" b="1">
              <a:solidFill>
                <a:srgbClr val="000000"/>
              </a:solidFill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149508" name="Oval 3"/>
          <p:cNvSpPr>
            <a:spLocks noChangeArrowheads="1"/>
          </p:cNvSpPr>
          <p:nvPr/>
        </p:nvSpPr>
        <p:spPr bwMode="auto">
          <a:xfrm>
            <a:off x="4154488" y="4248150"/>
            <a:ext cx="1676400" cy="1674813"/>
          </a:xfrm>
          <a:prstGeom prst="ellipse">
            <a:avLst/>
          </a:prstGeom>
          <a:solidFill>
            <a:srgbClr val="FFCC99"/>
          </a:solidFill>
          <a:ln w="38100">
            <a:solidFill>
              <a:schemeClr val="tx1"/>
            </a:solidFill>
            <a:rou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3600" b="1">
              <a:solidFill>
                <a:srgbClr val="000000"/>
              </a:solidFill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149509" name="Text Box 4"/>
          <p:cNvSpPr txBox="1">
            <a:spLocks noChangeArrowheads="1"/>
          </p:cNvSpPr>
          <p:nvPr/>
        </p:nvSpPr>
        <p:spPr bwMode="auto">
          <a:xfrm>
            <a:off x="4611688" y="4953000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底面</a:t>
            </a:r>
          </a:p>
        </p:txBody>
      </p:sp>
      <p:sp>
        <p:nvSpPr>
          <p:cNvPr id="149510" name="Oval 5"/>
          <p:cNvSpPr>
            <a:spLocks noChangeArrowheads="1"/>
          </p:cNvSpPr>
          <p:nvPr/>
        </p:nvSpPr>
        <p:spPr bwMode="auto">
          <a:xfrm rot="16178415" flipV="1">
            <a:off x="5526088" y="609600"/>
            <a:ext cx="1676400" cy="1676400"/>
          </a:xfrm>
          <a:prstGeom prst="ellipse">
            <a:avLst/>
          </a:prstGeom>
          <a:solidFill>
            <a:srgbClr val="FFCC99"/>
          </a:solidFill>
          <a:ln w="38100">
            <a:solidFill>
              <a:srgbClr val="FF0000"/>
            </a:solidFill>
            <a:rou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3600" b="1">
              <a:solidFill>
                <a:srgbClr val="000000"/>
              </a:solidFill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149511" name="Text Box 6"/>
          <p:cNvSpPr txBox="1">
            <a:spLocks noChangeArrowheads="1"/>
          </p:cNvSpPr>
          <p:nvPr/>
        </p:nvSpPr>
        <p:spPr bwMode="auto">
          <a:xfrm rot="-5421584">
            <a:off x="6053138" y="1179513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底面</a:t>
            </a:r>
          </a:p>
        </p:txBody>
      </p:sp>
      <p:sp>
        <p:nvSpPr>
          <p:cNvPr id="149512" name="Line 7"/>
          <p:cNvSpPr>
            <a:spLocks noChangeShapeType="1"/>
          </p:cNvSpPr>
          <p:nvPr/>
        </p:nvSpPr>
        <p:spPr bwMode="auto">
          <a:xfrm rot="-5421584">
            <a:off x="7041357" y="1283494"/>
            <a:ext cx="0" cy="3190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49513" name="Line 8"/>
          <p:cNvSpPr>
            <a:spLocks noChangeShapeType="1"/>
          </p:cNvSpPr>
          <p:nvPr/>
        </p:nvSpPr>
        <p:spPr bwMode="auto">
          <a:xfrm>
            <a:off x="2020888" y="2286000"/>
            <a:ext cx="43434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49514" name="未知"/>
          <p:cNvSpPr/>
          <p:nvPr/>
        </p:nvSpPr>
        <p:spPr bwMode="auto">
          <a:xfrm>
            <a:off x="6343650" y="1452563"/>
            <a:ext cx="858838" cy="833437"/>
          </a:xfrm>
          <a:custGeom>
            <a:avLst/>
            <a:gdLst>
              <a:gd name="T0" fmla="*/ 858838 w 541"/>
              <a:gd name="T1" fmla="*/ 0 h 525"/>
              <a:gd name="T2" fmla="*/ 839788 w 541"/>
              <a:gd name="T3" fmla="*/ 157162 h 525"/>
              <a:gd name="T4" fmla="*/ 811213 w 541"/>
              <a:gd name="T5" fmla="*/ 252412 h 525"/>
              <a:gd name="T6" fmla="*/ 773113 w 541"/>
              <a:gd name="T7" fmla="*/ 352425 h 525"/>
              <a:gd name="T8" fmla="*/ 682625 w 541"/>
              <a:gd name="T9" fmla="*/ 504825 h 525"/>
              <a:gd name="T10" fmla="*/ 654050 w 541"/>
              <a:gd name="T11" fmla="*/ 538162 h 525"/>
              <a:gd name="T12" fmla="*/ 635000 w 541"/>
              <a:gd name="T13" fmla="*/ 561975 h 525"/>
              <a:gd name="T14" fmla="*/ 596900 w 541"/>
              <a:gd name="T15" fmla="*/ 600075 h 525"/>
              <a:gd name="T16" fmla="*/ 544513 w 541"/>
              <a:gd name="T17" fmla="*/ 638175 h 525"/>
              <a:gd name="T18" fmla="*/ 487363 w 541"/>
              <a:gd name="T19" fmla="*/ 676274 h 525"/>
              <a:gd name="T20" fmla="*/ 406400 w 541"/>
              <a:gd name="T21" fmla="*/ 728662 h 525"/>
              <a:gd name="T22" fmla="*/ 106363 w 541"/>
              <a:gd name="T23" fmla="*/ 823912 h 525"/>
              <a:gd name="T24" fmla="*/ 34925 w 541"/>
              <a:gd name="T25" fmla="*/ 833437 h 52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541"/>
              <a:gd name="T40" fmla="*/ 0 h 525"/>
              <a:gd name="T41" fmla="*/ 541 w 541"/>
              <a:gd name="T42" fmla="*/ 525 h 525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541" h="525">
                <a:moveTo>
                  <a:pt x="541" y="0"/>
                </a:moveTo>
                <a:cubicBezTo>
                  <a:pt x="536" y="33"/>
                  <a:pt x="533" y="66"/>
                  <a:pt x="529" y="99"/>
                </a:cubicBezTo>
                <a:cubicBezTo>
                  <a:pt x="526" y="120"/>
                  <a:pt x="516" y="139"/>
                  <a:pt x="511" y="159"/>
                </a:cubicBezTo>
                <a:cubicBezTo>
                  <a:pt x="505" y="184"/>
                  <a:pt x="502" y="192"/>
                  <a:pt x="487" y="222"/>
                </a:cubicBezTo>
                <a:cubicBezTo>
                  <a:pt x="476" y="256"/>
                  <a:pt x="450" y="288"/>
                  <a:pt x="430" y="318"/>
                </a:cubicBezTo>
                <a:cubicBezTo>
                  <a:pt x="426" y="325"/>
                  <a:pt x="419" y="335"/>
                  <a:pt x="412" y="339"/>
                </a:cubicBezTo>
                <a:cubicBezTo>
                  <a:pt x="406" y="348"/>
                  <a:pt x="400" y="354"/>
                  <a:pt x="400" y="354"/>
                </a:cubicBezTo>
                <a:cubicBezTo>
                  <a:pt x="393" y="365"/>
                  <a:pt x="387" y="371"/>
                  <a:pt x="376" y="378"/>
                </a:cubicBezTo>
                <a:cubicBezTo>
                  <a:pt x="370" y="388"/>
                  <a:pt x="354" y="398"/>
                  <a:pt x="343" y="402"/>
                </a:cubicBezTo>
                <a:cubicBezTo>
                  <a:pt x="336" y="413"/>
                  <a:pt x="319" y="422"/>
                  <a:pt x="307" y="426"/>
                </a:cubicBezTo>
                <a:cubicBezTo>
                  <a:pt x="296" y="442"/>
                  <a:pt x="273" y="448"/>
                  <a:pt x="256" y="459"/>
                </a:cubicBezTo>
                <a:cubicBezTo>
                  <a:pt x="212" y="488"/>
                  <a:pt x="120" y="511"/>
                  <a:pt x="67" y="519"/>
                </a:cubicBezTo>
                <a:cubicBezTo>
                  <a:pt x="16" y="522"/>
                  <a:pt x="0" y="525"/>
                  <a:pt x="22" y="525"/>
                </a:cubicBezTo>
              </a:path>
            </a:pathLst>
          </a:custGeom>
          <a:noFill/>
          <a:ln w="571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3600" b="1">
              <a:solidFill>
                <a:srgbClr val="000000"/>
              </a:solidFill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149516" name="Text Box 12"/>
          <p:cNvSpPr txBox="1">
            <a:spLocks noChangeArrowheads="1"/>
          </p:cNvSpPr>
          <p:nvPr/>
        </p:nvSpPr>
        <p:spPr bwMode="auto">
          <a:xfrm>
            <a:off x="395288" y="188913"/>
            <a:ext cx="2844800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 i="1">
                <a:solidFill>
                  <a:srgbClr val="FFFFFF"/>
                </a:solidFill>
              </a:rPr>
              <a:t>合作交流中学</a:t>
            </a:r>
          </a:p>
        </p:txBody>
      </p:sp>
      <p:grpSp>
        <p:nvGrpSpPr>
          <p:cNvPr id="149517" name="Group 13"/>
          <p:cNvGrpSpPr/>
          <p:nvPr/>
        </p:nvGrpSpPr>
        <p:grpSpPr bwMode="auto">
          <a:xfrm>
            <a:off x="323850" y="1989138"/>
            <a:ext cx="1676400" cy="2520950"/>
            <a:chOff x="0" y="0"/>
            <a:chExt cx="1056" cy="1584"/>
          </a:xfrm>
        </p:grpSpPr>
        <p:grpSp>
          <p:nvGrpSpPr>
            <p:cNvPr id="149518" name="Group 14"/>
            <p:cNvGrpSpPr/>
            <p:nvPr/>
          </p:nvGrpSpPr>
          <p:grpSpPr bwMode="auto">
            <a:xfrm>
              <a:off x="0" y="0"/>
              <a:ext cx="1056" cy="1584"/>
              <a:chOff x="0" y="0"/>
              <a:chExt cx="1056" cy="1584"/>
            </a:xfrm>
          </p:grpSpPr>
          <p:sp>
            <p:nvSpPr>
              <p:cNvPr id="149519" name="Oval 1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056" cy="384"/>
              </a:xfrm>
              <a:prstGeom prst="ellipse">
                <a:avLst/>
              </a:prstGeom>
              <a:solidFill>
                <a:srgbClr val="FFCC99"/>
              </a:solidFill>
              <a:ln w="38100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grpSp>
            <p:nvGrpSpPr>
              <p:cNvPr id="149520" name="Group 16"/>
              <p:cNvGrpSpPr/>
              <p:nvPr/>
            </p:nvGrpSpPr>
            <p:grpSpPr bwMode="auto">
              <a:xfrm>
                <a:off x="0" y="1200"/>
                <a:ext cx="1056" cy="384"/>
                <a:chOff x="0" y="0"/>
                <a:chExt cx="1056" cy="336"/>
              </a:xfrm>
            </p:grpSpPr>
            <p:sp>
              <p:nvSpPr>
                <p:cNvPr id="149521" name="Oval 21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056" cy="336"/>
                </a:xfrm>
                <a:prstGeom prst="ellipse">
                  <a:avLst/>
                </a:prstGeom>
                <a:solidFill>
                  <a:srgbClr val="FFCC99"/>
                </a:solidFill>
                <a:ln w="38100">
                  <a:solidFill>
                    <a:schemeClr val="tx1"/>
                  </a:solidFill>
                  <a:prstDash val="sysDot"/>
                  <a:rou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49522" name="Freeform 22"/>
                <p:cNvSpPr/>
                <p:nvPr/>
              </p:nvSpPr>
              <p:spPr bwMode="auto">
                <a:xfrm>
                  <a:off x="0" y="144"/>
                  <a:ext cx="1056" cy="192"/>
                </a:xfrm>
                <a:custGeom>
                  <a:avLst/>
                  <a:gdLst>
                    <a:gd name="T0" fmla="*/ 0 w 1056"/>
                    <a:gd name="T1" fmla="*/ 0 h 192"/>
                    <a:gd name="T2" fmla="*/ 0 w 1056"/>
                    <a:gd name="T3" fmla="*/ 36 h 192"/>
                    <a:gd name="T4" fmla="*/ 12 w 1056"/>
                    <a:gd name="T5" fmla="*/ 60 h 192"/>
                    <a:gd name="T6" fmla="*/ 36 w 1056"/>
                    <a:gd name="T7" fmla="*/ 90 h 192"/>
                    <a:gd name="T8" fmla="*/ 51 w 1056"/>
                    <a:gd name="T9" fmla="*/ 96 h 192"/>
                    <a:gd name="T10" fmla="*/ 99 w 1056"/>
                    <a:gd name="T11" fmla="*/ 123 h 192"/>
                    <a:gd name="T12" fmla="*/ 174 w 1056"/>
                    <a:gd name="T13" fmla="*/ 150 h 192"/>
                    <a:gd name="T14" fmla="*/ 312 w 1056"/>
                    <a:gd name="T15" fmla="*/ 177 h 192"/>
                    <a:gd name="T16" fmla="*/ 408 w 1056"/>
                    <a:gd name="T17" fmla="*/ 186 h 192"/>
                    <a:gd name="T18" fmla="*/ 513 w 1056"/>
                    <a:gd name="T19" fmla="*/ 192 h 192"/>
                    <a:gd name="T20" fmla="*/ 615 w 1056"/>
                    <a:gd name="T21" fmla="*/ 189 h 192"/>
                    <a:gd name="T22" fmla="*/ 714 w 1056"/>
                    <a:gd name="T23" fmla="*/ 183 h 192"/>
                    <a:gd name="T24" fmla="*/ 768 w 1056"/>
                    <a:gd name="T25" fmla="*/ 174 h 192"/>
                    <a:gd name="T26" fmla="*/ 888 w 1056"/>
                    <a:gd name="T27" fmla="*/ 147 h 192"/>
                    <a:gd name="T28" fmla="*/ 975 w 1056"/>
                    <a:gd name="T29" fmla="*/ 114 h 192"/>
                    <a:gd name="T30" fmla="*/ 1002 w 1056"/>
                    <a:gd name="T31" fmla="*/ 96 h 192"/>
                    <a:gd name="T32" fmla="*/ 1044 w 1056"/>
                    <a:gd name="T33" fmla="*/ 60 h 192"/>
                    <a:gd name="T34" fmla="*/ 1056 w 1056"/>
                    <a:gd name="T35" fmla="*/ 36 h 192"/>
                    <a:gd name="T36" fmla="*/ 1056 w 1056"/>
                    <a:gd name="T37" fmla="*/ 1 h 192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056"/>
                    <a:gd name="T58" fmla="*/ 0 h 192"/>
                    <a:gd name="T59" fmla="*/ 1056 w 1056"/>
                    <a:gd name="T60" fmla="*/ 192 h 192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056" h="192">
                      <a:moveTo>
                        <a:pt x="0" y="0"/>
                      </a:moveTo>
                      <a:lnTo>
                        <a:pt x="0" y="36"/>
                      </a:lnTo>
                      <a:lnTo>
                        <a:pt x="12" y="60"/>
                      </a:lnTo>
                      <a:lnTo>
                        <a:pt x="36" y="90"/>
                      </a:lnTo>
                      <a:lnTo>
                        <a:pt x="51" y="96"/>
                      </a:lnTo>
                      <a:lnTo>
                        <a:pt x="99" y="123"/>
                      </a:lnTo>
                      <a:lnTo>
                        <a:pt x="174" y="150"/>
                      </a:lnTo>
                      <a:lnTo>
                        <a:pt x="312" y="177"/>
                      </a:lnTo>
                      <a:lnTo>
                        <a:pt x="408" y="186"/>
                      </a:lnTo>
                      <a:lnTo>
                        <a:pt x="513" y="192"/>
                      </a:lnTo>
                      <a:lnTo>
                        <a:pt x="615" y="189"/>
                      </a:lnTo>
                      <a:lnTo>
                        <a:pt x="714" y="183"/>
                      </a:lnTo>
                      <a:lnTo>
                        <a:pt x="768" y="174"/>
                      </a:lnTo>
                      <a:lnTo>
                        <a:pt x="888" y="147"/>
                      </a:lnTo>
                      <a:lnTo>
                        <a:pt x="975" y="114"/>
                      </a:lnTo>
                      <a:lnTo>
                        <a:pt x="1002" y="96"/>
                      </a:lnTo>
                      <a:lnTo>
                        <a:pt x="1044" y="60"/>
                      </a:lnTo>
                      <a:lnTo>
                        <a:pt x="1056" y="36"/>
                      </a:lnTo>
                      <a:lnTo>
                        <a:pt x="1056" y="1"/>
                      </a:lnTo>
                    </a:path>
                  </a:pathLst>
                </a:custGeom>
                <a:solidFill>
                  <a:srgbClr val="FFCC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149523" name="Line 23"/>
              <p:cNvSpPr>
                <a:spLocks noChangeShapeType="1"/>
              </p:cNvSpPr>
              <p:nvPr/>
            </p:nvSpPr>
            <p:spPr bwMode="auto">
              <a:xfrm>
                <a:off x="1056" y="192"/>
                <a:ext cx="0" cy="12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49524" name="Line 24"/>
              <p:cNvSpPr>
                <a:spLocks noChangeShapeType="1"/>
              </p:cNvSpPr>
              <p:nvPr/>
            </p:nvSpPr>
            <p:spPr bwMode="auto">
              <a:xfrm>
                <a:off x="0" y="192"/>
                <a:ext cx="0" cy="12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49525" name="Freeform 25"/>
            <p:cNvSpPr/>
            <p:nvPr/>
          </p:nvSpPr>
          <p:spPr bwMode="auto">
            <a:xfrm>
              <a:off x="0" y="192"/>
              <a:ext cx="1056" cy="1390"/>
            </a:xfrm>
            <a:custGeom>
              <a:avLst/>
              <a:gdLst>
                <a:gd name="T0" fmla="*/ 0 w 1056"/>
                <a:gd name="T1" fmla="*/ 0 h 1390"/>
                <a:gd name="T2" fmla="*/ 0 w 1056"/>
                <a:gd name="T3" fmla="*/ 1200 h 1390"/>
                <a:gd name="T4" fmla="*/ 20 w 1056"/>
                <a:gd name="T5" fmla="*/ 1248 h 1390"/>
                <a:gd name="T6" fmla="*/ 58 w 1056"/>
                <a:gd name="T7" fmla="*/ 1292 h 1390"/>
                <a:gd name="T8" fmla="*/ 112 w 1056"/>
                <a:gd name="T9" fmla="*/ 1322 h 1390"/>
                <a:gd name="T10" fmla="*/ 182 w 1056"/>
                <a:gd name="T11" fmla="*/ 1348 h 1390"/>
                <a:gd name="T12" fmla="*/ 256 w 1056"/>
                <a:gd name="T13" fmla="*/ 1366 h 1390"/>
                <a:gd name="T14" fmla="*/ 340 w 1056"/>
                <a:gd name="T15" fmla="*/ 1380 h 1390"/>
                <a:gd name="T16" fmla="*/ 418 w 1056"/>
                <a:gd name="T17" fmla="*/ 1388 h 1390"/>
                <a:gd name="T18" fmla="*/ 502 w 1056"/>
                <a:gd name="T19" fmla="*/ 1388 h 1390"/>
                <a:gd name="T20" fmla="*/ 574 w 1056"/>
                <a:gd name="T21" fmla="*/ 1390 h 1390"/>
                <a:gd name="T22" fmla="*/ 654 w 1056"/>
                <a:gd name="T23" fmla="*/ 1384 h 1390"/>
                <a:gd name="T24" fmla="*/ 742 w 1056"/>
                <a:gd name="T25" fmla="*/ 1376 h 1390"/>
                <a:gd name="T26" fmla="*/ 828 w 1056"/>
                <a:gd name="T27" fmla="*/ 1358 h 1390"/>
                <a:gd name="T28" fmla="*/ 900 w 1056"/>
                <a:gd name="T29" fmla="*/ 1338 h 1390"/>
                <a:gd name="T30" fmla="*/ 966 w 1056"/>
                <a:gd name="T31" fmla="*/ 1310 h 1390"/>
                <a:gd name="T32" fmla="*/ 998 w 1056"/>
                <a:gd name="T33" fmla="*/ 1286 h 1390"/>
                <a:gd name="T34" fmla="*/ 1022 w 1056"/>
                <a:gd name="T35" fmla="*/ 1264 h 1390"/>
                <a:gd name="T36" fmla="*/ 1048 w 1056"/>
                <a:gd name="T37" fmla="*/ 1234 h 1390"/>
                <a:gd name="T38" fmla="*/ 1056 w 1056"/>
                <a:gd name="T39" fmla="*/ 1200 h 1390"/>
                <a:gd name="T40" fmla="*/ 1056 w 1056"/>
                <a:gd name="T41" fmla="*/ 0 h 1390"/>
                <a:gd name="T42" fmla="*/ 1044 w 1056"/>
                <a:gd name="T43" fmla="*/ 42 h 1390"/>
                <a:gd name="T44" fmla="*/ 1026 w 1056"/>
                <a:gd name="T45" fmla="*/ 62 h 1390"/>
                <a:gd name="T46" fmla="*/ 1010 w 1056"/>
                <a:gd name="T47" fmla="*/ 84 h 1390"/>
                <a:gd name="T48" fmla="*/ 972 w 1056"/>
                <a:gd name="T49" fmla="*/ 110 h 1390"/>
                <a:gd name="T50" fmla="*/ 900 w 1056"/>
                <a:gd name="T51" fmla="*/ 140 h 1390"/>
                <a:gd name="T52" fmla="*/ 824 w 1056"/>
                <a:gd name="T53" fmla="*/ 160 h 1390"/>
                <a:gd name="T54" fmla="*/ 746 w 1056"/>
                <a:gd name="T55" fmla="*/ 180 h 1390"/>
                <a:gd name="T56" fmla="*/ 662 w 1056"/>
                <a:gd name="T57" fmla="*/ 188 h 1390"/>
                <a:gd name="T58" fmla="*/ 582 w 1056"/>
                <a:gd name="T59" fmla="*/ 192 h 1390"/>
                <a:gd name="T60" fmla="*/ 508 w 1056"/>
                <a:gd name="T61" fmla="*/ 192 h 1390"/>
                <a:gd name="T62" fmla="*/ 508 w 1056"/>
                <a:gd name="T63" fmla="*/ 188 h 1390"/>
                <a:gd name="T64" fmla="*/ 430 w 1056"/>
                <a:gd name="T65" fmla="*/ 192 h 1390"/>
                <a:gd name="T66" fmla="*/ 342 w 1056"/>
                <a:gd name="T67" fmla="*/ 184 h 1390"/>
                <a:gd name="T68" fmla="*/ 202 w 1056"/>
                <a:gd name="T69" fmla="*/ 158 h 1390"/>
                <a:gd name="T70" fmla="*/ 120 w 1056"/>
                <a:gd name="T71" fmla="*/ 130 h 1390"/>
                <a:gd name="T72" fmla="*/ 62 w 1056"/>
                <a:gd name="T73" fmla="*/ 98 h 1390"/>
                <a:gd name="T74" fmla="*/ 36 w 1056"/>
                <a:gd name="T75" fmla="*/ 80 h 1390"/>
                <a:gd name="T76" fmla="*/ 18 w 1056"/>
                <a:gd name="T77" fmla="*/ 50 h 1390"/>
                <a:gd name="T78" fmla="*/ 0 w 1056"/>
                <a:gd name="T79" fmla="*/ 0 h 139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056"/>
                <a:gd name="T121" fmla="*/ 0 h 1390"/>
                <a:gd name="T122" fmla="*/ 1056 w 1056"/>
                <a:gd name="T123" fmla="*/ 1390 h 139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056" h="1390">
                  <a:moveTo>
                    <a:pt x="0" y="0"/>
                  </a:moveTo>
                  <a:lnTo>
                    <a:pt x="0" y="1200"/>
                  </a:lnTo>
                  <a:lnTo>
                    <a:pt x="20" y="1248"/>
                  </a:lnTo>
                  <a:lnTo>
                    <a:pt x="58" y="1292"/>
                  </a:lnTo>
                  <a:lnTo>
                    <a:pt x="112" y="1322"/>
                  </a:lnTo>
                  <a:lnTo>
                    <a:pt x="182" y="1348"/>
                  </a:lnTo>
                  <a:lnTo>
                    <a:pt x="256" y="1366"/>
                  </a:lnTo>
                  <a:lnTo>
                    <a:pt x="340" y="1380"/>
                  </a:lnTo>
                  <a:lnTo>
                    <a:pt x="418" y="1388"/>
                  </a:lnTo>
                  <a:lnTo>
                    <a:pt x="502" y="1388"/>
                  </a:lnTo>
                  <a:lnTo>
                    <a:pt x="574" y="1390"/>
                  </a:lnTo>
                  <a:lnTo>
                    <a:pt x="654" y="1384"/>
                  </a:lnTo>
                  <a:lnTo>
                    <a:pt x="742" y="1376"/>
                  </a:lnTo>
                  <a:lnTo>
                    <a:pt x="828" y="1358"/>
                  </a:lnTo>
                  <a:lnTo>
                    <a:pt x="900" y="1338"/>
                  </a:lnTo>
                  <a:lnTo>
                    <a:pt x="966" y="1310"/>
                  </a:lnTo>
                  <a:lnTo>
                    <a:pt x="998" y="1286"/>
                  </a:lnTo>
                  <a:lnTo>
                    <a:pt x="1022" y="1264"/>
                  </a:lnTo>
                  <a:lnTo>
                    <a:pt x="1048" y="1234"/>
                  </a:lnTo>
                  <a:lnTo>
                    <a:pt x="1056" y="1200"/>
                  </a:lnTo>
                  <a:lnTo>
                    <a:pt x="1056" y="0"/>
                  </a:lnTo>
                  <a:lnTo>
                    <a:pt x="1044" y="42"/>
                  </a:lnTo>
                  <a:lnTo>
                    <a:pt x="1026" y="62"/>
                  </a:lnTo>
                  <a:lnTo>
                    <a:pt x="1010" y="84"/>
                  </a:lnTo>
                  <a:lnTo>
                    <a:pt x="972" y="110"/>
                  </a:lnTo>
                  <a:lnTo>
                    <a:pt x="900" y="140"/>
                  </a:lnTo>
                  <a:lnTo>
                    <a:pt x="824" y="160"/>
                  </a:lnTo>
                  <a:lnTo>
                    <a:pt x="746" y="180"/>
                  </a:lnTo>
                  <a:lnTo>
                    <a:pt x="662" y="188"/>
                  </a:lnTo>
                  <a:lnTo>
                    <a:pt x="582" y="192"/>
                  </a:lnTo>
                  <a:lnTo>
                    <a:pt x="508" y="192"/>
                  </a:lnTo>
                  <a:lnTo>
                    <a:pt x="508" y="188"/>
                  </a:lnTo>
                  <a:lnTo>
                    <a:pt x="430" y="192"/>
                  </a:lnTo>
                  <a:lnTo>
                    <a:pt x="342" y="184"/>
                  </a:lnTo>
                  <a:lnTo>
                    <a:pt x="202" y="158"/>
                  </a:lnTo>
                  <a:lnTo>
                    <a:pt x="120" y="130"/>
                  </a:lnTo>
                  <a:lnTo>
                    <a:pt x="62" y="98"/>
                  </a:lnTo>
                  <a:lnTo>
                    <a:pt x="36" y="80"/>
                  </a:lnTo>
                  <a:lnTo>
                    <a:pt x="18" y="5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CCCCFF"/>
                </a:gs>
                <a:gs pos="100000">
                  <a:srgbClr val="666699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49526" name="Oval 26"/>
            <p:cNvSpPr>
              <a:spLocks noChangeArrowheads="1"/>
            </p:cNvSpPr>
            <p:nvPr/>
          </p:nvSpPr>
          <p:spPr bwMode="auto">
            <a:xfrm>
              <a:off x="96" y="48"/>
              <a:ext cx="864" cy="288"/>
            </a:xfrm>
            <a:prstGeom prst="ellipse">
              <a:avLst/>
            </a:prstGeom>
            <a:solidFill>
              <a:srgbClr val="FFCC99"/>
            </a:solidFill>
            <a:ln w="38100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49527" name="Oval 27"/>
            <p:cNvSpPr>
              <a:spLocks noChangeArrowheads="1"/>
            </p:cNvSpPr>
            <p:nvPr/>
          </p:nvSpPr>
          <p:spPr bwMode="auto">
            <a:xfrm>
              <a:off x="384" y="144"/>
              <a:ext cx="288" cy="96"/>
            </a:xfrm>
            <a:prstGeom prst="ellipse">
              <a:avLst/>
            </a:prstGeom>
            <a:solidFill>
              <a:srgbClr val="FFCC99"/>
            </a:solidFill>
            <a:ln w="38100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49528" name="Freeform 28"/>
            <p:cNvSpPr/>
            <p:nvPr/>
          </p:nvSpPr>
          <p:spPr bwMode="auto">
            <a:xfrm>
              <a:off x="0" y="288"/>
              <a:ext cx="1056" cy="219"/>
            </a:xfrm>
            <a:custGeom>
              <a:avLst/>
              <a:gdLst>
                <a:gd name="T0" fmla="*/ 0 w 1056"/>
                <a:gd name="T1" fmla="*/ 0 h 192"/>
                <a:gd name="T2" fmla="*/ 0 w 1056"/>
                <a:gd name="T3" fmla="*/ 36 h 192"/>
                <a:gd name="T4" fmla="*/ 12 w 1056"/>
                <a:gd name="T5" fmla="*/ 60 h 192"/>
                <a:gd name="T6" fmla="*/ 36 w 1056"/>
                <a:gd name="T7" fmla="*/ 90 h 192"/>
                <a:gd name="T8" fmla="*/ 51 w 1056"/>
                <a:gd name="T9" fmla="*/ 96 h 192"/>
                <a:gd name="T10" fmla="*/ 99 w 1056"/>
                <a:gd name="T11" fmla="*/ 123 h 192"/>
                <a:gd name="T12" fmla="*/ 174 w 1056"/>
                <a:gd name="T13" fmla="*/ 150 h 192"/>
                <a:gd name="T14" fmla="*/ 312 w 1056"/>
                <a:gd name="T15" fmla="*/ 177 h 192"/>
                <a:gd name="T16" fmla="*/ 408 w 1056"/>
                <a:gd name="T17" fmla="*/ 186 h 192"/>
                <a:gd name="T18" fmla="*/ 513 w 1056"/>
                <a:gd name="T19" fmla="*/ 192 h 192"/>
                <a:gd name="T20" fmla="*/ 615 w 1056"/>
                <a:gd name="T21" fmla="*/ 189 h 192"/>
                <a:gd name="T22" fmla="*/ 714 w 1056"/>
                <a:gd name="T23" fmla="*/ 183 h 192"/>
                <a:gd name="T24" fmla="*/ 768 w 1056"/>
                <a:gd name="T25" fmla="*/ 174 h 192"/>
                <a:gd name="T26" fmla="*/ 888 w 1056"/>
                <a:gd name="T27" fmla="*/ 147 h 192"/>
                <a:gd name="T28" fmla="*/ 975 w 1056"/>
                <a:gd name="T29" fmla="*/ 114 h 192"/>
                <a:gd name="T30" fmla="*/ 1002 w 1056"/>
                <a:gd name="T31" fmla="*/ 96 h 192"/>
                <a:gd name="T32" fmla="*/ 1044 w 1056"/>
                <a:gd name="T33" fmla="*/ 60 h 192"/>
                <a:gd name="T34" fmla="*/ 1056 w 1056"/>
                <a:gd name="T35" fmla="*/ 36 h 192"/>
                <a:gd name="T36" fmla="*/ 1056 w 1056"/>
                <a:gd name="T37" fmla="*/ 1 h 19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56"/>
                <a:gd name="T58" fmla="*/ 0 h 192"/>
                <a:gd name="T59" fmla="*/ 1056 w 1056"/>
                <a:gd name="T60" fmla="*/ 192 h 19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56" h="192">
                  <a:moveTo>
                    <a:pt x="0" y="0"/>
                  </a:moveTo>
                  <a:lnTo>
                    <a:pt x="0" y="36"/>
                  </a:lnTo>
                  <a:lnTo>
                    <a:pt x="12" y="60"/>
                  </a:lnTo>
                  <a:lnTo>
                    <a:pt x="36" y="90"/>
                  </a:lnTo>
                  <a:lnTo>
                    <a:pt x="51" y="96"/>
                  </a:lnTo>
                  <a:lnTo>
                    <a:pt x="99" y="123"/>
                  </a:lnTo>
                  <a:lnTo>
                    <a:pt x="174" y="150"/>
                  </a:lnTo>
                  <a:lnTo>
                    <a:pt x="312" y="177"/>
                  </a:lnTo>
                  <a:lnTo>
                    <a:pt x="408" y="186"/>
                  </a:lnTo>
                  <a:lnTo>
                    <a:pt x="513" y="192"/>
                  </a:lnTo>
                  <a:lnTo>
                    <a:pt x="615" y="189"/>
                  </a:lnTo>
                  <a:lnTo>
                    <a:pt x="714" y="183"/>
                  </a:lnTo>
                  <a:lnTo>
                    <a:pt x="768" y="174"/>
                  </a:lnTo>
                  <a:lnTo>
                    <a:pt x="888" y="147"/>
                  </a:lnTo>
                  <a:lnTo>
                    <a:pt x="975" y="114"/>
                  </a:lnTo>
                  <a:lnTo>
                    <a:pt x="1002" y="96"/>
                  </a:lnTo>
                  <a:lnTo>
                    <a:pt x="1044" y="60"/>
                  </a:lnTo>
                  <a:lnTo>
                    <a:pt x="1056" y="36"/>
                  </a:lnTo>
                  <a:lnTo>
                    <a:pt x="1056" y="1"/>
                  </a:lnTo>
                </a:path>
              </a:pathLst>
            </a:custGeom>
            <a:noFill/>
            <a:ln w="38100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49529" name="Freeform 29"/>
            <p:cNvSpPr/>
            <p:nvPr/>
          </p:nvSpPr>
          <p:spPr bwMode="auto">
            <a:xfrm>
              <a:off x="0" y="384"/>
              <a:ext cx="1056" cy="219"/>
            </a:xfrm>
            <a:custGeom>
              <a:avLst/>
              <a:gdLst>
                <a:gd name="T0" fmla="*/ 0 w 1056"/>
                <a:gd name="T1" fmla="*/ 0 h 192"/>
                <a:gd name="T2" fmla="*/ 0 w 1056"/>
                <a:gd name="T3" fmla="*/ 36 h 192"/>
                <a:gd name="T4" fmla="*/ 12 w 1056"/>
                <a:gd name="T5" fmla="*/ 60 h 192"/>
                <a:gd name="T6" fmla="*/ 36 w 1056"/>
                <a:gd name="T7" fmla="*/ 90 h 192"/>
                <a:gd name="T8" fmla="*/ 51 w 1056"/>
                <a:gd name="T9" fmla="*/ 96 h 192"/>
                <a:gd name="T10" fmla="*/ 99 w 1056"/>
                <a:gd name="T11" fmla="*/ 123 h 192"/>
                <a:gd name="T12" fmla="*/ 174 w 1056"/>
                <a:gd name="T13" fmla="*/ 150 h 192"/>
                <a:gd name="T14" fmla="*/ 312 w 1056"/>
                <a:gd name="T15" fmla="*/ 177 h 192"/>
                <a:gd name="T16" fmla="*/ 408 w 1056"/>
                <a:gd name="T17" fmla="*/ 186 h 192"/>
                <a:gd name="T18" fmla="*/ 513 w 1056"/>
                <a:gd name="T19" fmla="*/ 192 h 192"/>
                <a:gd name="T20" fmla="*/ 615 w 1056"/>
                <a:gd name="T21" fmla="*/ 189 h 192"/>
                <a:gd name="T22" fmla="*/ 714 w 1056"/>
                <a:gd name="T23" fmla="*/ 183 h 192"/>
                <a:gd name="T24" fmla="*/ 768 w 1056"/>
                <a:gd name="T25" fmla="*/ 174 h 192"/>
                <a:gd name="T26" fmla="*/ 888 w 1056"/>
                <a:gd name="T27" fmla="*/ 147 h 192"/>
                <a:gd name="T28" fmla="*/ 975 w 1056"/>
                <a:gd name="T29" fmla="*/ 114 h 192"/>
                <a:gd name="T30" fmla="*/ 1002 w 1056"/>
                <a:gd name="T31" fmla="*/ 96 h 192"/>
                <a:gd name="T32" fmla="*/ 1044 w 1056"/>
                <a:gd name="T33" fmla="*/ 60 h 192"/>
                <a:gd name="T34" fmla="*/ 1056 w 1056"/>
                <a:gd name="T35" fmla="*/ 36 h 192"/>
                <a:gd name="T36" fmla="*/ 1056 w 1056"/>
                <a:gd name="T37" fmla="*/ 1 h 19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56"/>
                <a:gd name="T58" fmla="*/ 0 h 192"/>
                <a:gd name="T59" fmla="*/ 1056 w 1056"/>
                <a:gd name="T60" fmla="*/ 192 h 19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56" h="192">
                  <a:moveTo>
                    <a:pt x="0" y="0"/>
                  </a:moveTo>
                  <a:lnTo>
                    <a:pt x="0" y="36"/>
                  </a:lnTo>
                  <a:lnTo>
                    <a:pt x="12" y="60"/>
                  </a:lnTo>
                  <a:lnTo>
                    <a:pt x="36" y="90"/>
                  </a:lnTo>
                  <a:lnTo>
                    <a:pt x="51" y="96"/>
                  </a:lnTo>
                  <a:lnTo>
                    <a:pt x="99" y="123"/>
                  </a:lnTo>
                  <a:lnTo>
                    <a:pt x="174" y="150"/>
                  </a:lnTo>
                  <a:lnTo>
                    <a:pt x="312" y="177"/>
                  </a:lnTo>
                  <a:lnTo>
                    <a:pt x="408" y="186"/>
                  </a:lnTo>
                  <a:lnTo>
                    <a:pt x="513" y="192"/>
                  </a:lnTo>
                  <a:lnTo>
                    <a:pt x="615" y="189"/>
                  </a:lnTo>
                  <a:lnTo>
                    <a:pt x="714" y="183"/>
                  </a:lnTo>
                  <a:lnTo>
                    <a:pt x="768" y="174"/>
                  </a:lnTo>
                  <a:lnTo>
                    <a:pt x="888" y="147"/>
                  </a:lnTo>
                  <a:lnTo>
                    <a:pt x="975" y="114"/>
                  </a:lnTo>
                  <a:lnTo>
                    <a:pt x="1002" y="96"/>
                  </a:lnTo>
                  <a:lnTo>
                    <a:pt x="1044" y="60"/>
                  </a:lnTo>
                  <a:lnTo>
                    <a:pt x="1056" y="36"/>
                  </a:lnTo>
                  <a:lnTo>
                    <a:pt x="1056" y="1"/>
                  </a:lnTo>
                </a:path>
              </a:pathLst>
            </a:custGeom>
            <a:noFill/>
            <a:ln w="38100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49530" name="Freeform 30"/>
            <p:cNvSpPr/>
            <p:nvPr/>
          </p:nvSpPr>
          <p:spPr bwMode="auto">
            <a:xfrm>
              <a:off x="0" y="1248"/>
              <a:ext cx="1056" cy="219"/>
            </a:xfrm>
            <a:custGeom>
              <a:avLst/>
              <a:gdLst>
                <a:gd name="T0" fmla="*/ 0 w 1056"/>
                <a:gd name="T1" fmla="*/ 0 h 192"/>
                <a:gd name="T2" fmla="*/ 0 w 1056"/>
                <a:gd name="T3" fmla="*/ 36 h 192"/>
                <a:gd name="T4" fmla="*/ 12 w 1056"/>
                <a:gd name="T5" fmla="*/ 60 h 192"/>
                <a:gd name="T6" fmla="*/ 36 w 1056"/>
                <a:gd name="T7" fmla="*/ 90 h 192"/>
                <a:gd name="T8" fmla="*/ 51 w 1056"/>
                <a:gd name="T9" fmla="*/ 96 h 192"/>
                <a:gd name="T10" fmla="*/ 99 w 1056"/>
                <a:gd name="T11" fmla="*/ 123 h 192"/>
                <a:gd name="T12" fmla="*/ 174 w 1056"/>
                <a:gd name="T13" fmla="*/ 150 h 192"/>
                <a:gd name="T14" fmla="*/ 312 w 1056"/>
                <a:gd name="T15" fmla="*/ 177 h 192"/>
                <a:gd name="T16" fmla="*/ 408 w 1056"/>
                <a:gd name="T17" fmla="*/ 186 h 192"/>
                <a:gd name="T18" fmla="*/ 513 w 1056"/>
                <a:gd name="T19" fmla="*/ 192 h 192"/>
                <a:gd name="T20" fmla="*/ 615 w 1056"/>
                <a:gd name="T21" fmla="*/ 189 h 192"/>
                <a:gd name="T22" fmla="*/ 714 w 1056"/>
                <a:gd name="T23" fmla="*/ 183 h 192"/>
                <a:gd name="T24" fmla="*/ 768 w 1056"/>
                <a:gd name="T25" fmla="*/ 174 h 192"/>
                <a:gd name="T26" fmla="*/ 888 w 1056"/>
                <a:gd name="T27" fmla="*/ 147 h 192"/>
                <a:gd name="T28" fmla="*/ 975 w 1056"/>
                <a:gd name="T29" fmla="*/ 114 h 192"/>
                <a:gd name="T30" fmla="*/ 1002 w 1056"/>
                <a:gd name="T31" fmla="*/ 96 h 192"/>
                <a:gd name="T32" fmla="*/ 1044 w 1056"/>
                <a:gd name="T33" fmla="*/ 60 h 192"/>
                <a:gd name="T34" fmla="*/ 1056 w 1056"/>
                <a:gd name="T35" fmla="*/ 36 h 192"/>
                <a:gd name="T36" fmla="*/ 1056 w 1056"/>
                <a:gd name="T37" fmla="*/ 1 h 19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56"/>
                <a:gd name="T58" fmla="*/ 0 h 192"/>
                <a:gd name="T59" fmla="*/ 1056 w 1056"/>
                <a:gd name="T60" fmla="*/ 192 h 19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56" h="192">
                  <a:moveTo>
                    <a:pt x="0" y="0"/>
                  </a:moveTo>
                  <a:lnTo>
                    <a:pt x="0" y="36"/>
                  </a:lnTo>
                  <a:lnTo>
                    <a:pt x="12" y="60"/>
                  </a:lnTo>
                  <a:lnTo>
                    <a:pt x="36" y="90"/>
                  </a:lnTo>
                  <a:lnTo>
                    <a:pt x="51" y="96"/>
                  </a:lnTo>
                  <a:lnTo>
                    <a:pt x="99" y="123"/>
                  </a:lnTo>
                  <a:lnTo>
                    <a:pt x="174" y="150"/>
                  </a:lnTo>
                  <a:lnTo>
                    <a:pt x="312" y="177"/>
                  </a:lnTo>
                  <a:lnTo>
                    <a:pt x="408" y="186"/>
                  </a:lnTo>
                  <a:lnTo>
                    <a:pt x="513" y="192"/>
                  </a:lnTo>
                  <a:lnTo>
                    <a:pt x="615" y="189"/>
                  </a:lnTo>
                  <a:lnTo>
                    <a:pt x="714" y="183"/>
                  </a:lnTo>
                  <a:lnTo>
                    <a:pt x="768" y="174"/>
                  </a:lnTo>
                  <a:lnTo>
                    <a:pt x="888" y="147"/>
                  </a:lnTo>
                  <a:lnTo>
                    <a:pt x="975" y="114"/>
                  </a:lnTo>
                  <a:lnTo>
                    <a:pt x="1002" y="96"/>
                  </a:lnTo>
                  <a:lnTo>
                    <a:pt x="1044" y="60"/>
                  </a:lnTo>
                  <a:lnTo>
                    <a:pt x="1056" y="36"/>
                  </a:lnTo>
                  <a:lnTo>
                    <a:pt x="1056" y="1"/>
                  </a:lnTo>
                </a:path>
              </a:pathLst>
            </a:custGeom>
            <a:noFill/>
            <a:ln w="38100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49531" name="Freeform 31"/>
            <p:cNvSpPr/>
            <p:nvPr/>
          </p:nvSpPr>
          <p:spPr bwMode="auto">
            <a:xfrm>
              <a:off x="0" y="1296"/>
              <a:ext cx="1056" cy="219"/>
            </a:xfrm>
            <a:custGeom>
              <a:avLst/>
              <a:gdLst>
                <a:gd name="T0" fmla="*/ 0 w 1056"/>
                <a:gd name="T1" fmla="*/ 0 h 192"/>
                <a:gd name="T2" fmla="*/ 0 w 1056"/>
                <a:gd name="T3" fmla="*/ 36 h 192"/>
                <a:gd name="T4" fmla="*/ 12 w 1056"/>
                <a:gd name="T5" fmla="*/ 60 h 192"/>
                <a:gd name="T6" fmla="*/ 36 w 1056"/>
                <a:gd name="T7" fmla="*/ 90 h 192"/>
                <a:gd name="T8" fmla="*/ 51 w 1056"/>
                <a:gd name="T9" fmla="*/ 96 h 192"/>
                <a:gd name="T10" fmla="*/ 99 w 1056"/>
                <a:gd name="T11" fmla="*/ 123 h 192"/>
                <a:gd name="T12" fmla="*/ 174 w 1056"/>
                <a:gd name="T13" fmla="*/ 150 h 192"/>
                <a:gd name="T14" fmla="*/ 312 w 1056"/>
                <a:gd name="T15" fmla="*/ 177 h 192"/>
                <a:gd name="T16" fmla="*/ 408 w 1056"/>
                <a:gd name="T17" fmla="*/ 186 h 192"/>
                <a:gd name="T18" fmla="*/ 513 w 1056"/>
                <a:gd name="T19" fmla="*/ 192 h 192"/>
                <a:gd name="T20" fmla="*/ 615 w 1056"/>
                <a:gd name="T21" fmla="*/ 189 h 192"/>
                <a:gd name="T22" fmla="*/ 714 w 1056"/>
                <a:gd name="T23" fmla="*/ 183 h 192"/>
                <a:gd name="T24" fmla="*/ 768 w 1056"/>
                <a:gd name="T25" fmla="*/ 174 h 192"/>
                <a:gd name="T26" fmla="*/ 888 w 1056"/>
                <a:gd name="T27" fmla="*/ 147 h 192"/>
                <a:gd name="T28" fmla="*/ 975 w 1056"/>
                <a:gd name="T29" fmla="*/ 114 h 192"/>
                <a:gd name="T30" fmla="*/ 1002 w 1056"/>
                <a:gd name="T31" fmla="*/ 96 h 192"/>
                <a:gd name="T32" fmla="*/ 1044 w 1056"/>
                <a:gd name="T33" fmla="*/ 60 h 192"/>
                <a:gd name="T34" fmla="*/ 1056 w 1056"/>
                <a:gd name="T35" fmla="*/ 36 h 192"/>
                <a:gd name="T36" fmla="*/ 1056 w 1056"/>
                <a:gd name="T37" fmla="*/ 1 h 19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56"/>
                <a:gd name="T58" fmla="*/ 0 h 192"/>
                <a:gd name="T59" fmla="*/ 1056 w 1056"/>
                <a:gd name="T60" fmla="*/ 192 h 19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56" h="192">
                  <a:moveTo>
                    <a:pt x="0" y="0"/>
                  </a:moveTo>
                  <a:lnTo>
                    <a:pt x="0" y="36"/>
                  </a:lnTo>
                  <a:lnTo>
                    <a:pt x="12" y="60"/>
                  </a:lnTo>
                  <a:lnTo>
                    <a:pt x="36" y="90"/>
                  </a:lnTo>
                  <a:lnTo>
                    <a:pt x="51" y="96"/>
                  </a:lnTo>
                  <a:lnTo>
                    <a:pt x="99" y="123"/>
                  </a:lnTo>
                  <a:lnTo>
                    <a:pt x="174" y="150"/>
                  </a:lnTo>
                  <a:lnTo>
                    <a:pt x="312" y="177"/>
                  </a:lnTo>
                  <a:lnTo>
                    <a:pt x="408" y="186"/>
                  </a:lnTo>
                  <a:lnTo>
                    <a:pt x="513" y="192"/>
                  </a:lnTo>
                  <a:lnTo>
                    <a:pt x="615" y="189"/>
                  </a:lnTo>
                  <a:lnTo>
                    <a:pt x="714" y="183"/>
                  </a:lnTo>
                  <a:lnTo>
                    <a:pt x="768" y="174"/>
                  </a:lnTo>
                  <a:lnTo>
                    <a:pt x="888" y="147"/>
                  </a:lnTo>
                  <a:lnTo>
                    <a:pt x="975" y="114"/>
                  </a:lnTo>
                  <a:lnTo>
                    <a:pt x="1002" y="96"/>
                  </a:lnTo>
                  <a:lnTo>
                    <a:pt x="1044" y="60"/>
                  </a:lnTo>
                  <a:lnTo>
                    <a:pt x="1056" y="36"/>
                  </a:lnTo>
                  <a:lnTo>
                    <a:pt x="1056" y="1"/>
                  </a:lnTo>
                </a:path>
              </a:pathLst>
            </a:custGeom>
            <a:noFill/>
            <a:ln w="38100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49532" name="Freeform 32"/>
            <p:cNvSpPr/>
            <p:nvPr/>
          </p:nvSpPr>
          <p:spPr bwMode="auto">
            <a:xfrm>
              <a:off x="168" y="832"/>
              <a:ext cx="632" cy="264"/>
            </a:xfrm>
            <a:custGeom>
              <a:avLst/>
              <a:gdLst>
                <a:gd name="T0" fmla="*/ 40 w 632"/>
                <a:gd name="T1" fmla="*/ 80 h 264"/>
                <a:gd name="T2" fmla="*/ 136 w 632"/>
                <a:gd name="T3" fmla="*/ 40 h 264"/>
                <a:gd name="T4" fmla="*/ 416 w 632"/>
                <a:gd name="T5" fmla="*/ 80 h 264"/>
                <a:gd name="T6" fmla="*/ 512 w 632"/>
                <a:gd name="T7" fmla="*/ 64 h 264"/>
                <a:gd name="T8" fmla="*/ 584 w 632"/>
                <a:gd name="T9" fmla="*/ 24 h 264"/>
                <a:gd name="T10" fmla="*/ 608 w 632"/>
                <a:gd name="T11" fmla="*/ 0 h 264"/>
                <a:gd name="T12" fmla="*/ 600 w 632"/>
                <a:gd name="T13" fmla="*/ 72 h 264"/>
                <a:gd name="T14" fmla="*/ 592 w 632"/>
                <a:gd name="T15" fmla="*/ 136 h 264"/>
                <a:gd name="T16" fmla="*/ 584 w 632"/>
                <a:gd name="T17" fmla="*/ 248 h 264"/>
                <a:gd name="T18" fmla="*/ 536 w 632"/>
                <a:gd name="T19" fmla="*/ 216 h 264"/>
                <a:gd name="T20" fmla="*/ 448 w 632"/>
                <a:gd name="T21" fmla="*/ 176 h 264"/>
                <a:gd name="T22" fmla="*/ 280 w 632"/>
                <a:gd name="T23" fmla="*/ 232 h 264"/>
                <a:gd name="T24" fmla="*/ 24 w 632"/>
                <a:gd name="T25" fmla="*/ 192 h 264"/>
                <a:gd name="T26" fmla="*/ 40 w 632"/>
                <a:gd name="T27" fmla="*/ 80 h 26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32"/>
                <a:gd name="T43" fmla="*/ 0 h 264"/>
                <a:gd name="T44" fmla="*/ 632 w 632"/>
                <a:gd name="T45" fmla="*/ 264 h 26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32" h="264">
                  <a:moveTo>
                    <a:pt x="40" y="80"/>
                  </a:moveTo>
                  <a:cubicBezTo>
                    <a:pt x="101" y="39"/>
                    <a:pt x="69" y="51"/>
                    <a:pt x="136" y="40"/>
                  </a:cubicBezTo>
                  <a:cubicBezTo>
                    <a:pt x="233" y="45"/>
                    <a:pt x="324" y="49"/>
                    <a:pt x="416" y="80"/>
                  </a:cubicBezTo>
                  <a:cubicBezTo>
                    <a:pt x="429" y="79"/>
                    <a:pt x="489" y="77"/>
                    <a:pt x="512" y="64"/>
                  </a:cubicBezTo>
                  <a:cubicBezTo>
                    <a:pt x="595" y="18"/>
                    <a:pt x="530" y="42"/>
                    <a:pt x="584" y="24"/>
                  </a:cubicBezTo>
                  <a:cubicBezTo>
                    <a:pt x="592" y="16"/>
                    <a:pt x="597" y="0"/>
                    <a:pt x="608" y="0"/>
                  </a:cubicBezTo>
                  <a:cubicBezTo>
                    <a:pt x="632" y="0"/>
                    <a:pt x="600" y="72"/>
                    <a:pt x="600" y="72"/>
                  </a:cubicBezTo>
                  <a:cubicBezTo>
                    <a:pt x="597" y="93"/>
                    <a:pt x="594" y="115"/>
                    <a:pt x="592" y="136"/>
                  </a:cubicBezTo>
                  <a:cubicBezTo>
                    <a:pt x="589" y="173"/>
                    <a:pt x="605" y="217"/>
                    <a:pt x="584" y="248"/>
                  </a:cubicBezTo>
                  <a:cubicBezTo>
                    <a:pt x="573" y="264"/>
                    <a:pt x="552" y="227"/>
                    <a:pt x="536" y="216"/>
                  </a:cubicBezTo>
                  <a:cubicBezTo>
                    <a:pt x="511" y="200"/>
                    <a:pt x="477" y="186"/>
                    <a:pt x="448" y="176"/>
                  </a:cubicBezTo>
                  <a:cubicBezTo>
                    <a:pt x="390" y="195"/>
                    <a:pt x="342" y="222"/>
                    <a:pt x="280" y="232"/>
                  </a:cubicBezTo>
                  <a:cubicBezTo>
                    <a:pt x="156" y="226"/>
                    <a:pt x="122" y="225"/>
                    <a:pt x="24" y="192"/>
                  </a:cubicBezTo>
                  <a:cubicBezTo>
                    <a:pt x="8" y="144"/>
                    <a:pt x="0" y="120"/>
                    <a:pt x="40" y="80"/>
                  </a:cubicBezTo>
                  <a:close/>
                </a:path>
              </a:pathLst>
            </a:custGeom>
            <a:gradFill rotWithShape="0">
              <a:gsLst>
                <a:gs pos="0">
                  <a:srgbClr val="CCECFF"/>
                </a:gs>
                <a:gs pos="100000">
                  <a:schemeClr val="folHlink"/>
                </a:gs>
              </a:gsLst>
              <a:lin ang="0" scaled="1"/>
            </a:gradFill>
            <a:ln w="28575">
              <a:solidFill>
                <a:schemeClr val="tx1"/>
              </a:solidFill>
              <a:miter lim="800000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49533" name="Freeform 33"/>
            <p:cNvSpPr/>
            <p:nvPr/>
          </p:nvSpPr>
          <p:spPr bwMode="auto">
            <a:xfrm>
              <a:off x="219" y="928"/>
              <a:ext cx="61" cy="52"/>
            </a:xfrm>
            <a:custGeom>
              <a:avLst/>
              <a:gdLst>
                <a:gd name="T0" fmla="*/ 29 w 61"/>
                <a:gd name="T1" fmla="*/ 0 h 52"/>
                <a:gd name="T2" fmla="*/ 61 w 61"/>
                <a:gd name="T3" fmla="*/ 40 h 52"/>
                <a:gd name="T4" fmla="*/ 53 w 61"/>
                <a:gd name="T5" fmla="*/ 8 h 52"/>
                <a:gd name="T6" fmla="*/ 29 w 61"/>
                <a:gd name="T7" fmla="*/ 0 h 5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1"/>
                <a:gd name="T13" fmla="*/ 0 h 52"/>
                <a:gd name="T14" fmla="*/ 61 w 61"/>
                <a:gd name="T15" fmla="*/ 52 h 5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1" h="52">
                  <a:moveTo>
                    <a:pt x="29" y="0"/>
                  </a:moveTo>
                  <a:cubicBezTo>
                    <a:pt x="0" y="44"/>
                    <a:pt x="15" y="52"/>
                    <a:pt x="61" y="40"/>
                  </a:cubicBezTo>
                  <a:cubicBezTo>
                    <a:pt x="58" y="29"/>
                    <a:pt x="60" y="17"/>
                    <a:pt x="53" y="8"/>
                  </a:cubicBezTo>
                  <a:cubicBezTo>
                    <a:pt x="48" y="1"/>
                    <a:pt x="29" y="0"/>
                    <a:pt x="29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  <a:miter lim="800000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49534" name="Freeform 34"/>
            <p:cNvSpPr/>
            <p:nvPr/>
          </p:nvSpPr>
          <p:spPr bwMode="auto">
            <a:xfrm>
              <a:off x="296" y="896"/>
              <a:ext cx="41" cy="154"/>
            </a:xfrm>
            <a:custGeom>
              <a:avLst/>
              <a:gdLst>
                <a:gd name="T0" fmla="*/ 24 w 41"/>
                <a:gd name="T1" fmla="*/ 0 h 154"/>
                <a:gd name="T2" fmla="*/ 24 w 41"/>
                <a:gd name="T3" fmla="*/ 128 h 154"/>
                <a:gd name="T4" fmla="*/ 0 w 41"/>
                <a:gd name="T5" fmla="*/ 152 h 154"/>
                <a:gd name="T6" fmla="*/ 0 60000 65536"/>
                <a:gd name="T7" fmla="*/ 0 60000 65536"/>
                <a:gd name="T8" fmla="*/ 0 60000 65536"/>
                <a:gd name="T9" fmla="*/ 0 w 41"/>
                <a:gd name="T10" fmla="*/ 0 h 154"/>
                <a:gd name="T11" fmla="*/ 41 w 41"/>
                <a:gd name="T12" fmla="*/ 154 h 15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1" h="154">
                  <a:moveTo>
                    <a:pt x="24" y="0"/>
                  </a:moveTo>
                  <a:cubicBezTo>
                    <a:pt x="41" y="51"/>
                    <a:pt x="41" y="39"/>
                    <a:pt x="24" y="128"/>
                  </a:cubicBezTo>
                  <a:cubicBezTo>
                    <a:pt x="19" y="154"/>
                    <a:pt x="14" y="152"/>
                    <a:pt x="0" y="152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49535" name="Freeform 35"/>
            <p:cNvSpPr/>
            <p:nvPr/>
          </p:nvSpPr>
          <p:spPr bwMode="auto">
            <a:xfrm>
              <a:off x="360" y="840"/>
              <a:ext cx="208" cy="56"/>
            </a:xfrm>
            <a:custGeom>
              <a:avLst/>
              <a:gdLst>
                <a:gd name="T0" fmla="*/ 0 w 208"/>
                <a:gd name="T1" fmla="*/ 24 h 56"/>
                <a:gd name="T2" fmla="*/ 128 w 208"/>
                <a:gd name="T3" fmla="*/ 24 h 56"/>
                <a:gd name="T4" fmla="*/ 208 w 208"/>
                <a:gd name="T5" fmla="*/ 40 h 56"/>
                <a:gd name="T6" fmla="*/ 160 w 208"/>
                <a:gd name="T7" fmla="*/ 56 h 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8"/>
                <a:gd name="T13" fmla="*/ 0 h 56"/>
                <a:gd name="T14" fmla="*/ 208 w 208"/>
                <a:gd name="T15" fmla="*/ 56 h 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8" h="56">
                  <a:moveTo>
                    <a:pt x="0" y="24"/>
                  </a:moveTo>
                  <a:cubicBezTo>
                    <a:pt x="36" y="0"/>
                    <a:pt x="84" y="17"/>
                    <a:pt x="128" y="24"/>
                  </a:cubicBezTo>
                  <a:cubicBezTo>
                    <a:pt x="155" y="28"/>
                    <a:pt x="208" y="40"/>
                    <a:pt x="208" y="40"/>
                  </a:cubicBezTo>
                  <a:cubicBezTo>
                    <a:pt x="170" y="49"/>
                    <a:pt x="186" y="43"/>
                    <a:pt x="160" y="56"/>
                  </a:cubicBezTo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  <a:miter lim="800000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49536" name="Freeform 36"/>
            <p:cNvSpPr/>
            <p:nvPr/>
          </p:nvSpPr>
          <p:spPr bwMode="auto">
            <a:xfrm>
              <a:off x="335" y="1048"/>
              <a:ext cx="126" cy="69"/>
            </a:xfrm>
            <a:custGeom>
              <a:avLst/>
              <a:gdLst>
                <a:gd name="T0" fmla="*/ 33 w 126"/>
                <a:gd name="T1" fmla="*/ 8 h 69"/>
                <a:gd name="T2" fmla="*/ 25 w 126"/>
                <a:gd name="T3" fmla="*/ 64 h 69"/>
                <a:gd name="T4" fmla="*/ 49 w 126"/>
                <a:gd name="T5" fmla="*/ 56 h 69"/>
                <a:gd name="T6" fmla="*/ 105 w 126"/>
                <a:gd name="T7" fmla="*/ 56 h 69"/>
                <a:gd name="T8" fmla="*/ 89 w 126"/>
                <a:gd name="T9" fmla="*/ 0 h 69"/>
                <a:gd name="T10" fmla="*/ 33 w 126"/>
                <a:gd name="T11" fmla="*/ 8 h 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6"/>
                <a:gd name="T19" fmla="*/ 0 h 69"/>
                <a:gd name="T20" fmla="*/ 126 w 126"/>
                <a:gd name="T21" fmla="*/ 69 h 6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6" h="69">
                  <a:moveTo>
                    <a:pt x="33" y="8"/>
                  </a:moveTo>
                  <a:cubicBezTo>
                    <a:pt x="24" y="22"/>
                    <a:pt x="0" y="45"/>
                    <a:pt x="25" y="64"/>
                  </a:cubicBezTo>
                  <a:cubicBezTo>
                    <a:pt x="32" y="69"/>
                    <a:pt x="41" y="59"/>
                    <a:pt x="49" y="56"/>
                  </a:cubicBezTo>
                  <a:cubicBezTo>
                    <a:pt x="64" y="11"/>
                    <a:pt x="67" y="43"/>
                    <a:pt x="105" y="56"/>
                  </a:cubicBezTo>
                  <a:cubicBezTo>
                    <a:pt x="126" y="25"/>
                    <a:pt x="126" y="12"/>
                    <a:pt x="89" y="0"/>
                  </a:cubicBezTo>
                  <a:cubicBezTo>
                    <a:pt x="55" y="11"/>
                    <a:pt x="73" y="8"/>
                    <a:pt x="33" y="8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  <a:miter lim="800000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49537" name="Freeform 37"/>
            <p:cNvSpPr/>
            <p:nvPr/>
          </p:nvSpPr>
          <p:spPr bwMode="auto">
            <a:xfrm>
              <a:off x="688" y="920"/>
              <a:ext cx="101" cy="113"/>
            </a:xfrm>
            <a:custGeom>
              <a:avLst/>
              <a:gdLst>
                <a:gd name="T0" fmla="*/ 72 w 101"/>
                <a:gd name="T1" fmla="*/ 0 h 113"/>
                <a:gd name="T2" fmla="*/ 0 w 101"/>
                <a:gd name="T3" fmla="*/ 40 h 113"/>
                <a:gd name="T4" fmla="*/ 24 w 101"/>
                <a:gd name="T5" fmla="*/ 72 h 113"/>
                <a:gd name="T6" fmla="*/ 32 w 101"/>
                <a:gd name="T7" fmla="*/ 96 h 113"/>
                <a:gd name="T8" fmla="*/ 72 w 101"/>
                <a:gd name="T9" fmla="*/ 112 h 1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1"/>
                <a:gd name="T16" fmla="*/ 0 h 113"/>
                <a:gd name="T17" fmla="*/ 101 w 101"/>
                <a:gd name="T18" fmla="*/ 113 h 1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1" h="113">
                  <a:moveTo>
                    <a:pt x="72" y="0"/>
                  </a:moveTo>
                  <a:cubicBezTo>
                    <a:pt x="48" y="16"/>
                    <a:pt x="24" y="24"/>
                    <a:pt x="0" y="40"/>
                  </a:cubicBezTo>
                  <a:cubicBezTo>
                    <a:pt x="57" y="59"/>
                    <a:pt x="62" y="47"/>
                    <a:pt x="24" y="72"/>
                  </a:cubicBezTo>
                  <a:cubicBezTo>
                    <a:pt x="27" y="80"/>
                    <a:pt x="25" y="91"/>
                    <a:pt x="32" y="96"/>
                  </a:cubicBezTo>
                  <a:cubicBezTo>
                    <a:pt x="56" y="113"/>
                    <a:pt x="101" y="112"/>
                    <a:pt x="72" y="112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pic>
        <p:nvPicPr>
          <p:cNvPr id="149538" name="Picture 34" descr="ss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8013" y="5638800"/>
            <a:ext cx="915987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9539" name="Picture 35" descr="9d33d4bc0f048f90b96348086ae4cfba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6092825"/>
            <a:ext cx="8636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 advTm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5" name="Rectangle 2"/>
          <p:cNvSpPr>
            <a:spLocks noChangeArrowheads="1"/>
          </p:cNvSpPr>
          <p:nvPr/>
        </p:nvSpPr>
        <p:spPr bwMode="auto">
          <a:xfrm>
            <a:off x="2020888" y="2286000"/>
            <a:ext cx="5791200" cy="1957388"/>
          </a:xfrm>
          <a:prstGeom prst="rect">
            <a:avLst/>
          </a:prstGeom>
          <a:solidFill>
            <a:schemeClr val="hlink"/>
          </a:solidFill>
          <a:ln w="2857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3600" b="1">
              <a:solidFill>
                <a:srgbClr val="000000"/>
              </a:solidFill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151556" name="Oval 3"/>
          <p:cNvSpPr>
            <a:spLocks noChangeArrowheads="1"/>
          </p:cNvSpPr>
          <p:nvPr/>
        </p:nvSpPr>
        <p:spPr bwMode="auto">
          <a:xfrm>
            <a:off x="4154488" y="4248150"/>
            <a:ext cx="1676400" cy="1674813"/>
          </a:xfrm>
          <a:prstGeom prst="ellipse">
            <a:avLst/>
          </a:prstGeom>
          <a:solidFill>
            <a:srgbClr val="FFCC99"/>
          </a:solidFill>
          <a:ln w="38100">
            <a:solidFill>
              <a:schemeClr val="tx1"/>
            </a:solidFill>
            <a:rou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3600" b="1">
              <a:solidFill>
                <a:srgbClr val="000000"/>
              </a:solidFill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151557" name="Text Box 4"/>
          <p:cNvSpPr txBox="1">
            <a:spLocks noChangeArrowheads="1"/>
          </p:cNvSpPr>
          <p:nvPr/>
        </p:nvSpPr>
        <p:spPr bwMode="auto">
          <a:xfrm>
            <a:off x="4611688" y="4953000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底面</a:t>
            </a:r>
          </a:p>
        </p:txBody>
      </p:sp>
      <p:sp>
        <p:nvSpPr>
          <p:cNvPr id="151558" name="Oval 5"/>
          <p:cNvSpPr>
            <a:spLocks noChangeArrowheads="1"/>
          </p:cNvSpPr>
          <p:nvPr/>
        </p:nvSpPr>
        <p:spPr bwMode="auto">
          <a:xfrm rot="18406901" flipV="1">
            <a:off x="6059488" y="609600"/>
            <a:ext cx="1676400" cy="1676400"/>
          </a:xfrm>
          <a:prstGeom prst="ellipse">
            <a:avLst/>
          </a:prstGeom>
          <a:solidFill>
            <a:srgbClr val="FFCC99"/>
          </a:solidFill>
          <a:ln w="38100">
            <a:solidFill>
              <a:srgbClr val="FF0000"/>
            </a:solidFill>
            <a:rou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3600" b="1">
              <a:solidFill>
                <a:srgbClr val="000000"/>
              </a:solidFill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151559" name="Text Box 6"/>
          <p:cNvSpPr txBox="1">
            <a:spLocks noChangeArrowheads="1"/>
          </p:cNvSpPr>
          <p:nvPr/>
        </p:nvSpPr>
        <p:spPr bwMode="auto">
          <a:xfrm rot="-3193099">
            <a:off x="6588125" y="1254125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底面</a:t>
            </a:r>
          </a:p>
        </p:txBody>
      </p:sp>
      <p:sp>
        <p:nvSpPr>
          <p:cNvPr id="151560" name="Line 7"/>
          <p:cNvSpPr>
            <a:spLocks noChangeShapeType="1"/>
          </p:cNvSpPr>
          <p:nvPr/>
        </p:nvSpPr>
        <p:spPr bwMode="auto">
          <a:xfrm rot="-3193099">
            <a:off x="7439819" y="1694656"/>
            <a:ext cx="0" cy="3190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51561" name="Line 8"/>
          <p:cNvSpPr>
            <a:spLocks noChangeShapeType="1"/>
          </p:cNvSpPr>
          <p:nvPr/>
        </p:nvSpPr>
        <p:spPr bwMode="auto">
          <a:xfrm>
            <a:off x="2020888" y="2286000"/>
            <a:ext cx="48768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51562" name="未知"/>
          <p:cNvSpPr/>
          <p:nvPr/>
        </p:nvSpPr>
        <p:spPr bwMode="auto">
          <a:xfrm>
            <a:off x="6902450" y="1947863"/>
            <a:ext cx="661988" cy="338137"/>
          </a:xfrm>
          <a:custGeom>
            <a:avLst/>
            <a:gdLst>
              <a:gd name="T0" fmla="*/ 661988 w 417"/>
              <a:gd name="T1" fmla="*/ 0 h 213"/>
              <a:gd name="T2" fmla="*/ 614363 w 417"/>
              <a:gd name="T3" fmla="*/ 66675 h 213"/>
              <a:gd name="T4" fmla="*/ 581025 w 417"/>
              <a:gd name="T5" fmla="*/ 109537 h 213"/>
              <a:gd name="T6" fmla="*/ 538163 w 417"/>
              <a:gd name="T7" fmla="*/ 128587 h 213"/>
              <a:gd name="T8" fmla="*/ 504825 w 417"/>
              <a:gd name="T9" fmla="*/ 157162 h 213"/>
              <a:gd name="T10" fmla="*/ 414338 w 417"/>
              <a:gd name="T11" fmla="*/ 219075 h 213"/>
              <a:gd name="T12" fmla="*/ 280988 w 417"/>
              <a:gd name="T13" fmla="*/ 285750 h 213"/>
              <a:gd name="T14" fmla="*/ 0 w 417"/>
              <a:gd name="T15" fmla="*/ 338137 h 21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17"/>
              <a:gd name="T25" fmla="*/ 0 h 213"/>
              <a:gd name="T26" fmla="*/ 417 w 417"/>
              <a:gd name="T27" fmla="*/ 213 h 21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17" h="213">
                <a:moveTo>
                  <a:pt x="417" y="0"/>
                </a:moveTo>
                <a:cubicBezTo>
                  <a:pt x="407" y="15"/>
                  <a:pt x="403" y="31"/>
                  <a:pt x="387" y="42"/>
                </a:cubicBezTo>
                <a:cubicBezTo>
                  <a:pt x="380" y="53"/>
                  <a:pt x="366" y="63"/>
                  <a:pt x="366" y="69"/>
                </a:cubicBezTo>
                <a:cubicBezTo>
                  <a:pt x="360" y="73"/>
                  <a:pt x="342" y="84"/>
                  <a:pt x="339" y="81"/>
                </a:cubicBezTo>
                <a:cubicBezTo>
                  <a:pt x="325" y="102"/>
                  <a:pt x="334" y="94"/>
                  <a:pt x="318" y="99"/>
                </a:cubicBezTo>
                <a:cubicBezTo>
                  <a:pt x="307" y="115"/>
                  <a:pt x="285" y="120"/>
                  <a:pt x="261" y="138"/>
                </a:cubicBezTo>
                <a:cubicBezTo>
                  <a:pt x="234" y="159"/>
                  <a:pt x="206" y="167"/>
                  <a:pt x="177" y="180"/>
                </a:cubicBezTo>
                <a:cubicBezTo>
                  <a:pt x="121" y="205"/>
                  <a:pt x="61" y="213"/>
                  <a:pt x="0" y="213"/>
                </a:cubicBezTo>
              </a:path>
            </a:pathLst>
          </a:custGeom>
          <a:noFill/>
          <a:ln w="571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3600" b="1">
              <a:solidFill>
                <a:srgbClr val="000000"/>
              </a:solidFill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151564" name="Text Box 12"/>
          <p:cNvSpPr txBox="1">
            <a:spLocks noChangeArrowheads="1"/>
          </p:cNvSpPr>
          <p:nvPr/>
        </p:nvSpPr>
        <p:spPr bwMode="auto">
          <a:xfrm>
            <a:off x="395288" y="188913"/>
            <a:ext cx="2844800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 i="1">
                <a:solidFill>
                  <a:srgbClr val="FFFFFF"/>
                </a:solidFill>
              </a:rPr>
              <a:t>合作交流中学</a:t>
            </a:r>
          </a:p>
        </p:txBody>
      </p:sp>
      <p:grpSp>
        <p:nvGrpSpPr>
          <p:cNvPr id="151565" name="Group 13"/>
          <p:cNvGrpSpPr/>
          <p:nvPr/>
        </p:nvGrpSpPr>
        <p:grpSpPr bwMode="auto">
          <a:xfrm>
            <a:off x="323850" y="1989138"/>
            <a:ext cx="1676400" cy="2520950"/>
            <a:chOff x="0" y="0"/>
            <a:chExt cx="1056" cy="1584"/>
          </a:xfrm>
        </p:grpSpPr>
        <p:grpSp>
          <p:nvGrpSpPr>
            <p:cNvPr id="151566" name="Group 14"/>
            <p:cNvGrpSpPr/>
            <p:nvPr/>
          </p:nvGrpSpPr>
          <p:grpSpPr bwMode="auto">
            <a:xfrm>
              <a:off x="0" y="0"/>
              <a:ext cx="1056" cy="1584"/>
              <a:chOff x="0" y="0"/>
              <a:chExt cx="1056" cy="1584"/>
            </a:xfrm>
          </p:grpSpPr>
          <p:sp>
            <p:nvSpPr>
              <p:cNvPr id="151567" name="Oval 1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056" cy="384"/>
              </a:xfrm>
              <a:prstGeom prst="ellipse">
                <a:avLst/>
              </a:prstGeom>
              <a:solidFill>
                <a:srgbClr val="FFCC99"/>
              </a:solidFill>
              <a:ln w="38100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grpSp>
            <p:nvGrpSpPr>
              <p:cNvPr id="151568" name="Group 16"/>
              <p:cNvGrpSpPr/>
              <p:nvPr/>
            </p:nvGrpSpPr>
            <p:grpSpPr bwMode="auto">
              <a:xfrm>
                <a:off x="0" y="1200"/>
                <a:ext cx="1056" cy="384"/>
                <a:chOff x="0" y="0"/>
                <a:chExt cx="1056" cy="336"/>
              </a:xfrm>
            </p:grpSpPr>
            <p:sp>
              <p:nvSpPr>
                <p:cNvPr id="151569" name="Oval 21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056" cy="336"/>
                </a:xfrm>
                <a:prstGeom prst="ellipse">
                  <a:avLst/>
                </a:prstGeom>
                <a:solidFill>
                  <a:srgbClr val="FFCC99"/>
                </a:solidFill>
                <a:ln w="38100">
                  <a:solidFill>
                    <a:schemeClr val="tx1"/>
                  </a:solidFill>
                  <a:prstDash val="sysDot"/>
                  <a:rou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51570" name="Freeform 22"/>
                <p:cNvSpPr/>
                <p:nvPr/>
              </p:nvSpPr>
              <p:spPr bwMode="auto">
                <a:xfrm>
                  <a:off x="0" y="144"/>
                  <a:ext cx="1056" cy="192"/>
                </a:xfrm>
                <a:custGeom>
                  <a:avLst/>
                  <a:gdLst>
                    <a:gd name="T0" fmla="*/ 0 w 1056"/>
                    <a:gd name="T1" fmla="*/ 0 h 192"/>
                    <a:gd name="T2" fmla="*/ 0 w 1056"/>
                    <a:gd name="T3" fmla="*/ 36 h 192"/>
                    <a:gd name="T4" fmla="*/ 12 w 1056"/>
                    <a:gd name="T5" fmla="*/ 60 h 192"/>
                    <a:gd name="T6" fmla="*/ 36 w 1056"/>
                    <a:gd name="T7" fmla="*/ 90 h 192"/>
                    <a:gd name="T8" fmla="*/ 51 w 1056"/>
                    <a:gd name="T9" fmla="*/ 96 h 192"/>
                    <a:gd name="T10" fmla="*/ 99 w 1056"/>
                    <a:gd name="T11" fmla="*/ 123 h 192"/>
                    <a:gd name="T12" fmla="*/ 174 w 1056"/>
                    <a:gd name="T13" fmla="*/ 150 h 192"/>
                    <a:gd name="T14" fmla="*/ 312 w 1056"/>
                    <a:gd name="T15" fmla="*/ 177 h 192"/>
                    <a:gd name="T16" fmla="*/ 408 w 1056"/>
                    <a:gd name="T17" fmla="*/ 186 h 192"/>
                    <a:gd name="T18" fmla="*/ 513 w 1056"/>
                    <a:gd name="T19" fmla="*/ 192 h 192"/>
                    <a:gd name="T20" fmla="*/ 615 w 1056"/>
                    <a:gd name="T21" fmla="*/ 189 h 192"/>
                    <a:gd name="T22" fmla="*/ 714 w 1056"/>
                    <a:gd name="T23" fmla="*/ 183 h 192"/>
                    <a:gd name="T24" fmla="*/ 768 w 1056"/>
                    <a:gd name="T25" fmla="*/ 174 h 192"/>
                    <a:gd name="T26" fmla="*/ 888 w 1056"/>
                    <a:gd name="T27" fmla="*/ 147 h 192"/>
                    <a:gd name="T28" fmla="*/ 975 w 1056"/>
                    <a:gd name="T29" fmla="*/ 114 h 192"/>
                    <a:gd name="T30" fmla="*/ 1002 w 1056"/>
                    <a:gd name="T31" fmla="*/ 96 h 192"/>
                    <a:gd name="T32" fmla="*/ 1044 w 1056"/>
                    <a:gd name="T33" fmla="*/ 60 h 192"/>
                    <a:gd name="T34" fmla="*/ 1056 w 1056"/>
                    <a:gd name="T35" fmla="*/ 36 h 192"/>
                    <a:gd name="T36" fmla="*/ 1056 w 1056"/>
                    <a:gd name="T37" fmla="*/ 1 h 192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056"/>
                    <a:gd name="T58" fmla="*/ 0 h 192"/>
                    <a:gd name="T59" fmla="*/ 1056 w 1056"/>
                    <a:gd name="T60" fmla="*/ 192 h 192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056" h="192">
                      <a:moveTo>
                        <a:pt x="0" y="0"/>
                      </a:moveTo>
                      <a:lnTo>
                        <a:pt x="0" y="36"/>
                      </a:lnTo>
                      <a:lnTo>
                        <a:pt x="12" y="60"/>
                      </a:lnTo>
                      <a:lnTo>
                        <a:pt x="36" y="90"/>
                      </a:lnTo>
                      <a:lnTo>
                        <a:pt x="51" y="96"/>
                      </a:lnTo>
                      <a:lnTo>
                        <a:pt x="99" y="123"/>
                      </a:lnTo>
                      <a:lnTo>
                        <a:pt x="174" y="150"/>
                      </a:lnTo>
                      <a:lnTo>
                        <a:pt x="312" y="177"/>
                      </a:lnTo>
                      <a:lnTo>
                        <a:pt x="408" y="186"/>
                      </a:lnTo>
                      <a:lnTo>
                        <a:pt x="513" y="192"/>
                      </a:lnTo>
                      <a:lnTo>
                        <a:pt x="615" y="189"/>
                      </a:lnTo>
                      <a:lnTo>
                        <a:pt x="714" y="183"/>
                      </a:lnTo>
                      <a:lnTo>
                        <a:pt x="768" y="174"/>
                      </a:lnTo>
                      <a:lnTo>
                        <a:pt x="888" y="147"/>
                      </a:lnTo>
                      <a:lnTo>
                        <a:pt x="975" y="114"/>
                      </a:lnTo>
                      <a:lnTo>
                        <a:pt x="1002" y="96"/>
                      </a:lnTo>
                      <a:lnTo>
                        <a:pt x="1044" y="60"/>
                      </a:lnTo>
                      <a:lnTo>
                        <a:pt x="1056" y="36"/>
                      </a:lnTo>
                      <a:lnTo>
                        <a:pt x="1056" y="1"/>
                      </a:lnTo>
                    </a:path>
                  </a:pathLst>
                </a:custGeom>
                <a:solidFill>
                  <a:srgbClr val="FFCC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151571" name="Line 23"/>
              <p:cNvSpPr>
                <a:spLocks noChangeShapeType="1"/>
              </p:cNvSpPr>
              <p:nvPr/>
            </p:nvSpPr>
            <p:spPr bwMode="auto">
              <a:xfrm>
                <a:off x="1056" y="192"/>
                <a:ext cx="0" cy="12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51572" name="Line 24"/>
              <p:cNvSpPr>
                <a:spLocks noChangeShapeType="1"/>
              </p:cNvSpPr>
              <p:nvPr/>
            </p:nvSpPr>
            <p:spPr bwMode="auto">
              <a:xfrm>
                <a:off x="0" y="192"/>
                <a:ext cx="0" cy="12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51573" name="Freeform 25"/>
            <p:cNvSpPr/>
            <p:nvPr/>
          </p:nvSpPr>
          <p:spPr bwMode="auto">
            <a:xfrm>
              <a:off x="0" y="192"/>
              <a:ext cx="1056" cy="1390"/>
            </a:xfrm>
            <a:custGeom>
              <a:avLst/>
              <a:gdLst>
                <a:gd name="T0" fmla="*/ 0 w 1056"/>
                <a:gd name="T1" fmla="*/ 0 h 1390"/>
                <a:gd name="T2" fmla="*/ 0 w 1056"/>
                <a:gd name="T3" fmla="*/ 1200 h 1390"/>
                <a:gd name="T4" fmla="*/ 20 w 1056"/>
                <a:gd name="T5" fmla="*/ 1248 h 1390"/>
                <a:gd name="T6" fmla="*/ 58 w 1056"/>
                <a:gd name="T7" fmla="*/ 1292 h 1390"/>
                <a:gd name="T8" fmla="*/ 112 w 1056"/>
                <a:gd name="T9" fmla="*/ 1322 h 1390"/>
                <a:gd name="T10" fmla="*/ 182 w 1056"/>
                <a:gd name="T11" fmla="*/ 1348 h 1390"/>
                <a:gd name="T12" fmla="*/ 256 w 1056"/>
                <a:gd name="T13" fmla="*/ 1366 h 1390"/>
                <a:gd name="T14" fmla="*/ 340 w 1056"/>
                <a:gd name="T15" fmla="*/ 1380 h 1390"/>
                <a:gd name="T16" fmla="*/ 418 w 1056"/>
                <a:gd name="T17" fmla="*/ 1388 h 1390"/>
                <a:gd name="T18" fmla="*/ 502 w 1056"/>
                <a:gd name="T19" fmla="*/ 1388 h 1390"/>
                <a:gd name="T20" fmla="*/ 574 w 1056"/>
                <a:gd name="T21" fmla="*/ 1390 h 1390"/>
                <a:gd name="T22" fmla="*/ 654 w 1056"/>
                <a:gd name="T23" fmla="*/ 1384 h 1390"/>
                <a:gd name="T24" fmla="*/ 742 w 1056"/>
                <a:gd name="T25" fmla="*/ 1376 h 1390"/>
                <a:gd name="T26" fmla="*/ 828 w 1056"/>
                <a:gd name="T27" fmla="*/ 1358 h 1390"/>
                <a:gd name="T28" fmla="*/ 900 w 1056"/>
                <a:gd name="T29" fmla="*/ 1338 h 1390"/>
                <a:gd name="T30" fmla="*/ 966 w 1056"/>
                <a:gd name="T31" fmla="*/ 1310 h 1390"/>
                <a:gd name="T32" fmla="*/ 998 w 1056"/>
                <a:gd name="T33" fmla="*/ 1286 h 1390"/>
                <a:gd name="T34" fmla="*/ 1022 w 1056"/>
                <a:gd name="T35" fmla="*/ 1264 h 1390"/>
                <a:gd name="T36" fmla="*/ 1048 w 1056"/>
                <a:gd name="T37" fmla="*/ 1234 h 1390"/>
                <a:gd name="T38" fmla="*/ 1056 w 1056"/>
                <a:gd name="T39" fmla="*/ 1200 h 1390"/>
                <a:gd name="T40" fmla="*/ 1056 w 1056"/>
                <a:gd name="T41" fmla="*/ 0 h 1390"/>
                <a:gd name="T42" fmla="*/ 1044 w 1056"/>
                <a:gd name="T43" fmla="*/ 42 h 1390"/>
                <a:gd name="T44" fmla="*/ 1026 w 1056"/>
                <a:gd name="T45" fmla="*/ 62 h 1390"/>
                <a:gd name="T46" fmla="*/ 1010 w 1056"/>
                <a:gd name="T47" fmla="*/ 84 h 1390"/>
                <a:gd name="T48" fmla="*/ 972 w 1056"/>
                <a:gd name="T49" fmla="*/ 110 h 1390"/>
                <a:gd name="T50" fmla="*/ 900 w 1056"/>
                <a:gd name="T51" fmla="*/ 140 h 1390"/>
                <a:gd name="T52" fmla="*/ 824 w 1056"/>
                <a:gd name="T53" fmla="*/ 160 h 1390"/>
                <a:gd name="T54" fmla="*/ 746 w 1056"/>
                <a:gd name="T55" fmla="*/ 180 h 1390"/>
                <a:gd name="T56" fmla="*/ 662 w 1056"/>
                <a:gd name="T57" fmla="*/ 188 h 1390"/>
                <a:gd name="T58" fmla="*/ 582 w 1056"/>
                <a:gd name="T59" fmla="*/ 192 h 1390"/>
                <a:gd name="T60" fmla="*/ 508 w 1056"/>
                <a:gd name="T61" fmla="*/ 192 h 1390"/>
                <a:gd name="T62" fmla="*/ 508 w 1056"/>
                <a:gd name="T63" fmla="*/ 188 h 1390"/>
                <a:gd name="T64" fmla="*/ 430 w 1056"/>
                <a:gd name="T65" fmla="*/ 192 h 1390"/>
                <a:gd name="T66" fmla="*/ 342 w 1056"/>
                <a:gd name="T67" fmla="*/ 184 h 1390"/>
                <a:gd name="T68" fmla="*/ 202 w 1056"/>
                <a:gd name="T69" fmla="*/ 158 h 1390"/>
                <a:gd name="T70" fmla="*/ 120 w 1056"/>
                <a:gd name="T71" fmla="*/ 130 h 1390"/>
                <a:gd name="T72" fmla="*/ 62 w 1056"/>
                <a:gd name="T73" fmla="*/ 98 h 1390"/>
                <a:gd name="T74" fmla="*/ 36 w 1056"/>
                <a:gd name="T75" fmla="*/ 80 h 1390"/>
                <a:gd name="T76" fmla="*/ 18 w 1056"/>
                <a:gd name="T77" fmla="*/ 50 h 1390"/>
                <a:gd name="T78" fmla="*/ 0 w 1056"/>
                <a:gd name="T79" fmla="*/ 0 h 139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056"/>
                <a:gd name="T121" fmla="*/ 0 h 1390"/>
                <a:gd name="T122" fmla="*/ 1056 w 1056"/>
                <a:gd name="T123" fmla="*/ 1390 h 139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056" h="1390">
                  <a:moveTo>
                    <a:pt x="0" y="0"/>
                  </a:moveTo>
                  <a:lnTo>
                    <a:pt x="0" y="1200"/>
                  </a:lnTo>
                  <a:lnTo>
                    <a:pt x="20" y="1248"/>
                  </a:lnTo>
                  <a:lnTo>
                    <a:pt x="58" y="1292"/>
                  </a:lnTo>
                  <a:lnTo>
                    <a:pt x="112" y="1322"/>
                  </a:lnTo>
                  <a:lnTo>
                    <a:pt x="182" y="1348"/>
                  </a:lnTo>
                  <a:lnTo>
                    <a:pt x="256" y="1366"/>
                  </a:lnTo>
                  <a:lnTo>
                    <a:pt x="340" y="1380"/>
                  </a:lnTo>
                  <a:lnTo>
                    <a:pt x="418" y="1388"/>
                  </a:lnTo>
                  <a:lnTo>
                    <a:pt x="502" y="1388"/>
                  </a:lnTo>
                  <a:lnTo>
                    <a:pt x="574" y="1390"/>
                  </a:lnTo>
                  <a:lnTo>
                    <a:pt x="654" y="1384"/>
                  </a:lnTo>
                  <a:lnTo>
                    <a:pt x="742" y="1376"/>
                  </a:lnTo>
                  <a:lnTo>
                    <a:pt x="828" y="1358"/>
                  </a:lnTo>
                  <a:lnTo>
                    <a:pt x="900" y="1338"/>
                  </a:lnTo>
                  <a:lnTo>
                    <a:pt x="966" y="1310"/>
                  </a:lnTo>
                  <a:lnTo>
                    <a:pt x="998" y="1286"/>
                  </a:lnTo>
                  <a:lnTo>
                    <a:pt x="1022" y="1264"/>
                  </a:lnTo>
                  <a:lnTo>
                    <a:pt x="1048" y="1234"/>
                  </a:lnTo>
                  <a:lnTo>
                    <a:pt x="1056" y="1200"/>
                  </a:lnTo>
                  <a:lnTo>
                    <a:pt x="1056" y="0"/>
                  </a:lnTo>
                  <a:lnTo>
                    <a:pt x="1044" y="42"/>
                  </a:lnTo>
                  <a:lnTo>
                    <a:pt x="1026" y="62"/>
                  </a:lnTo>
                  <a:lnTo>
                    <a:pt x="1010" y="84"/>
                  </a:lnTo>
                  <a:lnTo>
                    <a:pt x="972" y="110"/>
                  </a:lnTo>
                  <a:lnTo>
                    <a:pt x="900" y="140"/>
                  </a:lnTo>
                  <a:lnTo>
                    <a:pt x="824" y="160"/>
                  </a:lnTo>
                  <a:lnTo>
                    <a:pt x="746" y="180"/>
                  </a:lnTo>
                  <a:lnTo>
                    <a:pt x="662" y="188"/>
                  </a:lnTo>
                  <a:lnTo>
                    <a:pt x="582" y="192"/>
                  </a:lnTo>
                  <a:lnTo>
                    <a:pt x="508" y="192"/>
                  </a:lnTo>
                  <a:lnTo>
                    <a:pt x="508" y="188"/>
                  </a:lnTo>
                  <a:lnTo>
                    <a:pt x="430" y="192"/>
                  </a:lnTo>
                  <a:lnTo>
                    <a:pt x="342" y="184"/>
                  </a:lnTo>
                  <a:lnTo>
                    <a:pt x="202" y="158"/>
                  </a:lnTo>
                  <a:lnTo>
                    <a:pt x="120" y="130"/>
                  </a:lnTo>
                  <a:lnTo>
                    <a:pt x="62" y="98"/>
                  </a:lnTo>
                  <a:lnTo>
                    <a:pt x="36" y="80"/>
                  </a:lnTo>
                  <a:lnTo>
                    <a:pt x="18" y="5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CCCCFF"/>
                </a:gs>
                <a:gs pos="100000">
                  <a:srgbClr val="666699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51574" name="Oval 26"/>
            <p:cNvSpPr>
              <a:spLocks noChangeArrowheads="1"/>
            </p:cNvSpPr>
            <p:nvPr/>
          </p:nvSpPr>
          <p:spPr bwMode="auto">
            <a:xfrm>
              <a:off x="96" y="48"/>
              <a:ext cx="864" cy="288"/>
            </a:xfrm>
            <a:prstGeom prst="ellipse">
              <a:avLst/>
            </a:prstGeom>
            <a:solidFill>
              <a:srgbClr val="FFCC99"/>
            </a:solidFill>
            <a:ln w="38100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51575" name="Oval 27"/>
            <p:cNvSpPr>
              <a:spLocks noChangeArrowheads="1"/>
            </p:cNvSpPr>
            <p:nvPr/>
          </p:nvSpPr>
          <p:spPr bwMode="auto">
            <a:xfrm>
              <a:off x="384" y="144"/>
              <a:ext cx="288" cy="96"/>
            </a:xfrm>
            <a:prstGeom prst="ellipse">
              <a:avLst/>
            </a:prstGeom>
            <a:solidFill>
              <a:srgbClr val="FFCC99"/>
            </a:solidFill>
            <a:ln w="38100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51576" name="Freeform 28"/>
            <p:cNvSpPr/>
            <p:nvPr/>
          </p:nvSpPr>
          <p:spPr bwMode="auto">
            <a:xfrm>
              <a:off x="0" y="288"/>
              <a:ext cx="1056" cy="219"/>
            </a:xfrm>
            <a:custGeom>
              <a:avLst/>
              <a:gdLst>
                <a:gd name="T0" fmla="*/ 0 w 1056"/>
                <a:gd name="T1" fmla="*/ 0 h 192"/>
                <a:gd name="T2" fmla="*/ 0 w 1056"/>
                <a:gd name="T3" fmla="*/ 36 h 192"/>
                <a:gd name="T4" fmla="*/ 12 w 1056"/>
                <a:gd name="T5" fmla="*/ 60 h 192"/>
                <a:gd name="T6" fmla="*/ 36 w 1056"/>
                <a:gd name="T7" fmla="*/ 90 h 192"/>
                <a:gd name="T8" fmla="*/ 51 w 1056"/>
                <a:gd name="T9" fmla="*/ 96 h 192"/>
                <a:gd name="T10" fmla="*/ 99 w 1056"/>
                <a:gd name="T11" fmla="*/ 123 h 192"/>
                <a:gd name="T12" fmla="*/ 174 w 1056"/>
                <a:gd name="T13" fmla="*/ 150 h 192"/>
                <a:gd name="T14" fmla="*/ 312 w 1056"/>
                <a:gd name="T15" fmla="*/ 177 h 192"/>
                <a:gd name="T16" fmla="*/ 408 w 1056"/>
                <a:gd name="T17" fmla="*/ 186 h 192"/>
                <a:gd name="T18" fmla="*/ 513 w 1056"/>
                <a:gd name="T19" fmla="*/ 192 h 192"/>
                <a:gd name="T20" fmla="*/ 615 w 1056"/>
                <a:gd name="T21" fmla="*/ 189 h 192"/>
                <a:gd name="T22" fmla="*/ 714 w 1056"/>
                <a:gd name="T23" fmla="*/ 183 h 192"/>
                <a:gd name="T24" fmla="*/ 768 w 1056"/>
                <a:gd name="T25" fmla="*/ 174 h 192"/>
                <a:gd name="T26" fmla="*/ 888 w 1056"/>
                <a:gd name="T27" fmla="*/ 147 h 192"/>
                <a:gd name="T28" fmla="*/ 975 w 1056"/>
                <a:gd name="T29" fmla="*/ 114 h 192"/>
                <a:gd name="T30" fmla="*/ 1002 w 1056"/>
                <a:gd name="T31" fmla="*/ 96 h 192"/>
                <a:gd name="T32" fmla="*/ 1044 w 1056"/>
                <a:gd name="T33" fmla="*/ 60 h 192"/>
                <a:gd name="T34" fmla="*/ 1056 w 1056"/>
                <a:gd name="T35" fmla="*/ 36 h 192"/>
                <a:gd name="T36" fmla="*/ 1056 w 1056"/>
                <a:gd name="T37" fmla="*/ 1 h 19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56"/>
                <a:gd name="T58" fmla="*/ 0 h 192"/>
                <a:gd name="T59" fmla="*/ 1056 w 1056"/>
                <a:gd name="T60" fmla="*/ 192 h 19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56" h="192">
                  <a:moveTo>
                    <a:pt x="0" y="0"/>
                  </a:moveTo>
                  <a:lnTo>
                    <a:pt x="0" y="36"/>
                  </a:lnTo>
                  <a:lnTo>
                    <a:pt x="12" y="60"/>
                  </a:lnTo>
                  <a:lnTo>
                    <a:pt x="36" y="90"/>
                  </a:lnTo>
                  <a:lnTo>
                    <a:pt x="51" y="96"/>
                  </a:lnTo>
                  <a:lnTo>
                    <a:pt x="99" y="123"/>
                  </a:lnTo>
                  <a:lnTo>
                    <a:pt x="174" y="150"/>
                  </a:lnTo>
                  <a:lnTo>
                    <a:pt x="312" y="177"/>
                  </a:lnTo>
                  <a:lnTo>
                    <a:pt x="408" y="186"/>
                  </a:lnTo>
                  <a:lnTo>
                    <a:pt x="513" y="192"/>
                  </a:lnTo>
                  <a:lnTo>
                    <a:pt x="615" y="189"/>
                  </a:lnTo>
                  <a:lnTo>
                    <a:pt x="714" y="183"/>
                  </a:lnTo>
                  <a:lnTo>
                    <a:pt x="768" y="174"/>
                  </a:lnTo>
                  <a:lnTo>
                    <a:pt x="888" y="147"/>
                  </a:lnTo>
                  <a:lnTo>
                    <a:pt x="975" y="114"/>
                  </a:lnTo>
                  <a:lnTo>
                    <a:pt x="1002" y="96"/>
                  </a:lnTo>
                  <a:lnTo>
                    <a:pt x="1044" y="60"/>
                  </a:lnTo>
                  <a:lnTo>
                    <a:pt x="1056" y="36"/>
                  </a:lnTo>
                  <a:lnTo>
                    <a:pt x="1056" y="1"/>
                  </a:lnTo>
                </a:path>
              </a:pathLst>
            </a:custGeom>
            <a:noFill/>
            <a:ln w="38100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51577" name="Freeform 29"/>
            <p:cNvSpPr/>
            <p:nvPr/>
          </p:nvSpPr>
          <p:spPr bwMode="auto">
            <a:xfrm>
              <a:off x="0" y="384"/>
              <a:ext cx="1056" cy="219"/>
            </a:xfrm>
            <a:custGeom>
              <a:avLst/>
              <a:gdLst>
                <a:gd name="T0" fmla="*/ 0 w 1056"/>
                <a:gd name="T1" fmla="*/ 0 h 192"/>
                <a:gd name="T2" fmla="*/ 0 w 1056"/>
                <a:gd name="T3" fmla="*/ 36 h 192"/>
                <a:gd name="T4" fmla="*/ 12 w 1056"/>
                <a:gd name="T5" fmla="*/ 60 h 192"/>
                <a:gd name="T6" fmla="*/ 36 w 1056"/>
                <a:gd name="T7" fmla="*/ 90 h 192"/>
                <a:gd name="T8" fmla="*/ 51 w 1056"/>
                <a:gd name="T9" fmla="*/ 96 h 192"/>
                <a:gd name="T10" fmla="*/ 99 w 1056"/>
                <a:gd name="T11" fmla="*/ 123 h 192"/>
                <a:gd name="T12" fmla="*/ 174 w 1056"/>
                <a:gd name="T13" fmla="*/ 150 h 192"/>
                <a:gd name="T14" fmla="*/ 312 w 1056"/>
                <a:gd name="T15" fmla="*/ 177 h 192"/>
                <a:gd name="T16" fmla="*/ 408 w 1056"/>
                <a:gd name="T17" fmla="*/ 186 h 192"/>
                <a:gd name="T18" fmla="*/ 513 w 1056"/>
                <a:gd name="T19" fmla="*/ 192 h 192"/>
                <a:gd name="T20" fmla="*/ 615 w 1056"/>
                <a:gd name="T21" fmla="*/ 189 h 192"/>
                <a:gd name="T22" fmla="*/ 714 w 1056"/>
                <a:gd name="T23" fmla="*/ 183 h 192"/>
                <a:gd name="T24" fmla="*/ 768 w 1056"/>
                <a:gd name="T25" fmla="*/ 174 h 192"/>
                <a:gd name="T26" fmla="*/ 888 w 1056"/>
                <a:gd name="T27" fmla="*/ 147 h 192"/>
                <a:gd name="T28" fmla="*/ 975 w 1056"/>
                <a:gd name="T29" fmla="*/ 114 h 192"/>
                <a:gd name="T30" fmla="*/ 1002 w 1056"/>
                <a:gd name="T31" fmla="*/ 96 h 192"/>
                <a:gd name="T32" fmla="*/ 1044 w 1056"/>
                <a:gd name="T33" fmla="*/ 60 h 192"/>
                <a:gd name="T34" fmla="*/ 1056 w 1056"/>
                <a:gd name="T35" fmla="*/ 36 h 192"/>
                <a:gd name="T36" fmla="*/ 1056 w 1056"/>
                <a:gd name="T37" fmla="*/ 1 h 19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56"/>
                <a:gd name="T58" fmla="*/ 0 h 192"/>
                <a:gd name="T59" fmla="*/ 1056 w 1056"/>
                <a:gd name="T60" fmla="*/ 192 h 19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56" h="192">
                  <a:moveTo>
                    <a:pt x="0" y="0"/>
                  </a:moveTo>
                  <a:lnTo>
                    <a:pt x="0" y="36"/>
                  </a:lnTo>
                  <a:lnTo>
                    <a:pt x="12" y="60"/>
                  </a:lnTo>
                  <a:lnTo>
                    <a:pt x="36" y="90"/>
                  </a:lnTo>
                  <a:lnTo>
                    <a:pt x="51" y="96"/>
                  </a:lnTo>
                  <a:lnTo>
                    <a:pt x="99" y="123"/>
                  </a:lnTo>
                  <a:lnTo>
                    <a:pt x="174" y="150"/>
                  </a:lnTo>
                  <a:lnTo>
                    <a:pt x="312" y="177"/>
                  </a:lnTo>
                  <a:lnTo>
                    <a:pt x="408" y="186"/>
                  </a:lnTo>
                  <a:lnTo>
                    <a:pt x="513" y="192"/>
                  </a:lnTo>
                  <a:lnTo>
                    <a:pt x="615" y="189"/>
                  </a:lnTo>
                  <a:lnTo>
                    <a:pt x="714" y="183"/>
                  </a:lnTo>
                  <a:lnTo>
                    <a:pt x="768" y="174"/>
                  </a:lnTo>
                  <a:lnTo>
                    <a:pt x="888" y="147"/>
                  </a:lnTo>
                  <a:lnTo>
                    <a:pt x="975" y="114"/>
                  </a:lnTo>
                  <a:lnTo>
                    <a:pt x="1002" y="96"/>
                  </a:lnTo>
                  <a:lnTo>
                    <a:pt x="1044" y="60"/>
                  </a:lnTo>
                  <a:lnTo>
                    <a:pt x="1056" y="36"/>
                  </a:lnTo>
                  <a:lnTo>
                    <a:pt x="1056" y="1"/>
                  </a:lnTo>
                </a:path>
              </a:pathLst>
            </a:custGeom>
            <a:noFill/>
            <a:ln w="38100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51578" name="Freeform 30"/>
            <p:cNvSpPr/>
            <p:nvPr/>
          </p:nvSpPr>
          <p:spPr bwMode="auto">
            <a:xfrm>
              <a:off x="0" y="1248"/>
              <a:ext cx="1056" cy="219"/>
            </a:xfrm>
            <a:custGeom>
              <a:avLst/>
              <a:gdLst>
                <a:gd name="T0" fmla="*/ 0 w 1056"/>
                <a:gd name="T1" fmla="*/ 0 h 192"/>
                <a:gd name="T2" fmla="*/ 0 w 1056"/>
                <a:gd name="T3" fmla="*/ 36 h 192"/>
                <a:gd name="T4" fmla="*/ 12 w 1056"/>
                <a:gd name="T5" fmla="*/ 60 h 192"/>
                <a:gd name="T6" fmla="*/ 36 w 1056"/>
                <a:gd name="T7" fmla="*/ 90 h 192"/>
                <a:gd name="T8" fmla="*/ 51 w 1056"/>
                <a:gd name="T9" fmla="*/ 96 h 192"/>
                <a:gd name="T10" fmla="*/ 99 w 1056"/>
                <a:gd name="T11" fmla="*/ 123 h 192"/>
                <a:gd name="T12" fmla="*/ 174 w 1056"/>
                <a:gd name="T13" fmla="*/ 150 h 192"/>
                <a:gd name="T14" fmla="*/ 312 w 1056"/>
                <a:gd name="T15" fmla="*/ 177 h 192"/>
                <a:gd name="T16" fmla="*/ 408 w 1056"/>
                <a:gd name="T17" fmla="*/ 186 h 192"/>
                <a:gd name="T18" fmla="*/ 513 w 1056"/>
                <a:gd name="T19" fmla="*/ 192 h 192"/>
                <a:gd name="T20" fmla="*/ 615 w 1056"/>
                <a:gd name="T21" fmla="*/ 189 h 192"/>
                <a:gd name="T22" fmla="*/ 714 w 1056"/>
                <a:gd name="T23" fmla="*/ 183 h 192"/>
                <a:gd name="T24" fmla="*/ 768 w 1056"/>
                <a:gd name="T25" fmla="*/ 174 h 192"/>
                <a:gd name="T26" fmla="*/ 888 w 1056"/>
                <a:gd name="T27" fmla="*/ 147 h 192"/>
                <a:gd name="T28" fmla="*/ 975 w 1056"/>
                <a:gd name="T29" fmla="*/ 114 h 192"/>
                <a:gd name="T30" fmla="*/ 1002 w 1056"/>
                <a:gd name="T31" fmla="*/ 96 h 192"/>
                <a:gd name="T32" fmla="*/ 1044 w 1056"/>
                <a:gd name="T33" fmla="*/ 60 h 192"/>
                <a:gd name="T34" fmla="*/ 1056 w 1056"/>
                <a:gd name="T35" fmla="*/ 36 h 192"/>
                <a:gd name="T36" fmla="*/ 1056 w 1056"/>
                <a:gd name="T37" fmla="*/ 1 h 19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56"/>
                <a:gd name="T58" fmla="*/ 0 h 192"/>
                <a:gd name="T59" fmla="*/ 1056 w 1056"/>
                <a:gd name="T60" fmla="*/ 192 h 19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56" h="192">
                  <a:moveTo>
                    <a:pt x="0" y="0"/>
                  </a:moveTo>
                  <a:lnTo>
                    <a:pt x="0" y="36"/>
                  </a:lnTo>
                  <a:lnTo>
                    <a:pt x="12" y="60"/>
                  </a:lnTo>
                  <a:lnTo>
                    <a:pt x="36" y="90"/>
                  </a:lnTo>
                  <a:lnTo>
                    <a:pt x="51" y="96"/>
                  </a:lnTo>
                  <a:lnTo>
                    <a:pt x="99" y="123"/>
                  </a:lnTo>
                  <a:lnTo>
                    <a:pt x="174" y="150"/>
                  </a:lnTo>
                  <a:lnTo>
                    <a:pt x="312" y="177"/>
                  </a:lnTo>
                  <a:lnTo>
                    <a:pt x="408" y="186"/>
                  </a:lnTo>
                  <a:lnTo>
                    <a:pt x="513" y="192"/>
                  </a:lnTo>
                  <a:lnTo>
                    <a:pt x="615" y="189"/>
                  </a:lnTo>
                  <a:lnTo>
                    <a:pt x="714" y="183"/>
                  </a:lnTo>
                  <a:lnTo>
                    <a:pt x="768" y="174"/>
                  </a:lnTo>
                  <a:lnTo>
                    <a:pt x="888" y="147"/>
                  </a:lnTo>
                  <a:lnTo>
                    <a:pt x="975" y="114"/>
                  </a:lnTo>
                  <a:lnTo>
                    <a:pt x="1002" y="96"/>
                  </a:lnTo>
                  <a:lnTo>
                    <a:pt x="1044" y="60"/>
                  </a:lnTo>
                  <a:lnTo>
                    <a:pt x="1056" y="36"/>
                  </a:lnTo>
                  <a:lnTo>
                    <a:pt x="1056" y="1"/>
                  </a:lnTo>
                </a:path>
              </a:pathLst>
            </a:custGeom>
            <a:noFill/>
            <a:ln w="38100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51579" name="Freeform 31"/>
            <p:cNvSpPr/>
            <p:nvPr/>
          </p:nvSpPr>
          <p:spPr bwMode="auto">
            <a:xfrm>
              <a:off x="0" y="1296"/>
              <a:ext cx="1056" cy="219"/>
            </a:xfrm>
            <a:custGeom>
              <a:avLst/>
              <a:gdLst>
                <a:gd name="T0" fmla="*/ 0 w 1056"/>
                <a:gd name="T1" fmla="*/ 0 h 192"/>
                <a:gd name="T2" fmla="*/ 0 w 1056"/>
                <a:gd name="T3" fmla="*/ 36 h 192"/>
                <a:gd name="T4" fmla="*/ 12 w 1056"/>
                <a:gd name="T5" fmla="*/ 60 h 192"/>
                <a:gd name="T6" fmla="*/ 36 w 1056"/>
                <a:gd name="T7" fmla="*/ 90 h 192"/>
                <a:gd name="T8" fmla="*/ 51 w 1056"/>
                <a:gd name="T9" fmla="*/ 96 h 192"/>
                <a:gd name="T10" fmla="*/ 99 w 1056"/>
                <a:gd name="T11" fmla="*/ 123 h 192"/>
                <a:gd name="T12" fmla="*/ 174 w 1056"/>
                <a:gd name="T13" fmla="*/ 150 h 192"/>
                <a:gd name="T14" fmla="*/ 312 w 1056"/>
                <a:gd name="T15" fmla="*/ 177 h 192"/>
                <a:gd name="T16" fmla="*/ 408 w 1056"/>
                <a:gd name="T17" fmla="*/ 186 h 192"/>
                <a:gd name="T18" fmla="*/ 513 w 1056"/>
                <a:gd name="T19" fmla="*/ 192 h 192"/>
                <a:gd name="T20" fmla="*/ 615 w 1056"/>
                <a:gd name="T21" fmla="*/ 189 h 192"/>
                <a:gd name="T22" fmla="*/ 714 w 1056"/>
                <a:gd name="T23" fmla="*/ 183 h 192"/>
                <a:gd name="T24" fmla="*/ 768 w 1056"/>
                <a:gd name="T25" fmla="*/ 174 h 192"/>
                <a:gd name="T26" fmla="*/ 888 w 1056"/>
                <a:gd name="T27" fmla="*/ 147 h 192"/>
                <a:gd name="T28" fmla="*/ 975 w 1056"/>
                <a:gd name="T29" fmla="*/ 114 h 192"/>
                <a:gd name="T30" fmla="*/ 1002 w 1056"/>
                <a:gd name="T31" fmla="*/ 96 h 192"/>
                <a:gd name="T32" fmla="*/ 1044 w 1056"/>
                <a:gd name="T33" fmla="*/ 60 h 192"/>
                <a:gd name="T34" fmla="*/ 1056 w 1056"/>
                <a:gd name="T35" fmla="*/ 36 h 192"/>
                <a:gd name="T36" fmla="*/ 1056 w 1056"/>
                <a:gd name="T37" fmla="*/ 1 h 19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56"/>
                <a:gd name="T58" fmla="*/ 0 h 192"/>
                <a:gd name="T59" fmla="*/ 1056 w 1056"/>
                <a:gd name="T60" fmla="*/ 192 h 19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56" h="192">
                  <a:moveTo>
                    <a:pt x="0" y="0"/>
                  </a:moveTo>
                  <a:lnTo>
                    <a:pt x="0" y="36"/>
                  </a:lnTo>
                  <a:lnTo>
                    <a:pt x="12" y="60"/>
                  </a:lnTo>
                  <a:lnTo>
                    <a:pt x="36" y="90"/>
                  </a:lnTo>
                  <a:lnTo>
                    <a:pt x="51" y="96"/>
                  </a:lnTo>
                  <a:lnTo>
                    <a:pt x="99" y="123"/>
                  </a:lnTo>
                  <a:lnTo>
                    <a:pt x="174" y="150"/>
                  </a:lnTo>
                  <a:lnTo>
                    <a:pt x="312" y="177"/>
                  </a:lnTo>
                  <a:lnTo>
                    <a:pt x="408" y="186"/>
                  </a:lnTo>
                  <a:lnTo>
                    <a:pt x="513" y="192"/>
                  </a:lnTo>
                  <a:lnTo>
                    <a:pt x="615" y="189"/>
                  </a:lnTo>
                  <a:lnTo>
                    <a:pt x="714" y="183"/>
                  </a:lnTo>
                  <a:lnTo>
                    <a:pt x="768" y="174"/>
                  </a:lnTo>
                  <a:lnTo>
                    <a:pt x="888" y="147"/>
                  </a:lnTo>
                  <a:lnTo>
                    <a:pt x="975" y="114"/>
                  </a:lnTo>
                  <a:lnTo>
                    <a:pt x="1002" y="96"/>
                  </a:lnTo>
                  <a:lnTo>
                    <a:pt x="1044" y="60"/>
                  </a:lnTo>
                  <a:lnTo>
                    <a:pt x="1056" y="36"/>
                  </a:lnTo>
                  <a:lnTo>
                    <a:pt x="1056" y="1"/>
                  </a:lnTo>
                </a:path>
              </a:pathLst>
            </a:custGeom>
            <a:noFill/>
            <a:ln w="38100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51580" name="Freeform 32"/>
            <p:cNvSpPr/>
            <p:nvPr/>
          </p:nvSpPr>
          <p:spPr bwMode="auto">
            <a:xfrm>
              <a:off x="168" y="832"/>
              <a:ext cx="632" cy="264"/>
            </a:xfrm>
            <a:custGeom>
              <a:avLst/>
              <a:gdLst>
                <a:gd name="T0" fmla="*/ 40 w 632"/>
                <a:gd name="T1" fmla="*/ 80 h 264"/>
                <a:gd name="T2" fmla="*/ 136 w 632"/>
                <a:gd name="T3" fmla="*/ 40 h 264"/>
                <a:gd name="T4" fmla="*/ 416 w 632"/>
                <a:gd name="T5" fmla="*/ 80 h 264"/>
                <a:gd name="T6" fmla="*/ 512 w 632"/>
                <a:gd name="T7" fmla="*/ 64 h 264"/>
                <a:gd name="T8" fmla="*/ 584 w 632"/>
                <a:gd name="T9" fmla="*/ 24 h 264"/>
                <a:gd name="T10" fmla="*/ 608 w 632"/>
                <a:gd name="T11" fmla="*/ 0 h 264"/>
                <a:gd name="T12" fmla="*/ 600 w 632"/>
                <a:gd name="T13" fmla="*/ 72 h 264"/>
                <a:gd name="T14" fmla="*/ 592 w 632"/>
                <a:gd name="T15" fmla="*/ 136 h 264"/>
                <a:gd name="T16" fmla="*/ 584 w 632"/>
                <a:gd name="T17" fmla="*/ 248 h 264"/>
                <a:gd name="T18" fmla="*/ 536 w 632"/>
                <a:gd name="T19" fmla="*/ 216 h 264"/>
                <a:gd name="T20" fmla="*/ 448 w 632"/>
                <a:gd name="T21" fmla="*/ 176 h 264"/>
                <a:gd name="T22" fmla="*/ 280 w 632"/>
                <a:gd name="T23" fmla="*/ 232 h 264"/>
                <a:gd name="T24" fmla="*/ 24 w 632"/>
                <a:gd name="T25" fmla="*/ 192 h 264"/>
                <a:gd name="T26" fmla="*/ 40 w 632"/>
                <a:gd name="T27" fmla="*/ 80 h 26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32"/>
                <a:gd name="T43" fmla="*/ 0 h 264"/>
                <a:gd name="T44" fmla="*/ 632 w 632"/>
                <a:gd name="T45" fmla="*/ 264 h 26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32" h="264">
                  <a:moveTo>
                    <a:pt x="40" y="80"/>
                  </a:moveTo>
                  <a:cubicBezTo>
                    <a:pt x="101" y="39"/>
                    <a:pt x="69" y="51"/>
                    <a:pt x="136" y="40"/>
                  </a:cubicBezTo>
                  <a:cubicBezTo>
                    <a:pt x="233" y="45"/>
                    <a:pt x="324" y="49"/>
                    <a:pt x="416" y="80"/>
                  </a:cubicBezTo>
                  <a:cubicBezTo>
                    <a:pt x="429" y="79"/>
                    <a:pt x="489" y="77"/>
                    <a:pt x="512" y="64"/>
                  </a:cubicBezTo>
                  <a:cubicBezTo>
                    <a:pt x="595" y="18"/>
                    <a:pt x="530" y="42"/>
                    <a:pt x="584" y="24"/>
                  </a:cubicBezTo>
                  <a:cubicBezTo>
                    <a:pt x="592" y="16"/>
                    <a:pt x="597" y="0"/>
                    <a:pt x="608" y="0"/>
                  </a:cubicBezTo>
                  <a:cubicBezTo>
                    <a:pt x="632" y="0"/>
                    <a:pt x="600" y="72"/>
                    <a:pt x="600" y="72"/>
                  </a:cubicBezTo>
                  <a:cubicBezTo>
                    <a:pt x="597" y="93"/>
                    <a:pt x="594" y="115"/>
                    <a:pt x="592" y="136"/>
                  </a:cubicBezTo>
                  <a:cubicBezTo>
                    <a:pt x="589" y="173"/>
                    <a:pt x="605" y="217"/>
                    <a:pt x="584" y="248"/>
                  </a:cubicBezTo>
                  <a:cubicBezTo>
                    <a:pt x="573" y="264"/>
                    <a:pt x="552" y="227"/>
                    <a:pt x="536" y="216"/>
                  </a:cubicBezTo>
                  <a:cubicBezTo>
                    <a:pt x="511" y="200"/>
                    <a:pt x="477" y="186"/>
                    <a:pt x="448" y="176"/>
                  </a:cubicBezTo>
                  <a:cubicBezTo>
                    <a:pt x="390" y="195"/>
                    <a:pt x="342" y="222"/>
                    <a:pt x="280" y="232"/>
                  </a:cubicBezTo>
                  <a:cubicBezTo>
                    <a:pt x="156" y="226"/>
                    <a:pt x="122" y="225"/>
                    <a:pt x="24" y="192"/>
                  </a:cubicBezTo>
                  <a:cubicBezTo>
                    <a:pt x="8" y="144"/>
                    <a:pt x="0" y="120"/>
                    <a:pt x="40" y="80"/>
                  </a:cubicBezTo>
                  <a:close/>
                </a:path>
              </a:pathLst>
            </a:custGeom>
            <a:gradFill rotWithShape="0">
              <a:gsLst>
                <a:gs pos="0">
                  <a:srgbClr val="CCECFF"/>
                </a:gs>
                <a:gs pos="100000">
                  <a:schemeClr val="folHlink"/>
                </a:gs>
              </a:gsLst>
              <a:lin ang="0" scaled="1"/>
            </a:gradFill>
            <a:ln w="28575">
              <a:solidFill>
                <a:schemeClr val="tx1"/>
              </a:solidFill>
              <a:miter lim="800000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51581" name="Freeform 33"/>
            <p:cNvSpPr/>
            <p:nvPr/>
          </p:nvSpPr>
          <p:spPr bwMode="auto">
            <a:xfrm>
              <a:off x="219" y="928"/>
              <a:ext cx="61" cy="52"/>
            </a:xfrm>
            <a:custGeom>
              <a:avLst/>
              <a:gdLst>
                <a:gd name="T0" fmla="*/ 29 w 61"/>
                <a:gd name="T1" fmla="*/ 0 h 52"/>
                <a:gd name="T2" fmla="*/ 61 w 61"/>
                <a:gd name="T3" fmla="*/ 40 h 52"/>
                <a:gd name="T4" fmla="*/ 53 w 61"/>
                <a:gd name="T5" fmla="*/ 8 h 52"/>
                <a:gd name="T6" fmla="*/ 29 w 61"/>
                <a:gd name="T7" fmla="*/ 0 h 5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1"/>
                <a:gd name="T13" fmla="*/ 0 h 52"/>
                <a:gd name="T14" fmla="*/ 61 w 61"/>
                <a:gd name="T15" fmla="*/ 52 h 5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1" h="52">
                  <a:moveTo>
                    <a:pt x="29" y="0"/>
                  </a:moveTo>
                  <a:cubicBezTo>
                    <a:pt x="0" y="44"/>
                    <a:pt x="15" y="52"/>
                    <a:pt x="61" y="40"/>
                  </a:cubicBezTo>
                  <a:cubicBezTo>
                    <a:pt x="58" y="29"/>
                    <a:pt x="60" y="17"/>
                    <a:pt x="53" y="8"/>
                  </a:cubicBezTo>
                  <a:cubicBezTo>
                    <a:pt x="48" y="1"/>
                    <a:pt x="29" y="0"/>
                    <a:pt x="29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  <a:miter lim="800000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51582" name="Freeform 34"/>
            <p:cNvSpPr/>
            <p:nvPr/>
          </p:nvSpPr>
          <p:spPr bwMode="auto">
            <a:xfrm>
              <a:off x="296" y="896"/>
              <a:ext cx="41" cy="154"/>
            </a:xfrm>
            <a:custGeom>
              <a:avLst/>
              <a:gdLst>
                <a:gd name="T0" fmla="*/ 24 w 41"/>
                <a:gd name="T1" fmla="*/ 0 h 154"/>
                <a:gd name="T2" fmla="*/ 24 w 41"/>
                <a:gd name="T3" fmla="*/ 128 h 154"/>
                <a:gd name="T4" fmla="*/ 0 w 41"/>
                <a:gd name="T5" fmla="*/ 152 h 154"/>
                <a:gd name="T6" fmla="*/ 0 60000 65536"/>
                <a:gd name="T7" fmla="*/ 0 60000 65536"/>
                <a:gd name="T8" fmla="*/ 0 60000 65536"/>
                <a:gd name="T9" fmla="*/ 0 w 41"/>
                <a:gd name="T10" fmla="*/ 0 h 154"/>
                <a:gd name="T11" fmla="*/ 41 w 41"/>
                <a:gd name="T12" fmla="*/ 154 h 15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1" h="154">
                  <a:moveTo>
                    <a:pt x="24" y="0"/>
                  </a:moveTo>
                  <a:cubicBezTo>
                    <a:pt x="41" y="51"/>
                    <a:pt x="41" y="39"/>
                    <a:pt x="24" y="128"/>
                  </a:cubicBezTo>
                  <a:cubicBezTo>
                    <a:pt x="19" y="154"/>
                    <a:pt x="14" y="152"/>
                    <a:pt x="0" y="152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51583" name="Freeform 35"/>
            <p:cNvSpPr/>
            <p:nvPr/>
          </p:nvSpPr>
          <p:spPr bwMode="auto">
            <a:xfrm>
              <a:off x="360" y="840"/>
              <a:ext cx="208" cy="56"/>
            </a:xfrm>
            <a:custGeom>
              <a:avLst/>
              <a:gdLst>
                <a:gd name="T0" fmla="*/ 0 w 208"/>
                <a:gd name="T1" fmla="*/ 24 h 56"/>
                <a:gd name="T2" fmla="*/ 128 w 208"/>
                <a:gd name="T3" fmla="*/ 24 h 56"/>
                <a:gd name="T4" fmla="*/ 208 w 208"/>
                <a:gd name="T5" fmla="*/ 40 h 56"/>
                <a:gd name="T6" fmla="*/ 160 w 208"/>
                <a:gd name="T7" fmla="*/ 56 h 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8"/>
                <a:gd name="T13" fmla="*/ 0 h 56"/>
                <a:gd name="T14" fmla="*/ 208 w 208"/>
                <a:gd name="T15" fmla="*/ 56 h 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8" h="56">
                  <a:moveTo>
                    <a:pt x="0" y="24"/>
                  </a:moveTo>
                  <a:cubicBezTo>
                    <a:pt x="36" y="0"/>
                    <a:pt x="84" y="17"/>
                    <a:pt x="128" y="24"/>
                  </a:cubicBezTo>
                  <a:cubicBezTo>
                    <a:pt x="155" y="28"/>
                    <a:pt x="208" y="40"/>
                    <a:pt x="208" y="40"/>
                  </a:cubicBezTo>
                  <a:cubicBezTo>
                    <a:pt x="170" y="49"/>
                    <a:pt x="186" y="43"/>
                    <a:pt x="160" y="56"/>
                  </a:cubicBezTo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  <a:miter lim="800000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51584" name="Freeform 36"/>
            <p:cNvSpPr/>
            <p:nvPr/>
          </p:nvSpPr>
          <p:spPr bwMode="auto">
            <a:xfrm>
              <a:off x="335" y="1048"/>
              <a:ext cx="126" cy="69"/>
            </a:xfrm>
            <a:custGeom>
              <a:avLst/>
              <a:gdLst>
                <a:gd name="T0" fmla="*/ 33 w 126"/>
                <a:gd name="T1" fmla="*/ 8 h 69"/>
                <a:gd name="T2" fmla="*/ 25 w 126"/>
                <a:gd name="T3" fmla="*/ 64 h 69"/>
                <a:gd name="T4" fmla="*/ 49 w 126"/>
                <a:gd name="T5" fmla="*/ 56 h 69"/>
                <a:gd name="T6" fmla="*/ 105 w 126"/>
                <a:gd name="T7" fmla="*/ 56 h 69"/>
                <a:gd name="T8" fmla="*/ 89 w 126"/>
                <a:gd name="T9" fmla="*/ 0 h 69"/>
                <a:gd name="T10" fmla="*/ 33 w 126"/>
                <a:gd name="T11" fmla="*/ 8 h 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6"/>
                <a:gd name="T19" fmla="*/ 0 h 69"/>
                <a:gd name="T20" fmla="*/ 126 w 126"/>
                <a:gd name="T21" fmla="*/ 69 h 6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6" h="69">
                  <a:moveTo>
                    <a:pt x="33" y="8"/>
                  </a:moveTo>
                  <a:cubicBezTo>
                    <a:pt x="24" y="22"/>
                    <a:pt x="0" y="45"/>
                    <a:pt x="25" y="64"/>
                  </a:cubicBezTo>
                  <a:cubicBezTo>
                    <a:pt x="32" y="69"/>
                    <a:pt x="41" y="59"/>
                    <a:pt x="49" y="56"/>
                  </a:cubicBezTo>
                  <a:cubicBezTo>
                    <a:pt x="64" y="11"/>
                    <a:pt x="67" y="43"/>
                    <a:pt x="105" y="56"/>
                  </a:cubicBezTo>
                  <a:cubicBezTo>
                    <a:pt x="126" y="25"/>
                    <a:pt x="126" y="12"/>
                    <a:pt x="89" y="0"/>
                  </a:cubicBezTo>
                  <a:cubicBezTo>
                    <a:pt x="55" y="11"/>
                    <a:pt x="73" y="8"/>
                    <a:pt x="33" y="8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  <a:miter lim="800000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51585" name="Freeform 37"/>
            <p:cNvSpPr/>
            <p:nvPr/>
          </p:nvSpPr>
          <p:spPr bwMode="auto">
            <a:xfrm>
              <a:off x="688" y="920"/>
              <a:ext cx="101" cy="113"/>
            </a:xfrm>
            <a:custGeom>
              <a:avLst/>
              <a:gdLst>
                <a:gd name="T0" fmla="*/ 72 w 101"/>
                <a:gd name="T1" fmla="*/ 0 h 113"/>
                <a:gd name="T2" fmla="*/ 0 w 101"/>
                <a:gd name="T3" fmla="*/ 40 h 113"/>
                <a:gd name="T4" fmla="*/ 24 w 101"/>
                <a:gd name="T5" fmla="*/ 72 h 113"/>
                <a:gd name="T6" fmla="*/ 32 w 101"/>
                <a:gd name="T7" fmla="*/ 96 h 113"/>
                <a:gd name="T8" fmla="*/ 72 w 101"/>
                <a:gd name="T9" fmla="*/ 112 h 1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1"/>
                <a:gd name="T16" fmla="*/ 0 h 113"/>
                <a:gd name="T17" fmla="*/ 101 w 101"/>
                <a:gd name="T18" fmla="*/ 113 h 1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1" h="113">
                  <a:moveTo>
                    <a:pt x="72" y="0"/>
                  </a:moveTo>
                  <a:cubicBezTo>
                    <a:pt x="48" y="16"/>
                    <a:pt x="24" y="24"/>
                    <a:pt x="0" y="40"/>
                  </a:cubicBezTo>
                  <a:cubicBezTo>
                    <a:pt x="57" y="59"/>
                    <a:pt x="62" y="47"/>
                    <a:pt x="24" y="72"/>
                  </a:cubicBezTo>
                  <a:cubicBezTo>
                    <a:pt x="27" y="80"/>
                    <a:pt x="25" y="91"/>
                    <a:pt x="32" y="96"/>
                  </a:cubicBezTo>
                  <a:cubicBezTo>
                    <a:pt x="56" y="113"/>
                    <a:pt x="101" y="112"/>
                    <a:pt x="72" y="112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pic>
        <p:nvPicPr>
          <p:cNvPr id="151586" name="Picture 34" descr="ss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8013" y="5638800"/>
            <a:ext cx="915987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1587" name="Picture 35" descr="9d33d4bc0f048f90b96348086ae4cfba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6092825"/>
            <a:ext cx="8636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 advTm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3" name="Rectangle 2"/>
          <p:cNvSpPr>
            <a:spLocks noChangeArrowheads="1"/>
          </p:cNvSpPr>
          <p:nvPr/>
        </p:nvSpPr>
        <p:spPr bwMode="auto">
          <a:xfrm>
            <a:off x="2019300" y="2286000"/>
            <a:ext cx="5791200" cy="1957388"/>
          </a:xfrm>
          <a:prstGeom prst="rect">
            <a:avLst/>
          </a:prstGeom>
          <a:solidFill>
            <a:schemeClr val="hlink"/>
          </a:solidFill>
          <a:ln w="2857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3600" b="1">
              <a:solidFill>
                <a:srgbClr val="000000"/>
              </a:solidFill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153604" name="Oval 3"/>
          <p:cNvSpPr>
            <a:spLocks noChangeArrowheads="1"/>
          </p:cNvSpPr>
          <p:nvPr/>
        </p:nvSpPr>
        <p:spPr bwMode="auto">
          <a:xfrm>
            <a:off x="4152900" y="4248150"/>
            <a:ext cx="1676400" cy="1674813"/>
          </a:xfrm>
          <a:prstGeom prst="ellipse">
            <a:avLst/>
          </a:prstGeom>
          <a:solidFill>
            <a:srgbClr val="FFCC99"/>
          </a:solidFill>
          <a:ln w="38100">
            <a:solidFill>
              <a:schemeClr val="tx1"/>
            </a:solidFill>
            <a:rou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3600" b="1">
              <a:solidFill>
                <a:srgbClr val="000000"/>
              </a:solidFill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153605" name="Text Box 4"/>
          <p:cNvSpPr txBox="1">
            <a:spLocks noChangeArrowheads="1"/>
          </p:cNvSpPr>
          <p:nvPr/>
        </p:nvSpPr>
        <p:spPr bwMode="auto">
          <a:xfrm>
            <a:off x="4610100" y="4953000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底面</a:t>
            </a:r>
          </a:p>
        </p:txBody>
      </p:sp>
      <p:sp>
        <p:nvSpPr>
          <p:cNvPr id="153606" name="Oval 5"/>
          <p:cNvSpPr>
            <a:spLocks noChangeArrowheads="1"/>
          </p:cNvSpPr>
          <p:nvPr/>
        </p:nvSpPr>
        <p:spPr bwMode="auto">
          <a:xfrm rot="15557" flipV="1">
            <a:off x="6972300" y="609600"/>
            <a:ext cx="1676400" cy="1676400"/>
          </a:xfrm>
          <a:prstGeom prst="ellipse">
            <a:avLst/>
          </a:prstGeom>
          <a:solidFill>
            <a:srgbClr val="FFCC99"/>
          </a:solidFill>
          <a:ln w="38100">
            <a:solidFill>
              <a:srgbClr val="FF0000"/>
            </a:solidFill>
            <a:rou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3600" b="1">
              <a:solidFill>
                <a:srgbClr val="000000"/>
              </a:solidFill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153607" name="Text Box 6"/>
          <p:cNvSpPr txBox="1">
            <a:spLocks noChangeArrowheads="1"/>
          </p:cNvSpPr>
          <p:nvPr/>
        </p:nvSpPr>
        <p:spPr bwMode="auto">
          <a:xfrm rot="15558">
            <a:off x="7427913" y="1328738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底面</a:t>
            </a:r>
          </a:p>
        </p:txBody>
      </p:sp>
      <p:sp>
        <p:nvSpPr>
          <p:cNvPr id="153608" name="Line 7"/>
          <p:cNvSpPr>
            <a:spLocks noChangeShapeType="1"/>
          </p:cNvSpPr>
          <p:nvPr/>
        </p:nvSpPr>
        <p:spPr bwMode="auto">
          <a:xfrm rot="15558">
            <a:off x="7807325" y="1965325"/>
            <a:ext cx="0" cy="3190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53609" name="Line 8"/>
          <p:cNvSpPr>
            <a:spLocks noChangeShapeType="1"/>
          </p:cNvSpPr>
          <p:nvPr/>
        </p:nvSpPr>
        <p:spPr bwMode="auto">
          <a:xfrm>
            <a:off x="2019300" y="2286000"/>
            <a:ext cx="57912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53611" name="Text Box 11"/>
          <p:cNvSpPr txBox="1">
            <a:spLocks noChangeArrowheads="1"/>
          </p:cNvSpPr>
          <p:nvPr/>
        </p:nvSpPr>
        <p:spPr bwMode="auto">
          <a:xfrm>
            <a:off x="395288" y="188913"/>
            <a:ext cx="2844800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 i="1">
                <a:solidFill>
                  <a:srgbClr val="FFFFFF"/>
                </a:solidFill>
              </a:rPr>
              <a:t>合作交流中学</a:t>
            </a:r>
          </a:p>
        </p:txBody>
      </p:sp>
      <p:grpSp>
        <p:nvGrpSpPr>
          <p:cNvPr id="153612" name="Group 12"/>
          <p:cNvGrpSpPr/>
          <p:nvPr/>
        </p:nvGrpSpPr>
        <p:grpSpPr bwMode="auto">
          <a:xfrm>
            <a:off x="323850" y="1989138"/>
            <a:ext cx="1676400" cy="2520950"/>
            <a:chOff x="0" y="0"/>
            <a:chExt cx="1056" cy="1584"/>
          </a:xfrm>
        </p:grpSpPr>
        <p:grpSp>
          <p:nvGrpSpPr>
            <p:cNvPr id="153613" name="Group 13"/>
            <p:cNvGrpSpPr/>
            <p:nvPr/>
          </p:nvGrpSpPr>
          <p:grpSpPr bwMode="auto">
            <a:xfrm>
              <a:off x="0" y="0"/>
              <a:ext cx="1056" cy="1584"/>
              <a:chOff x="0" y="0"/>
              <a:chExt cx="1056" cy="1584"/>
            </a:xfrm>
          </p:grpSpPr>
          <p:sp>
            <p:nvSpPr>
              <p:cNvPr id="153614" name="Oval 1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056" cy="384"/>
              </a:xfrm>
              <a:prstGeom prst="ellipse">
                <a:avLst/>
              </a:prstGeom>
              <a:solidFill>
                <a:srgbClr val="FFCC99"/>
              </a:solidFill>
              <a:ln w="38100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grpSp>
            <p:nvGrpSpPr>
              <p:cNvPr id="153615" name="Group 15"/>
              <p:cNvGrpSpPr/>
              <p:nvPr/>
            </p:nvGrpSpPr>
            <p:grpSpPr bwMode="auto">
              <a:xfrm>
                <a:off x="0" y="1200"/>
                <a:ext cx="1056" cy="384"/>
                <a:chOff x="0" y="0"/>
                <a:chExt cx="1056" cy="336"/>
              </a:xfrm>
            </p:grpSpPr>
            <p:sp>
              <p:nvSpPr>
                <p:cNvPr id="153616" name="Oval 21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056" cy="336"/>
                </a:xfrm>
                <a:prstGeom prst="ellipse">
                  <a:avLst/>
                </a:prstGeom>
                <a:solidFill>
                  <a:srgbClr val="FFCC99"/>
                </a:solidFill>
                <a:ln w="38100">
                  <a:solidFill>
                    <a:schemeClr val="tx1"/>
                  </a:solidFill>
                  <a:prstDash val="sysDot"/>
                  <a:rou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53617" name="Freeform 22"/>
                <p:cNvSpPr/>
                <p:nvPr/>
              </p:nvSpPr>
              <p:spPr bwMode="auto">
                <a:xfrm>
                  <a:off x="0" y="144"/>
                  <a:ext cx="1056" cy="192"/>
                </a:xfrm>
                <a:custGeom>
                  <a:avLst/>
                  <a:gdLst>
                    <a:gd name="T0" fmla="*/ 0 w 1056"/>
                    <a:gd name="T1" fmla="*/ 0 h 192"/>
                    <a:gd name="T2" fmla="*/ 0 w 1056"/>
                    <a:gd name="T3" fmla="*/ 36 h 192"/>
                    <a:gd name="T4" fmla="*/ 12 w 1056"/>
                    <a:gd name="T5" fmla="*/ 60 h 192"/>
                    <a:gd name="T6" fmla="*/ 36 w 1056"/>
                    <a:gd name="T7" fmla="*/ 90 h 192"/>
                    <a:gd name="T8" fmla="*/ 51 w 1056"/>
                    <a:gd name="T9" fmla="*/ 96 h 192"/>
                    <a:gd name="T10" fmla="*/ 99 w 1056"/>
                    <a:gd name="T11" fmla="*/ 123 h 192"/>
                    <a:gd name="T12" fmla="*/ 174 w 1056"/>
                    <a:gd name="T13" fmla="*/ 150 h 192"/>
                    <a:gd name="T14" fmla="*/ 312 w 1056"/>
                    <a:gd name="T15" fmla="*/ 177 h 192"/>
                    <a:gd name="T16" fmla="*/ 408 w 1056"/>
                    <a:gd name="T17" fmla="*/ 186 h 192"/>
                    <a:gd name="T18" fmla="*/ 513 w 1056"/>
                    <a:gd name="T19" fmla="*/ 192 h 192"/>
                    <a:gd name="T20" fmla="*/ 615 w 1056"/>
                    <a:gd name="T21" fmla="*/ 189 h 192"/>
                    <a:gd name="T22" fmla="*/ 714 w 1056"/>
                    <a:gd name="T23" fmla="*/ 183 h 192"/>
                    <a:gd name="T24" fmla="*/ 768 w 1056"/>
                    <a:gd name="T25" fmla="*/ 174 h 192"/>
                    <a:gd name="T26" fmla="*/ 888 w 1056"/>
                    <a:gd name="T27" fmla="*/ 147 h 192"/>
                    <a:gd name="T28" fmla="*/ 975 w 1056"/>
                    <a:gd name="T29" fmla="*/ 114 h 192"/>
                    <a:gd name="T30" fmla="*/ 1002 w 1056"/>
                    <a:gd name="T31" fmla="*/ 96 h 192"/>
                    <a:gd name="T32" fmla="*/ 1044 w 1056"/>
                    <a:gd name="T33" fmla="*/ 60 h 192"/>
                    <a:gd name="T34" fmla="*/ 1056 w 1056"/>
                    <a:gd name="T35" fmla="*/ 36 h 192"/>
                    <a:gd name="T36" fmla="*/ 1056 w 1056"/>
                    <a:gd name="T37" fmla="*/ 1 h 192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056"/>
                    <a:gd name="T58" fmla="*/ 0 h 192"/>
                    <a:gd name="T59" fmla="*/ 1056 w 1056"/>
                    <a:gd name="T60" fmla="*/ 192 h 192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056" h="192">
                      <a:moveTo>
                        <a:pt x="0" y="0"/>
                      </a:moveTo>
                      <a:lnTo>
                        <a:pt x="0" y="36"/>
                      </a:lnTo>
                      <a:lnTo>
                        <a:pt x="12" y="60"/>
                      </a:lnTo>
                      <a:lnTo>
                        <a:pt x="36" y="90"/>
                      </a:lnTo>
                      <a:lnTo>
                        <a:pt x="51" y="96"/>
                      </a:lnTo>
                      <a:lnTo>
                        <a:pt x="99" y="123"/>
                      </a:lnTo>
                      <a:lnTo>
                        <a:pt x="174" y="150"/>
                      </a:lnTo>
                      <a:lnTo>
                        <a:pt x="312" y="177"/>
                      </a:lnTo>
                      <a:lnTo>
                        <a:pt x="408" y="186"/>
                      </a:lnTo>
                      <a:lnTo>
                        <a:pt x="513" y="192"/>
                      </a:lnTo>
                      <a:lnTo>
                        <a:pt x="615" y="189"/>
                      </a:lnTo>
                      <a:lnTo>
                        <a:pt x="714" y="183"/>
                      </a:lnTo>
                      <a:lnTo>
                        <a:pt x="768" y="174"/>
                      </a:lnTo>
                      <a:lnTo>
                        <a:pt x="888" y="147"/>
                      </a:lnTo>
                      <a:lnTo>
                        <a:pt x="975" y="114"/>
                      </a:lnTo>
                      <a:lnTo>
                        <a:pt x="1002" y="96"/>
                      </a:lnTo>
                      <a:lnTo>
                        <a:pt x="1044" y="60"/>
                      </a:lnTo>
                      <a:lnTo>
                        <a:pt x="1056" y="36"/>
                      </a:lnTo>
                      <a:lnTo>
                        <a:pt x="1056" y="1"/>
                      </a:lnTo>
                    </a:path>
                  </a:pathLst>
                </a:custGeom>
                <a:solidFill>
                  <a:srgbClr val="FFCC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153618" name="Line 23"/>
              <p:cNvSpPr>
                <a:spLocks noChangeShapeType="1"/>
              </p:cNvSpPr>
              <p:nvPr/>
            </p:nvSpPr>
            <p:spPr bwMode="auto">
              <a:xfrm>
                <a:off x="1056" y="192"/>
                <a:ext cx="0" cy="12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53619" name="Line 24"/>
              <p:cNvSpPr>
                <a:spLocks noChangeShapeType="1"/>
              </p:cNvSpPr>
              <p:nvPr/>
            </p:nvSpPr>
            <p:spPr bwMode="auto">
              <a:xfrm>
                <a:off x="0" y="192"/>
                <a:ext cx="0" cy="12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53620" name="Freeform 25"/>
            <p:cNvSpPr/>
            <p:nvPr/>
          </p:nvSpPr>
          <p:spPr bwMode="auto">
            <a:xfrm>
              <a:off x="0" y="192"/>
              <a:ext cx="1056" cy="1390"/>
            </a:xfrm>
            <a:custGeom>
              <a:avLst/>
              <a:gdLst>
                <a:gd name="T0" fmla="*/ 0 w 1056"/>
                <a:gd name="T1" fmla="*/ 0 h 1390"/>
                <a:gd name="T2" fmla="*/ 0 w 1056"/>
                <a:gd name="T3" fmla="*/ 1200 h 1390"/>
                <a:gd name="T4" fmla="*/ 20 w 1056"/>
                <a:gd name="T5" fmla="*/ 1248 h 1390"/>
                <a:gd name="T6" fmla="*/ 58 w 1056"/>
                <a:gd name="T7" fmla="*/ 1292 h 1390"/>
                <a:gd name="T8" fmla="*/ 112 w 1056"/>
                <a:gd name="T9" fmla="*/ 1322 h 1390"/>
                <a:gd name="T10" fmla="*/ 182 w 1056"/>
                <a:gd name="T11" fmla="*/ 1348 h 1390"/>
                <a:gd name="T12" fmla="*/ 256 w 1056"/>
                <a:gd name="T13" fmla="*/ 1366 h 1390"/>
                <a:gd name="T14" fmla="*/ 340 w 1056"/>
                <a:gd name="T15" fmla="*/ 1380 h 1390"/>
                <a:gd name="T16" fmla="*/ 418 w 1056"/>
                <a:gd name="T17" fmla="*/ 1388 h 1390"/>
                <a:gd name="T18" fmla="*/ 502 w 1056"/>
                <a:gd name="T19" fmla="*/ 1388 h 1390"/>
                <a:gd name="T20" fmla="*/ 574 w 1056"/>
                <a:gd name="T21" fmla="*/ 1390 h 1390"/>
                <a:gd name="T22" fmla="*/ 654 w 1056"/>
                <a:gd name="T23" fmla="*/ 1384 h 1390"/>
                <a:gd name="T24" fmla="*/ 742 w 1056"/>
                <a:gd name="T25" fmla="*/ 1376 h 1390"/>
                <a:gd name="T26" fmla="*/ 828 w 1056"/>
                <a:gd name="T27" fmla="*/ 1358 h 1390"/>
                <a:gd name="T28" fmla="*/ 900 w 1056"/>
                <a:gd name="T29" fmla="*/ 1338 h 1390"/>
                <a:gd name="T30" fmla="*/ 966 w 1056"/>
                <a:gd name="T31" fmla="*/ 1310 h 1390"/>
                <a:gd name="T32" fmla="*/ 998 w 1056"/>
                <a:gd name="T33" fmla="*/ 1286 h 1390"/>
                <a:gd name="T34" fmla="*/ 1022 w 1056"/>
                <a:gd name="T35" fmla="*/ 1264 h 1390"/>
                <a:gd name="T36" fmla="*/ 1048 w 1056"/>
                <a:gd name="T37" fmla="*/ 1234 h 1390"/>
                <a:gd name="T38" fmla="*/ 1056 w 1056"/>
                <a:gd name="T39" fmla="*/ 1200 h 1390"/>
                <a:gd name="T40" fmla="*/ 1056 w 1056"/>
                <a:gd name="T41" fmla="*/ 0 h 1390"/>
                <a:gd name="T42" fmla="*/ 1044 w 1056"/>
                <a:gd name="T43" fmla="*/ 42 h 1390"/>
                <a:gd name="T44" fmla="*/ 1026 w 1056"/>
                <a:gd name="T45" fmla="*/ 62 h 1390"/>
                <a:gd name="T46" fmla="*/ 1010 w 1056"/>
                <a:gd name="T47" fmla="*/ 84 h 1390"/>
                <a:gd name="T48" fmla="*/ 972 w 1056"/>
                <a:gd name="T49" fmla="*/ 110 h 1390"/>
                <a:gd name="T50" fmla="*/ 900 w 1056"/>
                <a:gd name="T51" fmla="*/ 140 h 1390"/>
                <a:gd name="T52" fmla="*/ 824 w 1056"/>
                <a:gd name="T53" fmla="*/ 160 h 1390"/>
                <a:gd name="T54" fmla="*/ 746 w 1056"/>
                <a:gd name="T55" fmla="*/ 180 h 1390"/>
                <a:gd name="T56" fmla="*/ 662 w 1056"/>
                <a:gd name="T57" fmla="*/ 188 h 1390"/>
                <a:gd name="T58" fmla="*/ 582 w 1056"/>
                <a:gd name="T59" fmla="*/ 192 h 1390"/>
                <a:gd name="T60" fmla="*/ 508 w 1056"/>
                <a:gd name="T61" fmla="*/ 192 h 1390"/>
                <a:gd name="T62" fmla="*/ 508 w 1056"/>
                <a:gd name="T63" fmla="*/ 188 h 1390"/>
                <a:gd name="T64" fmla="*/ 430 w 1056"/>
                <a:gd name="T65" fmla="*/ 192 h 1390"/>
                <a:gd name="T66" fmla="*/ 342 w 1056"/>
                <a:gd name="T67" fmla="*/ 184 h 1390"/>
                <a:gd name="T68" fmla="*/ 202 w 1056"/>
                <a:gd name="T69" fmla="*/ 158 h 1390"/>
                <a:gd name="T70" fmla="*/ 120 w 1056"/>
                <a:gd name="T71" fmla="*/ 130 h 1390"/>
                <a:gd name="T72" fmla="*/ 62 w 1056"/>
                <a:gd name="T73" fmla="*/ 98 h 1390"/>
                <a:gd name="T74" fmla="*/ 36 w 1056"/>
                <a:gd name="T75" fmla="*/ 80 h 1390"/>
                <a:gd name="T76" fmla="*/ 18 w 1056"/>
                <a:gd name="T77" fmla="*/ 50 h 1390"/>
                <a:gd name="T78" fmla="*/ 0 w 1056"/>
                <a:gd name="T79" fmla="*/ 0 h 139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056"/>
                <a:gd name="T121" fmla="*/ 0 h 1390"/>
                <a:gd name="T122" fmla="*/ 1056 w 1056"/>
                <a:gd name="T123" fmla="*/ 1390 h 139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056" h="1390">
                  <a:moveTo>
                    <a:pt x="0" y="0"/>
                  </a:moveTo>
                  <a:lnTo>
                    <a:pt x="0" y="1200"/>
                  </a:lnTo>
                  <a:lnTo>
                    <a:pt x="20" y="1248"/>
                  </a:lnTo>
                  <a:lnTo>
                    <a:pt x="58" y="1292"/>
                  </a:lnTo>
                  <a:lnTo>
                    <a:pt x="112" y="1322"/>
                  </a:lnTo>
                  <a:lnTo>
                    <a:pt x="182" y="1348"/>
                  </a:lnTo>
                  <a:lnTo>
                    <a:pt x="256" y="1366"/>
                  </a:lnTo>
                  <a:lnTo>
                    <a:pt x="340" y="1380"/>
                  </a:lnTo>
                  <a:lnTo>
                    <a:pt x="418" y="1388"/>
                  </a:lnTo>
                  <a:lnTo>
                    <a:pt x="502" y="1388"/>
                  </a:lnTo>
                  <a:lnTo>
                    <a:pt x="574" y="1390"/>
                  </a:lnTo>
                  <a:lnTo>
                    <a:pt x="654" y="1384"/>
                  </a:lnTo>
                  <a:lnTo>
                    <a:pt x="742" y="1376"/>
                  </a:lnTo>
                  <a:lnTo>
                    <a:pt x="828" y="1358"/>
                  </a:lnTo>
                  <a:lnTo>
                    <a:pt x="900" y="1338"/>
                  </a:lnTo>
                  <a:lnTo>
                    <a:pt x="966" y="1310"/>
                  </a:lnTo>
                  <a:lnTo>
                    <a:pt x="998" y="1286"/>
                  </a:lnTo>
                  <a:lnTo>
                    <a:pt x="1022" y="1264"/>
                  </a:lnTo>
                  <a:lnTo>
                    <a:pt x="1048" y="1234"/>
                  </a:lnTo>
                  <a:lnTo>
                    <a:pt x="1056" y="1200"/>
                  </a:lnTo>
                  <a:lnTo>
                    <a:pt x="1056" y="0"/>
                  </a:lnTo>
                  <a:lnTo>
                    <a:pt x="1044" y="42"/>
                  </a:lnTo>
                  <a:lnTo>
                    <a:pt x="1026" y="62"/>
                  </a:lnTo>
                  <a:lnTo>
                    <a:pt x="1010" y="84"/>
                  </a:lnTo>
                  <a:lnTo>
                    <a:pt x="972" y="110"/>
                  </a:lnTo>
                  <a:lnTo>
                    <a:pt x="900" y="140"/>
                  </a:lnTo>
                  <a:lnTo>
                    <a:pt x="824" y="160"/>
                  </a:lnTo>
                  <a:lnTo>
                    <a:pt x="746" y="180"/>
                  </a:lnTo>
                  <a:lnTo>
                    <a:pt x="662" y="188"/>
                  </a:lnTo>
                  <a:lnTo>
                    <a:pt x="582" y="192"/>
                  </a:lnTo>
                  <a:lnTo>
                    <a:pt x="508" y="192"/>
                  </a:lnTo>
                  <a:lnTo>
                    <a:pt x="508" y="188"/>
                  </a:lnTo>
                  <a:lnTo>
                    <a:pt x="430" y="192"/>
                  </a:lnTo>
                  <a:lnTo>
                    <a:pt x="342" y="184"/>
                  </a:lnTo>
                  <a:lnTo>
                    <a:pt x="202" y="158"/>
                  </a:lnTo>
                  <a:lnTo>
                    <a:pt x="120" y="130"/>
                  </a:lnTo>
                  <a:lnTo>
                    <a:pt x="62" y="98"/>
                  </a:lnTo>
                  <a:lnTo>
                    <a:pt x="36" y="80"/>
                  </a:lnTo>
                  <a:lnTo>
                    <a:pt x="18" y="5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CCCCFF"/>
                </a:gs>
                <a:gs pos="100000">
                  <a:srgbClr val="666699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53621" name="Oval 26"/>
            <p:cNvSpPr>
              <a:spLocks noChangeArrowheads="1"/>
            </p:cNvSpPr>
            <p:nvPr/>
          </p:nvSpPr>
          <p:spPr bwMode="auto">
            <a:xfrm>
              <a:off x="96" y="48"/>
              <a:ext cx="864" cy="288"/>
            </a:xfrm>
            <a:prstGeom prst="ellipse">
              <a:avLst/>
            </a:prstGeom>
            <a:solidFill>
              <a:srgbClr val="FFCC99"/>
            </a:solidFill>
            <a:ln w="38100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53622" name="Oval 27"/>
            <p:cNvSpPr>
              <a:spLocks noChangeArrowheads="1"/>
            </p:cNvSpPr>
            <p:nvPr/>
          </p:nvSpPr>
          <p:spPr bwMode="auto">
            <a:xfrm>
              <a:off x="384" y="144"/>
              <a:ext cx="288" cy="96"/>
            </a:xfrm>
            <a:prstGeom prst="ellipse">
              <a:avLst/>
            </a:prstGeom>
            <a:solidFill>
              <a:srgbClr val="FFCC99"/>
            </a:solidFill>
            <a:ln w="38100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53623" name="Freeform 28"/>
            <p:cNvSpPr/>
            <p:nvPr/>
          </p:nvSpPr>
          <p:spPr bwMode="auto">
            <a:xfrm>
              <a:off x="0" y="288"/>
              <a:ext cx="1056" cy="219"/>
            </a:xfrm>
            <a:custGeom>
              <a:avLst/>
              <a:gdLst>
                <a:gd name="T0" fmla="*/ 0 w 1056"/>
                <a:gd name="T1" fmla="*/ 0 h 192"/>
                <a:gd name="T2" fmla="*/ 0 w 1056"/>
                <a:gd name="T3" fmla="*/ 36 h 192"/>
                <a:gd name="T4" fmla="*/ 12 w 1056"/>
                <a:gd name="T5" fmla="*/ 60 h 192"/>
                <a:gd name="T6" fmla="*/ 36 w 1056"/>
                <a:gd name="T7" fmla="*/ 90 h 192"/>
                <a:gd name="T8" fmla="*/ 51 w 1056"/>
                <a:gd name="T9" fmla="*/ 96 h 192"/>
                <a:gd name="T10" fmla="*/ 99 w 1056"/>
                <a:gd name="T11" fmla="*/ 123 h 192"/>
                <a:gd name="T12" fmla="*/ 174 w 1056"/>
                <a:gd name="T13" fmla="*/ 150 h 192"/>
                <a:gd name="T14" fmla="*/ 312 w 1056"/>
                <a:gd name="T15" fmla="*/ 177 h 192"/>
                <a:gd name="T16" fmla="*/ 408 w 1056"/>
                <a:gd name="T17" fmla="*/ 186 h 192"/>
                <a:gd name="T18" fmla="*/ 513 w 1056"/>
                <a:gd name="T19" fmla="*/ 192 h 192"/>
                <a:gd name="T20" fmla="*/ 615 w 1056"/>
                <a:gd name="T21" fmla="*/ 189 h 192"/>
                <a:gd name="T22" fmla="*/ 714 w 1056"/>
                <a:gd name="T23" fmla="*/ 183 h 192"/>
                <a:gd name="T24" fmla="*/ 768 w 1056"/>
                <a:gd name="T25" fmla="*/ 174 h 192"/>
                <a:gd name="T26" fmla="*/ 888 w 1056"/>
                <a:gd name="T27" fmla="*/ 147 h 192"/>
                <a:gd name="T28" fmla="*/ 975 w 1056"/>
                <a:gd name="T29" fmla="*/ 114 h 192"/>
                <a:gd name="T30" fmla="*/ 1002 w 1056"/>
                <a:gd name="T31" fmla="*/ 96 h 192"/>
                <a:gd name="T32" fmla="*/ 1044 w 1056"/>
                <a:gd name="T33" fmla="*/ 60 h 192"/>
                <a:gd name="T34" fmla="*/ 1056 w 1056"/>
                <a:gd name="T35" fmla="*/ 36 h 192"/>
                <a:gd name="T36" fmla="*/ 1056 w 1056"/>
                <a:gd name="T37" fmla="*/ 1 h 19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56"/>
                <a:gd name="T58" fmla="*/ 0 h 192"/>
                <a:gd name="T59" fmla="*/ 1056 w 1056"/>
                <a:gd name="T60" fmla="*/ 192 h 19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56" h="192">
                  <a:moveTo>
                    <a:pt x="0" y="0"/>
                  </a:moveTo>
                  <a:lnTo>
                    <a:pt x="0" y="36"/>
                  </a:lnTo>
                  <a:lnTo>
                    <a:pt x="12" y="60"/>
                  </a:lnTo>
                  <a:lnTo>
                    <a:pt x="36" y="90"/>
                  </a:lnTo>
                  <a:lnTo>
                    <a:pt x="51" y="96"/>
                  </a:lnTo>
                  <a:lnTo>
                    <a:pt x="99" y="123"/>
                  </a:lnTo>
                  <a:lnTo>
                    <a:pt x="174" y="150"/>
                  </a:lnTo>
                  <a:lnTo>
                    <a:pt x="312" y="177"/>
                  </a:lnTo>
                  <a:lnTo>
                    <a:pt x="408" y="186"/>
                  </a:lnTo>
                  <a:lnTo>
                    <a:pt x="513" y="192"/>
                  </a:lnTo>
                  <a:lnTo>
                    <a:pt x="615" y="189"/>
                  </a:lnTo>
                  <a:lnTo>
                    <a:pt x="714" y="183"/>
                  </a:lnTo>
                  <a:lnTo>
                    <a:pt x="768" y="174"/>
                  </a:lnTo>
                  <a:lnTo>
                    <a:pt x="888" y="147"/>
                  </a:lnTo>
                  <a:lnTo>
                    <a:pt x="975" y="114"/>
                  </a:lnTo>
                  <a:lnTo>
                    <a:pt x="1002" y="96"/>
                  </a:lnTo>
                  <a:lnTo>
                    <a:pt x="1044" y="60"/>
                  </a:lnTo>
                  <a:lnTo>
                    <a:pt x="1056" y="36"/>
                  </a:lnTo>
                  <a:lnTo>
                    <a:pt x="1056" y="1"/>
                  </a:lnTo>
                </a:path>
              </a:pathLst>
            </a:custGeom>
            <a:noFill/>
            <a:ln w="38100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53624" name="Freeform 29"/>
            <p:cNvSpPr/>
            <p:nvPr/>
          </p:nvSpPr>
          <p:spPr bwMode="auto">
            <a:xfrm>
              <a:off x="0" y="384"/>
              <a:ext cx="1056" cy="219"/>
            </a:xfrm>
            <a:custGeom>
              <a:avLst/>
              <a:gdLst>
                <a:gd name="T0" fmla="*/ 0 w 1056"/>
                <a:gd name="T1" fmla="*/ 0 h 192"/>
                <a:gd name="T2" fmla="*/ 0 w 1056"/>
                <a:gd name="T3" fmla="*/ 36 h 192"/>
                <a:gd name="T4" fmla="*/ 12 w 1056"/>
                <a:gd name="T5" fmla="*/ 60 h 192"/>
                <a:gd name="T6" fmla="*/ 36 w 1056"/>
                <a:gd name="T7" fmla="*/ 90 h 192"/>
                <a:gd name="T8" fmla="*/ 51 w 1056"/>
                <a:gd name="T9" fmla="*/ 96 h 192"/>
                <a:gd name="T10" fmla="*/ 99 w 1056"/>
                <a:gd name="T11" fmla="*/ 123 h 192"/>
                <a:gd name="T12" fmla="*/ 174 w 1056"/>
                <a:gd name="T13" fmla="*/ 150 h 192"/>
                <a:gd name="T14" fmla="*/ 312 w 1056"/>
                <a:gd name="T15" fmla="*/ 177 h 192"/>
                <a:gd name="T16" fmla="*/ 408 w 1056"/>
                <a:gd name="T17" fmla="*/ 186 h 192"/>
                <a:gd name="T18" fmla="*/ 513 w 1056"/>
                <a:gd name="T19" fmla="*/ 192 h 192"/>
                <a:gd name="T20" fmla="*/ 615 w 1056"/>
                <a:gd name="T21" fmla="*/ 189 h 192"/>
                <a:gd name="T22" fmla="*/ 714 w 1056"/>
                <a:gd name="T23" fmla="*/ 183 h 192"/>
                <a:gd name="T24" fmla="*/ 768 w 1056"/>
                <a:gd name="T25" fmla="*/ 174 h 192"/>
                <a:gd name="T26" fmla="*/ 888 w 1056"/>
                <a:gd name="T27" fmla="*/ 147 h 192"/>
                <a:gd name="T28" fmla="*/ 975 w 1056"/>
                <a:gd name="T29" fmla="*/ 114 h 192"/>
                <a:gd name="T30" fmla="*/ 1002 w 1056"/>
                <a:gd name="T31" fmla="*/ 96 h 192"/>
                <a:gd name="T32" fmla="*/ 1044 w 1056"/>
                <a:gd name="T33" fmla="*/ 60 h 192"/>
                <a:gd name="T34" fmla="*/ 1056 w 1056"/>
                <a:gd name="T35" fmla="*/ 36 h 192"/>
                <a:gd name="T36" fmla="*/ 1056 w 1056"/>
                <a:gd name="T37" fmla="*/ 1 h 19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56"/>
                <a:gd name="T58" fmla="*/ 0 h 192"/>
                <a:gd name="T59" fmla="*/ 1056 w 1056"/>
                <a:gd name="T60" fmla="*/ 192 h 19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56" h="192">
                  <a:moveTo>
                    <a:pt x="0" y="0"/>
                  </a:moveTo>
                  <a:lnTo>
                    <a:pt x="0" y="36"/>
                  </a:lnTo>
                  <a:lnTo>
                    <a:pt x="12" y="60"/>
                  </a:lnTo>
                  <a:lnTo>
                    <a:pt x="36" y="90"/>
                  </a:lnTo>
                  <a:lnTo>
                    <a:pt x="51" y="96"/>
                  </a:lnTo>
                  <a:lnTo>
                    <a:pt x="99" y="123"/>
                  </a:lnTo>
                  <a:lnTo>
                    <a:pt x="174" y="150"/>
                  </a:lnTo>
                  <a:lnTo>
                    <a:pt x="312" y="177"/>
                  </a:lnTo>
                  <a:lnTo>
                    <a:pt x="408" y="186"/>
                  </a:lnTo>
                  <a:lnTo>
                    <a:pt x="513" y="192"/>
                  </a:lnTo>
                  <a:lnTo>
                    <a:pt x="615" y="189"/>
                  </a:lnTo>
                  <a:lnTo>
                    <a:pt x="714" y="183"/>
                  </a:lnTo>
                  <a:lnTo>
                    <a:pt x="768" y="174"/>
                  </a:lnTo>
                  <a:lnTo>
                    <a:pt x="888" y="147"/>
                  </a:lnTo>
                  <a:lnTo>
                    <a:pt x="975" y="114"/>
                  </a:lnTo>
                  <a:lnTo>
                    <a:pt x="1002" y="96"/>
                  </a:lnTo>
                  <a:lnTo>
                    <a:pt x="1044" y="60"/>
                  </a:lnTo>
                  <a:lnTo>
                    <a:pt x="1056" y="36"/>
                  </a:lnTo>
                  <a:lnTo>
                    <a:pt x="1056" y="1"/>
                  </a:lnTo>
                </a:path>
              </a:pathLst>
            </a:custGeom>
            <a:noFill/>
            <a:ln w="38100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53625" name="Freeform 30"/>
            <p:cNvSpPr/>
            <p:nvPr/>
          </p:nvSpPr>
          <p:spPr bwMode="auto">
            <a:xfrm>
              <a:off x="0" y="1248"/>
              <a:ext cx="1056" cy="219"/>
            </a:xfrm>
            <a:custGeom>
              <a:avLst/>
              <a:gdLst>
                <a:gd name="T0" fmla="*/ 0 w 1056"/>
                <a:gd name="T1" fmla="*/ 0 h 192"/>
                <a:gd name="T2" fmla="*/ 0 w 1056"/>
                <a:gd name="T3" fmla="*/ 36 h 192"/>
                <a:gd name="T4" fmla="*/ 12 w 1056"/>
                <a:gd name="T5" fmla="*/ 60 h 192"/>
                <a:gd name="T6" fmla="*/ 36 w 1056"/>
                <a:gd name="T7" fmla="*/ 90 h 192"/>
                <a:gd name="T8" fmla="*/ 51 w 1056"/>
                <a:gd name="T9" fmla="*/ 96 h 192"/>
                <a:gd name="T10" fmla="*/ 99 w 1056"/>
                <a:gd name="T11" fmla="*/ 123 h 192"/>
                <a:gd name="T12" fmla="*/ 174 w 1056"/>
                <a:gd name="T13" fmla="*/ 150 h 192"/>
                <a:gd name="T14" fmla="*/ 312 w 1056"/>
                <a:gd name="T15" fmla="*/ 177 h 192"/>
                <a:gd name="T16" fmla="*/ 408 w 1056"/>
                <a:gd name="T17" fmla="*/ 186 h 192"/>
                <a:gd name="T18" fmla="*/ 513 w 1056"/>
                <a:gd name="T19" fmla="*/ 192 h 192"/>
                <a:gd name="T20" fmla="*/ 615 w 1056"/>
                <a:gd name="T21" fmla="*/ 189 h 192"/>
                <a:gd name="T22" fmla="*/ 714 w 1056"/>
                <a:gd name="T23" fmla="*/ 183 h 192"/>
                <a:gd name="T24" fmla="*/ 768 w 1056"/>
                <a:gd name="T25" fmla="*/ 174 h 192"/>
                <a:gd name="T26" fmla="*/ 888 w 1056"/>
                <a:gd name="T27" fmla="*/ 147 h 192"/>
                <a:gd name="T28" fmla="*/ 975 w 1056"/>
                <a:gd name="T29" fmla="*/ 114 h 192"/>
                <a:gd name="T30" fmla="*/ 1002 w 1056"/>
                <a:gd name="T31" fmla="*/ 96 h 192"/>
                <a:gd name="T32" fmla="*/ 1044 w 1056"/>
                <a:gd name="T33" fmla="*/ 60 h 192"/>
                <a:gd name="T34" fmla="*/ 1056 w 1056"/>
                <a:gd name="T35" fmla="*/ 36 h 192"/>
                <a:gd name="T36" fmla="*/ 1056 w 1056"/>
                <a:gd name="T37" fmla="*/ 1 h 19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56"/>
                <a:gd name="T58" fmla="*/ 0 h 192"/>
                <a:gd name="T59" fmla="*/ 1056 w 1056"/>
                <a:gd name="T60" fmla="*/ 192 h 19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56" h="192">
                  <a:moveTo>
                    <a:pt x="0" y="0"/>
                  </a:moveTo>
                  <a:lnTo>
                    <a:pt x="0" y="36"/>
                  </a:lnTo>
                  <a:lnTo>
                    <a:pt x="12" y="60"/>
                  </a:lnTo>
                  <a:lnTo>
                    <a:pt x="36" y="90"/>
                  </a:lnTo>
                  <a:lnTo>
                    <a:pt x="51" y="96"/>
                  </a:lnTo>
                  <a:lnTo>
                    <a:pt x="99" y="123"/>
                  </a:lnTo>
                  <a:lnTo>
                    <a:pt x="174" y="150"/>
                  </a:lnTo>
                  <a:lnTo>
                    <a:pt x="312" y="177"/>
                  </a:lnTo>
                  <a:lnTo>
                    <a:pt x="408" y="186"/>
                  </a:lnTo>
                  <a:lnTo>
                    <a:pt x="513" y="192"/>
                  </a:lnTo>
                  <a:lnTo>
                    <a:pt x="615" y="189"/>
                  </a:lnTo>
                  <a:lnTo>
                    <a:pt x="714" y="183"/>
                  </a:lnTo>
                  <a:lnTo>
                    <a:pt x="768" y="174"/>
                  </a:lnTo>
                  <a:lnTo>
                    <a:pt x="888" y="147"/>
                  </a:lnTo>
                  <a:lnTo>
                    <a:pt x="975" y="114"/>
                  </a:lnTo>
                  <a:lnTo>
                    <a:pt x="1002" y="96"/>
                  </a:lnTo>
                  <a:lnTo>
                    <a:pt x="1044" y="60"/>
                  </a:lnTo>
                  <a:lnTo>
                    <a:pt x="1056" y="36"/>
                  </a:lnTo>
                  <a:lnTo>
                    <a:pt x="1056" y="1"/>
                  </a:lnTo>
                </a:path>
              </a:pathLst>
            </a:custGeom>
            <a:noFill/>
            <a:ln w="38100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53626" name="Freeform 31"/>
            <p:cNvSpPr/>
            <p:nvPr/>
          </p:nvSpPr>
          <p:spPr bwMode="auto">
            <a:xfrm>
              <a:off x="0" y="1296"/>
              <a:ext cx="1056" cy="219"/>
            </a:xfrm>
            <a:custGeom>
              <a:avLst/>
              <a:gdLst>
                <a:gd name="T0" fmla="*/ 0 w 1056"/>
                <a:gd name="T1" fmla="*/ 0 h 192"/>
                <a:gd name="T2" fmla="*/ 0 w 1056"/>
                <a:gd name="T3" fmla="*/ 36 h 192"/>
                <a:gd name="T4" fmla="*/ 12 w 1056"/>
                <a:gd name="T5" fmla="*/ 60 h 192"/>
                <a:gd name="T6" fmla="*/ 36 w 1056"/>
                <a:gd name="T7" fmla="*/ 90 h 192"/>
                <a:gd name="T8" fmla="*/ 51 w 1056"/>
                <a:gd name="T9" fmla="*/ 96 h 192"/>
                <a:gd name="T10" fmla="*/ 99 w 1056"/>
                <a:gd name="T11" fmla="*/ 123 h 192"/>
                <a:gd name="T12" fmla="*/ 174 w 1056"/>
                <a:gd name="T13" fmla="*/ 150 h 192"/>
                <a:gd name="T14" fmla="*/ 312 w 1056"/>
                <a:gd name="T15" fmla="*/ 177 h 192"/>
                <a:gd name="T16" fmla="*/ 408 w 1056"/>
                <a:gd name="T17" fmla="*/ 186 h 192"/>
                <a:gd name="T18" fmla="*/ 513 w 1056"/>
                <a:gd name="T19" fmla="*/ 192 h 192"/>
                <a:gd name="T20" fmla="*/ 615 w 1056"/>
                <a:gd name="T21" fmla="*/ 189 h 192"/>
                <a:gd name="T22" fmla="*/ 714 w 1056"/>
                <a:gd name="T23" fmla="*/ 183 h 192"/>
                <a:gd name="T24" fmla="*/ 768 w 1056"/>
                <a:gd name="T25" fmla="*/ 174 h 192"/>
                <a:gd name="T26" fmla="*/ 888 w 1056"/>
                <a:gd name="T27" fmla="*/ 147 h 192"/>
                <a:gd name="T28" fmla="*/ 975 w 1056"/>
                <a:gd name="T29" fmla="*/ 114 h 192"/>
                <a:gd name="T30" fmla="*/ 1002 w 1056"/>
                <a:gd name="T31" fmla="*/ 96 h 192"/>
                <a:gd name="T32" fmla="*/ 1044 w 1056"/>
                <a:gd name="T33" fmla="*/ 60 h 192"/>
                <a:gd name="T34" fmla="*/ 1056 w 1056"/>
                <a:gd name="T35" fmla="*/ 36 h 192"/>
                <a:gd name="T36" fmla="*/ 1056 w 1056"/>
                <a:gd name="T37" fmla="*/ 1 h 19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56"/>
                <a:gd name="T58" fmla="*/ 0 h 192"/>
                <a:gd name="T59" fmla="*/ 1056 w 1056"/>
                <a:gd name="T60" fmla="*/ 192 h 19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56" h="192">
                  <a:moveTo>
                    <a:pt x="0" y="0"/>
                  </a:moveTo>
                  <a:lnTo>
                    <a:pt x="0" y="36"/>
                  </a:lnTo>
                  <a:lnTo>
                    <a:pt x="12" y="60"/>
                  </a:lnTo>
                  <a:lnTo>
                    <a:pt x="36" y="90"/>
                  </a:lnTo>
                  <a:lnTo>
                    <a:pt x="51" y="96"/>
                  </a:lnTo>
                  <a:lnTo>
                    <a:pt x="99" y="123"/>
                  </a:lnTo>
                  <a:lnTo>
                    <a:pt x="174" y="150"/>
                  </a:lnTo>
                  <a:lnTo>
                    <a:pt x="312" y="177"/>
                  </a:lnTo>
                  <a:lnTo>
                    <a:pt x="408" y="186"/>
                  </a:lnTo>
                  <a:lnTo>
                    <a:pt x="513" y="192"/>
                  </a:lnTo>
                  <a:lnTo>
                    <a:pt x="615" y="189"/>
                  </a:lnTo>
                  <a:lnTo>
                    <a:pt x="714" y="183"/>
                  </a:lnTo>
                  <a:lnTo>
                    <a:pt x="768" y="174"/>
                  </a:lnTo>
                  <a:lnTo>
                    <a:pt x="888" y="147"/>
                  </a:lnTo>
                  <a:lnTo>
                    <a:pt x="975" y="114"/>
                  </a:lnTo>
                  <a:lnTo>
                    <a:pt x="1002" y="96"/>
                  </a:lnTo>
                  <a:lnTo>
                    <a:pt x="1044" y="60"/>
                  </a:lnTo>
                  <a:lnTo>
                    <a:pt x="1056" y="36"/>
                  </a:lnTo>
                  <a:lnTo>
                    <a:pt x="1056" y="1"/>
                  </a:lnTo>
                </a:path>
              </a:pathLst>
            </a:custGeom>
            <a:noFill/>
            <a:ln w="38100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53627" name="Freeform 32"/>
            <p:cNvSpPr/>
            <p:nvPr/>
          </p:nvSpPr>
          <p:spPr bwMode="auto">
            <a:xfrm>
              <a:off x="168" y="832"/>
              <a:ext cx="632" cy="264"/>
            </a:xfrm>
            <a:custGeom>
              <a:avLst/>
              <a:gdLst>
                <a:gd name="T0" fmla="*/ 40 w 632"/>
                <a:gd name="T1" fmla="*/ 80 h 264"/>
                <a:gd name="T2" fmla="*/ 136 w 632"/>
                <a:gd name="T3" fmla="*/ 40 h 264"/>
                <a:gd name="T4" fmla="*/ 416 w 632"/>
                <a:gd name="T5" fmla="*/ 80 h 264"/>
                <a:gd name="T6" fmla="*/ 512 w 632"/>
                <a:gd name="T7" fmla="*/ 64 h 264"/>
                <a:gd name="T8" fmla="*/ 584 w 632"/>
                <a:gd name="T9" fmla="*/ 24 h 264"/>
                <a:gd name="T10" fmla="*/ 608 w 632"/>
                <a:gd name="T11" fmla="*/ 0 h 264"/>
                <a:gd name="T12" fmla="*/ 600 w 632"/>
                <a:gd name="T13" fmla="*/ 72 h 264"/>
                <a:gd name="T14" fmla="*/ 592 w 632"/>
                <a:gd name="T15" fmla="*/ 136 h 264"/>
                <a:gd name="T16" fmla="*/ 584 w 632"/>
                <a:gd name="T17" fmla="*/ 248 h 264"/>
                <a:gd name="T18" fmla="*/ 536 w 632"/>
                <a:gd name="T19" fmla="*/ 216 h 264"/>
                <a:gd name="T20" fmla="*/ 448 w 632"/>
                <a:gd name="T21" fmla="*/ 176 h 264"/>
                <a:gd name="T22" fmla="*/ 280 w 632"/>
                <a:gd name="T23" fmla="*/ 232 h 264"/>
                <a:gd name="T24" fmla="*/ 24 w 632"/>
                <a:gd name="T25" fmla="*/ 192 h 264"/>
                <a:gd name="T26" fmla="*/ 40 w 632"/>
                <a:gd name="T27" fmla="*/ 80 h 26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32"/>
                <a:gd name="T43" fmla="*/ 0 h 264"/>
                <a:gd name="T44" fmla="*/ 632 w 632"/>
                <a:gd name="T45" fmla="*/ 264 h 26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32" h="264">
                  <a:moveTo>
                    <a:pt x="40" y="80"/>
                  </a:moveTo>
                  <a:cubicBezTo>
                    <a:pt x="101" y="39"/>
                    <a:pt x="69" y="51"/>
                    <a:pt x="136" y="40"/>
                  </a:cubicBezTo>
                  <a:cubicBezTo>
                    <a:pt x="233" y="45"/>
                    <a:pt x="324" y="49"/>
                    <a:pt x="416" y="80"/>
                  </a:cubicBezTo>
                  <a:cubicBezTo>
                    <a:pt x="429" y="79"/>
                    <a:pt x="489" y="77"/>
                    <a:pt x="512" y="64"/>
                  </a:cubicBezTo>
                  <a:cubicBezTo>
                    <a:pt x="595" y="18"/>
                    <a:pt x="530" y="42"/>
                    <a:pt x="584" y="24"/>
                  </a:cubicBezTo>
                  <a:cubicBezTo>
                    <a:pt x="592" y="16"/>
                    <a:pt x="597" y="0"/>
                    <a:pt x="608" y="0"/>
                  </a:cubicBezTo>
                  <a:cubicBezTo>
                    <a:pt x="632" y="0"/>
                    <a:pt x="600" y="72"/>
                    <a:pt x="600" y="72"/>
                  </a:cubicBezTo>
                  <a:cubicBezTo>
                    <a:pt x="597" y="93"/>
                    <a:pt x="594" y="115"/>
                    <a:pt x="592" y="136"/>
                  </a:cubicBezTo>
                  <a:cubicBezTo>
                    <a:pt x="589" y="173"/>
                    <a:pt x="605" y="217"/>
                    <a:pt x="584" y="248"/>
                  </a:cubicBezTo>
                  <a:cubicBezTo>
                    <a:pt x="573" y="264"/>
                    <a:pt x="552" y="227"/>
                    <a:pt x="536" y="216"/>
                  </a:cubicBezTo>
                  <a:cubicBezTo>
                    <a:pt x="511" y="200"/>
                    <a:pt x="477" y="186"/>
                    <a:pt x="448" y="176"/>
                  </a:cubicBezTo>
                  <a:cubicBezTo>
                    <a:pt x="390" y="195"/>
                    <a:pt x="342" y="222"/>
                    <a:pt x="280" y="232"/>
                  </a:cubicBezTo>
                  <a:cubicBezTo>
                    <a:pt x="156" y="226"/>
                    <a:pt x="122" y="225"/>
                    <a:pt x="24" y="192"/>
                  </a:cubicBezTo>
                  <a:cubicBezTo>
                    <a:pt x="8" y="144"/>
                    <a:pt x="0" y="120"/>
                    <a:pt x="40" y="80"/>
                  </a:cubicBezTo>
                  <a:close/>
                </a:path>
              </a:pathLst>
            </a:custGeom>
            <a:gradFill rotWithShape="0">
              <a:gsLst>
                <a:gs pos="0">
                  <a:srgbClr val="CCECFF"/>
                </a:gs>
                <a:gs pos="100000">
                  <a:schemeClr val="folHlink"/>
                </a:gs>
              </a:gsLst>
              <a:lin ang="0" scaled="1"/>
            </a:gradFill>
            <a:ln w="28575">
              <a:solidFill>
                <a:schemeClr val="tx1"/>
              </a:solidFill>
              <a:miter lim="800000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53628" name="Freeform 33"/>
            <p:cNvSpPr/>
            <p:nvPr/>
          </p:nvSpPr>
          <p:spPr bwMode="auto">
            <a:xfrm>
              <a:off x="219" y="928"/>
              <a:ext cx="61" cy="52"/>
            </a:xfrm>
            <a:custGeom>
              <a:avLst/>
              <a:gdLst>
                <a:gd name="T0" fmla="*/ 29 w 61"/>
                <a:gd name="T1" fmla="*/ 0 h 52"/>
                <a:gd name="T2" fmla="*/ 61 w 61"/>
                <a:gd name="T3" fmla="*/ 40 h 52"/>
                <a:gd name="T4" fmla="*/ 53 w 61"/>
                <a:gd name="T5" fmla="*/ 8 h 52"/>
                <a:gd name="T6" fmla="*/ 29 w 61"/>
                <a:gd name="T7" fmla="*/ 0 h 5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1"/>
                <a:gd name="T13" fmla="*/ 0 h 52"/>
                <a:gd name="T14" fmla="*/ 61 w 61"/>
                <a:gd name="T15" fmla="*/ 52 h 5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1" h="52">
                  <a:moveTo>
                    <a:pt x="29" y="0"/>
                  </a:moveTo>
                  <a:cubicBezTo>
                    <a:pt x="0" y="44"/>
                    <a:pt x="15" y="52"/>
                    <a:pt x="61" y="40"/>
                  </a:cubicBezTo>
                  <a:cubicBezTo>
                    <a:pt x="58" y="29"/>
                    <a:pt x="60" y="17"/>
                    <a:pt x="53" y="8"/>
                  </a:cubicBezTo>
                  <a:cubicBezTo>
                    <a:pt x="48" y="1"/>
                    <a:pt x="29" y="0"/>
                    <a:pt x="29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  <a:miter lim="800000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53629" name="Freeform 34"/>
            <p:cNvSpPr/>
            <p:nvPr/>
          </p:nvSpPr>
          <p:spPr bwMode="auto">
            <a:xfrm>
              <a:off x="296" y="896"/>
              <a:ext cx="41" cy="154"/>
            </a:xfrm>
            <a:custGeom>
              <a:avLst/>
              <a:gdLst>
                <a:gd name="T0" fmla="*/ 24 w 41"/>
                <a:gd name="T1" fmla="*/ 0 h 154"/>
                <a:gd name="T2" fmla="*/ 24 w 41"/>
                <a:gd name="T3" fmla="*/ 128 h 154"/>
                <a:gd name="T4" fmla="*/ 0 w 41"/>
                <a:gd name="T5" fmla="*/ 152 h 154"/>
                <a:gd name="T6" fmla="*/ 0 60000 65536"/>
                <a:gd name="T7" fmla="*/ 0 60000 65536"/>
                <a:gd name="T8" fmla="*/ 0 60000 65536"/>
                <a:gd name="T9" fmla="*/ 0 w 41"/>
                <a:gd name="T10" fmla="*/ 0 h 154"/>
                <a:gd name="T11" fmla="*/ 41 w 41"/>
                <a:gd name="T12" fmla="*/ 154 h 15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1" h="154">
                  <a:moveTo>
                    <a:pt x="24" y="0"/>
                  </a:moveTo>
                  <a:cubicBezTo>
                    <a:pt x="41" y="51"/>
                    <a:pt x="41" y="39"/>
                    <a:pt x="24" y="128"/>
                  </a:cubicBezTo>
                  <a:cubicBezTo>
                    <a:pt x="19" y="154"/>
                    <a:pt x="14" y="152"/>
                    <a:pt x="0" y="152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53630" name="Freeform 35"/>
            <p:cNvSpPr/>
            <p:nvPr/>
          </p:nvSpPr>
          <p:spPr bwMode="auto">
            <a:xfrm>
              <a:off x="360" y="840"/>
              <a:ext cx="208" cy="56"/>
            </a:xfrm>
            <a:custGeom>
              <a:avLst/>
              <a:gdLst>
                <a:gd name="T0" fmla="*/ 0 w 208"/>
                <a:gd name="T1" fmla="*/ 24 h 56"/>
                <a:gd name="T2" fmla="*/ 128 w 208"/>
                <a:gd name="T3" fmla="*/ 24 h 56"/>
                <a:gd name="T4" fmla="*/ 208 w 208"/>
                <a:gd name="T5" fmla="*/ 40 h 56"/>
                <a:gd name="T6" fmla="*/ 160 w 208"/>
                <a:gd name="T7" fmla="*/ 56 h 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8"/>
                <a:gd name="T13" fmla="*/ 0 h 56"/>
                <a:gd name="T14" fmla="*/ 208 w 208"/>
                <a:gd name="T15" fmla="*/ 56 h 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8" h="56">
                  <a:moveTo>
                    <a:pt x="0" y="24"/>
                  </a:moveTo>
                  <a:cubicBezTo>
                    <a:pt x="36" y="0"/>
                    <a:pt x="84" y="17"/>
                    <a:pt x="128" y="24"/>
                  </a:cubicBezTo>
                  <a:cubicBezTo>
                    <a:pt x="155" y="28"/>
                    <a:pt x="208" y="40"/>
                    <a:pt x="208" y="40"/>
                  </a:cubicBezTo>
                  <a:cubicBezTo>
                    <a:pt x="170" y="49"/>
                    <a:pt x="186" y="43"/>
                    <a:pt x="160" y="56"/>
                  </a:cubicBezTo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  <a:miter lim="800000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53631" name="Freeform 36"/>
            <p:cNvSpPr/>
            <p:nvPr/>
          </p:nvSpPr>
          <p:spPr bwMode="auto">
            <a:xfrm>
              <a:off x="335" y="1048"/>
              <a:ext cx="126" cy="69"/>
            </a:xfrm>
            <a:custGeom>
              <a:avLst/>
              <a:gdLst>
                <a:gd name="T0" fmla="*/ 33 w 126"/>
                <a:gd name="T1" fmla="*/ 8 h 69"/>
                <a:gd name="T2" fmla="*/ 25 w 126"/>
                <a:gd name="T3" fmla="*/ 64 h 69"/>
                <a:gd name="T4" fmla="*/ 49 w 126"/>
                <a:gd name="T5" fmla="*/ 56 h 69"/>
                <a:gd name="T6" fmla="*/ 105 w 126"/>
                <a:gd name="T7" fmla="*/ 56 h 69"/>
                <a:gd name="T8" fmla="*/ 89 w 126"/>
                <a:gd name="T9" fmla="*/ 0 h 69"/>
                <a:gd name="T10" fmla="*/ 33 w 126"/>
                <a:gd name="T11" fmla="*/ 8 h 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6"/>
                <a:gd name="T19" fmla="*/ 0 h 69"/>
                <a:gd name="T20" fmla="*/ 126 w 126"/>
                <a:gd name="T21" fmla="*/ 69 h 6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6" h="69">
                  <a:moveTo>
                    <a:pt x="33" y="8"/>
                  </a:moveTo>
                  <a:cubicBezTo>
                    <a:pt x="24" y="22"/>
                    <a:pt x="0" y="45"/>
                    <a:pt x="25" y="64"/>
                  </a:cubicBezTo>
                  <a:cubicBezTo>
                    <a:pt x="32" y="69"/>
                    <a:pt x="41" y="59"/>
                    <a:pt x="49" y="56"/>
                  </a:cubicBezTo>
                  <a:cubicBezTo>
                    <a:pt x="64" y="11"/>
                    <a:pt x="67" y="43"/>
                    <a:pt x="105" y="56"/>
                  </a:cubicBezTo>
                  <a:cubicBezTo>
                    <a:pt x="126" y="25"/>
                    <a:pt x="126" y="12"/>
                    <a:pt x="89" y="0"/>
                  </a:cubicBezTo>
                  <a:cubicBezTo>
                    <a:pt x="55" y="11"/>
                    <a:pt x="73" y="8"/>
                    <a:pt x="33" y="8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  <a:miter lim="800000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53632" name="Freeform 37"/>
            <p:cNvSpPr/>
            <p:nvPr/>
          </p:nvSpPr>
          <p:spPr bwMode="auto">
            <a:xfrm>
              <a:off x="688" y="920"/>
              <a:ext cx="101" cy="113"/>
            </a:xfrm>
            <a:custGeom>
              <a:avLst/>
              <a:gdLst>
                <a:gd name="T0" fmla="*/ 72 w 101"/>
                <a:gd name="T1" fmla="*/ 0 h 113"/>
                <a:gd name="T2" fmla="*/ 0 w 101"/>
                <a:gd name="T3" fmla="*/ 40 h 113"/>
                <a:gd name="T4" fmla="*/ 24 w 101"/>
                <a:gd name="T5" fmla="*/ 72 h 113"/>
                <a:gd name="T6" fmla="*/ 32 w 101"/>
                <a:gd name="T7" fmla="*/ 96 h 113"/>
                <a:gd name="T8" fmla="*/ 72 w 101"/>
                <a:gd name="T9" fmla="*/ 112 h 1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1"/>
                <a:gd name="T16" fmla="*/ 0 h 113"/>
                <a:gd name="T17" fmla="*/ 101 w 101"/>
                <a:gd name="T18" fmla="*/ 113 h 1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1" h="113">
                  <a:moveTo>
                    <a:pt x="72" y="0"/>
                  </a:moveTo>
                  <a:cubicBezTo>
                    <a:pt x="48" y="16"/>
                    <a:pt x="24" y="24"/>
                    <a:pt x="0" y="40"/>
                  </a:cubicBezTo>
                  <a:cubicBezTo>
                    <a:pt x="57" y="59"/>
                    <a:pt x="62" y="47"/>
                    <a:pt x="24" y="72"/>
                  </a:cubicBezTo>
                  <a:cubicBezTo>
                    <a:pt x="27" y="80"/>
                    <a:pt x="25" y="91"/>
                    <a:pt x="32" y="96"/>
                  </a:cubicBezTo>
                  <a:cubicBezTo>
                    <a:pt x="56" y="113"/>
                    <a:pt x="101" y="112"/>
                    <a:pt x="72" y="112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pic>
        <p:nvPicPr>
          <p:cNvPr id="153633" name="Picture 33" descr="ss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8013" y="5638800"/>
            <a:ext cx="915987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4" name="Picture 34" descr="9d33d4bc0f048f90b96348086ae4cfba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6092825"/>
            <a:ext cx="8636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 advTm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ChangeArrowheads="1"/>
          </p:cNvSpPr>
          <p:nvPr/>
        </p:nvSpPr>
        <p:spPr bwMode="auto">
          <a:xfrm>
            <a:off x="2019300" y="2286000"/>
            <a:ext cx="5791200" cy="1957388"/>
          </a:xfrm>
          <a:prstGeom prst="rect">
            <a:avLst/>
          </a:prstGeom>
          <a:solidFill>
            <a:schemeClr val="hlink"/>
          </a:solidFill>
          <a:ln w="2857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3600" b="1">
              <a:solidFill>
                <a:srgbClr val="000000"/>
              </a:solidFill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155651" name="Oval 3"/>
          <p:cNvSpPr>
            <a:spLocks noChangeArrowheads="1"/>
          </p:cNvSpPr>
          <p:nvPr/>
        </p:nvSpPr>
        <p:spPr bwMode="auto">
          <a:xfrm>
            <a:off x="4152900" y="4248150"/>
            <a:ext cx="1676400" cy="1674813"/>
          </a:xfrm>
          <a:prstGeom prst="ellipse">
            <a:avLst/>
          </a:prstGeom>
          <a:solidFill>
            <a:srgbClr val="FFCC99"/>
          </a:solidFill>
          <a:ln w="38100">
            <a:solidFill>
              <a:schemeClr val="tx1"/>
            </a:solidFill>
            <a:rou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3600" b="1">
              <a:solidFill>
                <a:srgbClr val="000000"/>
              </a:solidFill>
              <a:latin typeface="Arial" panose="020B0604020202020204" pitchFamily="34" charset="0"/>
              <a:ea typeface="楷体_GB2312" pitchFamily="49" charset="-122"/>
            </a:endParaRPr>
          </a:p>
        </p:txBody>
      </p:sp>
      <p:grpSp>
        <p:nvGrpSpPr>
          <p:cNvPr id="2" name="Group 4"/>
          <p:cNvGrpSpPr/>
          <p:nvPr/>
        </p:nvGrpSpPr>
        <p:grpSpPr bwMode="auto">
          <a:xfrm>
            <a:off x="2019300" y="2286000"/>
            <a:ext cx="5715000" cy="457200"/>
            <a:chOff x="0" y="0"/>
            <a:chExt cx="3600" cy="288"/>
          </a:xfrm>
        </p:grpSpPr>
        <p:sp>
          <p:nvSpPr>
            <p:cNvPr id="155653" name="Text Box 5"/>
            <p:cNvSpPr txBox="1">
              <a:spLocks noChangeArrowheads="1"/>
            </p:cNvSpPr>
            <p:nvPr/>
          </p:nvSpPr>
          <p:spPr bwMode="auto">
            <a:xfrm>
              <a:off x="1296" y="0"/>
              <a:ext cx="110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zh-CN" altLang="en-US" sz="2400" b="1">
                  <a:solidFill>
                    <a:srgbClr val="0000CC"/>
                  </a:solidFill>
                  <a:latin typeface="Times New Roman" panose="02020603050405020304" pitchFamily="18" charset="0"/>
                  <a:ea typeface="楷体_GB2312" pitchFamily="49" charset="-122"/>
                </a:rPr>
                <a:t>底面的周长</a:t>
              </a:r>
            </a:p>
          </p:txBody>
        </p:sp>
        <p:sp>
          <p:nvSpPr>
            <p:cNvPr id="155654" name="Line 6"/>
            <p:cNvSpPr>
              <a:spLocks noChangeShapeType="1"/>
            </p:cNvSpPr>
            <p:nvPr/>
          </p:nvSpPr>
          <p:spPr bwMode="auto">
            <a:xfrm>
              <a:off x="2400" y="144"/>
              <a:ext cx="12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55655" name="Line 7"/>
            <p:cNvSpPr>
              <a:spLocks noChangeShapeType="1"/>
            </p:cNvSpPr>
            <p:nvPr/>
          </p:nvSpPr>
          <p:spPr bwMode="auto">
            <a:xfrm flipH="1">
              <a:off x="0" y="144"/>
              <a:ext cx="12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155656" name="Text Box 8"/>
          <p:cNvSpPr txBox="1">
            <a:spLocks noChangeArrowheads="1"/>
          </p:cNvSpPr>
          <p:nvPr/>
        </p:nvSpPr>
        <p:spPr bwMode="auto">
          <a:xfrm>
            <a:off x="4610100" y="4953000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底面</a:t>
            </a:r>
          </a:p>
        </p:txBody>
      </p:sp>
      <p:sp>
        <p:nvSpPr>
          <p:cNvPr id="37897" name="Text Box 9"/>
          <p:cNvSpPr txBox="1">
            <a:spLocks noChangeArrowheads="1"/>
          </p:cNvSpPr>
          <p:nvPr/>
        </p:nvSpPr>
        <p:spPr bwMode="auto">
          <a:xfrm>
            <a:off x="7810500" y="29718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2400">
                <a:solidFill>
                  <a:srgbClr val="0000CC"/>
                </a:solidFill>
                <a:latin typeface="Times New Roman" panose="02020603050405020304" pitchFamily="18" charset="0"/>
              </a:rPr>
              <a:t>高</a:t>
            </a:r>
          </a:p>
        </p:txBody>
      </p:sp>
      <p:sp>
        <p:nvSpPr>
          <p:cNvPr id="155658" name="Oval 10"/>
          <p:cNvSpPr>
            <a:spLocks noChangeArrowheads="1"/>
          </p:cNvSpPr>
          <p:nvPr/>
        </p:nvSpPr>
        <p:spPr bwMode="auto">
          <a:xfrm rot="15557" flipV="1">
            <a:off x="6972300" y="609600"/>
            <a:ext cx="1676400" cy="1676400"/>
          </a:xfrm>
          <a:prstGeom prst="ellipse">
            <a:avLst/>
          </a:prstGeom>
          <a:solidFill>
            <a:srgbClr val="FFCC99"/>
          </a:solidFill>
          <a:ln w="38100">
            <a:solidFill>
              <a:srgbClr val="FF0000"/>
            </a:solidFill>
            <a:rou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3600" b="1">
              <a:solidFill>
                <a:srgbClr val="000000"/>
              </a:solidFill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155659" name="Text Box 11"/>
          <p:cNvSpPr txBox="1">
            <a:spLocks noChangeArrowheads="1"/>
          </p:cNvSpPr>
          <p:nvPr/>
        </p:nvSpPr>
        <p:spPr bwMode="auto">
          <a:xfrm rot="15558">
            <a:off x="7427913" y="1328738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底面</a:t>
            </a:r>
          </a:p>
        </p:txBody>
      </p:sp>
      <p:sp>
        <p:nvSpPr>
          <p:cNvPr id="155660" name="Line 12"/>
          <p:cNvSpPr>
            <a:spLocks noChangeShapeType="1"/>
          </p:cNvSpPr>
          <p:nvPr/>
        </p:nvSpPr>
        <p:spPr bwMode="auto">
          <a:xfrm rot="15558">
            <a:off x="7807325" y="1965325"/>
            <a:ext cx="0" cy="3190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55661" name="Line 13"/>
          <p:cNvSpPr>
            <a:spLocks noChangeShapeType="1"/>
          </p:cNvSpPr>
          <p:nvPr/>
        </p:nvSpPr>
        <p:spPr bwMode="auto">
          <a:xfrm>
            <a:off x="2019300" y="2286000"/>
            <a:ext cx="57912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55664" name="Text Box 16"/>
          <p:cNvSpPr txBox="1">
            <a:spLocks noChangeArrowheads="1"/>
          </p:cNvSpPr>
          <p:nvPr/>
        </p:nvSpPr>
        <p:spPr bwMode="auto">
          <a:xfrm>
            <a:off x="395288" y="188913"/>
            <a:ext cx="2844800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 i="1">
                <a:solidFill>
                  <a:srgbClr val="FFFFFF"/>
                </a:solidFill>
              </a:rPr>
              <a:t>合作交流中学</a:t>
            </a:r>
          </a:p>
        </p:txBody>
      </p:sp>
      <p:grpSp>
        <p:nvGrpSpPr>
          <p:cNvPr id="155665" name="Group 17"/>
          <p:cNvGrpSpPr/>
          <p:nvPr/>
        </p:nvGrpSpPr>
        <p:grpSpPr bwMode="auto">
          <a:xfrm>
            <a:off x="323850" y="1989138"/>
            <a:ext cx="1676400" cy="2520950"/>
            <a:chOff x="0" y="0"/>
            <a:chExt cx="1056" cy="1584"/>
          </a:xfrm>
        </p:grpSpPr>
        <p:grpSp>
          <p:nvGrpSpPr>
            <p:cNvPr id="155666" name="Group 18"/>
            <p:cNvGrpSpPr/>
            <p:nvPr/>
          </p:nvGrpSpPr>
          <p:grpSpPr bwMode="auto">
            <a:xfrm>
              <a:off x="0" y="0"/>
              <a:ext cx="1056" cy="1584"/>
              <a:chOff x="0" y="0"/>
              <a:chExt cx="1056" cy="1584"/>
            </a:xfrm>
          </p:grpSpPr>
          <p:sp>
            <p:nvSpPr>
              <p:cNvPr id="155667" name="Oval 1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056" cy="384"/>
              </a:xfrm>
              <a:prstGeom prst="ellipse">
                <a:avLst/>
              </a:prstGeom>
              <a:solidFill>
                <a:srgbClr val="FFCC99"/>
              </a:solidFill>
              <a:ln w="38100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grpSp>
            <p:nvGrpSpPr>
              <p:cNvPr id="155668" name="Group 20"/>
              <p:cNvGrpSpPr/>
              <p:nvPr/>
            </p:nvGrpSpPr>
            <p:grpSpPr bwMode="auto">
              <a:xfrm>
                <a:off x="0" y="1200"/>
                <a:ext cx="1056" cy="384"/>
                <a:chOff x="0" y="0"/>
                <a:chExt cx="1056" cy="336"/>
              </a:xfrm>
            </p:grpSpPr>
            <p:sp>
              <p:nvSpPr>
                <p:cNvPr id="155669" name="Oval 21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056" cy="336"/>
                </a:xfrm>
                <a:prstGeom prst="ellipse">
                  <a:avLst/>
                </a:prstGeom>
                <a:solidFill>
                  <a:srgbClr val="FFCC99"/>
                </a:solidFill>
                <a:ln w="38100">
                  <a:solidFill>
                    <a:schemeClr val="tx1"/>
                  </a:solidFill>
                  <a:prstDash val="sysDot"/>
                  <a:rou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55670" name="Freeform 22"/>
                <p:cNvSpPr/>
                <p:nvPr/>
              </p:nvSpPr>
              <p:spPr bwMode="auto">
                <a:xfrm>
                  <a:off x="0" y="144"/>
                  <a:ext cx="1056" cy="192"/>
                </a:xfrm>
                <a:custGeom>
                  <a:avLst/>
                  <a:gdLst>
                    <a:gd name="T0" fmla="*/ 0 w 1056"/>
                    <a:gd name="T1" fmla="*/ 0 h 192"/>
                    <a:gd name="T2" fmla="*/ 0 w 1056"/>
                    <a:gd name="T3" fmla="*/ 36 h 192"/>
                    <a:gd name="T4" fmla="*/ 12 w 1056"/>
                    <a:gd name="T5" fmla="*/ 60 h 192"/>
                    <a:gd name="T6" fmla="*/ 36 w 1056"/>
                    <a:gd name="T7" fmla="*/ 90 h 192"/>
                    <a:gd name="T8" fmla="*/ 51 w 1056"/>
                    <a:gd name="T9" fmla="*/ 96 h 192"/>
                    <a:gd name="T10" fmla="*/ 99 w 1056"/>
                    <a:gd name="T11" fmla="*/ 123 h 192"/>
                    <a:gd name="T12" fmla="*/ 174 w 1056"/>
                    <a:gd name="T13" fmla="*/ 150 h 192"/>
                    <a:gd name="T14" fmla="*/ 312 w 1056"/>
                    <a:gd name="T15" fmla="*/ 177 h 192"/>
                    <a:gd name="T16" fmla="*/ 408 w 1056"/>
                    <a:gd name="T17" fmla="*/ 186 h 192"/>
                    <a:gd name="T18" fmla="*/ 513 w 1056"/>
                    <a:gd name="T19" fmla="*/ 192 h 192"/>
                    <a:gd name="T20" fmla="*/ 615 w 1056"/>
                    <a:gd name="T21" fmla="*/ 189 h 192"/>
                    <a:gd name="T22" fmla="*/ 714 w 1056"/>
                    <a:gd name="T23" fmla="*/ 183 h 192"/>
                    <a:gd name="T24" fmla="*/ 768 w 1056"/>
                    <a:gd name="T25" fmla="*/ 174 h 192"/>
                    <a:gd name="T26" fmla="*/ 888 w 1056"/>
                    <a:gd name="T27" fmla="*/ 147 h 192"/>
                    <a:gd name="T28" fmla="*/ 975 w 1056"/>
                    <a:gd name="T29" fmla="*/ 114 h 192"/>
                    <a:gd name="T30" fmla="*/ 1002 w 1056"/>
                    <a:gd name="T31" fmla="*/ 96 h 192"/>
                    <a:gd name="T32" fmla="*/ 1044 w 1056"/>
                    <a:gd name="T33" fmla="*/ 60 h 192"/>
                    <a:gd name="T34" fmla="*/ 1056 w 1056"/>
                    <a:gd name="T35" fmla="*/ 36 h 192"/>
                    <a:gd name="T36" fmla="*/ 1056 w 1056"/>
                    <a:gd name="T37" fmla="*/ 1 h 192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056"/>
                    <a:gd name="T58" fmla="*/ 0 h 192"/>
                    <a:gd name="T59" fmla="*/ 1056 w 1056"/>
                    <a:gd name="T60" fmla="*/ 192 h 192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056" h="192">
                      <a:moveTo>
                        <a:pt x="0" y="0"/>
                      </a:moveTo>
                      <a:lnTo>
                        <a:pt x="0" y="36"/>
                      </a:lnTo>
                      <a:lnTo>
                        <a:pt x="12" y="60"/>
                      </a:lnTo>
                      <a:lnTo>
                        <a:pt x="36" y="90"/>
                      </a:lnTo>
                      <a:lnTo>
                        <a:pt x="51" y="96"/>
                      </a:lnTo>
                      <a:lnTo>
                        <a:pt x="99" y="123"/>
                      </a:lnTo>
                      <a:lnTo>
                        <a:pt x="174" y="150"/>
                      </a:lnTo>
                      <a:lnTo>
                        <a:pt x="312" y="177"/>
                      </a:lnTo>
                      <a:lnTo>
                        <a:pt x="408" y="186"/>
                      </a:lnTo>
                      <a:lnTo>
                        <a:pt x="513" y="192"/>
                      </a:lnTo>
                      <a:lnTo>
                        <a:pt x="615" y="189"/>
                      </a:lnTo>
                      <a:lnTo>
                        <a:pt x="714" y="183"/>
                      </a:lnTo>
                      <a:lnTo>
                        <a:pt x="768" y="174"/>
                      </a:lnTo>
                      <a:lnTo>
                        <a:pt x="888" y="147"/>
                      </a:lnTo>
                      <a:lnTo>
                        <a:pt x="975" y="114"/>
                      </a:lnTo>
                      <a:lnTo>
                        <a:pt x="1002" y="96"/>
                      </a:lnTo>
                      <a:lnTo>
                        <a:pt x="1044" y="60"/>
                      </a:lnTo>
                      <a:lnTo>
                        <a:pt x="1056" y="36"/>
                      </a:lnTo>
                      <a:lnTo>
                        <a:pt x="1056" y="1"/>
                      </a:lnTo>
                    </a:path>
                  </a:pathLst>
                </a:custGeom>
                <a:solidFill>
                  <a:srgbClr val="FFCC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155671" name="Line 23"/>
              <p:cNvSpPr>
                <a:spLocks noChangeShapeType="1"/>
              </p:cNvSpPr>
              <p:nvPr/>
            </p:nvSpPr>
            <p:spPr bwMode="auto">
              <a:xfrm>
                <a:off x="1056" y="192"/>
                <a:ext cx="0" cy="12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55672" name="Line 24"/>
              <p:cNvSpPr>
                <a:spLocks noChangeShapeType="1"/>
              </p:cNvSpPr>
              <p:nvPr/>
            </p:nvSpPr>
            <p:spPr bwMode="auto">
              <a:xfrm>
                <a:off x="0" y="192"/>
                <a:ext cx="0" cy="12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55673" name="Freeform 25"/>
            <p:cNvSpPr/>
            <p:nvPr/>
          </p:nvSpPr>
          <p:spPr bwMode="auto">
            <a:xfrm>
              <a:off x="0" y="192"/>
              <a:ext cx="1056" cy="1390"/>
            </a:xfrm>
            <a:custGeom>
              <a:avLst/>
              <a:gdLst>
                <a:gd name="T0" fmla="*/ 0 w 1056"/>
                <a:gd name="T1" fmla="*/ 0 h 1390"/>
                <a:gd name="T2" fmla="*/ 0 w 1056"/>
                <a:gd name="T3" fmla="*/ 1200 h 1390"/>
                <a:gd name="T4" fmla="*/ 20 w 1056"/>
                <a:gd name="T5" fmla="*/ 1248 h 1390"/>
                <a:gd name="T6" fmla="*/ 58 w 1056"/>
                <a:gd name="T7" fmla="*/ 1292 h 1390"/>
                <a:gd name="T8" fmla="*/ 112 w 1056"/>
                <a:gd name="T9" fmla="*/ 1322 h 1390"/>
                <a:gd name="T10" fmla="*/ 182 w 1056"/>
                <a:gd name="T11" fmla="*/ 1348 h 1390"/>
                <a:gd name="T12" fmla="*/ 256 w 1056"/>
                <a:gd name="T13" fmla="*/ 1366 h 1390"/>
                <a:gd name="T14" fmla="*/ 340 w 1056"/>
                <a:gd name="T15" fmla="*/ 1380 h 1390"/>
                <a:gd name="T16" fmla="*/ 418 w 1056"/>
                <a:gd name="T17" fmla="*/ 1388 h 1390"/>
                <a:gd name="T18" fmla="*/ 502 w 1056"/>
                <a:gd name="T19" fmla="*/ 1388 h 1390"/>
                <a:gd name="T20" fmla="*/ 574 w 1056"/>
                <a:gd name="T21" fmla="*/ 1390 h 1390"/>
                <a:gd name="T22" fmla="*/ 654 w 1056"/>
                <a:gd name="T23" fmla="*/ 1384 h 1390"/>
                <a:gd name="T24" fmla="*/ 742 w 1056"/>
                <a:gd name="T25" fmla="*/ 1376 h 1390"/>
                <a:gd name="T26" fmla="*/ 828 w 1056"/>
                <a:gd name="T27" fmla="*/ 1358 h 1390"/>
                <a:gd name="T28" fmla="*/ 900 w 1056"/>
                <a:gd name="T29" fmla="*/ 1338 h 1390"/>
                <a:gd name="T30" fmla="*/ 966 w 1056"/>
                <a:gd name="T31" fmla="*/ 1310 h 1390"/>
                <a:gd name="T32" fmla="*/ 998 w 1056"/>
                <a:gd name="T33" fmla="*/ 1286 h 1390"/>
                <a:gd name="T34" fmla="*/ 1022 w 1056"/>
                <a:gd name="T35" fmla="*/ 1264 h 1390"/>
                <a:gd name="T36" fmla="*/ 1048 w 1056"/>
                <a:gd name="T37" fmla="*/ 1234 h 1390"/>
                <a:gd name="T38" fmla="*/ 1056 w 1056"/>
                <a:gd name="T39" fmla="*/ 1200 h 1390"/>
                <a:gd name="T40" fmla="*/ 1056 w 1056"/>
                <a:gd name="T41" fmla="*/ 0 h 1390"/>
                <a:gd name="T42" fmla="*/ 1044 w 1056"/>
                <a:gd name="T43" fmla="*/ 42 h 1390"/>
                <a:gd name="T44" fmla="*/ 1026 w 1056"/>
                <a:gd name="T45" fmla="*/ 62 h 1390"/>
                <a:gd name="T46" fmla="*/ 1010 w 1056"/>
                <a:gd name="T47" fmla="*/ 84 h 1390"/>
                <a:gd name="T48" fmla="*/ 972 w 1056"/>
                <a:gd name="T49" fmla="*/ 110 h 1390"/>
                <a:gd name="T50" fmla="*/ 900 w 1056"/>
                <a:gd name="T51" fmla="*/ 140 h 1390"/>
                <a:gd name="T52" fmla="*/ 824 w 1056"/>
                <a:gd name="T53" fmla="*/ 160 h 1390"/>
                <a:gd name="T54" fmla="*/ 746 w 1056"/>
                <a:gd name="T55" fmla="*/ 180 h 1390"/>
                <a:gd name="T56" fmla="*/ 662 w 1056"/>
                <a:gd name="T57" fmla="*/ 188 h 1390"/>
                <a:gd name="T58" fmla="*/ 582 w 1056"/>
                <a:gd name="T59" fmla="*/ 192 h 1390"/>
                <a:gd name="T60" fmla="*/ 508 w 1056"/>
                <a:gd name="T61" fmla="*/ 192 h 1390"/>
                <a:gd name="T62" fmla="*/ 508 w 1056"/>
                <a:gd name="T63" fmla="*/ 188 h 1390"/>
                <a:gd name="T64" fmla="*/ 430 w 1056"/>
                <a:gd name="T65" fmla="*/ 192 h 1390"/>
                <a:gd name="T66" fmla="*/ 342 w 1056"/>
                <a:gd name="T67" fmla="*/ 184 h 1390"/>
                <a:gd name="T68" fmla="*/ 202 w 1056"/>
                <a:gd name="T69" fmla="*/ 158 h 1390"/>
                <a:gd name="T70" fmla="*/ 120 w 1056"/>
                <a:gd name="T71" fmla="*/ 130 h 1390"/>
                <a:gd name="T72" fmla="*/ 62 w 1056"/>
                <a:gd name="T73" fmla="*/ 98 h 1390"/>
                <a:gd name="T74" fmla="*/ 36 w 1056"/>
                <a:gd name="T75" fmla="*/ 80 h 1390"/>
                <a:gd name="T76" fmla="*/ 18 w 1056"/>
                <a:gd name="T77" fmla="*/ 50 h 1390"/>
                <a:gd name="T78" fmla="*/ 0 w 1056"/>
                <a:gd name="T79" fmla="*/ 0 h 139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056"/>
                <a:gd name="T121" fmla="*/ 0 h 1390"/>
                <a:gd name="T122" fmla="*/ 1056 w 1056"/>
                <a:gd name="T123" fmla="*/ 1390 h 139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056" h="1390">
                  <a:moveTo>
                    <a:pt x="0" y="0"/>
                  </a:moveTo>
                  <a:lnTo>
                    <a:pt x="0" y="1200"/>
                  </a:lnTo>
                  <a:lnTo>
                    <a:pt x="20" y="1248"/>
                  </a:lnTo>
                  <a:lnTo>
                    <a:pt x="58" y="1292"/>
                  </a:lnTo>
                  <a:lnTo>
                    <a:pt x="112" y="1322"/>
                  </a:lnTo>
                  <a:lnTo>
                    <a:pt x="182" y="1348"/>
                  </a:lnTo>
                  <a:lnTo>
                    <a:pt x="256" y="1366"/>
                  </a:lnTo>
                  <a:lnTo>
                    <a:pt x="340" y="1380"/>
                  </a:lnTo>
                  <a:lnTo>
                    <a:pt x="418" y="1388"/>
                  </a:lnTo>
                  <a:lnTo>
                    <a:pt x="502" y="1388"/>
                  </a:lnTo>
                  <a:lnTo>
                    <a:pt x="574" y="1390"/>
                  </a:lnTo>
                  <a:lnTo>
                    <a:pt x="654" y="1384"/>
                  </a:lnTo>
                  <a:lnTo>
                    <a:pt x="742" y="1376"/>
                  </a:lnTo>
                  <a:lnTo>
                    <a:pt x="828" y="1358"/>
                  </a:lnTo>
                  <a:lnTo>
                    <a:pt x="900" y="1338"/>
                  </a:lnTo>
                  <a:lnTo>
                    <a:pt x="966" y="1310"/>
                  </a:lnTo>
                  <a:lnTo>
                    <a:pt x="998" y="1286"/>
                  </a:lnTo>
                  <a:lnTo>
                    <a:pt x="1022" y="1264"/>
                  </a:lnTo>
                  <a:lnTo>
                    <a:pt x="1048" y="1234"/>
                  </a:lnTo>
                  <a:lnTo>
                    <a:pt x="1056" y="1200"/>
                  </a:lnTo>
                  <a:lnTo>
                    <a:pt x="1056" y="0"/>
                  </a:lnTo>
                  <a:lnTo>
                    <a:pt x="1044" y="42"/>
                  </a:lnTo>
                  <a:lnTo>
                    <a:pt x="1026" y="62"/>
                  </a:lnTo>
                  <a:lnTo>
                    <a:pt x="1010" y="84"/>
                  </a:lnTo>
                  <a:lnTo>
                    <a:pt x="972" y="110"/>
                  </a:lnTo>
                  <a:lnTo>
                    <a:pt x="900" y="140"/>
                  </a:lnTo>
                  <a:lnTo>
                    <a:pt x="824" y="160"/>
                  </a:lnTo>
                  <a:lnTo>
                    <a:pt x="746" y="180"/>
                  </a:lnTo>
                  <a:lnTo>
                    <a:pt x="662" y="188"/>
                  </a:lnTo>
                  <a:lnTo>
                    <a:pt x="582" y="192"/>
                  </a:lnTo>
                  <a:lnTo>
                    <a:pt x="508" y="192"/>
                  </a:lnTo>
                  <a:lnTo>
                    <a:pt x="508" y="188"/>
                  </a:lnTo>
                  <a:lnTo>
                    <a:pt x="430" y="192"/>
                  </a:lnTo>
                  <a:lnTo>
                    <a:pt x="342" y="184"/>
                  </a:lnTo>
                  <a:lnTo>
                    <a:pt x="202" y="158"/>
                  </a:lnTo>
                  <a:lnTo>
                    <a:pt x="120" y="130"/>
                  </a:lnTo>
                  <a:lnTo>
                    <a:pt x="62" y="98"/>
                  </a:lnTo>
                  <a:lnTo>
                    <a:pt x="36" y="80"/>
                  </a:lnTo>
                  <a:lnTo>
                    <a:pt x="18" y="5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CCCCFF"/>
                </a:gs>
                <a:gs pos="100000">
                  <a:srgbClr val="666699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55674" name="Oval 26"/>
            <p:cNvSpPr>
              <a:spLocks noChangeArrowheads="1"/>
            </p:cNvSpPr>
            <p:nvPr/>
          </p:nvSpPr>
          <p:spPr bwMode="auto">
            <a:xfrm>
              <a:off x="96" y="48"/>
              <a:ext cx="864" cy="288"/>
            </a:xfrm>
            <a:prstGeom prst="ellipse">
              <a:avLst/>
            </a:prstGeom>
            <a:solidFill>
              <a:srgbClr val="FFCC99"/>
            </a:solidFill>
            <a:ln w="38100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55675" name="Oval 27"/>
            <p:cNvSpPr>
              <a:spLocks noChangeArrowheads="1"/>
            </p:cNvSpPr>
            <p:nvPr/>
          </p:nvSpPr>
          <p:spPr bwMode="auto">
            <a:xfrm>
              <a:off x="384" y="144"/>
              <a:ext cx="288" cy="96"/>
            </a:xfrm>
            <a:prstGeom prst="ellipse">
              <a:avLst/>
            </a:prstGeom>
            <a:solidFill>
              <a:srgbClr val="FFCC99"/>
            </a:solidFill>
            <a:ln w="38100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55676" name="Freeform 28"/>
            <p:cNvSpPr/>
            <p:nvPr/>
          </p:nvSpPr>
          <p:spPr bwMode="auto">
            <a:xfrm>
              <a:off x="0" y="288"/>
              <a:ext cx="1056" cy="219"/>
            </a:xfrm>
            <a:custGeom>
              <a:avLst/>
              <a:gdLst>
                <a:gd name="T0" fmla="*/ 0 w 1056"/>
                <a:gd name="T1" fmla="*/ 0 h 192"/>
                <a:gd name="T2" fmla="*/ 0 w 1056"/>
                <a:gd name="T3" fmla="*/ 36 h 192"/>
                <a:gd name="T4" fmla="*/ 12 w 1056"/>
                <a:gd name="T5" fmla="*/ 60 h 192"/>
                <a:gd name="T6" fmla="*/ 36 w 1056"/>
                <a:gd name="T7" fmla="*/ 90 h 192"/>
                <a:gd name="T8" fmla="*/ 51 w 1056"/>
                <a:gd name="T9" fmla="*/ 96 h 192"/>
                <a:gd name="T10" fmla="*/ 99 w 1056"/>
                <a:gd name="T11" fmla="*/ 123 h 192"/>
                <a:gd name="T12" fmla="*/ 174 w 1056"/>
                <a:gd name="T13" fmla="*/ 150 h 192"/>
                <a:gd name="T14" fmla="*/ 312 w 1056"/>
                <a:gd name="T15" fmla="*/ 177 h 192"/>
                <a:gd name="T16" fmla="*/ 408 w 1056"/>
                <a:gd name="T17" fmla="*/ 186 h 192"/>
                <a:gd name="T18" fmla="*/ 513 w 1056"/>
                <a:gd name="T19" fmla="*/ 192 h 192"/>
                <a:gd name="T20" fmla="*/ 615 w 1056"/>
                <a:gd name="T21" fmla="*/ 189 h 192"/>
                <a:gd name="T22" fmla="*/ 714 w 1056"/>
                <a:gd name="T23" fmla="*/ 183 h 192"/>
                <a:gd name="T24" fmla="*/ 768 w 1056"/>
                <a:gd name="T25" fmla="*/ 174 h 192"/>
                <a:gd name="T26" fmla="*/ 888 w 1056"/>
                <a:gd name="T27" fmla="*/ 147 h 192"/>
                <a:gd name="T28" fmla="*/ 975 w 1056"/>
                <a:gd name="T29" fmla="*/ 114 h 192"/>
                <a:gd name="T30" fmla="*/ 1002 w 1056"/>
                <a:gd name="T31" fmla="*/ 96 h 192"/>
                <a:gd name="T32" fmla="*/ 1044 w 1056"/>
                <a:gd name="T33" fmla="*/ 60 h 192"/>
                <a:gd name="T34" fmla="*/ 1056 w 1056"/>
                <a:gd name="T35" fmla="*/ 36 h 192"/>
                <a:gd name="T36" fmla="*/ 1056 w 1056"/>
                <a:gd name="T37" fmla="*/ 1 h 19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56"/>
                <a:gd name="T58" fmla="*/ 0 h 192"/>
                <a:gd name="T59" fmla="*/ 1056 w 1056"/>
                <a:gd name="T60" fmla="*/ 192 h 19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56" h="192">
                  <a:moveTo>
                    <a:pt x="0" y="0"/>
                  </a:moveTo>
                  <a:lnTo>
                    <a:pt x="0" y="36"/>
                  </a:lnTo>
                  <a:lnTo>
                    <a:pt x="12" y="60"/>
                  </a:lnTo>
                  <a:lnTo>
                    <a:pt x="36" y="90"/>
                  </a:lnTo>
                  <a:lnTo>
                    <a:pt x="51" y="96"/>
                  </a:lnTo>
                  <a:lnTo>
                    <a:pt x="99" y="123"/>
                  </a:lnTo>
                  <a:lnTo>
                    <a:pt x="174" y="150"/>
                  </a:lnTo>
                  <a:lnTo>
                    <a:pt x="312" y="177"/>
                  </a:lnTo>
                  <a:lnTo>
                    <a:pt x="408" y="186"/>
                  </a:lnTo>
                  <a:lnTo>
                    <a:pt x="513" y="192"/>
                  </a:lnTo>
                  <a:lnTo>
                    <a:pt x="615" y="189"/>
                  </a:lnTo>
                  <a:lnTo>
                    <a:pt x="714" y="183"/>
                  </a:lnTo>
                  <a:lnTo>
                    <a:pt x="768" y="174"/>
                  </a:lnTo>
                  <a:lnTo>
                    <a:pt x="888" y="147"/>
                  </a:lnTo>
                  <a:lnTo>
                    <a:pt x="975" y="114"/>
                  </a:lnTo>
                  <a:lnTo>
                    <a:pt x="1002" y="96"/>
                  </a:lnTo>
                  <a:lnTo>
                    <a:pt x="1044" y="60"/>
                  </a:lnTo>
                  <a:lnTo>
                    <a:pt x="1056" y="36"/>
                  </a:lnTo>
                  <a:lnTo>
                    <a:pt x="1056" y="1"/>
                  </a:lnTo>
                </a:path>
              </a:pathLst>
            </a:custGeom>
            <a:noFill/>
            <a:ln w="38100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55677" name="Freeform 29"/>
            <p:cNvSpPr/>
            <p:nvPr/>
          </p:nvSpPr>
          <p:spPr bwMode="auto">
            <a:xfrm>
              <a:off x="0" y="384"/>
              <a:ext cx="1056" cy="219"/>
            </a:xfrm>
            <a:custGeom>
              <a:avLst/>
              <a:gdLst>
                <a:gd name="T0" fmla="*/ 0 w 1056"/>
                <a:gd name="T1" fmla="*/ 0 h 192"/>
                <a:gd name="T2" fmla="*/ 0 w 1056"/>
                <a:gd name="T3" fmla="*/ 36 h 192"/>
                <a:gd name="T4" fmla="*/ 12 w 1056"/>
                <a:gd name="T5" fmla="*/ 60 h 192"/>
                <a:gd name="T6" fmla="*/ 36 w 1056"/>
                <a:gd name="T7" fmla="*/ 90 h 192"/>
                <a:gd name="T8" fmla="*/ 51 w 1056"/>
                <a:gd name="T9" fmla="*/ 96 h 192"/>
                <a:gd name="T10" fmla="*/ 99 w 1056"/>
                <a:gd name="T11" fmla="*/ 123 h 192"/>
                <a:gd name="T12" fmla="*/ 174 w 1056"/>
                <a:gd name="T13" fmla="*/ 150 h 192"/>
                <a:gd name="T14" fmla="*/ 312 w 1056"/>
                <a:gd name="T15" fmla="*/ 177 h 192"/>
                <a:gd name="T16" fmla="*/ 408 w 1056"/>
                <a:gd name="T17" fmla="*/ 186 h 192"/>
                <a:gd name="T18" fmla="*/ 513 w 1056"/>
                <a:gd name="T19" fmla="*/ 192 h 192"/>
                <a:gd name="T20" fmla="*/ 615 w 1056"/>
                <a:gd name="T21" fmla="*/ 189 h 192"/>
                <a:gd name="T22" fmla="*/ 714 w 1056"/>
                <a:gd name="T23" fmla="*/ 183 h 192"/>
                <a:gd name="T24" fmla="*/ 768 w 1056"/>
                <a:gd name="T25" fmla="*/ 174 h 192"/>
                <a:gd name="T26" fmla="*/ 888 w 1056"/>
                <a:gd name="T27" fmla="*/ 147 h 192"/>
                <a:gd name="T28" fmla="*/ 975 w 1056"/>
                <a:gd name="T29" fmla="*/ 114 h 192"/>
                <a:gd name="T30" fmla="*/ 1002 w 1056"/>
                <a:gd name="T31" fmla="*/ 96 h 192"/>
                <a:gd name="T32" fmla="*/ 1044 w 1056"/>
                <a:gd name="T33" fmla="*/ 60 h 192"/>
                <a:gd name="T34" fmla="*/ 1056 w 1056"/>
                <a:gd name="T35" fmla="*/ 36 h 192"/>
                <a:gd name="T36" fmla="*/ 1056 w 1056"/>
                <a:gd name="T37" fmla="*/ 1 h 19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56"/>
                <a:gd name="T58" fmla="*/ 0 h 192"/>
                <a:gd name="T59" fmla="*/ 1056 w 1056"/>
                <a:gd name="T60" fmla="*/ 192 h 19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56" h="192">
                  <a:moveTo>
                    <a:pt x="0" y="0"/>
                  </a:moveTo>
                  <a:lnTo>
                    <a:pt x="0" y="36"/>
                  </a:lnTo>
                  <a:lnTo>
                    <a:pt x="12" y="60"/>
                  </a:lnTo>
                  <a:lnTo>
                    <a:pt x="36" y="90"/>
                  </a:lnTo>
                  <a:lnTo>
                    <a:pt x="51" y="96"/>
                  </a:lnTo>
                  <a:lnTo>
                    <a:pt x="99" y="123"/>
                  </a:lnTo>
                  <a:lnTo>
                    <a:pt x="174" y="150"/>
                  </a:lnTo>
                  <a:lnTo>
                    <a:pt x="312" y="177"/>
                  </a:lnTo>
                  <a:lnTo>
                    <a:pt x="408" y="186"/>
                  </a:lnTo>
                  <a:lnTo>
                    <a:pt x="513" y="192"/>
                  </a:lnTo>
                  <a:lnTo>
                    <a:pt x="615" y="189"/>
                  </a:lnTo>
                  <a:lnTo>
                    <a:pt x="714" y="183"/>
                  </a:lnTo>
                  <a:lnTo>
                    <a:pt x="768" y="174"/>
                  </a:lnTo>
                  <a:lnTo>
                    <a:pt x="888" y="147"/>
                  </a:lnTo>
                  <a:lnTo>
                    <a:pt x="975" y="114"/>
                  </a:lnTo>
                  <a:lnTo>
                    <a:pt x="1002" y="96"/>
                  </a:lnTo>
                  <a:lnTo>
                    <a:pt x="1044" y="60"/>
                  </a:lnTo>
                  <a:lnTo>
                    <a:pt x="1056" y="36"/>
                  </a:lnTo>
                  <a:lnTo>
                    <a:pt x="1056" y="1"/>
                  </a:lnTo>
                </a:path>
              </a:pathLst>
            </a:custGeom>
            <a:noFill/>
            <a:ln w="38100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55678" name="Freeform 30"/>
            <p:cNvSpPr/>
            <p:nvPr/>
          </p:nvSpPr>
          <p:spPr bwMode="auto">
            <a:xfrm>
              <a:off x="0" y="1248"/>
              <a:ext cx="1056" cy="219"/>
            </a:xfrm>
            <a:custGeom>
              <a:avLst/>
              <a:gdLst>
                <a:gd name="T0" fmla="*/ 0 w 1056"/>
                <a:gd name="T1" fmla="*/ 0 h 192"/>
                <a:gd name="T2" fmla="*/ 0 w 1056"/>
                <a:gd name="T3" fmla="*/ 36 h 192"/>
                <a:gd name="T4" fmla="*/ 12 w 1056"/>
                <a:gd name="T5" fmla="*/ 60 h 192"/>
                <a:gd name="T6" fmla="*/ 36 w 1056"/>
                <a:gd name="T7" fmla="*/ 90 h 192"/>
                <a:gd name="T8" fmla="*/ 51 w 1056"/>
                <a:gd name="T9" fmla="*/ 96 h 192"/>
                <a:gd name="T10" fmla="*/ 99 w 1056"/>
                <a:gd name="T11" fmla="*/ 123 h 192"/>
                <a:gd name="T12" fmla="*/ 174 w 1056"/>
                <a:gd name="T13" fmla="*/ 150 h 192"/>
                <a:gd name="T14" fmla="*/ 312 w 1056"/>
                <a:gd name="T15" fmla="*/ 177 h 192"/>
                <a:gd name="T16" fmla="*/ 408 w 1056"/>
                <a:gd name="T17" fmla="*/ 186 h 192"/>
                <a:gd name="T18" fmla="*/ 513 w 1056"/>
                <a:gd name="T19" fmla="*/ 192 h 192"/>
                <a:gd name="T20" fmla="*/ 615 w 1056"/>
                <a:gd name="T21" fmla="*/ 189 h 192"/>
                <a:gd name="T22" fmla="*/ 714 w 1056"/>
                <a:gd name="T23" fmla="*/ 183 h 192"/>
                <a:gd name="T24" fmla="*/ 768 w 1056"/>
                <a:gd name="T25" fmla="*/ 174 h 192"/>
                <a:gd name="T26" fmla="*/ 888 w 1056"/>
                <a:gd name="T27" fmla="*/ 147 h 192"/>
                <a:gd name="T28" fmla="*/ 975 w 1056"/>
                <a:gd name="T29" fmla="*/ 114 h 192"/>
                <a:gd name="T30" fmla="*/ 1002 w 1056"/>
                <a:gd name="T31" fmla="*/ 96 h 192"/>
                <a:gd name="T32" fmla="*/ 1044 w 1056"/>
                <a:gd name="T33" fmla="*/ 60 h 192"/>
                <a:gd name="T34" fmla="*/ 1056 w 1056"/>
                <a:gd name="T35" fmla="*/ 36 h 192"/>
                <a:gd name="T36" fmla="*/ 1056 w 1056"/>
                <a:gd name="T37" fmla="*/ 1 h 19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56"/>
                <a:gd name="T58" fmla="*/ 0 h 192"/>
                <a:gd name="T59" fmla="*/ 1056 w 1056"/>
                <a:gd name="T60" fmla="*/ 192 h 19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56" h="192">
                  <a:moveTo>
                    <a:pt x="0" y="0"/>
                  </a:moveTo>
                  <a:lnTo>
                    <a:pt x="0" y="36"/>
                  </a:lnTo>
                  <a:lnTo>
                    <a:pt x="12" y="60"/>
                  </a:lnTo>
                  <a:lnTo>
                    <a:pt x="36" y="90"/>
                  </a:lnTo>
                  <a:lnTo>
                    <a:pt x="51" y="96"/>
                  </a:lnTo>
                  <a:lnTo>
                    <a:pt x="99" y="123"/>
                  </a:lnTo>
                  <a:lnTo>
                    <a:pt x="174" y="150"/>
                  </a:lnTo>
                  <a:lnTo>
                    <a:pt x="312" y="177"/>
                  </a:lnTo>
                  <a:lnTo>
                    <a:pt x="408" y="186"/>
                  </a:lnTo>
                  <a:lnTo>
                    <a:pt x="513" y="192"/>
                  </a:lnTo>
                  <a:lnTo>
                    <a:pt x="615" y="189"/>
                  </a:lnTo>
                  <a:lnTo>
                    <a:pt x="714" y="183"/>
                  </a:lnTo>
                  <a:lnTo>
                    <a:pt x="768" y="174"/>
                  </a:lnTo>
                  <a:lnTo>
                    <a:pt x="888" y="147"/>
                  </a:lnTo>
                  <a:lnTo>
                    <a:pt x="975" y="114"/>
                  </a:lnTo>
                  <a:lnTo>
                    <a:pt x="1002" y="96"/>
                  </a:lnTo>
                  <a:lnTo>
                    <a:pt x="1044" y="60"/>
                  </a:lnTo>
                  <a:lnTo>
                    <a:pt x="1056" y="36"/>
                  </a:lnTo>
                  <a:lnTo>
                    <a:pt x="1056" y="1"/>
                  </a:lnTo>
                </a:path>
              </a:pathLst>
            </a:custGeom>
            <a:noFill/>
            <a:ln w="38100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55679" name="Freeform 31"/>
            <p:cNvSpPr/>
            <p:nvPr/>
          </p:nvSpPr>
          <p:spPr bwMode="auto">
            <a:xfrm>
              <a:off x="0" y="1296"/>
              <a:ext cx="1056" cy="219"/>
            </a:xfrm>
            <a:custGeom>
              <a:avLst/>
              <a:gdLst>
                <a:gd name="T0" fmla="*/ 0 w 1056"/>
                <a:gd name="T1" fmla="*/ 0 h 192"/>
                <a:gd name="T2" fmla="*/ 0 w 1056"/>
                <a:gd name="T3" fmla="*/ 36 h 192"/>
                <a:gd name="T4" fmla="*/ 12 w 1056"/>
                <a:gd name="T5" fmla="*/ 60 h 192"/>
                <a:gd name="T6" fmla="*/ 36 w 1056"/>
                <a:gd name="T7" fmla="*/ 90 h 192"/>
                <a:gd name="T8" fmla="*/ 51 w 1056"/>
                <a:gd name="T9" fmla="*/ 96 h 192"/>
                <a:gd name="T10" fmla="*/ 99 w 1056"/>
                <a:gd name="T11" fmla="*/ 123 h 192"/>
                <a:gd name="T12" fmla="*/ 174 w 1056"/>
                <a:gd name="T13" fmla="*/ 150 h 192"/>
                <a:gd name="T14" fmla="*/ 312 w 1056"/>
                <a:gd name="T15" fmla="*/ 177 h 192"/>
                <a:gd name="T16" fmla="*/ 408 w 1056"/>
                <a:gd name="T17" fmla="*/ 186 h 192"/>
                <a:gd name="T18" fmla="*/ 513 w 1056"/>
                <a:gd name="T19" fmla="*/ 192 h 192"/>
                <a:gd name="T20" fmla="*/ 615 w 1056"/>
                <a:gd name="T21" fmla="*/ 189 h 192"/>
                <a:gd name="T22" fmla="*/ 714 w 1056"/>
                <a:gd name="T23" fmla="*/ 183 h 192"/>
                <a:gd name="T24" fmla="*/ 768 w 1056"/>
                <a:gd name="T25" fmla="*/ 174 h 192"/>
                <a:gd name="T26" fmla="*/ 888 w 1056"/>
                <a:gd name="T27" fmla="*/ 147 h 192"/>
                <a:gd name="T28" fmla="*/ 975 w 1056"/>
                <a:gd name="T29" fmla="*/ 114 h 192"/>
                <a:gd name="T30" fmla="*/ 1002 w 1056"/>
                <a:gd name="T31" fmla="*/ 96 h 192"/>
                <a:gd name="T32" fmla="*/ 1044 w 1056"/>
                <a:gd name="T33" fmla="*/ 60 h 192"/>
                <a:gd name="T34" fmla="*/ 1056 w 1056"/>
                <a:gd name="T35" fmla="*/ 36 h 192"/>
                <a:gd name="T36" fmla="*/ 1056 w 1056"/>
                <a:gd name="T37" fmla="*/ 1 h 19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56"/>
                <a:gd name="T58" fmla="*/ 0 h 192"/>
                <a:gd name="T59" fmla="*/ 1056 w 1056"/>
                <a:gd name="T60" fmla="*/ 192 h 19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56" h="192">
                  <a:moveTo>
                    <a:pt x="0" y="0"/>
                  </a:moveTo>
                  <a:lnTo>
                    <a:pt x="0" y="36"/>
                  </a:lnTo>
                  <a:lnTo>
                    <a:pt x="12" y="60"/>
                  </a:lnTo>
                  <a:lnTo>
                    <a:pt x="36" y="90"/>
                  </a:lnTo>
                  <a:lnTo>
                    <a:pt x="51" y="96"/>
                  </a:lnTo>
                  <a:lnTo>
                    <a:pt x="99" y="123"/>
                  </a:lnTo>
                  <a:lnTo>
                    <a:pt x="174" y="150"/>
                  </a:lnTo>
                  <a:lnTo>
                    <a:pt x="312" y="177"/>
                  </a:lnTo>
                  <a:lnTo>
                    <a:pt x="408" y="186"/>
                  </a:lnTo>
                  <a:lnTo>
                    <a:pt x="513" y="192"/>
                  </a:lnTo>
                  <a:lnTo>
                    <a:pt x="615" y="189"/>
                  </a:lnTo>
                  <a:lnTo>
                    <a:pt x="714" y="183"/>
                  </a:lnTo>
                  <a:lnTo>
                    <a:pt x="768" y="174"/>
                  </a:lnTo>
                  <a:lnTo>
                    <a:pt x="888" y="147"/>
                  </a:lnTo>
                  <a:lnTo>
                    <a:pt x="975" y="114"/>
                  </a:lnTo>
                  <a:lnTo>
                    <a:pt x="1002" y="96"/>
                  </a:lnTo>
                  <a:lnTo>
                    <a:pt x="1044" y="60"/>
                  </a:lnTo>
                  <a:lnTo>
                    <a:pt x="1056" y="36"/>
                  </a:lnTo>
                  <a:lnTo>
                    <a:pt x="1056" y="1"/>
                  </a:lnTo>
                </a:path>
              </a:pathLst>
            </a:custGeom>
            <a:noFill/>
            <a:ln w="38100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55680" name="Freeform 32"/>
            <p:cNvSpPr/>
            <p:nvPr/>
          </p:nvSpPr>
          <p:spPr bwMode="auto">
            <a:xfrm>
              <a:off x="168" y="832"/>
              <a:ext cx="632" cy="264"/>
            </a:xfrm>
            <a:custGeom>
              <a:avLst/>
              <a:gdLst>
                <a:gd name="T0" fmla="*/ 40 w 632"/>
                <a:gd name="T1" fmla="*/ 80 h 264"/>
                <a:gd name="T2" fmla="*/ 136 w 632"/>
                <a:gd name="T3" fmla="*/ 40 h 264"/>
                <a:gd name="T4" fmla="*/ 416 w 632"/>
                <a:gd name="T5" fmla="*/ 80 h 264"/>
                <a:gd name="T6" fmla="*/ 512 w 632"/>
                <a:gd name="T7" fmla="*/ 64 h 264"/>
                <a:gd name="T8" fmla="*/ 584 w 632"/>
                <a:gd name="T9" fmla="*/ 24 h 264"/>
                <a:gd name="T10" fmla="*/ 608 w 632"/>
                <a:gd name="T11" fmla="*/ 0 h 264"/>
                <a:gd name="T12" fmla="*/ 600 w 632"/>
                <a:gd name="T13" fmla="*/ 72 h 264"/>
                <a:gd name="T14" fmla="*/ 592 w 632"/>
                <a:gd name="T15" fmla="*/ 136 h 264"/>
                <a:gd name="T16" fmla="*/ 584 w 632"/>
                <a:gd name="T17" fmla="*/ 248 h 264"/>
                <a:gd name="T18" fmla="*/ 536 w 632"/>
                <a:gd name="T19" fmla="*/ 216 h 264"/>
                <a:gd name="T20" fmla="*/ 448 w 632"/>
                <a:gd name="T21" fmla="*/ 176 h 264"/>
                <a:gd name="T22" fmla="*/ 280 w 632"/>
                <a:gd name="T23" fmla="*/ 232 h 264"/>
                <a:gd name="T24" fmla="*/ 24 w 632"/>
                <a:gd name="T25" fmla="*/ 192 h 264"/>
                <a:gd name="T26" fmla="*/ 40 w 632"/>
                <a:gd name="T27" fmla="*/ 80 h 26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32"/>
                <a:gd name="T43" fmla="*/ 0 h 264"/>
                <a:gd name="T44" fmla="*/ 632 w 632"/>
                <a:gd name="T45" fmla="*/ 264 h 26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32" h="264">
                  <a:moveTo>
                    <a:pt x="40" y="80"/>
                  </a:moveTo>
                  <a:cubicBezTo>
                    <a:pt x="101" y="39"/>
                    <a:pt x="69" y="51"/>
                    <a:pt x="136" y="40"/>
                  </a:cubicBezTo>
                  <a:cubicBezTo>
                    <a:pt x="233" y="45"/>
                    <a:pt x="324" y="49"/>
                    <a:pt x="416" y="80"/>
                  </a:cubicBezTo>
                  <a:cubicBezTo>
                    <a:pt x="429" y="79"/>
                    <a:pt x="489" y="77"/>
                    <a:pt x="512" y="64"/>
                  </a:cubicBezTo>
                  <a:cubicBezTo>
                    <a:pt x="595" y="18"/>
                    <a:pt x="530" y="42"/>
                    <a:pt x="584" y="24"/>
                  </a:cubicBezTo>
                  <a:cubicBezTo>
                    <a:pt x="592" y="16"/>
                    <a:pt x="597" y="0"/>
                    <a:pt x="608" y="0"/>
                  </a:cubicBezTo>
                  <a:cubicBezTo>
                    <a:pt x="632" y="0"/>
                    <a:pt x="600" y="72"/>
                    <a:pt x="600" y="72"/>
                  </a:cubicBezTo>
                  <a:cubicBezTo>
                    <a:pt x="597" y="93"/>
                    <a:pt x="594" y="115"/>
                    <a:pt x="592" y="136"/>
                  </a:cubicBezTo>
                  <a:cubicBezTo>
                    <a:pt x="589" y="173"/>
                    <a:pt x="605" y="217"/>
                    <a:pt x="584" y="248"/>
                  </a:cubicBezTo>
                  <a:cubicBezTo>
                    <a:pt x="573" y="264"/>
                    <a:pt x="552" y="227"/>
                    <a:pt x="536" y="216"/>
                  </a:cubicBezTo>
                  <a:cubicBezTo>
                    <a:pt x="511" y="200"/>
                    <a:pt x="477" y="186"/>
                    <a:pt x="448" y="176"/>
                  </a:cubicBezTo>
                  <a:cubicBezTo>
                    <a:pt x="390" y="195"/>
                    <a:pt x="342" y="222"/>
                    <a:pt x="280" y="232"/>
                  </a:cubicBezTo>
                  <a:cubicBezTo>
                    <a:pt x="156" y="226"/>
                    <a:pt x="122" y="225"/>
                    <a:pt x="24" y="192"/>
                  </a:cubicBezTo>
                  <a:cubicBezTo>
                    <a:pt x="8" y="144"/>
                    <a:pt x="0" y="120"/>
                    <a:pt x="40" y="80"/>
                  </a:cubicBezTo>
                  <a:close/>
                </a:path>
              </a:pathLst>
            </a:custGeom>
            <a:gradFill rotWithShape="0">
              <a:gsLst>
                <a:gs pos="0">
                  <a:srgbClr val="CCECFF"/>
                </a:gs>
                <a:gs pos="100000">
                  <a:schemeClr val="folHlink"/>
                </a:gs>
              </a:gsLst>
              <a:lin ang="0" scaled="1"/>
            </a:gradFill>
            <a:ln w="28575">
              <a:solidFill>
                <a:schemeClr val="tx1"/>
              </a:solidFill>
              <a:miter lim="800000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55681" name="Freeform 33"/>
            <p:cNvSpPr/>
            <p:nvPr/>
          </p:nvSpPr>
          <p:spPr bwMode="auto">
            <a:xfrm>
              <a:off x="219" y="928"/>
              <a:ext cx="61" cy="52"/>
            </a:xfrm>
            <a:custGeom>
              <a:avLst/>
              <a:gdLst>
                <a:gd name="T0" fmla="*/ 29 w 61"/>
                <a:gd name="T1" fmla="*/ 0 h 52"/>
                <a:gd name="T2" fmla="*/ 61 w 61"/>
                <a:gd name="T3" fmla="*/ 40 h 52"/>
                <a:gd name="T4" fmla="*/ 53 w 61"/>
                <a:gd name="T5" fmla="*/ 8 h 52"/>
                <a:gd name="T6" fmla="*/ 29 w 61"/>
                <a:gd name="T7" fmla="*/ 0 h 5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1"/>
                <a:gd name="T13" fmla="*/ 0 h 52"/>
                <a:gd name="T14" fmla="*/ 61 w 61"/>
                <a:gd name="T15" fmla="*/ 52 h 5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1" h="52">
                  <a:moveTo>
                    <a:pt x="29" y="0"/>
                  </a:moveTo>
                  <a:cubicBezTo>
                    <a:pt x="0" y="44"/>
                    <a:pt x="15" y="52"/>
                    <a:pt x="61" y="40"/>
                  </a:cubicBezTo>
                  <a:cubicBezTo>
                    <a:pt x="58" y="29"/>
                    <a:pt x="60" y="17"/>
                    <a:pt x="53" y="8"/>
                  </a:cubicBezTo>
                  <a:cubicBezTo>
                    <a:pt x="48" y="1"/>
                    <a:pt x="29" y="0"/>
                    <a:pt x="29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  <a:miter lim="800000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55682" name="Freeform 34"/>
            <p:cNvSpPr/>
            <p:nvPr/>
          </p:nvSpPr>
          <p:spPr bwMode="auto">
            <a:xfrm>
              <a:off x="296" y="896"/>
              <a:ext cx="41" cy="154"/>
            </a:xfrm>
            <a:custGeom>
              <a:avLst/>
              <a:gdLst>
                <a:gd name="T0" fmla="*/ 24 w 41"/>
                <a:gd name="T1" fmla="*/ 0 h 154"/>
                <a:gd name="T2" fmla="*/ 24 w 41"/>
                <a:gd name="T3" fmla="*/ 128 h 154"/>
                <a:gd name="T4" fmla="*/ 0 w 41"/>
                <a:gd name="T5" fmla="*/ 152 h 154"/>
                <a:gd name="T6" fmla="*/ 0 60000 65536"/>
                <a:gd name="T7" fmla="*/ 0 60000 65536"/>
                <a:gd name="T8" fmla="*/ 0 60000 65536"/>
                <a:gd name="T9" fmla="*/ 0 w 41"/>
                <a:gd name="T10" fmla="*/ 0 h 154"/>
                <a:gd name="T11" fmla="*/ 41 w 41"/>
                <a:gd name="T12" fmla="*/ 154 h 15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1" h="154">
                  <a:moveTo>
                    <a:pt x="24" y="0"/>
                  </a:moveTo>
                  <a:cubicBezTo>
                    <a:pt x="41" y="51"/>
                    <a:pt x="41" y="39"/>
                    <a:pt x="24" y="128"/>
                  </a:cubicBezTo>
                  <a:cubicBezTo>
                    <a:pt x="19" y="154"/>
                    <a:pt x="14" y="152"/>
                    <a:pt x="0" y="152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55683" name="Freeform 35"/>
            <p:cNvSpPr/>
            <p:nvPr/>
          </p:nvSpPr>
          <p:spPr bwMode="auto">
            <a:xfrm>
              <a:off x="360" y="840"/>
              <a:ext cx="208" cy="56"/>
            </a:xfrm>
            <a:custGeom>
              <a:avLst/>
              <a:gdLst>
                <a:gd name="T0" fmla="*/ 0 w 208"/>
                <a:gd name="T1" fmla="*/ 24 h 56"/>
                <a:gd name="T2" fmla="*/ 128 w 208"/>
                <a:gd name="T3" fmla="*/ 24 h 56"/>
                <a:gd name="T4" fmla="*/ 208 w 208"/>
                <a:gd name="T5" fmla="*/ 40 h 56"/>
                <a:gd name="T6" fmla="*/ 160 w 208"/>
                <a:gd name="T7" fmla="*/ 56 h 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8"/>
                <a:gd name="T13" fmla="*/ 0 h 56"/>
                <a:gd name="T14" fmla="*/ 208 w 208"/>
                <a:gd name="T15" fmla="*/ 56 h 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8" h="56">
                  <a:moveTo>
                    <a:pt x="0" y="24"/>
                  </a:moveTo>
                  <a:cubicBezTo>
                    <a:pt x="36" y="0"/>
                    <a:pt x="84" y="17"/>
                    <a:pt x="128" y="24"/>
                  </a:cubicBezTo>
                  <a:cubicBezTo>
                    <a:pt x="155" y="28"/>
                    <a:pt x="208" y="40"/>
                    <a:pt x="208" y="40"/>
                  </a:cubicBezTo>
                  <a:cubicBezTo>
                    <a:pt x="170" y="49"/>
                    <a:pt x="186" y="43"/>
                    <a:pt x="160" y="56"/>
                  </a:cubicBezTo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  <a:miter lim="800000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55684" name="Freeform 36"/>
            <p:cNvSpPr/>
            <p:nvPr/>
          </p:nvSpPr>
          <p:spPr bwMode="auto">
            <a:xfrm>
              <a:off x="335" y="1048"/>
              <a:ext cx="126" cy="69"/>
            </a:xfrm>
            <a:custGeom>
              <a:avLst/>
              <a:gdLst>
                <a:gd name="T0" fmla="*/ 33 w 126"/>
                <a:gd name="T1" fmla="*/ 8 h 69"/>
                <a:gd name="T2" fmla="*/ 25 w 126"/>
                <a:gd name="T3" fmla="*/ 64 h 69"/>
                <a:gd name="T4" fmla="*/ 49 w 126"/>
                <a:gd name="T5" fmla="*/ 56 h 69"/>
                <a:gd name="T6" fmla="*/ 105 w 126"/>
                <a:gd name="T7" fmla="*/ 56 h 69"/>
                <a:gd name="T8" fmla="*/ 89 w 126"/>
                <a:gd name="T9" fmla="*/ 0 h 69"/>
                <a:gd name="T10" fmla="*/ 33 w 126"/>
                <a:gd name="T11" fmla="*/ 8 h 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6"/>
                <a:gd name="T19" fmla="*/ 0 h 69"/>
                <a:gd name="T20" fmla="*/ 126 w 126"/>
                <a:gd name="T21" fmla="*/ 69 h 6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6" h="69">
                  <a:moveTo>
                    <a:pt x="33" y="8"/>
                  </a:moveTo>
                  <a:cubicBezTo>
                    <a:pt x="24" y="22"/>
                    <a:pt x="0" y="45"/>
                    <a:pt x="25" y="64"/>
                  </a:cubicBezTo>
                  <a:cubicBezTo>
                    <a:pt x="32" y="69"/>
                    <a:pt x="41" y="59"/>
                    <a:pt x="49" y="56"/>
                  </a:cubicBezTo>
                  <a:cubicBezTo>
                    <a:pt x="64" y="11"/>
                    <a:pt x="67" y="43"/>
                    <a:pt x="105" y="56"/>
                  </a:cubicBezTo>
                  <a:cubicBezTo>
                    <a:pt x="126" y="25"/>
                    <a:pt x="126" y="12"/>
                    <a:pt x="89" y="0"/>
                  </a:cubicBezTo>
                  <a:cubicBezTo>
                    <a:pt x="55" y="11"/>
                    <a:pt x="73" y="8"/>
                    <a:pt x="33" y="8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  <a:miter lim="800000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55685" name="Freeform 37"/>
            <p:cNvSpPr/>
            <p:nvPr/>
          </p:nvSpPr>
          <p:spPr bwMode="auto">
            <a:xfrm>
              <a:off x="688" y="920"/>
              <a:ext cx="101" cy="113"/>
            </a:xfrm>
            <a:custGeom>
              <a:avLst/>
              <a:gdLst>
                <a:gd name="T0" fmla="*/ 72 w 101"/>
                <a:gd name="T1" fmla="*/ 0 h 113"/>
                <a:gd name="T2" fmla="*/ 0 w 101"/>
                <a:gd name="T3" fmla="*/ 40 h 113"/>
                <a:gd name="T4" fmla="*/ 24 w 101"/>
                <a:gd name="T5" fmla="*/ 72 h 113"/>
                <a:gd name="T6" fmla="*/ 32 w 101"/>
                <a:gd name="T7" fmla="*/ 96 h 113"/>
                <a:gd name="T8" fmla="*/ 72 w 101"/>
                <a:gd name="T9" fmla="*/ 112 h 1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1"/>
                <a:gd name="T16" fmla="*/ 0 h 113"/>
                <a:gd name="T17" fmla="*/ 101 w 101"/>
                <a:gd name="T18" fmla="*/ 113 h 1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1" h="113">
                  <a:moveTo>
                    <a:pt x="72" y="0"/>
                  </a:moveTo>
                  <a:cubicBezTo>
                    <a:pt x="48" y="16"/>
                    <a:pt x="24" y="24"/>
                    <a:pt x="0" y="40"/>
                  </a:cubicBezTo>
                  <a:cubicBezTo>
                    <a:pt x="57" y="59"/>
                    <a:pt x="62" y="47"/>
                    <a:pt x="24" y="72"/>
                  </a:cubicBezTo>
                  <a:cubicBezTo>
                    <a:pt x="27" y="80"/>
                    <a:pt x="25" y="91"/>
                    <a:pt x="32" y="96"/>
                  </a:cubicBezTo>
                  <a:cubicBezTo>
                    <a:pt x="56" y="113"/>
                    <a:pt x="101" y="112"/>
                    <a:pt x="72" y="112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pic>
        <p:nvPicPr>
          <p:cNvPr id="155686" name="Picture 38" descr="ss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8013" y="5638800"/>
            <a:ext cx="915987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5687" name="Picture 39" descr="9d33d4bc0f048f90b96348086ae4cfba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6092825"/>
            <a:ext cx="8636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378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7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40" name="Oval 7"/>
          <p:cNvSpPr>
            <a:spLocks noChangeArrowheads="1"/>
          </p:cNvSpPr>
          <p:nvPr/>
        </p:nvSpPr>
        <p:spPr bwMode="auto">
          <a:xfrm>
            <a:off x="3851275" y="1412875"/>
            <a:ext cx="1800225" cy="1652588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</a:ln>
        </p:spPr>
        <p:txBody>
          <a:bodyPr wrap="none" lIns="90000" tIns="46800" rIns="90000" bIns="4680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3600" b="1">
              <a:solidFill>
                <a:srgbClr val="000000"/>
              </a:solidFill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120841" name="Rectangle 8"/>
          <p:cNvSpPr>
            <a:spLocks noChangeArrowheads="1"/>
          </p:cNvSpPr>
          <p:nvPr/>
        </p:nvSpPr>
        <p:spPr bwMode="auto">
          <a:xfrm>
            <a:off x="2051050" y="3068638"/>
            <a:ext cx="5761038" cy="1944687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</a:ln>
        </p:spPr>
        <p:txBody>
          <a:bodyPr wrap="none" lIns="90000" tIns="46800" rIns="90000" bIns="4680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3600" b="1">
              <a:solidFill>
                <a:srgbClr val="000000"/>
              </a:solidFill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120842" name="Oval 9"/>
          <p:cNvSpPr>
            <a:spLocks noChangeArrowheads="1"/>
          </p:cNvSpPr>
          <p:nvPr/>
        </p:nvSpPr>
        <p:spPr bwMode="auto">
          <a:xfrm>
            <a:off x="3851275" y="5013325"/>
            <a:ext cx="1800225" cy="1652588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</a:ln>
        </p:spPr>
        <p:txBody>
          <a:bodyPr wrap="none" lIns="90000" tIns="46800" rIns="90000" bIns="4680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3600" b="1">
              <a:solidFill>
                <a:srgbClr val="000000"/>
              </a:solidFill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22538" name="Text Box 10"/>
          <p:cNvSpPr txBox="1">
            <a:spLocks noChangeArrowheads="1"/>
          </p:cNvSpPr>
          <p:nvPr/>
        </p:nvSpPr>
        <p:spPr bwMode="auto">
          <a:xfrm>
            <a:off x="3635375" y="3716338"/>
            <a:ext cx="1916113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800" b="1">
                <a:solidFill>
                  <a:srgbClr val="0066FF"/>
                </a:solidFill>
                <a:ea typeface="楷体_GB2312" pitchFamily="49" charset="-122"/>
              </a:rPr>
              <a:t>侧   面</a:t>
            </a:r>
          </a:p>
        </p:txBody>
      </p:sp>
      <p:sp>
        <p:nvSpPr>
          <p:cNvPr id="22539" name="Oval 11"/>
          <p:cNvSpPr>
            <a:spLocks noChangeArrowheads="1"/>
          </p:cNvSpPr>
          <p:nvPr/>
        </p:nvSpPr>
        <p:spPr bwMode="auto">
          <a:xfrm>
            <a:off x="3851275" y="5013325"/>
            <a:ext cx="1800225" cy="1652588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3600" b="1">
              <a:solidFill>
                <a:srgbClr val="000000"/>
              </a:solidFill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22540" name="Text Box 12"/>
          <p:cNvSpPr txBox="1">
            <a:spLocks noChangeArrowheads="1"/>
          </p:cNvSpPr>
          <p:nvPr/>
        </p:nvSpPr>
        <p:spPr bwMode="auto">
          <a:xfrm>
            <a:off x="3203575" y="4365625"/>
            <a:ext cx="24749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>
                <a:solidFill>
                  <a:srgbClr val="FFFF00"/>
                </a:solidFill>
                <a:ea typeface="黑体" panose="02010609060101010101" pitchFamily="2" charset="-122"/>
              </a:rPr>
              <a:t>长方形的长</a:t>
            </a:r>
          </a:p>
        </p:txBody>
      </p:sp>
      <p:sp>
        <p:nvSpPr>
          <p:cNvPr id="22541" name="Line 13"/>
          <p:cNvSpPr>
            <a:spLocks noChangeShapeType="1"/>
          </p:cNvSpPr>
          <p:nvPr/>
        </p:nvSpPr>
        <p:spPr bwMode="auto">
          <a:xfrm>
            <a:off x="2051050" y="5013325"/>
            <a:ext cx="5761038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2542" name="Text Box 14"/>
          <p:cNvSpPr txBox="1">
            <a:spLocks noChangeArrowheads="1"/>
          </p:cNvSpPr>
          <p:nvPr/>
        </p:nvSpPr>
        <p:spPr bwMode="auto">
          <a:xfrm>
            <a:off x="3779838" y="5445125"/>
            <a:ext cx="20161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>
                <a:solidFill>
                  <a:srgbClr val="FFFF00"/>
                </a:solidFill>
                <a:ea typeface="黑体" panose="02010609060101010101" pitchFamily="2" charset="-122"/>
              </a:rPr>
              <a:t>底面周长</a:t>
            </a:r>
          </a:p>
        </p:txBody>
      </p:sp>
      <p:sp>
        <p:nvSpPr>
          <p:cNvPr id="120848" name="Text Box 16"/>
          <p:cNvSpPr txBox="1">
            <a:spLocks noChangeArrowheads="1"/>
          </p:cNvSpPr>
          <p:nvPr/>
        </p:nvSpPr>
        <p:spPr bwMode="auto">
          <a:xfrm>
            <a:off x="755650" y="1052513"/>
            <a:ext cx="6172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>
                <a:solidFill>
                  <a:srgbClr val="0066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把圆柱体的侧面沿着它的一条高展开，得到一个</a:t>
            </a:r>
            <a:r>
              <a:rPr lang="en-US" altLang="zh-CN" sz="3200" b="1">
                <a:solidFill>
                  <a:srgbClr val="0066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_______</a:t>
            </a:r>
            <a:r>
              <a:rPr lang="en-US" altLang="zh-CN" sz="3200">
                <a:solidFill>
                  <a:srgbClr val="0066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zh-CN" altLang="en-US" sz="3200" b="1">
                <a:solidFill>
                  <a:srgbClr val="0066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。</a:t>
            </a:r>
          </a:p>
        </p:txBody>
      </p:sp>
      <p:sp>
        <p:nvSpPr>
          <p:cNvPr id="120849" name="Text Box 17"/>
          <p:cNvSpPr txBox="1">
            <a:spLocks noChangeArrowheads="1"/>
          </p:cNvSpPr>
          <p:nvPr/>
        </p:nvSpPr>
        <p:spPr bwMode="auto">
          <a:xfrm>
            <a:off x="4140200" y="1412875"/>
            <a:ext cx="14081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长方形</a:t>
            </a:r>
          </a:p>
        </p:txBody>
      </p:sp>
      <p:sp>
        <p:nvSpPr>
          <p:cNvPr id="120850" name="Text Box 18"/>
          <p:cNvSpPr txBox="1">
            <a:spLocks noChangeArrowheads="1"/>
          </p:cNvSpPr>
          <p:nvPr/>
        </p:nvSpPr>
        <p:spPr bwMode="auto">
          <a:xfrm>
            <a:off x="395288" y="188913"/>
            <a:ext cx="2844800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 i="1">
                <a:solidFill>
                  <a:srgbClr val="FFFFFF"/>
                </a:solidFill>
              </a:rPr>
              <a:t>观察发现中学</a:t>
            </a:r>
          </a:p>
        </p:txBody>
      </p:sp>
      <p:grpSp>
        <p:nvGrpSpPr>
          <p:cNvPr id="120851" name="Group 19"/>
          <p:cNvGrpSpPr/>
          <p:nvPr/>
        </p:nvGrpSpPr>
        <p:grpSpPr bwMode="auto">
          <a:xfrm>
            <a:off x="395288" y="2781300"/>
            <a:ext cx="1676400" cy="2520950"/>
            <a:chOff x="0" y="0"/>
            <a:chExt cx="1056" cy="1584"/>
          </a:xfrm>
        </p:grpSpPr>
        <p:grpSp>
          <p:nvGrpSpPr>
            <p:cNvPr id="120852" name="Group 20"/>
            <p:cNvGrpSpPr/>
            <p:nvPr/>
          </p:nvGrpSpPr>
          <p:grpSpPr bwMode="auto">
            <a:xfrm>
              <a:off x="0" y="0"/>
              <a:ext cx="1056" cy="1584"/>
              <a:chOff x="0" y="0"/>
              <a:chExt cx="1056" cy="1584"/>
            </a:xfrm>
          </p:grpSpPr>
          <p:sp>
            <p:nvSpPr>
              <p:cNvPr id="120853" name="Oval 1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056" cy="384"/>
              </a:xfrm>
              <a:prstGeom prst="ellipse">
                <a:avLst/>
              </a:prstGeom>
              <a:solidFill>
                <a:srgbClr val="FFCC99"/>
              </a:solidFill>
              <a:ln w="38100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grpSp>
            <p:nvGrpSpPr>
              <p:cNvPr id="120854" name="Group 22"/>
              <p:cNvGrpSpPr/>
              <p:nvPr/>
            </p:nvGrpSpPr>
            <p:grpSpPr bwMode="auto">
              <a:xfrm>
                <a:off x="0" y="1200"/>
                <a:ext cx="1056" cy="384"/>
                <a:chOff x="0" y="0"/>
                <a:chExt cx="1056" cy="336"/>
              </a:xfrm>
            </p:grpSpPr>
            <p:sp>
              <p:nvSpPr>
                <p:cNvPr id="120855" name="Oval 21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056" cy="336"/>
                </a:xfrm>
                <a:prstGeom prst="ellipse">
                  <a:avLst/>
                </a:prstGeom>
                <a:solidFill>
                  <a:srgbClr val="FFCC99"/>
                </a:solidFill>
                <a:ln w="38100">
                  <a:solidFill>
                    <a:schemeClr val="tx1"/>
                  </a:solidFill>
                  <a:prstDash val="sysDot"/>
                  <a:rou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20856" name="Freeform 22"/>
                <p:cNvSpPr/>
                <p:nvPr/>
              </p:nvSpPr>
              <p:spPr bwMode="auto">
                <a:xfrm>
                  <a:off x="0" y="144"/>
                  <a:ext cx="1056" cy="192"/>
                </a:xfrm>
                <a:custGeom>
                  <a:avLst/>
                  <a:gdLst>
                    <a:gd name="T0" fmla="*/ 0 w 1056"/>
                    <a:gd name="T1" fmla="*/ 0 h 192"/>
                    <a:gd name="T2" fmla="*/ 0 w 1056"/>
                    <a:gd name="T3" fmla="*/ 36 h 192"/>
                    <a:gd name="T4" fmla="*/ 12 w 1056"/>
                    <a:gd name="T5" fmla="*/ 60 h 192"/>
                    <a:gd name="T6" fmla="*/ 36 w 1056"/>
                    <a:gd name="T7" fmla="*/ 90 h 192"/>
                    <a:gd name="T8" fmla="*/ 51 w 1056"/>
                    <a:gd name="T9" fmla="*/ 96 h 192"/>
                    <a:gd name="T10" fmla="*/ 99 w 1056"/>
                    <a:gd name="T11" fmla="*/ 123 h 192"/>
                    <a:gd name="T12" fmla="*/ 174 w 1056"/>
                    <a:gd name="T13" fmla="*/ 150 h 192"/>
                    <a:gd name="T14" fmla="*/ 312 w 1056"/>
                    <a:gd name="T15" fmla="*/ 177 h 192"/>
                    <a:gd name="T16" fmla="*/ 408 w 1056"/>
                    <a:gd name="T17" fmla="*/ 186 h 192"/>
                    <a:gd name="T18" fmla="*/ 513 w 1056"/>
                    <a:gd name="T19" fmla="*/ 192 h 192"/>
                    <a:gd name="T20" fmla="*/ 615 w 1056"/>
                    <a:gd name="T21" fmla="*/ 189 h 192"/>
                    <a:gd name="T22" fmla="*/ 714 w 1056"/>
                    <a:gd name="T23" fmla="*/ 183 h 192"/>
                    <a:gd name="T24" fmla="*/ 768 w 1056"/>
                    <a:gd name="T25" fmla="*/ 174 h 192"/>
                    <a:gd name="T26" fmla="*/ 888 w 1056"/>
                    <a:gd name="T27" fmla="*/ 147 h 192"/>
                    <a:gd name="T28" fmla="*/ 975 w 1056"/>
                    <a:gd name="T29" fmla="*/ 114 h 192"/>
                    <a:gd name="T30" fmla="*/ 1002 w 1056"/>
                    <a:gd name="T31" fmla="*/ 96 h 192"/>
                    <a:gd name="T32" fmla="*/ 1044 w 1056"/>
                    <a:gd name="T33" fmla="*/ 60 h 192"/>
                    <a:gd name="T34" fmla="*/ 1056 w 1056"/>
                    <a:gd name="T35" fmla="*/ 36 h 192"/>
                    <a:gd name="T36" fmla="*/ 1056 w 1056"/>
                    <a:gd name="T37" fmla="*/ 1 h 192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056"/>
                    <a:gd name="T58" fmla="*/ 0 h 192"/>
                    <a:gd name="T59" fmla="*/ 1056 w 1056"/>
                    <a:gd name="T60" fmla="*/ 192 h 192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056" h="192">
                      <a:moveTo>
                        <a:pt x="0" y="0"/>
                      </a:moveTo>
                      <a:lnTo>
                        <a:pt x="0" y="36"/>
                      </a:lnTo>
                      <a:lnTo>
                        <a:pt x="12" y="60"/>
                      </a:lnTo>
                      <a:lnTo>
                        <a:pt x="36" y="90"/>
                      </a:lnTo>
                      <a:lnTo>
                        <a:pt x="51" y="96"/>
                      </a:lnTo>
                      <a:lnTo>
                        <a:pt x="99" y="123"/>
                      </a:lnTo>
                      <a:lnTo>
                        <a:pt x="174" y="150"/>
                      </a:lnTo>
                      <a:lnTo>
                        <a:pt x="312" y="177"/>
                      </a:lnTo>
                      <a:lnTo>
                        <a:pt x="408" y="186"/>
                      </a:lnTo>
                      <a:lnTo>
                        <a:pt x="513" y="192"/>
                      </a:lnTo>
                      <a:lnTo>
                        <a:pt x="615" y="189"/>
                      </a:lnTo>
                      <a:lnTo>
                        <a:pt x="714" y="183"/>
                      </a:lnTo>
                      <a:lnTo>
                        <a:pt x="768" y="174"/>
                      </a:lnTo>
                      <a:lnTo>
                        <a:pt x="888" y="147"/>
                      </a:lnTo>
                      <a:lnTo>
                        <a:pt x="975" y="114"/>
                      </a:lnTo>
                      <a:lnTo>
                        <a:pt x="1002" y="96"/>
                      </a:lnTo>
                      <a:lnTo>
                        <a:pt x="1044" y="60"/>
                      </a:lnTo>
                      <a:lnTo>
                        <a:pt x="1056" y="36"/>
                      </a:lnTo>
                      <a:lnTo>
                        <a:pt x="1056" y="1"/>
                      </a:lnTo>
                    </a:path>
                  </a:pathLst>
                </a:custGeom>
                <a:solidFill>
                  <a:srgbClr val="FFCC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120857" name="Line 23"/>
              <p:cNvSpPr>
                <a:spLocks noChangeShapeType="1"/>
              </p:cNvSpPr>
              <p:nvPr/>
            </p:nvSpPr>
            <p:spPr bwMode="auto">
              <a:xfrm>
                <a:off x="1056" y="192"/>
                <a:ext cx="0" cy="12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20858" name="Line 24"/>
              <p:cNvSpPr>
                <a:spLocks noChangeShapeType="1"/>
              </p:cNvSpPr>
              <p:nvPr/>
            </p:nvSpPr>
            <p:spPr bwMode="auto">
              <a:xfrm>
                <a:off x="0" y="192"/>
                <a:ext cx="0" cy="12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20859" name="Freeform 25"/>
            <p:cNvSpPr/>
            <p:nvPr/>
          </p:nvSpPr>
          <p:spPr bwMode="auto">
            <a:xfrm>
              <a:off x="0" y="192"/>
              <a:ext cx="1056" cy="1390"/>
            </a:xfrm>
            <a:custGeom>
              <a:avLst/>
              <a:gdLst>
                <a:gd name="T0" fmla="*/ 0 w 1056"/>
                <a:gd name="T1" fmla="*/ 0 h 1390"/>
                <a:gd name="T2" fmla="*/ 0 w 1056"/>
                <a:gd name="T3" fmla="*/ 1200 h 1390"/>
                <a:gd name="T4" fmla="*/ 20 w 1056"/>
                <a:gd name="T5" fmla="*/ 1248 h 1390"/>
                <a:gd name="T6" fmla="*/ 58 w 1056"/>
                <a:gd name="T7" fmla="*/ 1292 h 1390"/>
                <a:gd name="T8" fmla="*/ 112 w 1056"/>
                <a:gd name="T9" fmla="*/ 1322 h 1390"/>
                <a:gd name="T10" fmla="*/ 182 w 1056"/>
                <a:gd name="T11" fmla="*/ 1348 h 1390"/>
                <a:gd name="T12" fmla="*/ 256 w 1056"/>
                <a:gd name="T13" fmla="*/ 1366 h 1390"/>
                <a:gd name="T14" fmla="*/ 340 w 1056"/>
                <a:gd name="T15" fmla="*/ 1380 h 1390"/>
                <a:gd name="T16" fmla="*/ 418 w 1056"/>
                <a:gd name="T17" fmla="*/ 1388 h 1390"/>
                <a:gd name="T18" fmla="*/ 502 w 1056"/>
                <a:gd name="T19" fmla="*/ 1388 h 1390"/>
                <a:gd name="T20" fmla="*/ 574 w 1056"/>
                <a:gd name="T21" fmla="*/ 1390 h 1390"/>
                <a:gd name="T22" fmla="*/ 654 w 1056"/>
                <a:gd name="T23" fmla="*/ 1384 h 1390"/>
                <a:gd name="T24" fmla="*/ 742 w 1056"/>
                <a:gd name="T25" fmla="*/ 1376 h 1390"/>
                <a:gd name="T26" fmla="*/ 828 w 1056"/>
                <a:gd name="T27" fmla="*/ 1358 h 1390"/>
                <a:gd name="T28" fmla="*/ 900 w 1056"/>
                <a:gd name="T29" fmla="*/ 1338 h 1390"/>
                <a:gd name="T30" fmla="*/ 966 w 1056"/>
                <a:gd name="T31" fmla="*/ 1310 h 1390"/>
                <a:gd name="T32" fmla="*/ 998 w 1056"/>
                <a:gd name="T33" fmla="*/ 1286 h 1390"/>
                <a:gd name="T34" fmla="*/ 1022 w 1056"/>
                <a:gd name="T35" fmla="*/ 1264 h 1390"/>
                <a:gd name="T36" fmla="*/ 1048 w 1056"/>
                <a:gd name="T37" fmla="*/ 1234 h 1390"/>
                <a:gd name="T38" fmla="*/ 1056 w 1056"/>
                <a:gd name="T39" fmla="*/ 1200 h 1390"/>
                <a:gd name="T40" fmla="*/ 1056 w 1056"/>
                <a:gd name="T41" fmla="*/ 0 h 1390"/>
                <a:gd name="T42" fmla="*/ 1044 w 1056"/>
                <a:gd name="T43" fmla="*/ 42 h 1390"/>
                <a:gd name="T44" fmla="*/ 1026 w 1056"/>
                <a:gd name="T45" fmla="*/ 62 h 1390"/>
                <a:gd name="T46" fmla="*/ 1010 w 1056"/>
                <a:gd name="T47" fmla="*/ 84 h 1390"/>
                <a:gd name="T48" fmla="*/ 972 w 1056"/>
                <a:gd name="T49" fmla="*/ 110 h 1390"/>
                <a:gd name="T50" fmla="*/ 900 w 1056"/>
                <a:gd name="T51" fmla="*/ 140 h 1390"/>
                <a:gd name="T52" fmla="*/ 824 w 1056"/>
                <a:gd name="T53" fmla="*/ 160 h 1390"/>
                <a:gd name="T54" fmla="*/ 746 w 1056"/>
                <a:gd name="T55" fmla="*/ 180 h 1390"/>
                <a:gd name="T56" fmla="*/ 662 w 1056"/>
                <a:gd name="T57" fmla="*/ 188 h 1390"/>
                <a:gd name="T58" fmla="*/ 582 w 1056"/>
                <a:gd name="T59" fmla="*/ 192 h 1390"/>
                <a:gd name="T60" fmla="*/ 508 w 1056"/>
                <a:gd name="T61" fmla="*/ 192 h 1390"/>
                <a:gd name="T62" fmla="*/ 508 w 1056"/>
                <a:gd name="T63" fmla="*/ 188 h 1390"/>
                <a:gd name="T64" fmla="*/ 430 w 1056"/>
                <a:gd name="T65" fmla="*/ 192 h 1390"/>
                <a:gd name="T66" fmla="*/ 342 w 1056"/>
                <a:gd name="T67" fmla="*/ 184 h 1390"/>
                <a:gd name="T68" fmla="*/ 202 w 1056"/>
                <a:gd name="T69" fmla="*/ 158 h 1390"/>
                <a:gd name="T70" fmla="*/ 120 w 1056"/>
                <a:gd name="T71" fmla="*/ 130 h 1390"/>
                <a:gd name="T72" fmla="*/ 62 w 1056"/>
                <a:gd name="T73" fmla="*/ 98 h 1390"/>
                <a:gd name="T74" fmla="*/ 36 w 1056"/>
                <a:gd name="T75" fmla="*/ 80 h 1390"/>
                <a:gd name="T76" fmla="*/ 18 w 1056"/>
                <a:gd name="T77" fmla="*/ 50 h 1390"/>
                <a:gd name="T78" fmla="*/ 0 w 1056"/>
                <a:gd name="T79" fmla="*/ 0 h 139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056"/>
                <a:gd name="T121" fmla="*/ 0 h 1390"/>
                <a:gd name="T122" fmla="*/ 1056 w 1056"/>
                <a:gd name="T123" fmla="*/ 1390 h 139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056" h="1390">
                  <a:moveTo>
                    <a:pt x="0" y="0"/>
                  </a:moveTo>
                  <a:lnTo>
                    <a:pt x="0" y="1200"/>
                  </a:lnTo>
                  <a:lnTo>
                    <a:pt x="20" y="1248"/>
                  </a:lnTo>
                  <a:lnTo>
                    <a:pt x="58" y="1292"/>
                  </a:lnTo>
                  <a:lnTo>
                    <a:pt x="112" y="1322"/>
                  </a:lnTo>
                  <a:lnTo>
                    <a:pt x="182" y="1348"/>
                  </a:lnTo>
                  <a:lnTo>
                    <a:pt x="256" y="1366"/>
                  </a:lnTo>
                  <a:lnTo>
                    <a:pt x="340" y="1380"/>
                  </a:lnTo>
                  <a:lnTo>
                    <a:pt x="418" y="1388"/>
                  </a:lnTo>
                  <a:lnTo>
                    <a:pt x="502" y="1388"/>
                  </a:lnTo>
                  <a:lnTo>
                    <a:pt x="574" y="1390"/>
                  </a:lnTo>
                  <a:lnTo>
                    <a:pt x="654" y="1384"/>
                  </a:lnTo>
                  <a:lnTo>
                    <a:pt x="742" y="1376"/>
                  </a:lnTo>
                  <a:lnTo>
                    <a:pt x="828" y="1358"/>
                  </a:lnTo>
                  <a:lnTo>
                    <a:pt x="900" y="1338"/>
                  </a:lnTo>
                  <a:lnTo>
                    <a:pt x="966" y="1310"/>
                  </a:lnTo>
                  <a:lnTo>
                    <a:pt x="998" y="1286"/>
                  </a:lnTo>
                  <a:lnTo>
                    <a:pt x="1022" y="1264"/>
                  </a:lnTo>
                  <a:lnTo>
                    <a:pt x="1048" y="1234"/>
                  </a:lnTo>
                  <a:lnTo>
                    <a:pt x="1056" y="1200"/>
                  </a:lnTo>
                  <a:lnTo>
                    <a:pt x="1056" y="0"/>
                  </a:lnTo>
                  <a:lnTo>
                    <a:pt x="1044" y="42"/>
                  </a:lnTo>
                  <a:lnTo>
                    <a:pt x="1026" y="62"/>
                  </a:lnTo>
                  <a:lnTo>
                    <a:pt x="1010" y="84"/>
                  </a:lnTo>
                  <a:lnTo>
                    <a:pt x="972" y="110"/>
                  </a:lnTo>
                  <a:lnTo>
                    <a:pt x="900" y="140"/>
                  </a:lnTo>
                  <a:lnTo>
                    <a:pt x="824" y="160"/>
                  </a:lnTo>
                  <a:lnTo>
                    <a:pt x="746" y="180"/>
                  </a:lnTo>
                  <a:lnTo>
                    <a:pt x="662" y="188"/>
                  </a:lnTo>
                  <a:lnTo>
                    <a:pt x="582" y="192"/>
                  </a:lnTo>
                  <a:lnTo>
                    <a:pt x="508" y="192"/>
                  </a:lnTo>
                  <a:lnTo>
                    <a:pt x="508" y="188"/>
                  </a:lnTo>
                  <a:lnTo>
                    <a:pt x="430" y="192"/>
                  </a:lnTo>
                  <a:lnTo>
                    <a:pt x="342" y="184"/>
                  </a:lnTo>
                  <a:lnTo>
                    <a:pt x="202" y="158"/>
                  </a:lnTo>
                  <a:lnTo>
                    <a:pt x="120" y="130"/>
                  </a:lnTo>
                  <a:lnTo>
                    <a:pt x="62" y="98"/>
                  </a:lnTo>
                  <a:lnTo>
                    <a:pt x="36" y="80"/>
                  </a:lnTo>
                  <a:lnTo>
                    <a:pt x="18" y="5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CCCCFF"/>
                </a:gs>
                <a:gs pos="100000">
                  <a:srgbClr val="666699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20860" name="Oval 26"/>
            <p:cNvSpPr>
              <a:spLocks noChangeArrowheads="1"/>
            </p:cNvSpPr>
            <p:nvPr/>
          </p:nvSpPr>
          <p:spPr bwMode="auto">
            <a:xfrm>
              <a:off x="96" y="48"/>
              <a:ext cx="864" cy="288"/>
            </a:xfrm>
            <a:prstGeom prst="ellipse">
              <a:avLst/>
            </a:prstGeom>
            <a:solidFill>
              <a:srgbClr val="FFCC99"/>
            </a:solidFill>
            <a:ln w="38100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20861" name="Oval 27"/>
            <p:cNvSpPr>
              <a:spLocks noChangeArrowheads="1"/>
            </p:cNvSpPr>
            <p:nvPr/>
          </p:nvSpPr>
          <p:spPr bwMode="auto">
            <a:xfrm>
              <a:off x="384" y="144"/>
              <a:ext cx="288" cy="96"/>
            </a:xfrm>
            <a:prstGeom prst="ellipse">
              <a:avLst/>
            </a:prstGeom>
            <a:solidFill>
              <a:srgbClr val="FFCC99"/>
            </a:solidFill>
            <a:ln w="38100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20862" name="Freeform 28"/>
            <p:cNvSpPr/>
            <p:nvPr/>
          </p:nvSpPr>
          <p:spPr bwMode="auto">
            <a:xfrm>
              <a:off x="0" y="288"/>
              <a:ext cx="1056" cy="219"/>
            </a:xfrm>
            <a:custGeom>
              <a:avLst/>
              <a:gdLst>
                <a:gd name="T0" fmla="*/ 0 w 1056"/>
                <a:gd name="T1" fmla="*/ 0 h 192"/>
                <a:gd name="T2" fmla="*/ 0 w 1056"/>
                <a:gd name="T3" fmla="*/ 36 h 192"/>
                <a:gd name="T4" fmla="*/ 12 w 1056"/>
                <a:gd name="T5" fmla="*/ 60 h 192"/>
                <a:gd name="T6" fmla="*/ 36 w 1056"/>
                <a:gd name="T7" fmla="*/ 90 h 192"/>
                <a:gd name="T8" fmla="*/ 51 w 1056"/>
                <a:gd name="T9" fmla="*/ 96 h 192"/>
                <a:gd name="T10" fmla="*/ 99 w 1056"/>
                <a:gd name="T11" fmla="*/ 123 h 192"/>
                <a:gd name="T12" fmla="*/ 174 w 1056"/>
                <a:gd name="T13" fmla="*/ 150 h 192"/>
                <a:gd name="T14" fmla="*/ 312 w 1056"/>
                <a:gd name="T15" fmla="*/ 177 h 192"/>
                <a:gd name="T16" fmla="*/ 408 w 1056"/>
                <a:gd name="T17" fmla="*/ 186 h 192"/>
                <a:gd name="T18" fmla="*/ 513 w 1056"/>
                <a:gd name="T19" fmla="*/ 192 h 192"/>
                <a:gd name="T20" fmla="*/ 615 w 1056"/>
                <a:gd name="T21" fmla="*/ 189 h 192"/>
                <a:gd name="T22" fmla="*/ 714 w 1056"/>
                <a:gd name="T23" fmla="*/ 183 h 192"/>
                <a:gd name="T24" fmla="*/ 768 w 1056"/>
                <a:gd name="T25" fmla="*/ 174 h 192"/>
                <a:gd name="T26" fmla="*/ 888 w 1056"/>
                <a:gd name="T27" fmla="*/ 147 h 192"/>
                <a:gd name="T28" fmla="*/ 975 w 1056"/>
                <a:gd name="T29" fmla="*/ 114 h 192"/>
                <a:gd name="T30" fmla="*/ 1002 w 1056"/>
                <a:gd name="T31" fmla="*/ 96 h 192"/>
                <a:gd name="T32" fmla="*/ 1044 w 1056"/>
                <a:gd name="T33" fmla="*/ 60 h 192"/>
                <a:gd name="T34" fmla="*/ 1056 w 1056"/>
                <a:gd name="T35" fmla="*/ 36 h 192"/>
                <a:gd name="T36" fmla="*/ 1056 w 1056"/>
                <a:gd name="T37" fmla="*/ 1 h 19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56"/>
                <a:gd name="T58" fmla="*/ 0 h 192"/>
                <a:gd name="T59" fmla="*/ 1056 w 1056"/>
                <a:gd name="T60" fmla="*/ 192 h 19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56" h="192">
                  <a:moveTo>
                    <a:pt x="0" y="0"/>
                  </a:moveTo>
                  <a:lnTo>
                    <a:pt x="0" y="36"/>
                  </a:lnTo>
                  <a:lnTo>
                    <a:pt x="12" y="60"/>
                  </a:lnTo>
                  <a:lnTo>
                    <a:pt x="36" y="90"/>
                  </a:lnTo>
                  <a:lnTo>
                    <a:pt x="51" y="96"/>
                  </a:lnTo>
                  <a:lnTo>
                    <a:pt x="99" y="123"/>
                  </a:lnTo>
                  <a:lnTo>
                    <a:pt x="174" y="150"/>
                  </a:lnTo>
                  <a:lnTo>
                    <a:pt x="312" y="177"/>
                  </a:lnTo>
                  <a:lnTo>
                    <a:pt x="408" y="186"/>
                  </a:lnTo>
                  <a:lnTo>
                    <a:pt x="513" y="192"/>
                  </a:lnTo>
                  <a:lnTo>
                    <a:pt x="615" y="189"/>
                  </a:lnTo>
                  <a:lnTo>
                    <a:pt x="714" y="183"/>
                  </a:lnTo>
                  <a:lnTo>
                    <a:pt x="768" y="174"/>
                  </a:lnTo>
                  <a:lnTo>
                    <a:pt x="888" y="147"/>
                  </a:lnTo>
                  <a:lnTo>
                    <a:pt x="975" y="114"/>
                  </a:lnTo>
                  <a:lnTo>
                    <a:pt x="1002" y="96"/>
                  </a:lnTo>
                  <a:lnTo>
                    <a:pt x="1044" y="60"/>
                  </a:lnTo>
                  <a:lnTo>
                    <a:pt x="1056" y="36"/>
                  </a:lnTo>
                  <a:lnTo>
                    <a:pt x="1056" y="1"/>
                  </a:lnTo>
                </a:path>
              </a:pathLst>
            </a:custGeom>
            <a:noFill/>
            <a:ln w="38100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20863" name="Freeform 29"/>
            <p:cNvSpPr/>
            <p:nvPr/>
          </p:nvSpPr>
          <p:spPr bwMode="auto">
            <a:xfrm>
              <a:off x="0" y="384"/>
              <a:ext cx="1056" cy="219"/>
            </a:xfrm>
            <a:custGeom>
              <a:avLst/>
              <a:gdLst>
                <a:gd name="T0" fmla="*/ 0 w 1056"/>
                <a:gd name="T1" fmla="*/ 0 h 192"/>
                <a:gd name="T2" fmla="*/ 0 w 1056"/>
                <a:gd name="T3" fmla="*/ 36 h 192"/>
                <a:gd name="T4" fmla="*/ 12 w 1056"/>
                <a:gd name="T5" fmla="*/ 60 h 192"/>
                <a:gd name="T6" fmla="*/ 36 w 1056"/>
                <a:gd name="T7" fmla="*/ 90 h 192"/>
                <a:gd name="T8" fmla="*/ 51 w 1056"/>
                <a:gd name="T9" fmla="*/ 96 h 192"/>
                <a:gd name="T10" fmla="*/ 99 w 1056"/>
                <a:gd name="T11" fmla="*/ 123 h 192"/>
                <a:gd name="T12" fmla="*/ 174 w 1056"/>
                <a:gd name="T13" fmla="*/ 150 h 192"/>
                <a:gd name="T14" fmla="*/ 312 w 1056"/>
                <a:gd name="T15" fmla="*/ 177 h 192"/>
                <a:gd name="T16" fmla="*/ 408 w 1056"/>
                <a:gd name="T17" fmla="*/ 186 h 192"/>
                <a:gd name="T18" fmla="*/ 513 w 1056"/>
                <a:gd name="T19" fmla="*/ 192 h 192"/>
                <a:gd name="T20" fmla="*/ 615 w 1056"/>
                <a:gd name="T21" fmla="*/ 189 h 192"/>
                <a:gd name="T22" fmla="*/ 714 w 1056"/>
                <a:gd name="T23" fmla="*/ 183 h 192"/>
                <a:gd name="T24" fmla="*/ 768 w 1056"/>
                <a:gd name="T25" fmla="*/ 174 h 192"/>
                <a:gd name="T26" fmla="*/ 888 w 1056"/>
                <a:gd name="T27" fmla="*/ 147 h 192"/>
                <a:gd name="T28" fmla="*/ 975 w 1056"/>
                <a:gd name="T29" fmla="*/ 114 h 192"/>
                <a:gd name="T30" fmla="*/ 1002 w 1056"/>
                <a:gd name="T31" fmla="*/ 96 h 192"/>
                <a:gd name="T32" fmla="*/ 1044 w 1056"/>
                <a:gd name="T33" fmla="*/ 60 h 192"/>
                <a:gd name="T34" fmla="*/ 1056 w 1056"/>
                <a:gd name="T35" fmla="*/ 36 h 192"/>
                <a:gd name="T36" fmla="*/ 1056 w 1056"/>
                <a:gd name="T37" fmla="*/ 1 h 19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56"/>
                <a:gd name="T58" fmla="*/ 0 h 192"/>
                <a:gd name="T59" fmla="*/ 1056 w 1056"/>
                <a:gd name="T60" fmla="*/ 192 h 19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56" h="192">
                  <a:moveTo>
                    <a:pt x="0" y="0"/>
                  </a:moveTo>
                  <a:lnTo>
                    <a:pt x="0" y="36"/>
                  </a:lnTo>
                  <a:lnTo>
                    <a:pt x="12" y="60"/>
                  </a:lnTo>
                  <a:lnTo>
                    <a:pt x="36" y="90"/>
                  </a:lnTo>
                  <a:lnTo>
                    <a:pt x="51" y="96"/>
                  </a:lnTo>
                  <a:lnTo>
                    <a:pt x="99" y="123"/>
                  </a:lnTo>
                  <a:lnTo>
                    <a:pt x="174" y="150"/>
                  </a:lnTo>
                  <a:lnTo>
                    <a:pt x="312" y="177"/>
                  </a:lnTo>
                  <a:lnTo>
                    <a:pt x="408" y="186"/>
                  </a:lnTo>
                  <a:lnTo>
                    <a:pt x="513" y="192"/>
                  </a:lnTo>
                  <a:lnTo>
                    <a:pt x="615" y="189"/>
                  </a:lnTo>
                  <a:lnTo>
                    <a:pt x="714" y="183"/>
                  </a:lnTo>
                  <a:lnTo>
                    <a:pt x="768" y="174"/>
                  </a:lnTo>
                  <a:lnTo>
                    <a:pt x="888" y="147"/>
                  </a:lnTo>
                  <a:lnTo>
                    <a:pt x="975" y="114"/>
                  </a:lnTo>
                  <a:lnTo>
                    <a:pt x="1002" y="96"/>
                  </a:lnTo>
                  <a:lnTo>
                    <a:pt x="1044" y="60"/>
                  </a:lnTo>
                  <a:lnTo>
                    <a:pt x="1056" y="36"/>
                  </a:lnTo>
                  <a:lnTo>
                    <a:pt x="1056" y="1"/>
                  </a:lnTo>
                </a:path>
              </a:pathLst>
            </a:custGeom>
            <a:noFill/>
            <a:ln w="38100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20864" name="Freeform 30"/>
            <p:cNvSpPr/>
            <p:nvPr/>
          </p:nvSpPr>
          <p:spPr bwMode="auto">
            <a:xfrm>
              <a:off x="0" y="1248"/>
              <a:ext cx="1056" cy="219"/>
            </a:xfrm>
            <a:custGeom>
              <a:avLst/>
              <a:gdLst>
                <a:gd name="T0" fmla="*/ 0 w 1056"/>
                <a:gd name="T1" fmla="*/ 0 h 192"/>
                <a:gd name="T2" fmla="*/ 0 w 1056"/>
                <a:gd name="T3" fmla="*/ 36 h 192"/>
                <a:gd name="T4" fmla="*/ 12 w 1056"/>
                <a:gd name="T5" fmla="*/ 60 h 192"/>
                <a:gd name="T6" fmla="*/ 36 w 1056"/>
                <a:gd name="T7" fmla="*/ 90 h 192"/>
                <a:gd name="T8" fmla="*/ 51 w 1056"/>
                <a:gd name="T9" fmla="*/ 96 h 192"/>
                <a:gd name="T10" fmla="*/ 99 w 1056"/>
                <a:gd name="T11" fmla="*/ 123 h 192"/>
                <a:gd name="T12" fmla="*/ 174 w 1056"/>
                <a:gd name="T13" fmla="*/ 150 h 192"/>
                <a:gd name="T14" fmla="*/ 312 w 1056"/>
                <a:gd name="T15" fmla="*/ 177 h 192"/>
                <a:gd name="T16" fmla="*/ 408 w 1056"/>
                <a:gd name="T17" fmla="*/ 186 h 192"/>
                <a:gd name="T18" fmla="*/ 513 w 1056"/>
                <a:gd name="T19" fmla="*/ 192 h 192"/>
                <a:gd name="T20" fmla="*/ 615 w 1056"/>
                <a:gd name="T21" fmla="*/ 189 h 192"/>
                <a:gd name="T22" fmla="*/ 714 w 1056"/>
                <a:gd name="T23" fmla="*/ 183 h 192"/>
                <a:gd name="T24" fmla="*/ 768 w 1056"/>
                <a:gd name="T25" fmla="*/ 174 h 192"/>
                <a:gd name="T26" fmla="*/ 888 w 1056"/>
                <a:gd name="T27" fmla="*/ 147 h 192"/>
                <a:gd name="T28" fmla="*/ 975 w 1056"/>
                <a:gd name="T29" fmla="*/ 114 h 192"/>
                <a:gd name="T30" fmla="*/ 1002 w 1056"/>
                <a:gd name="T31" fmla="*/ 96 h 192"/>
                <a:gd name="T32" fmla="*/ 1044 w 1056"/>
                <a:gd name="T33" fmla="*/ 60 h 192"/>
                <a:gd name="T34" fmla="*/ 1056 w 1056"/>
                <a:gd name="T35" fmla="*/ 36 h 192"/>
                <a:gd name="T36" fmla="*/ 1056 w 1056"/>
                <a:gd name="T37" fmla="*/ 1 h 19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56"/>
                <a:gd name="T58" fmla="*/ 0 h 192"/>
                <a:gd name="T59" fmla="*/ 1056 w 1056"/>
                <a:gd name="T60" fmla="*/ 192 h 19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56" h="192">
                  <a:moveTo>
                    <a:pt x="0" y="0"/>
                  </a:moveTo>
                  <a:lnTo>
                    <a:pt x="0" y="36"/>
                  </a:lnTo>
                  <a:lnTo>
                    <a:pt x="12" y="60"/>
                  </a:lnTo>
                  <a:lnTo>
                    <a:pt x="36" y="90"/>
                  </a:lnTo>
                  <a:lnTo>
                    <a:pt x="51" y="96"/>
                  </a:lnTo>
                  <a:lnTo>
                    <a:pt x="99" y="123"/>
                  </a:lnTo>
                  <a:lnTo>
                    <a:pt x="174" y="150"/>
                  </a:lnTo>
                  <a:lnTo>
                    <a:pt x="312" y="177"/>
                  </a:lnTo>
                  <a:lnTo>
                    <a:pt x="408" y="186"/>
                  </a:lnTo>
                  <a:lnTo>
                    <a:pt x="513" y="192"/>
                  </a:lnTo>
                  <a:lnTo>
                    <a:pt x="615" y="189"/>
                  </a:lnTo>
                  <a:lnTo>
                    <a:pt x="714" y="183"/>
                  </a:lnTo>
                  <a:lnTo>
                    <a:pt x="768" y="174"/>
                  </a:lnTo>
                  <a:lnTo>
                    <a:pt x="888" y="147"/>
                  </a:lnTo>
                  <a:lnTo>
                    <a:pt x="975" y="114"/>
                  </a:lnTo>
                  <a:lnTo>
                    <a:pt x="1002" y="96"/>
                  </a:lnTo>
                  <a:lnTo>
                    <a:pt x="1044" y="60"/>
                  </a:lnTo>
                  <a:lnTo>
                    <a:pt x="1056" y="36"/>
                  </a:lnTo>
                  <a:lnTo>
                    <a:pt x="1056" y="1"/>
                  </a:lnTo>
                </a:path>
              </a:pathLst>
            </a:custGeom>
            <a:noFill/>
            <a:ln w="38100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20865" name="Freeform 31"/>
            <p:cNvSpPr/>
            <p:nvPr/>
          </p:nvSpPr>
          <p:spPr bwMode="auto">
            <a:xfrm>
              <a:off x="0" y="1296"/>
              <a:ext cx="1056" cy="219"/>
            </a:xfrm>
            <a:custGeom>
              <a:avLst/>
              <a:gdLst>
                <a:gd name="T0" fmla="*/ 0 w 1056"/>
                <a:gd name="T1" fmla="*/ 0 h 192"/>
                <a:gd name="T2" fmla="*/ 0 w 1056"/>
                <a:gd name="T3" fmla="*/ 36 h 192"/>
                <a:gd name="T4" fmla="*/ 12 w 1056"/>
                <a:gd name="T5" fmla="*/ 60 h 192"/>
                <a:gd name="T6" fmla="*/ 36 w 1056"/>
                <a:gd name="T7" fmla="*/ 90 h 192"/>
                <a:gd name="T8" fmla="*/ 51 w 1056"/>
                <a:gd name="T9" fmla="*/ 96 h 192"/>
                <a:gd name="T10" fmla="*/ 99 w 1056"/>
                <a:gd name="T11" fmla="*/ 123 h 192"/>
                <a:gd name="T12" fmla="*/ 174 w 1056"/>
                <a:gd name="T13" fmla="*/ 150 h 192"/>
                <a:gd name="T14" fmla="*/ 312 w 1056"/>
                <a:gd name="T15" fmla="*/ 177 h 192"/>
                <a:gd name="T16" fmla="*/ 408 w 1056"/>
                <a:gd name="T17" fmla="*/ 186 h 192"/>
                <a:gd name="T18" fmla="*/ 513 w 1056"/>
                <a:gd name="T19" fmla="*/ 192 h 192"/>
                <a:gd name="T20" fmla="*/ 615 w 1056"/>
                <a:gd name="T21" fmla="*/ 189 h 192"/>
                <a:gd name="T22" fmla="*/ 714 w 1056"/>
                <a:gd name="T23" fmla="*/ 183 h 192"/>
                <a:gd name="T24" fmla="*/ 768 w 1056"/>
                <a:gd name="T25" fmla="*/ 174 h 192"/>
                <a:gd name="T26" fmla="*/ 888 w 1056"/>
                <a:gd name="T27" fmla="*/ 147 h 192"/>
                <a:gd name="T28" fmla="*/ 975 w 1056"/>
                <a:gd name="T29" fmla="*/ 114 h 192"/>
                <a:gd name="T30" fmla="*/ 1002 w 1056"/>
                <a:gd name="T31" fmla="*/ 96 h 192"/>
                <a:gd name="T32" fmla="*/ 1044 w 1056"/>
                <a:gd name="T33" fmla="*/ 60 h 192"/>
                <a:gd name="T34" fmla="*/ 1056 w 1056"/>
                <a:gd name="T35" fmla="*/ 36 h 192"/>
                <a:gd name="T36" fmla="*/ 1056 w 1056"/>
                <a:gd name="T37" fmla="*/ 1 h 19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56"/>
                <a:gd name="T58" fmla="*/ 0 h 192"/>
                <a:gd name="T59" fmla="*/ 1056 w 1056"/>
                <a:gd name="T60" fmla="*/ 192 h 19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56" h="192">
                  <a:moveTo>
                    <a:pt x="0" y="0"/>
                  </a:moveTo>
                  <a:lnTo>
                    <a:pt x="0" y="36"/>
                  </a:lnTo>
                  <a:lnTo>
                    <a:pt x="12" y="60"/>
                  </a:lnTo>
                  <a:lnTo>
                    <a:pt x="36" y="90"/>
                  </a:lnTo>
                  <a:lnTo>
                    <a:pt x="51" y="96"/>
                  </a:lnTo>
                  <a:lnTo>
                    <a:pt x="99" y="123"/>
                  </a:lnTo>
                  <a:lnTo>
                    <a:pt x="174" y="150"/>
                  </a:lnTo>
                  <a:lnTo>
                    <a:pt x="312" y="177"/>
                  </a:lnTo>
                  <a:lnTo>
                    <a:pt x="408" y="186"/>
                  </a:lnTo>
                  <a:lnTo>
                    <a:pt x="513" y="192"/>
                  </a:lnTo>
                  <a:lnTo>
                    <a:pt x="615" y="189"/>
                  </a:lnTo>
                  <a:lnTo>
                    <a:pt x="714" y="183"/>
                  </a:lnTo>
                  <a:lnTo>
                    <a:pt x="768" y="174"/>
                  </a:lnTo>
                  <a:lnTo>
                    <a:pt x="888" y="147"/>
                  </a:lnTo>
                  <a:lnTo>
                    <a:pt x="975" y="114"/>
                  </a:lnTo>
                  <a:lnTo>
                    <a:pt x="1002" y="96"/>
                  </a:lnTo>
                  <a:lnTo>
                    <a:pt x="1044" y="60"/>
                  </a:lnTo>
                  <a:lnTo>
                    <a:pt x="1056" y="36"/>
                  </a:lnTo>
                  <a:lnTo>
                    <a:pt x="1056" y="1"/>
                  </a:lnTo>
                </a:path>
              </a:pathLst>
            </a:custGeom>
            <a:noFill/>
            <a:ln w="38100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20866" name="Freeform 32"/>
            <p:cNvSpPr/>
            <p:nvPr/>
          </p:nvSpPr>
          <p:spPr bwMode="auto">
            <a:xfrm>
              <a:off x="168" y="832"/>
              <a:ext cx="632" cy="264"/>
            </a:xfrm>
            <a:custGeom>
              <a:avLst/>
              <a:gdLst>
                <a:gd name="T0" fmla="*/ 40 w 632"/>
                <a:gd name="T1" fmla="*/ 80 h 264"/>
                <a:gd name="T2" fmla="*/ 136 w 632"/>
                <a:gd name="T3" fmla="*/ 40 h 264"/>
                <a:gd name="T4" fmla="*/ 416 w 632"/>
                <a:gd name="T5" fmla="*/ 80 h 264"/>
                <a:gd name="T6" fmla="*/ 512 w 632"/>
                <a:gd name="T7" fmla="*/ 64 h 264"/>
                <a:gd name="T8" fmla="*/ 584 w 632"/>
                <a:gd name="T9" fmla="*/ 24 h 264"/>
                <a:gd name="T10" fmla="*/ 608 w 632"/>
                <a:gd name="T11" fmla="*/ 0 h 264"/>
                <a:gd name="T12" fmla="*/ 600 w 632"/>
                <a:gd name="T13" fmla="*/ 72 h 264"/>
                <a:gd name="T14" fmla="*/ 592 w 632"/>
                <a:gd name="T15" fmla="*/ 136 h 264"/>
                <a:gd name="T16" fmla="*/ 584 w 632"/>
                <a:gd name="T17" fmla="*/ 248 h 264"/>
                <a:gd name="T18" fmla="*/ 536 w 632"/>
                <a:gd name="T19" fmla="*/ 216 h 264"/>
                <a:gd name="T20" fmla="*/ 448 w 632"/>
                <a:gd name="T21" fmla="*/ 176 h 264"/>
                <a:gd name="T22" fmla="*/ 280 w 632"/>
                <a:gd name="T23" fmla="*/ 232 h 264"/>
                <a:gd name="T24" fmla="*/ 24 w 632"/>
                <a:gd name="T25" fmla="*/ 192 h 264"/>
                <a:gd name="T26" fmla="*/ 40 w 632"/>
                <a:gd name="T27" fmla="*/ 80 h 26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32"/>
                <a:gd name="T43" fmla="*/ 0 h 264"/>
                <a:gd name="T44" fmla="*/ 632 w 632"/>
                <a:gd name="T45" fmla="*/ 264 h 26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32" h="264">
                  <a:moveTo>
                    <a:pt x="40" y="80"/>
                  </a:moveTo>
                  <a:cubicBezTo>
                    <a:pt x="101" y="39"/>
                    <a:pt x="69" y="51"/>
                    <a:pt x="136" y="40"/>
                  </a:cubicBezTo>
                  <a:cubicBezTo>
                    <a:pt x="233" y="45"/>
                    <a:pt x="324" y="49"/>
                    <a:pt x="416" y="80"/>
                  </a:cubicBezTo>
                  <a:cubicBezTo>
                    <a:pt x="429" y="79"/>
                    <a:pt x="489" y="77"/>
                    <a:pt x="512" y="64"/>
                  </a:cubicBezTo>
                  <a:cubicBezTo>
                    <a:pt x="595" y="18"/>
                    <a:pt x="530" y="42"/>
                    <a:pt x="584" y="24"/>
                  </a:cubicBezTo>
                  <a:cubicBezTo>
                    <a:pt x="592" y="16"/>
                    <a:pt x="597" y="0"/>
                    <a:pt x="608" y="0"/>
                  </a:cubicBezTo>
                  <a:cubicBezTo>
                    <a:pt x="632" y="0"/>
                    <a:pt x="600" y="72"/>
                    <a:pt x="600" y="72"/>
                  </a:cubicBezTo>
                  <a:cubicBezTo>
                    <a:pt x="597" y="93"/>
                    <a:pt x="594" y="115"/>
                    <a:pt x="592" y="136"/>
                  </a:cubicBezTo>
                  <a:cubicBezTo>
                    <a:pt x="589" y="173"/>
                    <a:pt x="605" y="217"/>
                    <a:pt x="584" y="248"/>
                  </a:cubicBezTo>
                  <a:cubicBezTo>
                    <a:pt x="573" y="264"/>
                    <a:pt x="552" y="227"/>
                    <a:pt x="536" y="216"/>
                  </a:cubicBezTo>
                  <a:cubicBezTo>
                    <a:pt x="511" y="200"/>
                    <a:pt x="477" y="186"/>
                    <a:pt x="448" y="176"/>
                  </a:cubicBezTo>
                  <a:cubicBezTo>
                    <a:pt x="390" y="195"/>
                    <a:pt x="342" y="222"/>
                    <a:pt x="280" y="232"/>
                  </a:cubicBezTo>
                  <a:cubicBezTo>
                    <a:pt x="156" y="226"/>
                    <a:pt x="122" y="225"/>
                    <a:pt x="24" y="192"/>
                  </a:cubicBezTo>
                  <a:cubicBezTo>
                    <a:pt x="8" y="144"/>
                    <a:pt x="0" y="120"/>
                    <a:pt x="40" y="80"/>
                  </a:cubicBezTo>
                  <a:close/>
                </a:path>
              </a:pathLst>
            </a:custGeom>
            <a:gradFill rotWithShape="0">
              <a:gsLst>
                <a:gs pos="0">
                  <a:srgbClr val="CCECFF"/>
                </a:gs>
                <a:gs pos="100000">
                  <a:schemeClr val="folHlink"/>
                </a:gs>
              </a:gsLst>
              <a:lin ang="0" scaled="1"/>
            </a:gradFill>
            <a:ln w="28575">
              <a:solidFill>
                <a:schemeClr val="tx1"/>
              </a:solidFill>
              <a:miter lim="800000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20867" name="Freeform 33"/>
            <p:cNvSpPr/>
            <p:nvPr/>
          </p:nvSpPr>
          <p:spPr bwMode="auto">
            <a:xfrm>
              <a:off x="219" y="928"/>
              <a:ext cx="61" cy="52"/>
            </a:xfrm>
            <a:custGeom>
              <a:avLst/>
              <a:gdLst>
                <a:gd name="T0" fmla="*/ 29 w 61"/>
                <a:gd name="T1" fmla="*/ 0 h 52"/>
                <a:gd name="T2" fmla="*/ 61 w 61"/>
                <a:gd name="T3" fmla="*/ 40 h 52"/>
                <a:gd name="T4" fmla="*/ 53 w 61"/>
                <a:gd name="T5" fmla="*/ 8 h 52"/>
                <a:gd name="T6" fmla="*/ 29 w 61"/>
                <a:gd name="T7" fmla="*/ 0 h 5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1"/>
                <a:gd name="T13" fmla="*/ 0 h 52"/>
                <a:gd name="T14" fmla="*/ 61 w 61"/>
                <a:gd name="T15" fmla="*/ 52 h 5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1" h="52">
                  <a:moveTo>
                    <a:pt x="29" y="0"/>
                  </a:moveTo>
                  <a:cubicBezTo>
                    <a:pt x="0" y="44"/>
                    <a:pt x="15" y="52"/>
                    <a:pt x="61" y="40"/>
                  </a:cubicBezTo>
                  <a:cubicBezTo>
                    <a:pt x="58" y="29"/>
                    <a:pt x="60" y="17"/>
                    <a:pt x="53" y="8"/>
                  </a:cubicBezTo>
                  <a:cubicBezTo>
                    <a:pt x="48" y="1"/>
                    <a:pt x="29" y="0"/>
                    <a:pt x="29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  <a:miter lim="800000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20868" name="Freeform 34"/>
            <p:cNvSpPr/>
            <p:nvPr/>
          </p:nvSpPr>
          <p:spPr bwMode="auto">
            <a:xfrm>
              <a:off x="296" y="896"/>
              <a:ext cx="41" cy="154"/>
            </a:xfrm>
            <a:custGeom>
              <a:avLst/>
              <a:gdLst>
                <a:gd name="T0" fmla="*/ 24 w 41"/>
                <a:gd name="T1" fmla="*/ 0 h 154"/>
                <a:gd name="T2" fmla="*/ 24 w 41"/>
                <a:gd name="T3" fmla="*/ 128 h 154"/>
                <a:gd name="T4" fmla="*/ 0 w 41"/>
                <a:gd name="T5" fmla="*/ 152 h 154"/>
                <a:gd name="T6" fmla="*/ 0 60000 65536"/>
                <a:gd name="T7" fmla="*/ 0 60000 65536"/>
                <a:gd name="T8" fmla="*/ 0 60000 65536"/>
                <a:gd name="T9" fmla="*/ 0 w 41"/>
                <a:gd name="T10" fmla="*/ 0 h 154"/>
                <a:gd name="T11" fmla="*/ 41 w 41"/>
                <a:gd name="T12" fmla="*/ 154 h 15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1" h="154">
                  <a:moveTo>
                    <a:pt x="24" y="0"/>
                  </a:moveTo>
                  <a:cubicBezTo>
                    <a:pt x="41" y="51"/>
                    <a:pt x="41" y="39"/>
                    <a:pt x="24" y="128"/>
                  </a:cubicBezTo>
                  <a:cubicBezTo>
                    <a:pt x="19" y="154"/>
                    <a:pt x="14" y="152"/>
                    <a:pt x="0" y="152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20869" name="Freeform 35"/>
            <p:cNvSpPr/>
            <p:nvPr/>
          </p:nvSpPr>
          <p:spPr bwMode="auto">
            <a:xfrm>
              <a:off x="360" y="840"/>
              <a:ext cx="208" cy="56"/>
            </a:xfrm>
            <a:custGeom>
              <a:avLst/>
              <a:gdLst>
                <a:gd name="T0" fmla="*/ 0 w 208"/>
                <a:gd name="T1" fmla="*/ 24 h 56"/>
                <a:gd name="T2" fmla="*/ 128 w 208"/>
                <a:gd name="T3" fmla="*/ 24 h 56"/>
                <a:gd name="T4" fmla="*/ 208 w 208"/>
                <a:gd name="T5" fmla="*/ 40 h 56"/>
                <a:gd name="T6" fmla="*/ 160 w 208"/>
                <a:gd name="T7" fmla="*/ 56 h 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8"/>
                <a:gd name="T13" fmla="*/ 0 h 56"/>
                <a:gd name="T14" fmla="*/ 208 w 208"/>
                <a:gd name="T15" fmla="*/ 56 h 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8" h="56">
                  <a:moveTo>
                    <a:pt x="0" y="24"/>
                  </a:moveTo>
                  <a:cubicBezTo>
                    <a:pt x="36" y="0"/>
                    <a:pt x="84" y="17"/>
                    <a:pt x="128" y="24"/>
                  </a:cubicBezTo>
                  <a:cubicBezTo>
                    <a:pt x="155" y="28"/>
                    <a:pt x="208" y="40"/>
                    <a:pt x="208" y="40"/>
                  </a:cubicBezTo>
                  <a:cubicBezTo>
                    <a:pt x="170" y="49"/>
                    <a:pt x="186" y="43"/>
                    <a:pt x="160" y="56"/>
                  </a:cubicBezTo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  <a:miter lim="800000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20870" name="Freeform 36"/>
            <p:cNvSpPr/>
            <p:nvPr/>
          </p:nvSpPr>
          <p:spPr bwMode="auto">
            <a:xfrm>
              <a:off x="335" y="1048"/>
              <a:ext cx="126" cy="69"/>
            </a:xfrm>
            <a:custGeom>
              <a:avLst/>
              <a:gdLst>
                <a:gd name="T0" fmla="*/ 33 w 126"/>
                <a:gd name="T1" fmla="*/ 8 h 69"/>
                <a:gd name="T2" fmla="*/ 25 w 126"/>
                <a:gd name="T3" fmla="*/ 64 h 69"/>
                <a:gd name="T4" fmla="*/ 49 w 126"/>
                <a:gd name="T5" fmla="*/ 56 h 69"/>
                <a:gd name="T6" fmla="*/ 105 w 126"/>
                <a:gd name="T7" fmla="*/ 56 h 69"/>
                <a:gd name="T8" fmla="*/ 89 w 126"/>
                <a:gd name="T9" fmla="*/ 0 h 69"/>
                <a:gd name="T10" fmla="*/ 33 w 126"/>
                <a:gd name="T11" fmla="*/ 8 h 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6"/>
                <a:gd name="T19" fmla="*/ 0 h 69"/>
                <a:gd name="T20" fmla="*/ 126 w 126"/>
                <a:gd name="T21" fmla="*/ 69 h 6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6" h="69">
                  <a:moveTo>
                    <a:pt x="33" y="8"/>
                  </a:moveTo>
                  <a:cubicBezTo>
                    <a:pt x="24" y="22"/>
                    <a:pt x="0" y="45"/>
                    <a:pt x="25" y="64"/>
                  </a:cubicBezTo>
                  <a:cubicBezTo>
                    <a:pt x="32" y="69"/>
                    <a:pt x="41" y="59"/>
                    <a:pt x="49" y="56"/>
                  </a:cubicBezTo>
                  <a:cubicBezTo>
                    <a:pt x="64" y="11"/>
                    <a:pt x="67" y="43"/>
                    <a:pt x="105" y="56"/>
                  </a:cubicBezTo>
                  <a:cubicBezTo>
                    <a:pt x="126" y="25"/>
                    <a:pt x="126" y="12"/>
                    <a:pt x="89" y="0"/>
                  </a:cubicBezTo>
                  <a:cubicBezTo>
                    <a:pt x="55" y="11"/>
                    <a:pt x="73" y="8"/>
                    <a:pt x="33" y="8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  <a:miter lim="800000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20871" name="Freeform 37"/>
            <p:cNvSpPr/>
            <p:nvPr/>
          </p:nvSpPr>
          <p:spPr bwMode="auto">
            <a:xfrm>
              <a:off x="688" y="920"/>
              <a:ext cx="101" cy="113"/>
            </a:xfrm>
            <a:custGeom>
              <a:avLst/>
              <a:gdLst>
                <a:gd name="T0" fmla="*/ 72 w 101"/>
                <a:gd name="T1" fmla="*/ 0 h 113"/>
                <a:gd name="T2" fmla="*/ 0 w 101"/>
                <a:gd name="T3" fmla="*/ 40 h 113"/>
                <a:gd name="T4" fmla="*/ 24 w 101"/>
                <a:gd name="T5" fmla="*/ 72 h 113"/>
                <a:gd name="T6" fmla="*/ 32 w 101"/>
                <a:gd name="T7" fmla="*/ 96 h 113"/>
                <a:gd name="T8" fmla="*/ 72 w 101"/>
                <a:gd name="T9" fmla="*/ 112 h 1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1"/>
                <a:gd name="T16" fmla="*/ 0 h 113"/>
                <a:gd name="T17" fmla="*/ 101 w 101"/>
                <a:gd name="T18" fmla="*/ 113 h 1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1" h="113">
                  <a:moveTo>
                    <a:pt x="72" y="0"/>
                  </a:moveTo>
                  <a:cubicBezTo>
                    <a:pt x="48" y="16"/>
                    <a:pt x="24" y="24"/>
                    <a:pt x="0" y="40"/>
                  </a:cubicBezTo>
                  <a:cubicBezTo>
                    <a:pt x="57" y="59"/>
                    <a:pt x="62" y="47"/>
                    <a:pt x="24" y="72"/>
                  </a:cubicBezTo>
                  <a:cubicBezTo>
                    <a:pt x="27" y="80"/>
                    <a:pt x="25" y="91"/>
                    <a:pt x="32" y="96"/>
                  </a:cubicBezTo>
                  <a:cubicBezTo>
                    <a:pt x="56" y="113"/>
                    <a:pt x="101" y="112"/>
                    <a:pt x="72" y="112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pic>
        <p:nvPicPr>
          <p:cNvPr id="120872" name="Picture 40" descr="ss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8013" y="5638800"/>
            <a:ext cx="915987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873" name="Picture 41" descr="9d33d4bc0f048f90b96348086ae4cfba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6092825"/>
            <a:ext cx="8636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5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10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35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" dur="5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5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1208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208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120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120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0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0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800" decel="100000"/>
                                        <p:tgtEl>
                                          <p:spTgt spid="1208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1208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1208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1208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08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08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8" grpId="0" autoUpdateAnimBg="0"/>
      <p:bldP spid="22539" grpId="0" animBg="1"/>
      <p:bldP spid="22539" grpId="1" animBg="1"/>
      <p:bldP spid="22540" grpId="0" autoUpdateAnimBg="0"/>
      <p:bldP spid="22541" grpId="0" animBg="1"/>
      <p:bldP spid="22542" grpId="0" autoUpdateAnimBg="0"/>
      <p:bldP spid="120848" grpId="0"/>
      <p:bldP spid="12084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7" name="Text Box 7"/>
          <p:cNvSpPr txBox="1">
            <a:spLocks noChangeArrowheads="1"/>
          </p:cNvSpPr>
          <p:nvPr/>
        </p:nvSpPr>
        <p:spPr bwMode="auto">
          <a:xfrm>
            <a:off x="395288" y="188913"/>
            <a:ext cx="2844800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 i="1">
                <a:solidFill>
                  <a:srgbClr val="FFFFFF"/>
                </a:solidFill>
              </a:rPr>
              <a:t>合作交流中学</a:t>
            </a:r>
          </a:p>
        </p:txBody>
      </p:sp>
      <p:sp>
        <p:nvSpPr>
          <p:cNvPr id="112648" name="Text Box 8"/>
          <p:cNvSpPr txBox="1">
            <a:spLocks noChangeArrowheads="1"/>
          </p:cNvSpPr>
          <p:nvPr/>
        </p:nvSpPr>
        <p:spPr bwMode="auto">
          <a:xfrm>
            <a:off x="684213" y="1125538"/>
            <a:ext cx="631190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小组合作，动手动脑：</a:t>
            </a:r>
          </a:p>
        </p:txBody>
      </p:sp>
      <p:sp>
        <p:nvSpPr>
          <p:cNvPr id="112649" name="Text Box 9"/>
          <p:cNvSpPr txBox="1">
            <a:spLocks noChangeArrowheads="1"/>
          </p:cNvSpPr>
          <p:nvPr/>
        </p:nvSpPr>
        <p:spPr bwMode="auto">
          <a:xfrm>
            <a:off x="611188" y="2133600"/>
            <a:ext cx="7561262" cy="393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 b="1" dirty="0">
                <a:solidFill>
                  <a:srgbClr val="8873F1"/>
                </a:solidFill>
                <a:latin typeface="黑体" panose="02010609060101010101" pitchFamily="2" charset="-122"/>
              </a:rPr>
              <a:t>   ①、将圆柱两底面分别画在纸上，剪下重叠比较大小，你发现什么？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 b="1" dirty="0">
                <a:solidFill>
                  <a:srgbClr val="8873F1"/>
                </a:solidFill>
                <a:latin typeface="黑体" panose="02010609060101010101" pitchFamily="2" charset="-122"/>
              </a:rPr>
              <a:t>   ②、把罐头盒或饮料罐等的商标纸用小刀沿着它们的一条高切开，再打开，看看商标纸是什么形状？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 b="1" dirty="0">
                <a:solidFill>
                  <a:srgbClr val="8873F1"/>
                </a:solidFill>
                <a:latin typeface="黑体" panose="02010609060101010101" pitchFamily="2" charset="-122"/>
              </a:rPr>
              <a:t>   ③、用直尺量一量罐头盒的高，你发现什么？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 b="1" dirty="0">
                <a:solidFill>
                  <a:srgbClr val="8873F1"/>
                </a:solidFill>
                <a:latin typeface="黑体" panose="02010609060101010101" pitchFamily="2" charset="-122"/>
              </a:rPr>
              <a:t>   ④、玩一玩你手中的圆柱体，你还发现了什么？或还有什么疑问？</a:t>
            </a:r>
          </a:p>
        </p:txBody>
      </p:sp>
      <p:pic>
        <p:nvPicPr>
          <p:cNvPr id="112651" name="Picture 11" descr="ss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8013" y="5638800"/>
            <a:ext cx="915987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52" name="Picture 12" descr="9d33d4bc0f048f90b96348086ae4cfba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6092825"/>
            <a:ext cx="8636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12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7" grpId="0" bldLvl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770" name="Group 2"/>
          <p:cNvGrpSpPr/>
          <p:nvPr/>
        </p:nvGrpSpPr>
        <p:grpSpPr bwMode="auto">
          <a:xfrm>
            <a:off x="5410200" y="3276600"/>
            <a:ext cx="2743200" cy="2667000"/>
            <a:chOff x="2381" y="1343"/>
            <a:chExt cx="1905" cy="1859"/>
          </a:xfrm>
        </p:grpSpPr>
        <p:sp>
          <p:nvSpPr>
            <p:cNvPr id="160771" name="Rectangle 3"/>
            <p:cNvSpPr>
              <a:spLocks noChangeArrowheads="1"/>
            </p:cNvSpPr>
            <p:nvPr/>
          </p:nvSpPr>
          <p:spPr bwMode="auto">
            <a:xfrm>
              <a:off x="2381" y="1933"/>
              <a:ext cx="227" cy="99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60772" name="Rectangle 4"/>
            <p:cNvSpPr>
              <a:spLocks noChangeArrowheads="1"/>
            </p:cNvSpPr>
            <p:nvPr/>
          </p:nvSpPr>
          <p:spPr bwMode="auto">
            <a:xfrm>
              <a:off x="4059" y="1933"/>
              <a:ext cx="227" cy="99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60773" name="Oval 5"/>
            <p:cNvSpPr>
              <a:spLocks noChangeArrowheads="1"/>
            </p:cNvSpPr>
            <p:nvPr/>
          </p:nvSpPr>
          <p:spPr bwMode="auto">
            <a:xfrm>
              <a:off x="2744" y="1343"/>
              <a:ext cx="1089" cy="45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60774" name="Oval 6"/>
            <p:cNvSpPr>
              <a:spLocks noChangeArrowheads="1"/>
            </p:cNvSpPr>
            <p:nvPr/>
          </p:nvSpPr>
          <p:spPr bwMode="auto">
            <a:xfrm>
              <a:off x="2381" y="1797"/>
              <a:ext cx="1905" cy="27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60775" name="Oval 7"/>
            <p:cNvSpPr>
              <a:spLocks noChangeArrowheads="1"/>
            </p:cNvSpPr>
            <p:nvPr/>
          </p:nvSpPr>
          <p:spPr bwMode="auto">
            <a:xfrm>
              <a:off x="2381" y="2750"/>
              <a:ext cx="1905" cy="27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60776" name="Rectangle 8"/>
            <p:cNvSpPr>
              <a:spLocks noChangeArrowheads="1"/>
            </p:cNvSpPr>
            <p:nvPr/>
          </p:nvSpPr>
          <p:spPr bwMode="auto">
            <a:xfrm>
              <a:off x="2562" y="2024"/>
              <a:ext cx="1497" cy="95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60777" name="Rectangle 9"/>
            <p:cNvSpPr>
              <a:spLocks noChangeArrowheads="1"/>
            </p:cNvSpPr>
            <p:nvPr/>
          </p:nvSpPr>
          <p:spPr bwMode="auto">
            <a:xfrm>
              <a:off x="2608" y="1933"/>
              <a:ext cx="1406" cy="54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60778" name="Rectangle 10"/>
            <p:cNvSpPr>
              <a:spLocks noChangeArrowheads="1"/>
            </p:cNvSpPr>
            <p:nvPr/>
          </p:nvSpPr>
          <p:spPr bwMode="auto">
            <a:xfrm>
              <a:off x="2426" y="2341"/>
              <a:ext cx="136" cy="54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60779" name="Rectangle 11"/>
            <p:cNvSpPr>
              <a:spLocks noChangeArrowheads="1"/>
            </p:cNvSpPr>
            <p:nvPr/>
          </p:nvSpPr>
          <p:spPr bwMode="auto">
            <a:xfrm>
              <a:off x="4104" y="2386"/>
              <a:ext cx="182" cy="54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60780" name="Oval 12"/>
            <p:cNvSpPr>
              <a:spLocks noChangeArrowheads="1"/>
            </p:cNvSpPr>
            <p:nvPr/>
          </p:nvSpPr>
          <p:spPr bwMode="auto">
            <a:xfrm>
              <a:off x="2562" y="2704"/>
              <a:ext cx="1497" cy="31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60781" name="Oval 13"/>
            <p:cNvSpPr>
              <a:spLocks noChangeArrowheads="1"/>
            </p:cNvSpPr>
            <p:nvPr/>
          </p:nvSpPr>
          <p:spPr bwMode="auto">
            <a:xfrm>
              <a:off x="2562" y="2750"/>
              <a:ext cx="1497" cy="31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60782" name="Oval 14"/>
            <p:cNvSpPr>
              <a:spLocks noChangeArrowheads="1"/>
            </p:cNvSpPr>
            <p:nvPr/>
          </p:nvSpPr>
          <p:spPr bwMode="auto">
            <a:xfrm>
              <a:off x="2744" y="2704"/>
              <a:ext cx="1089" cy="45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60783" name="Rectangle 15"/>
            <p:cNvSpPr>
              <a:spLocks noChangeArrowheads="1"/>
            </p:cNvSpPr>
            <p:nvPr/>
          </p:nvSpPr>
          <p:spPr bwMode="auto">
            <a:xfrm>
              <a:off x="2562" y="2976"/>
              <a:ext cx="91" cy="2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60784" name="Rectangle 16"/>
            <p:cNvSpPr>
              <a:spLocks noChangeArrowheads="1"/>
            </p:cNvSpPr>
            <p:nvPr/>
          </p:nvSpPr>
          <p:spPr bwMode="auto">
            <a:xfrm>
              <a:off x="3923" y="2886"/>
              <a:ext cx="91" cy="2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</p:grpSp>
      <p:sp>
        <p:nvSpPr>
          <p:cNvPr id="160785" name="AutoShape 17"/>
          <p:cNvSpPr>
            <a:spLocks noChangeArrowheads="1"/>
          </p:cNvSpPr>
          <p:nvPr/>
        </p:nvSpPr>
        <p:spPr bwMode="auto">
          <a:xfrm>
            <a:off x="2555875" y="1844675"/>
            <a:ext cx="3168650" cy="504825"/>
          </a:xfrm>
          <a:prstGeom prst="rightArrow">
            <a:avLst>
              <a:gd name="adj1" fmla="val 50000"/>
              <a:gd name="adj2" fmla="val 156918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  <p:sp>
        <p:nvSpPr>
          <p:cNvPr id="160786" name="AutoShape 18"/>
          <p:cNvSpPr>
            <a:spLocks noChangeArrowheads="1"/>
          </p:cNvSpPr>
          <p:nvPr/>
        </p:nvSpPr>
        <p:spPr bwMode="auto">
          <a:xfrm flipH="1">
            <a:off x="6659563" y="2852738"/>
            <a:ext cx="288925" cy="484187"/>
          </a:xfrm>
          <a:prstGeom prst="downArrow">
            <a:avLst>
              <a:gd name="adj1" fmla="val 50000"/>
              <a:gd name="adj2" fmla="val 41896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  <p:sp>
        <p:nvSpPr>
          <p:cNvPr id="160787" name="AutoShape 19"/>
          <p:cNvSpPr>
            <a:spLocks noChangeArrowheads="1"/>
          </p:cNvSpPr>
          <p:nvPr/>
        </p:nvSpPr>
        <p:spPr bwMode="auto">
          <a:xfrm>
            <a:off x="4724400" y="4724400"/>
            <a:ext cx="495300" cy="288925"/>
          </a:xfrm>
          <a:prstGeom prst="leftArrow">
            <a:avLst>
              <a:gd name="adj1" fmla="val 50000"/>
              <a:gd name="adj2" fmla="val 42857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  <p:grpSp>
        <p:nvGrpSpPr>
          <p:cNvPr id="160788" name="Group 20"/>
          <p:cNvGrpSpPr/>
          <p:nvPr/>
        </p:nvGrpSpPr>
        <p:grpSpPr bwMode="auto">
          <a:xfrm>
            <a:off x="827088" y="1052513"/>
            <a:ext cx="1382712" cy="1741487"/>
            <a:chOff x="521" y="1298"/>
            <a:chExt cx="1452" cy="1769"/>
          </a:xfrm>
        </p:grpSpPr>
        <p:sp>
          <p:nvSpPr>
            <p:cNvPr id="160789" name="Rectangle 21"/>
            <p:cNvSpPr>
              <a:spLocks noChangeArrowheads="1"/>
            </p:cNvSpPr>
            <p:nvPr/>
          </p:nvSpPr>
          <p:spPr bwMode="auto">
            <a:xfrm>
              <a:off x="521" y="1389"/>
              <a:ext cx="1452" cy="154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60790" name="Oval 22"/>
            <p:cNvSpPr>
              <a:spLocks noChangeArrowheads="1"/>
            </p:cNvSpPr>
            <p:nvPr/>
          </p:nvSpPr>
          <p:spPr bwMode="auto">
            <a:xfrm>
              <a:off x="521" y="1298"/>
              <a:ext cx="1452" cy="22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60791" name="Oval 23"/>
            <p:cNvSpPr>
              <a:spLocks noChangeArrowheads="1"/>
            </p:cNvSpPr>
            <p:nvPr/>
          </p:nvSpPr>
          <p:spPr bwMode="auto">
            <a:xfrm>
              <a:off x="521" y="2840"/>
              <a:ext cx="1452" cy="22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60792" name="Oval 24"/>
            <p:cNvSpPr>
              <a:spLocks noChangeArrowheads="1"/>
            </p:cNvSpPr>
            <p:nvPr/>
          </p:nvSpPr>
          <p:spPr bwMode="auto">
            <a:xfrm>
              <a:off x="719" y="1344"/>
              <a:ext cx="105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60793" name="Oval 25"/>
            <p:cNvSpPr>
              <a:spLocks noChangeArrowheads="1"/>
            </p:cNvSpPr>
            <p:nvPr/>
          </p:nvSpPr>
          <p:spPr bwMode="auto">
            <a:xfrm>
              <a:off x="982" y="1389"/>
              <a:ext cx="595" cy="4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60794" name="Oval 26"/>
            <p:cNvSpPr>
              <a:spLocks noChangeArrowheads="1"/>
            </p:cNvSpPr>
            <p:nvPr/>
          </p:nvSpPr>
          <p:spPr bwMode="auto">
            <a:xfrm>
              <a:off x="521" y="2795"/>
              <a:ext cx="1452" cy="22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60795" name="Oval 27"/>
            <p:cNvSpPr>
              <a:spLocks noChangeArrowheads="1"/>
            </p:cNvSpPr>
            <p:nvPr/>
          </p:nvSpPr>
          <p:spPr bwMode="auto">
            <a:xfrm>
              <a:off x="521" y="2749"/>
              <a:ext cx="1452" cy="22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60796" name="Rectangle 28"/>
            <p:cNvSpPr>
              <a:spLocks noChangeArrowheads="1"/>
            </p:cNvSpPr>
            <p:nvPr/>
          </p:nvSpPr>
          <p:spPr bwMode="auto">
            <a:xfrm>
              <a:off x="586" y="2523"/>
              <a:ext cx="1387" cy="31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grpSp>
          <p:nvGrpSpPr>
            <p:cNvPr id="160797" name="Group 29"/>
            <p:cNvGrpSpPr/>
            <p:nvPr/>
          </p:nvGrpSpPr>
          <p:grpSpPr bwMode="auto">
            <a:xfrm>
              <a:off x="657" y="2115"/>
              <a:ext cx="590" cy="499"/>
              <a:chOff x="567" y="3203"/>
              <a:chExt cx="1688" cy="933"/>
            </a:xfrm>
          </p:grpSpPr>
          <p:sp>
            <p:nvSpPr>
              <p:cNvPr id="160798" name="Oval 30"/>
              <p:cNvSpPr>
                <a:spLocks noChangeArrowheads="1"/>
              </p:cNvSpPr>
              <p:nvPr/>
            </p:nvSpPr>
            <p:spPr bwMode="auto">
              <a:xfrm>
                <a:off x="567" y="3475"/>
                <a:ext cx="998" cy="45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60799" name="Freeform 31"/>
              <p:cNvSpPr/>
              <p:nvPr/>
            </p:nvSpPr>
            <p:spPr bwMode="auto">
              <a:xfrm>
                <a:off x="1338" y="3203"/>
                <a:ext cx="917" cy="933"/>
              </a:xfrm>
              <a:custGeom>
                <a:avLst/>
                <a:gdLst>
                  <a:gd name="T0" fmla="*/ 27 w 972"/>
                  <a:gd name="T1" fmla="*/ 414 h 933"/>
                  <a:gd name="T2" fmla="*/ 81 w 972"/>
                  <a:gd name="T3" fmla="*/ 320 h 933"/>
                  <a:gd name="T4" fmla="*/ 0 w 972"/>
                  <a:gd name="T5" fmla="*/ 267 h 933"/>
                  <a:gd name="T6" fmla="*/ 40 w 972"/>
                  <a:gd name="T7" fmla="*/ 213 h 933"/>
                  <a:gd name="T8" fmla="*/ 148 w 972"/>
                  <a:gd name="T9" fmla="*/ 146 h 933"/>
                  <a:gd name="T10" fmla="*/ 174 w 972"/>
                  <a:gd name="T11" fmla="*/ 26 h 933"/>
                  <a:gd name="T12" fmla="*/ 282 w 972"/>
                  <a:gd name="T13" fmla="*/ 12 h 933"/>
                  <a:gd name="T14" fmla="*/ 536 w 972"/>
                  <a:gd name="T15" fmla="*/ 26 h 933"/>
                  <a:gd name="T16" fmla="*/ 630 w 972"/>
                  <a:gd name="T17" fmla="*/ 106 h 933"/>
                  <a:gd name="T18" fmla="*/ 590 w 972"/>
                  <a:gd name="T19" fmla="*/ 146 h 933"/>
                  <a:gd name="T20" fmla="*/ 509 w 972"/>
                  <a:gd name="T21" fmla="*/ 160 h 933"/>
                  <a:gd name="T22" fmla="*/ 295 w 972"/>
                  <a:gd name="T23" fmla="*/ 240 h 933"/>
                  <a:gd name="T24" fmla="*/ 282 w 972"/>
                  <a:gd name="T25" fmla="*/ 280 h 933"/>
                  <a:gd name="T26" fmla="*/ 255 w 972"/>
                  <a:gd name="T27" fmla="*/ 320 h 933"/>
                  <a:gd name="T28" fmla="*/ 536 w 972"/>
                  <a:gd name="T29" fmla="*/ 294 h 933"/>
                  <a:gd name="T30" fmla="*/ 643 w 972"/>
                  <a:gd name="T31" fmla="*/ 267 h 933"/>
                  <a:gd name="T32" fmla="*/ 764 w 972"/>
                  <a:gd name="T33" fmla="*/ 320 h 933"/>
                  <a:gd name="T34" fmla="*/ 724 w 972"/>
                  <a:gd name="T35" fmla="*/ 334 h 933"/>
                  <a:gd name="T36" fmla="*/ 938 w 972"/>
                  <a:gd name="T37" fmla="*/ 347 h 933"/>
                  <a:gd name="T38" fmla="*/ 831 w 972"/>
                  <a:gd name="T39" fmla="*/ 387 h 933"/>
                  <a:gd name="T40" fmla="*/ 737 w 972"/>
                  <a:gd name="T41" fmla="*/ 428 h 933"/>
                  <a:gd name="T42" fmla="*/ 523 w 972"/>
                  <a:gd name="T43" fmla="*/ 468 h 933"/>
                  <a:gd name="T44" fmla="*/ 603 w 972"/>
                  <a:gd name="T45" fmla="*/ 508 h 933"/>
                  <a:gd name="T46" fmla="*/ 683 w 972"/>
                  <a:gd name="T47" fmla="*/ 521 h 933"/>
                  <a:gd name="T48" fmla="*/ 724 w 972"/>
                  <a:gd name="T49" fmla="*/ 535 h 933"/>
                  <a:gd name="T50" fmla="*/ 804 w 972"/>
                  <a:gd name="T51" fmla="*/ 642 h 933"/>
                  <a:gd name="T52" fmla="*/ 831 w 972"/>
                  <a:gd name="T53" fmla="*/ 682 h 933"/>
                  <a:gd name="T54" fmla="*/ 764 w 972"/>
                  <a:gd name="T55" fmla="*/ 736 h 933"/>
                  <a:gd name="T56" fmla="*/ 308 w 972"/>
                  <a:gd name="T57" fmla="*/ 655 h 933"/>
                  <a:gd name="T58" fmla="*/ 335 w 972"/>
                  <a:gd name="T59" fmla="*/ 816 h 933"/>
                  <a:gd name="T60" fmla="*/ 335 w 972"/>
                  <a:gd name="T61" fmla="*/ 923 h 933"/>
                  <a:gd name="T62" fmla="*/ 295 w 972"/>
                  <a:gd name="T63" fmla="*/ 910 h 933"/>
                  <a:gd name="T64" fmla="*/ 161 w 972"/>
                  <a:gd name="T65" fmla="*/ 883 h 933"/>
                  <a:gd name="T66" fmla="*/ 134 w 972"/>
                  <a:gd name="T67" fmla="*/ 803 h 933"/>
                  <a:gd name="T68" fmla="*/ 27 w 972"/>
                  <a:gd name="T69" fmla="*/ 749 h 933"/>
                  <a:gd name="T70" fmla="*/ 40 w 972"/>
                  <a:gd name="T71" fmla="*/ 682 h 933"/>
                  <a:gd name="T72" fmla="*/ 54 w 972"/>
                  <a:gd name="T73" fmla="*/ 642 h 933"/>
                  <a:gd name="T74" fmla="*/ 14 w 972"/>
                  <a:gd name="T75" fmla="*/ 588 h 9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972" h="933">
                    <a:moveTo>
                      <a:pt x="27" y="414"/>
                    </a:moveTo>
                    <a:cubicBezTo>
                      <a:pt x="40" y="401"/>
                      <a:pt x="102" y="353"/>
                      <a:pt x="81" y="320"/>
                    </a:cubicBezTo>
                    <a:cubicBezTo>
                      <a:pt x="64" y="293"/>
                      <a:pt x="0" y="267"/>
                      <a:pt x="0" y="267"/>
                    </a:cubicBezTo>
                    <a:cubicBezTo>
                      <a:pt x="13" y="249"/>
                      <a:pt x="21" y="225"/>
                      <a:pt x="40" y="213"/>
                    </a:cubicBezTo>
                    <a:cubicBezTo>
                      <a:pt x="176" y="122"/>
                      <a:pt x="83" y="243"/>
                      <a:pt x="148" y="146"/>
                    </a:cubicBezTo>
                    <a:cubicBezTo>
                      <a:pt x="157" y="106"/>
                      <a:pt x="145" y="55"/>
                      <a:pt x="174" y="26"/>
                    </a:cubicBezTo>
                    <a:cubicBezTo>
                      <a:pt x="200" y="0"/>
                      <a:pt x="246" y="12"/>
                      <a:pt x="282" y="12"/>
                    </a:cubicBezTo>
                    <a:cubicBezTo>
                      <a:pt x="367" y="12"/>
                      <a:pt x="451" y="21"/>
                      <a:pt x="536" y="26"/>
                    </a:cubicBezTo>
                    <a:cubicBezTo>
                      <a:pt x="431" y="60"/>
                      <a:pt x="547" y="12"/>
                      <a:pt x="630" y="106"/>
                    </a:cubicBezTo>
                    <a:cubicBezTo>
                      <a:pt x="642" y="120"/>
                      <a:pt x="607" y="138"/>
                      <a:pt x="590" y="146"/>
                    </a:cubicBezTo>
                    <a:cubicBezTo>
                      <a:pt x="565" y="157"/>
                      <a:pt x="536" y="153"/>
                      <a:pt x="509" y="160"/>
                    </a:cubicBezTo>
                    <a:cubicBezTo>
                      <a:pt x="433" y="179"/>
                      <a:pt x="369" y="216"/>
                      <a:pt x="295" y="240"/>
                    </a:cubicBezTo>
                    <a:cubicBezTo>
                      <a:pt x="291" y="253"/>
                      <a:pt x="288" y="267"/>
                      <a:pt x="282" y="280"/>
                    </a:cubicBezTo>
                    <a:cubicBezTo>
                      <a:pt x="275" y="294"/>
                      <a:pt x="239" y="317"/>
                      <a:pt x="255" y="320"/>
                    </a:cubicBezTo>
                    <a:cubicBezTo>
                      <a:pt x="287" y="326"/>
                      <a:pt x="481" y="301"/>
                      <a:pt x="536" y="294"/>
                    </a:cubicBezTo>
                    <a:cubicBezTo>
                      <a:pt x="572" y="285"/>
                      <a:pt x="606" y="269"/>
                      <a:pt x="643" y="267"/>
                    </a:cubicBezTo>
                    <a:cubicBezTo>
                      <a:pt x="898" y="255"/>
                      <a:pt x="893" y="262"/>
                      <a:pt x="764" y="320"/>
                    </a:cubicBezTo>
                    <a:cubicBezTo>
                      <a:pt x="751" y="326"/>
                      <a:pt x="737" y="329"/>
                      <a:pt x="724" y="334"/>
                    </a:cubicBezTo>
                    <a:cubicBezTo>
                      <a:pt x="795" y="338"/>
                      <a:pt x="874" y="315"/>
                      <a:pt x="938" y="347"/>
                    </a:cubicBezTo>
                    <a:cubicBezTo>
                      <a:pt x="972" y="364"/>
                      <a:pt x="866" y="372"/>
                      <a:pt x="831" y="387"/>
                    </a:cubicBezTo>
                    <a:cubicBezTo>
                      <a:pt x="794" y="403"/>
                      <a:pt x="775" y="420"/>
                      <a:pt x="737" y="428"/>
                    </a:cubicBezTo>
                    <a:cubicBezTo>
                      <a:pt x="666" y="443"/>
                      <a:pt x="523" y="468"/>
                      <a:pt x="523" y="468"/>
                    </a:cubicBezTo>
                    <a:cubicBezTo>
                      <a:pt x="550" y="481"/>
                      <a:pt x="575" y="499"/>
                      <a:pt x="603" y="508"/>
                    </a:cubicBezTo>
                    <a:cubicBezTo>
                      <a:pt x="629" y="516"/>
                      <a:pt x="657" y="515"/>
                      <a:pt x="683" y="521"/>
                    </a:cubicBezTo>
                    <a:cubicBezTo>
                      <a:pt x="697" y="524"/>
                      <a:pt x="710" y="530"/>
                      <a:pt x="724" y="535"/>
                    </a:cubicBezTo>
                    <a:cubicBezTo>
                      <a:pt x="758" y="587"/>
                      <a:pt x="751" y="606"/>
                      <a:pt x="804" y="642"/>
                    </a:cubicBezTo>
                    <a:cubicBezTo>
                      <a:pt x="813" y="655"/>
                      <a:pt x="831" y="666"/>
                      <a:pt x="831" y="682"/>
                    </a:cubicBezTo>
                    <a:cubicBezTo>
                      <a:pt x="831" y="721"/>
                      <a:pt x="789" y="727"/>
                      <a:pt x="764" y="736"/>
                    </a:cubicBezTo>
                    <a:cubicBezTo>
                      <a:pt x="680" y="732"/>
                      <a:pt x="390" y="776"/>
                      <a:pt x="308" y="655"/>
                    </a:cubicBezTo>
                    <a:cubicBezTo>
                      <a:pt x="272" y="729"/>
                      <a:pt x="259" y="765"/>
                      <a:pt x="335" y="816"/>
                    </a:cubicBezTo>
                    <a:cubicBezTo>
                      <a:pt x="346" y="848"/>
                      <a:pt x="368" y="890"/>
                      <a:pt x="335" y="923"/>
                    </a:cubicBezTo>
                    <a:cubicBezTo>
                      <a:pt x="325" y="933"/>
                      <a:pt x="308" y="914"/>
                      <a:pt x="295" y="910"/>
                    </a:cubicBezTo>
                    <a:cubicBezTo>
                      <a:pt x="233" y="892"/>
                      <a:pt x="233" y="895"/>
                      <a:pt x="161" y="883"/>
                    </a:cubicBezTo>
                    <a:cubicBezTo>
                      <a:pt x="152" y="856"/>
                      <a:pt x="143" y="830"/>
                      <a:pt x="134" y="803"/>
                    </a:cubicBezTo>
                    <a:cubicBezTo>
                      <a:pt x="121" y="765"/>
                      <a:pt x="27" y="749"/>
                      <a:pt x="27" y="749"/>
                    </a:cubicBezTo>
                    <a:cubicBezTo>
                      <a:pt x="31" y="727"/>
                      <a:pt x="34" y="704"/>
                      <a:pt x="40" y="682"/>
                    </a:cubicBezTo>
                    <a:cubicBezTo>
                      <a:pt x="43" y="668"/>
                      <a:pt x="59" y="655"/>
                      <a:pt x="54" y="642"/>
                    </a:cubicBezTo>
                    <a:cubicBezTo>
                      <a:pt x="7" y="520"/>
                      <a:pt x="14" y="682"/>
                      <a:pt x="14" y="588"/>
                    </a:cubicBezTo>
                  </a:path>
                </a:pathLst>
              </a:cu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60800" name="Freeform 32"/>
              <p:cNvSpPr/>
              <p:nvPr/>
            </p:nvSpPr>
            <p:spPr bwMode="auto">
              <a:xfrm>
                <a:off x="897" y="3283"/>
                <a:ext cx="282" cy="200"/>
              </a:xfrm>
              <a:custGeom>
                <a:avLst/>
                <a:gdLst>
                  <a:gd name="T0" fmla="*/ 0 w 282"/>
                  <a:gd name="T1" fmla="*/ 173 h 200"/>
                  <a:gd name="T2" fmla="*/ 94 w 282"/>
                  <a:gd name="T3" fmla="*/ 52 h 200"/>
                  <a:gd name="T4" fmla="*/ 108 w 282"/>
                  <a:gd name="T5" fmla="*/ 12 h 200"/>
                  <a:gd name="T6" fmla="*/ 161 w 282"/>
                  <a:gd name="T7" fmla="*/ 79 h 200"/>
                  <a:gd name="T8" fmla="*/ 201 w 282"/>
                  <a:gd name="T9" fmla="*/ 93 h 200"/>
                  <a:gd name="T10" fmla="*/ 282 w 282"/>
                  <a:gd name="T11" fmla="*/ 20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2" h="200">
                    <a:moveTo>
                      <a:pt x="0" y="173"/>
                    </a:moveTo>
                    <a:cubicBezTo>
                      <a:pt x="65" y="77"/>
                      <a:pt x="32" y="116"/>
                      <a:pt x="94" y="52"/>
                    </a:cubicBezTo>
                    <a:cubicBezTo>
                      <a:pt x="99" y="39"/>
                      <a:pt x="94" y="15"/>
                      <a:pt x="108" y="12"/>
                    </a:cubicBezTo>
                    <a:cubicBezTo>
                      <a:pt x="156" y="0"/>
                      <a:pt x="146" y="64"/>
                      <a:pt x="161" y="79"/>
                    </a:cubicBezTo>
                    <a:cubicBezTo>
                      <a:pt x="171" y="89"/>
                      <a:pt x="188" y="88"/>
                      <a:pt x="201" y="93"/>
                    </a:cubicBezTo>
                    <a:cubicBezTo>
                      <a:pt x="262" y="184"/>
                      <a:pt x="232" y="150"/>
                      <a:pt x="282" y="200"/>
                    </a:cubicBezTo>
                  </a:path>
                </a:pathLst>
              </a:cu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60801" name="Freeform 33"/>
              <p:cNvSpPr/>
              <p:nvPr/>
            </p:nvSpPr>
            <p:spPr bwMode="auto">
              <a:xfrm>
                <a:off x="750" y="3657"/>
                <a:ext cx="256" cy="214"/>
              </a:xfrm>
              <a:custGeom>
                <a:avLst/>
                <a:gdLst>
                  <a:gd name="T0" fmla="*/ 0 w 256"/>
                  <a:gd name="T1" fmla="*/ 0 h 214"/>
                  <a:gd name="T2" fmla="*/ 54 w 256"/>
                  <a:gd name="T3" fmla="*/ 120 h 214"/>
                  <a:gd name="T4" fmla="*/ 67 w 256"/>
                  <a:gd name="T5" fmla="*/ 187 h 214"/>
                  <a:gd name="T6" fmla="*/ 121 w 256"/>
                  <a:gd name="T7" fmla="*/ 214 h 214"/>
                  <a:gd name="T8" fmla="*/ 107 w 256"/>
                  <a:gd name="T9" fmla="*/ 54 h 214"/>
                  <a:gd name="T10" fmla="*/ 121 w 256"/>
                  <a:gd name="T11" fmla="*/ 94 h 214"/>
                  <a:gd name="T12" fmla="*/ 188 w 256"/>
                  <a:gd name="T13" fmla="*/ 214 h 214"/>
                  <a:gd name="T14" fmla="*/ 214 w 256"/>
                  <a:gd name="T15" fmla="*/ 94 h 214"/>
                  <a:gd name="T16" fmla="*/ 188 w 256"/>
                  <a:gd name="T17" fmla="*/ 54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6" h="214">
                    <a:moveTo>
                      <a:pt x="0" y="0"/>
                    </a:moveTo>
                    <a:cubicBezTo>
                      <a:pt x="15" y="43"/>
                      <a:pt x="43" y="76"/>
                      <a:pt x="54" y="120"/>
                    </a:cubicBezTo>
                    <a:cubicBezTo>
                      <a:pt x="60" y="142"/>
                      <a:pt x="54" y="168"/>
                      <a:pt x="67" y="187"/>
                    </a:cubicBezTo>
                    <a:cubicBezTo>
                      <a:pt x="79" y="203"/>
                      <a:pt x="103" y="205"/>
                      <a:pt x="121" y="214"/>
                    </a:cubicBezTo>
                    <a:cubicBezTo>
                      <a:pt x="144" y="142"/>
                      <a:pt x="107" y="134"/>
                      <a:pt x="107" y="54"/>
                    </a:cubicBezTo>
                    <a:cubicBezTo>
                      <a:pt x="107" y="40"/>
                      <a:pt x="115" y="81"/>
                      <a:pt x="121" y="94"/>
                    </a:cubicBezTo>
                    <a:cubicBezTo>
                      <a:pt x="141" y="135"/>
                      <a:pt x="163" y="176"/>
                      <a:pt x="188" y="214"/>
                    </a:cubicBezTo>
                    <a:cubicBezTo>
                      <a:pt x="256" y="192"/>
                      <a:pt x="246" y="210"/>
                      <a:pt x="214" y="94"/>
                    </a:cubicBezTo>
                    <a:cubicBezTo>
                      <a:pt x="210" y="79"/>
                      <a:pt x="188" y="54"/>
                      <a:pt x="188" y="54"/>
                    </a:cubicBezTo>
                  </a:path>
                </a:pathLst>
              </a:cu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60802" name="Oval 34"/>
              <p:cNvSpPr>
                <a:spLocks noChangeArrowheads="1"/>
              </p:cNvSpPr>
              <p:nvPr/>
            </p:nvSpPr>
            <p:spPr bwMode="auto">
              <a:xfrm>
                <a:off x="657" y="3431"/>
                <a:ext cx="91" cy="9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60803" name="Oval 35"/>
              <p:cNvSpPr>
                <a:spLocks noChangeArrowheads="1"/>
              </p:cNvSpPr>
              <p:nvPr/>
            </p:nvSpPr>
            <p:spPr bwMode="auto">
              <a:xfrm>
                <a:off x="612" y="3612"/>
                <a:ext cx="91" cy="9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160804" name="Group 36"/>
            <p:cNvGrpSpPr/>
            <p:nvPr/>
          </p:nvGrpSpPr>
          <p:grpSpPr bwMode="auto">
            <a:xfrm rot="2873746">
              <a:off x="1271" y="2122"/>
              <a:ext cx="499" cy="317"/>
              <a:chOff x="567" y="3203"/>
              <a:chExt cx="1688" cy="933"/>
            </a:xfrm>
          </p:grpSpPr>
          <p:sp>
            <p:nvSpPr>
              <p:cNvPr id="160805" name="Oval 37"/>
              <p:cNvSpPr>
                <a:spLocks noChangeArrowheads="1"/>
              </p:cNvSpPr>
              <p:nvPr/>
            </p:nvSpPr>
            <p:spPr bwMode="auto">
              <a:xfrm>
                <a:off x="567" y="3475"/>
                <a:ext cx="998" cy="454"/>
              </a:xfrm>
              <a:prstGeom prst="ellipse">
                <a:avLst/>
              </a:prstGeom>
              <a:solidFill>
                <a:srgbClr val="FF9900"/>
              </a:solidFill>
              <a:ln w="9525">
                <a:solidFill>
                  <a:srgbClr val="003300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60806" name="Freeform 38"/>
              <p:cNvSpPr/>
              <p:nvPr/>
            </p:nvSpPr>
            <p:spPr bwMode="auto">
              <a:xfrm>
                <a:off x="1338" y="3203"/>
                <a:ext cx="917" cy="933"/>
              </a:xfrm>
              <a:custGeom>
                <a:avLst/>
                <a:gdLst>
                  <a:gd name="T0" fmla="*/ 27 w 972"/>
                  <a:gd name="T1" fmla="*/ 414 h 933"/>
                  <a:gd name="T2" fmla="*/ 81 w 972"/>
                  <a:gd name="T3" fmla="*/ 320 h 933"/>
                  <a:gd name="T4" fmla="*/ 0 w 972"/>
                  <a:gd name="T5" fmla="*/ 267 h 933"/>
                  <a:gd name="T6" fmla="*/ 40 w 972"/>
                  <a:gd name="T7" fmla="*/ 213 h 933"/>
                  <a:gd name="T8" fmla="*/ 148 w 972"/>
                  <a:gd name="T9" fmla="*/ 146 h 933"/>
                  <a:gd name="T10" fmla="*/ 174 w 972"/>
                  <a:gd name="T11" fmla="*/ 26 h 933"/>
                  <a:gd name="T12" fmla="*/ 282 w 972"/>
                  <a:gd name="T13" fmla="*/ 12 h 933"/>
                  <a:gd name="T14" fmla="*/ 536 w 972"/>
                  <a:gd name="T15" fmla="*/ 26 h 933"/>
                  <a:gd name="T16" fmla="*/ 630 w 972"/>
                  <a:gd name="T17" fmla="*/ 106 h 933"/>
                  <a:gd name="T18" fmla="*/ 590 w 972"/>
                  <a:gd name="T19" fmla="*/ 146 h 933"/>
                  <a:gd name="T20" fmla="*/ 509 w 972"/>
                  <a:gd name="T21" fmla="*/ 160 h 933"/>
                  <a:gd name="T22" fmla="*/ 295 w 972"/>
                  <a:gd name="T23" fmla="*/ 240 h 933"/>
                  <a:gd name="T24" fmla="*/ 282 w 972"/>
                  <a:gd name="T25" fmla="*/ 280 h 933"/>
                  <a:gd name="T26" fmla="*/ 255 w 972"/>
                  <a:gd name="T27" fmla="*/ 320 h 933"/>
                  <a:gd name="T28" fmla="*/ 536 w 972"/>
                  <a:gd name="T29" fmla="*/ 294 h 933"/>
                  <a:gd name="T30" fmla="*/ 643 w 972"/>
                  <a:gd name="T31" fmla="*/ 267 h 933"/>
                  <a:gd name="T32" fmla="*/ 764 w 972"/>
                  <a:gd name="T33" fmla="*/ 320 h 933"/>
                  <a:gd name="T34" fmla="*/ 724 w 972"/>
                  <a:gd name="T35" fmla="*/ 334 h 933"/>
                  <a:gd name="T36" fmla="*/ 938 w 972"/>
                  <a:gd name="T37" fmla="*/ 347 h 933"/>
                  <a:gd name="T38" fmla="*/ 831 w 972"/>
                  <a:gd name="T39" fmla="*/ 387 h 933"/>
                  <a:gd name="T40" fmla="*/ 737 w 972"/>
                  <a:gd name="T41" fmla="*/ 428 h 933"/>
                  <a:gd name="T42" fmla="*/ 523 w 972"/>
                  <a:gd name="T43" fmla="*/ 468 h 933"/>
                  <a:gd name="T44" fmla="*/ 603 w 972"/>
                  <a:gd name="T45" fmla="*/ 508 h 933"/>
                  <a:gd name="T46" fmla="*/ 683 w 972"/>
                  <a:gd name="T47" fmla="*/ 521 h 933"/>
                  <a:gd name="T48" fmla="*/ 724 w 972"/>
                  <a:gd name="T49" fmla="*/ 535 h 933"/>
                  <a:gd name="T50" fmla="*/ 804 w 972"/>
                  <a:gd name="T51" fmla="*/ 642 h 933"/>
                  <a:gd name="T52" fmla="*/ 831 w 972"/>
                  <a:gd name="T53" fmla="*/ 682 h 933"/>
                  <a:gd name="T54" fmla="*/ 764 w 972"/>
                  <a:gd name="T55" fmla="*/ 736 h 933"/>
                  <a:gd name="T56" fmla="*/ 308 w 972"/>
                  <a:gd name="T57" fmla="*/ 655 h 933"/>
                  <a:gd name="T58" fmla="*/ 335 w 972"/>
                  <a:gd name="T59" fmla="*/ 816 h 933"/>
                  <a:gd name="T60" fmla="*/ 335 w 972"/>
                  <a:gd name="T61" fmla="*/ 923 h 933"/>
                  <a:gd name="T62" fmla="*/ 295 w 972"/>
                  <a:gd name="T63" fmla="*/ 910 h 933"/>
                  <a:gd name="T64" fmla="*/ 161 w 972"/>
                  <a:gd name="T65" fmla="*/ 883 h 933"/>
                  <a:gd name="T66" fmla="*/ 134 w 972"/>
                  <a:gd name="T67" fmla="*/ 803 h 933"/>
                  <a:gd name="T68" fmla="*/ 27 w 972"/>
                  <a:gd name="T69" fmla="*/ 749 h 933"/>
                  <a:gd name="T70" fmla="*/ 40 w 972"/>
                  <a:gd name="T71" fmla="*/ 682 h 933"/>
                  <a:gd name="T72" fmla="*/ 54 w 972"/>
                  <a:gd name="T73" fmla="*/ 642 h 933"/>
                  <a:gd name="T74" fmla="*/ 14 w 972"/>
                  <a:gd name="T75" fmla="*/ 588 h 9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972" h="933">
                    <a:moveTo>
                      <a:pt x="27" y="414"/>
                    </a:moveTo>
                    <a:cubicBezTo>
                      <a:pt x="40" y="401"/>
                      <a:pt x="102" y="353"/>
                      <a:pt x="81" y="320"/>
                    </a:cubicBezTo>
                    <a:cubicBezTo>
                      <a:pt x="64" y="293"/>
                      <a:pt x="0" y="267"/>
                      <a:pt x="0" y="267"/>
                    </a:cubicBezTo>
                    <a:cubicBezTo>
                      <a:pt x="13" y="249"/>
                      <a:pt x="21" y="225"/>
                      <a:pt x="40" y="213"/>
                    </a:cubicBezTo>
                    <a:cubicBezTo>
                      <a:pt x="176" y="122"/>
                      <a:pt x="83" y="243"/>
                      <a:pt x="148" y="146"/>
                    </a:cubicBezTo>
                    <a:cubicBezTo>
                      <a:pt x="157" y="106"/>
                      <a:pt x="145" y="55"/>
                      <a:pt x="174" y="26"/>
                    </a:cubicBezTo>
                    <a:cubicBezTo>
                      <a:pt x="200" y="0"/>
                      <a:pt x="246" y="12"/>
                      <a:pt x="282" y="12"/>
                    </a:cubicBezTo>
                    <a:cubicBezTo>
                      <a:pt x="367" y="12"/>
                      <a:pt x="451" y="21"/>
                      <a:pt x="536" y="26"/>
                    </a:cubicBezTo>
                    <a:cubicBezTo>
                      <a:pt x="431" y="60"/>
                      <a:pt x="547" y="12"/>
                      <a:pt x="630" y="106"/>
                    </a:cubicBezTo>
                    <a:cubicBezTo>
                      <a:pt x="642" y="120"/>
                      <a:pt x="607" y="138"/>
                      <a:pt x="590" y="146"/>
                    </a:cubicBezTo>
                    <a:cubicBezTo>
                      <a:pt x="565" y="157"/>
                      <a:pt x="536" y="153"/>
                      <a:pt x="509" y="160"/>
                    </a:cubicBezTo>
                    <a:cubicBezTo>
                      <a:pt x="433" y="179"/>
                      <a:pt x="369" y="216"/>
                      <a:pt x="295" y="240"/>
                    </a:cubicBezTo>
                    <a:cubicBezTo>
                      <a:pt x="291" y="253"/>
                      <a:pt x="288" y="267"/>
                      <a:pt x="282" y="280"/>
                    </a:cubicBezTo>
                    <a:cubicBezTo>
                      <a:pt x="275" y="294"/>
                      <a:pt x="239" y="317"/>
                      <a:pt x="255" y="320"/>
                    </a:cubicBezTo>
                    <a:cubicBezTo>
                      <a:pt x="287" y="326"/>
                      <a:pt x="481" y="301"/>
                      <a:pt x="536" y="294"/>
                    </a:cubicBezTo>
                    <a:cubicBezTo>
                      <a:pt x="572" y="285"/>
                      <a:pt x="606" y="269"/>
                      <a:pt x="643" y="267"/>
                    </a:cubicBezTo>
                    <a:cubicBezTo>
                      <a:pt x="898" y="255"/>
                      <a:pt x="893" y="262"/>
                      <a:pt x="764" y="320"/>
                    </a:cubicBezTo>
                    <a:cubicBezTo>
                      <a:pt x="751" y="326"/>
                      <a:pt x="737" y="329"/>
                      <a:pt x="724" y="334"/>
                    </a:cubicBezTo>
                    <a:cubicBezTo>
                      <a:pt x="795" y="338"/>
                      <a:pt x="874" y="315"/>
                      <a:pt x="938" y="347"/>
                    </a:cubicBezTo>
                    <a:cubicBezTo>
                      <a:pt x="972" y="364"/>
                      <a:pt x="866" y="372"/>
                      <a:pt x="831" y="387"/>
                    </a:cubicBezTo>
                    <a:cubicBezTo>
                      <a:pt x="794" y="403"/>
                      <a:pt x="775" y="420"/>
                      <a:pt x="737" y="428"/>
                    </a:cubicBezTo>
                    <a:cubicBezTo>
                      <a:pt x="666" y="443"/>
                      <a:pt x="523" y="468"/>
                      <a:pt x="523" y="468"/>
                    </a:cubicBezTo>
                    <a:cubicBezTo>
                      <a:pt x="550" y="481"/>
                      <a:pt x="575" y="499"/>
                      <a:pt x="603" y="508"/>
                    </a:cubicBezTo>
                    <a:cubicBezTo>
                      <a:pt x="629" y="516"/>
                      <a:pt x="657" y="515"/>
                      <a:pt x="683" y="521"/>
                    </a:cubicBezTo>
                    <a:cubicBezTo>
                      <a:pt x="697" y="524"/>
                      <a:pt x="710" y="530"/>
                      <a:pt x="724" y="535"/>
                    </a:cubicBezTo>
                    <a:cubicBezTo>
                      <a:pt x="758" y="587"/>
                      <a:pt x="751" y="606"/>
                      <a:pt x="804" y="642"/>
                    </a:cubicBezTo>
                    <a:cubicBezTo>
                      <a:pt x="813" y="655"/>
                      <a:pt x="831" y="666"/>
                      <a:pt x="831" y="682"/>
                    </a:cubicBezTo>
                    <a:cubicBezTo>
                      <a:pt x="831" y="721"/>
                      <a:pt x="789" y="727"/>
                      <a:pt x="764" y="736"/>
                    </a:cubicBezTo>
                    <a:cubicBezTo>
                      <a:pt x="680" y="732"/>
                      <a:pt x="390" y="776"/>
                      <a:pt x="308" y="655"/>
                    </a:cubicBezTo>
                    <a:cubicBezTo>
                      <a:pt x="272" y="729"/>
                      <a:pt x="259" y="765"/>
                      <a:pt x="335" y="816"/>
                    </a:cubicBezTo>
                    <a:cubicBezTo>
                      <a:pt x="346" y="848"/>
                      <a:pt x="368" y="890"/>
                      <a:pt x="335" y="923"/>
                    </a:cubicBezTo>
                    <a:cubicBezTo>
                      <a:pt x="325" y="933"/>
                      <a:pt x="308" y="914"/>
                      <a:pt x="295" y="910"/>
                    </a:cubicBezTo>
                    <a:cubicBezTo>
                      <a:pt x="233" y="892"/>
                      <a:pt x="233" y="895"/>
                      <a:pt x="161" y="883"/>
                    </a:cubicBezTo>
                    <a:cubicBezTo>
                      <a:pt x="152" y="856"/>
                      <a:pt x="143" y="830"/>
                      <a:pt x="134" y="803"/>
                    </a:cubicBezTo>
                    <a:cubicBezTo>
                      <a:pt x="121" y="765"/>
                      <a:pt x="27" y="749"/>
                      <a:pt x="27" y="749"/>
                    </a:cubicBezTo>
                    <a:cubicBezTo>
                      <a:pt x="31" y="727"/>
                      <a:pt x="34" y="704"/>
                      <a:pt x="40" y="682"/>
                    </a:cubicBezTo>
                    <a:cubicBezTo>
                      <a:pt x="43" y="668"/>
                      <a:pt x="59" y="655"/>
                      <a:pt x="54" y="642"/>
                    </a:cubicBezTo>
                    <a:cubicBezTo>
                      <a:pt x="7" y="520"/>
                      <a:pt x="14" y="682"/>
                      <a:pt x="14" y="588"/>
                    </a:cubicBezTo>
                  </a:path>
                </a:pathLst>
              </a:cu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60807" name="Freeform 39"/>
              <p:cNvSpPr/>
              <p:nvPr/>
            </p:nvSpPr>
            <p:spPr bwMode="auto">
              <a:xfrm>
                <a:off x="897" y="3283"/>
                <a:ext cx="282" cy="200"/>
              </a:xfrm>
              <a:custGeom>
                <a:avLst/>
                <a:gdLst>
                  <a:gd name="T0" fmla="*/ 0 w 282"/>
                  <a:gd name="T1" fmla="*/ 173 h 200"/>
                  <a:gd name="T2" fmla="*/ 94 w 282"/>
                  <a:gd name="T3" fmla="*/ 52 h 200"/>
                  <a:gd name="T4" fmla="*/ 108 w 282"/>
                  <a:gd name="T5" fmla="*/ 12 h 200"/>
                  <a:gd name="T6" fmla="*/ 161 w 282"/>
                  <a:gd name="T7" fmla="*/ 79 h 200"/>
                  <a:gd name="T8" fmla="*/ 201 w 282"/>
                  <a:gd name="T9" fmla="*/ 93 h 200"/>
                  <a:gd name="T10" fmla="*/ 282 w 282"/>
                  <a:gd name="T11" fmla="*/ 20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2" h="200">
                    <a:moveTo>
                      <a:pt x="0" y="173"/>
                    </a:moveTo>
                    <a:cubicBezTo>
                      <a:pt x="65" y="77"/>
                      <a:pt x="32" y="116"/>
                      <a:pt x="94" y="52"/>
                    </a:cubicBezTo>
                    <a:cubicBezTo>
                      <a:pt x="99" y="39"/>
                      <a:pt x="94" y="15"/>
                      <a:pt x="108" y="12"/>
                    </a:cubicBezTo>
                    <a:cubicBezTo>
                      <a:pt x="156" y="0"/>
                      <a:pt x="146" y="64"/>
                      <a:pt x="161" y="79"/>
                    </a:cubicBezTo>
                    <a:cubicBezTo>
                      <a:pt x="171" y="89"/>
                      <a:pt x="188" y="88"/>
                      <a:pt x="201" y="93"/>
                    </a:cubicBezTo>
                    <a:cubicBezTo>
                      <a:pt x="262" y="184"/>
                      <a:pt x="232" y="150"/>
                      <a:pt x="282" y="200"/>
                    </a:cubicBezTo>
                  </a:path>
                </a:pathLst>
              </a:cu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60808" name="Freeform 40"/>
              <p:cNvSpPr/>
              <p:nvPr/>
            </p:nvSpPr>
            <p:spPr bwMode="auto">
              <a:xfrm>
                <a:off x="750" y="3657"/>
                <a:ext cx="256" cy="214"/>
              </a:xfrm>
              <a:custGeom>
                <a:avLst/>
                <a:gdLst>
                  <a:gd name="T0" fmla="*/ 0 w 256"/>
                  <a:gd name="T1" fmla="*/ 0 h 214"/>
                  <a:gd name="T2" fmla="*/ 54 w 256"/>
                  <a:gd name="T3" fmla="*/ 120 h 214"/>
                  <a:gd name="T4" fmla="*/ 67 w 256"/>
                  <a:gd name="T5" fmla="*/ 187 h 214"/>
                  <a:gd name="T6" fmla="*/ 121 w 256"/>
                  <a:gd name="T7" fmla="*/ 214 h 214"/>
                  <a:gd name="T8" fmla="*/ 107 w 256"/>
                  <a:gd name="T9" fmla="*/ 54 h 214"/>
                  <a:gd name="T10" fmla="*/ 121 w 256"/>
                  <a:gd name="T11" fmla="*/ 94 h 214"/>
                  <a:gd name="T12" fmla="*/ 188 w 256"/>
                  <a:gd name="T13" fmla="*/ 214 h 214"/>
                  <a:gd name="T14" fmla="*/ 214 w 256"/>
                  <a:gd name="T15" fmla="*/ 94 h 214"/>
                  <a:gd name="T16" fmla="*/ 188 w 256"/>
                  <a:gd name="T17" fmla="*/ 54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6" h="214">
                    <a:moveTo>
                      <a:pt x="0" y="0"/>
                    </a:moveTo>
                    <a:cubicBezTo>
                      <a:pt x="15" y="43"/>
                      <a:pt x="43" y="76"/>
                      <a:pt x="54" y="120"/>
                    </a:cubicBezTo>
                    <a:cubicBezTo>
                      <a:pt x="60" y="142"/>
                      <a:pt x="54" y="168"/>
                      <a:pt x="67" y="187"/>
                    </a:cubicBezTo>
                    <a:cubicBezTo>
                      <a:pt x="79" y="203"/>
                      <a:pt x="103" y="205"/>
                      <a:pt x="121" y="214"/>
                    </a:cubicBezTo>
                    <a:cubicBezTo>
                      <a:pt x="144" y="142"/>
                      <a:pt x="107" y="134"/>
                      <a:pt x="107" y="54"/>
                    </a:cubicBezTo>
                    <a:cubicBezTo>
                      <a:pt x="107" y="40"/>
                      <a:pt x="115" y="81"/>
                      <a:pt x="121" y="94"/>
                    </a:cubicBezTo>
                    <a:cubicBezTo>
                      <a:pt x="141" y="135"/>
                      <a:pt x="163" y="176"/>
                      <a:pt x="188" y="214"/>
                    </a:cubicBezTo>
                    <a:cubicBezTo>
                      <a:pt x="256" y="192"/>
                      <a:pt x="246" y="210"/>
                      <a:pt x="214" y="94"/>
                    </a:cubicBezTo>
                    <a:cubicBezTo>
                      <a:pt x="210" y="79"/>
                      <a:pt x="188" y="54"/>
                      <a:pt x="188" y="54"/>
                    </a:cubicBezTo>
                  </a:path>
                </a:pathLst>
              </a:cu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60809" name="Oval 41"/>
              <p:cNvSpPr>
                <a:spLocks noChangeArrowheads="1"/>
              </p:cNvSpPr>
              <p:nvPr/>
            </p:nvSpPr>
            <p:spPr bwMode="auto">
              <a:xfrm>
                <a:off x="657" y="3431"/>
                <a:ext cx="91" cy="9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60810" name="Oval 42"/>
              <p:cNvSpPr>
                <a:spLocks noChangeArrowheads="1"/>
              </p:cNvSpPr>
              <p:nvPr/>
            </p:nvSpPr>
            <p:spPr bwMode="auto">
              <a:xfrm>
                <a:off x="612" y="3612"/>
                <a:ext cx="91" cy="9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ea typeface="宋体" panose="02010600030101010101" pitchFamily="2" charset="-122"/>
                </a:endParaRPr>
              </a:p>
            </p:txBody>
          </p:sp>
        </p:grpSp>
      </p:grpSp>
      <p:sp>
        <p:nvSpPr>
          <p:cNvPr id="160811" name="Line 43"/>
          <p:cNvSpPr>
            <a:spLocks noChangeShapeType="1"/>
          </p:cNvSpPr>
          <p:nvPr/>
        </p:nvSpPr>
        <p:spPr bwMode="auto">
          <a:xfrm flipV="1">
            <a:off x="1547813" y="1268413"/>
            <a:ext cx="0" cy="1450975"/>
          </a:xfrm>
          <a:prstGeom prst="line">
            <a:avLst/>
          </a:prstGeom>
          <a:noFill/>
          <a:ln w="34925">
            <a:solidFill>
              <a:srgbClr val="FF0000"/>
            </a:solidFill>
            <a:prstDash val="sysDot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  <p:grpSp>
        <p:nvGrpSpPr>
          <p:cNvPr id="160812" name="Group 44"/>
          <p:cNvGrpSpPr/>
          <p:nvPr/>
        </p:nvGrpSpPr>
        <p:grpSpPr bwMode="auto">
          <a:xfrm>
            <a:off x="6084888" y="981075"/>
            <a:ext cx="1371600" cy="1828800"/>
            <a:chOff x="3840" y="288"/>
            <a:chExt cx="1134" cy="1497"/>
          </a:xfrm>
        </p:grpSpPr>
        <p:grpSp>
          <p:nvGrpSpPr>
            <p:cNvPr id="160813" name="Group 45"/>
            <p:cNvGrpSpPr/>
            <p:nvPr/>
          </p:nvGrpSpPr>
          <p:grpSpPr bwMode="auto">
            <a:xfrm>
              <a:off x="3840" y="288"/>
              <a:ext cx="1134" cy="1497"/>
              <a:chOff x="521" y="1298"/>
              <a:chExt cx="1452" cy="1769"/>
            </a:xfrm>
          </p:grpSpPr>
          <p:sp>
            <p:nvSpPr>
              <p:cNvPr id="160814" name="Rectangle 46"/>
              <p:cNvSpPr>
                <a:spLocks noChangeArrowheads="1"/>
              </p:cNvSpPr>
              <p:nvPr/>
            </p:nvSpPr>
            <p:spPr bwMode="auto">
              <a:xfrm>
                <a:off x="521" y="1389"/>
                <a:ext cx="1452" cy="154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>
                    <a:solidFill>
                      <a:srgbClr val="000000"/>
                    </a:solidFill>
                    <a:ea typeface="宋体" panose="02010600030101010101" pitchFamily="2" charset="-122"/>
                  </a:rPr>
                  <a:t>落归根 </a:t>
                </a:r>
              </a:p>
            </p:txBody>
          </p:sp>
          <p:sp>
            <p:nvSpPr>
              <p:cNvPr id="160815" name="Oval 47"/>
              <p:cNvSpPr>
                <a:spLocks noChangeArrowheads="1"/>
              </p:cNvSpPr>
              <p:nvPr/>
            </p:nvSpPr>
            <p:spPr bwMode="auto">
              <a:xfrm>
                <a:off x="521" y="1298"/>
                <a:ext cx="1452" cy="227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60816" name="Oval 48"/>
              <p:cNvSpPr>
                <a:spLocks noChangeArrowheads="1"/>
              </p:cNvSpPr>
              <p:nvPr/>
            </p:nvSpPr>
            <p:spPr bwMode="auto">
              <a:xfrm>
                <a:off x="521" y="2840"/>
                <a:ext cx="1452" cy="227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60817" name="Oval 49"/>
              <p:cNvSpPr>
                <a:spLocks noChangeArrowheads="1"/>
              </p:cNvSpPr>
              <p:nvPr/>
            </p:nvSpPr>
            <p:spPr bwMode="auto">
              <a:xfrm>
                <a:off x="719" y="1344"/>
                <a:ext cx="105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60818" name="Oval 50"/>
              <p:cNvSpPr>
                <a:spLocks noChangeArrowheads="1"/>
              </p:cNvSpPr>
              <p:nvPr/>
            </p:nvSpPr>
            <p:spPr bwMode="auto">
              <a:xfrm>
                <a:off x="982" y="1389"/>
                <a:ext cx="595" cy="4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60819" name="Oval 51"/>
              <p:cNvSpPr>
                <a:spLocks noChangeArrowheads="1"/>
              </p:cNvSpPr>
              <p:nvPr/>
            </p:nvSpPr>
            <p:spPr bwMode="auto">
              <a:xfrm>
                <a:off x="521" y="2795"/>
                <a:ext cx="1452" cy="227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60820" name="Oval 52"/>
              <p:cNvSpPr>
                <a:spLocks noChangeArrowheads="1"/>
              </p:cNvSpPr>
              <p:nvPr/>
            </p:nvSpPr>
            <p:spPr bwMode="auto">
              <a:xfrm>
                <a:off x="521" y="2749"/>
                <a:ext cx="1452" cy="227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60821" name="Rectangle 53"/>
              <p:cNvSpPr>
                <a:spLocks noChangeArrowheads="1"/>
              </p:cNvSpPr>
              <p:nvPr/>
            </p:nvSpPr>
            <p:spPr bwMode="auto">
              <a:xfrm>
                <a:off x="586" y="2523"/>
                <a:ext cx="1387" cy="31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ea typeface="宋体" panose="02010600030101010101" pitchFamily="2" charset="-122"/>
                </a:endParaRPr>
              </a:p>
            </p:txBody>
          </p:sp>
          <p:grpSp>
            <p:nvGrpSpPr>
              <p:cNvPr id="160822" name="Group 54"/>
              <p:cNvGrpSpPr/>
              <p:nvPr/>
            </p:nvGrpSpPr>
            <p:grpSpPr bwMode="auto">
              <a:xfrm>
                <a:off x="657" y="2115"/>
                <a:ext cx="590" cy="499"/>
                <a:chOff x="567" y="3203"/>
                <a:chExt cx="1688" cy="933"/>
              </a:xfrm>
            </p:grpSpPr>
            <p:sp>
              <p:nvSpPr>
                <p:cNvPr id="160823" name="Oval 55"/>
                <p:cNvSpPr>
                  <a:spLocks noChangeArrowheads="1"/>
                </p:cNvSpPr>
                <p:nvPr/>
              </p:nvSpPr>
              <p:spPr bwMode="auto">
                <a:xfrm>
                  <a:off x="567" y="3475"/>
                  <a:ext cx="998" cy="454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000000"/>
                    </a:solidFill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60824" name="Freeform 56"/>
                <p:cNvSpPr/>
                <p:nvPr/>
              </p:nvSpPr>
              <p:spPr bwMode="auto">
                <a:xfrm>
                  <a:off x="1338" y="3203"/>
                  <a:ext cx="917" cy="933"/>
                </a:xfrm>
                <a:custGeom>
                  <a:avLst/>
                  <a:gdLst>
                    <a:gd name="T0" fmla="*/ 27 w 972"/>
                    <a:gd name="T1" fmla="*/ 414 h 933"/>
                    <a:gd name="T2" fmla="*/ 81 w 972"/>
                    <a:gd name="T3" fmla="*/ 320 h 933"/>
                    <a:gd name="T4" fmla="*/ 0 w 972"/>
                    <a:gd name="T5" fmla="*/ 267 h 933"/>
                    <a:gd name="T6" fmla="*/ 40 w 972"/>
                    <a:gd name="T7" fmla="*/ 213 h 933"/>
                    <a:gd name="T8" fmla="*/ 148 w 972"/>
                    <a:gd name="T9" fmla="*/ 146 h 933"/>
                    <a:gd name="T10" fmla="*/ 174 w 972"/>
                    <a:gd name="T11" fmla="*/ 26 h 933"/>
                    <a:gd name="T12" fmla="*/ 282 w 972"/>
                    <a:gd name="T13" fmla="*/ 12 h 933"/>
                    <a:gd name="T14" fmla="*/ 536 w 972"/>
                    <a:gd name="T15" fmla="*/ 26 h 933"/>
                    <a:gd name="T16" fmla="*/ 630 w 972"/>
                    <a:gd name="T17" fmla="*/ 106 h 933"/>
                    <a:gd name="T18" fmla="*/ 590 w 972"/>
                    <a:gd name="T19" fmla="*/ 146 h 933"/>
                    <a:gd name="T20" fmla="*/ 509 w 972"/>
                    <a:gd name="T21" fmla="*/ 160 h 933"/>
                    <a:gd name="T22" fmla="*/ 295 w 972"/>
                    <a:gd name="T23" fmla="*/ 240 h 933"/>
                    <a:gd name="T24" fmla="*/ 282 w 972"/>
                    <a:gd name="T25" fmla="*/ 280 h 933"/>
                    <a:gd name="T26" fmla="*/ 255 w 972"/>
                    <a:gd name="T27" fmla="*/ 320 h 933"/>
                    <a:gd name="T28" fmla="*/ 536 w 972"/>
                    <a:gd name="T29" fmla="*/ 294 h 933"/>
                    <a:gd name="T30" fmla="*/ 643 w 972"/>
                    <a:gd name="T31" fmla="*/ 267 h 933"/>
                    <a:gd name="T32" fmla="*/ 764 w 972"/>
                    <a:gd name="T33" fmla="*/ 320 h 933"/>
                    <a:gd name="T34" fmla="*/ 724 w 972"/>
                    <a:gd name="T35" fmla="*/ 334 h 933"/>
                    <a:gd name="T36" fmla="*/ 938 w 972"/>
                    <a:gd name="T37" fmla="*/ 347 h 933"/>
                    <a:gd name="T38" fmla="*/ 831 w 972"/>
                    <a:gd name="T39" fmla="*/ 387 h 933"/>
                    <a:gd name="T40" fmla="*/ 737 w 972"/>
                    <a:gd name="T41" fmla="*/ 428 h 933"/>
                    <a:gd name="T42" fmla="*/ 523 w 972"/>
                    <a:gd name="T43" fmla="*/ 468 h 933"/>
                    <a:gd name="T44" fmla="*/ 603 w 972"/>
                    <a:gd name="T45" fmla="*/ 508 h 933"/>
                    <a:gd name="T46" fmla="*/ 683 w 972"/>
                    <a:gd name="T47" fmla="*/ 521 h 933"/>
                    <a:gd name="T48" fmla="*/ 724 w 972"/>
                    <a:gd name="T49" fmla="*/ 535 h 933"/>
                    <a:gd name="T50" fmla="*/ 804 w 972"/>
                    <a:gd name="T51" fmla="*/ 642 h 933"/>
                    <a:gd name="T52" fmla="*/ 831 w 972"/>
                    <a:gd name="T53" fmla="*/ 682 h 933"/>
                    <a:gd name="T54" fmla="*/ 764 w 972"/>
                    <a:gd name="T55" fmla="*/ 736 h 933"/>
                    <a:gd name="T56" fmla="*/ 308 w 972"/>
                    <a:gd name="T57" fmla="*/ 655 h 933"/>
                    <a:gd name="T58" fmla="*/ 335 w 972"/>
                    <a:gd name="T59" fmla="*/ 816 h 933"/>
                    <a:gd name="T60" fmla="*/ 335 w 972"/>
                    <a:gd name="T61" fmla="*/ 923 h 933"/>
                    <a:gd name="T62" fmla="*/ 295 w 972"/>
                    <a:gd name="T63" fmla="*/ 910 h 933"/>
                    <a:gd name="T64" fmla="*/ 161 w 972"/>
                    <a:gd name="T65" fmla="*/ 883 h 933"/>
                    <a:gd name="T66" fmla="*/ 134 w 972"/>
                    <a:gd name="T67" fmla="*/ 803 h 933"/>
                    <a:gd name="T68" fmla="*/ 27 w 972"/>
                    <a:gd name="T69" fmla="*/ 749 h 933"/>
                    <a:gd name="T70" fmla="*/ 40 w 972"/>
                    <a:gd name="T71" fmla="*/ 682 h 933"/>
                    <a:gd name="T72" fmla="*/ 54 w 972"/>
                    <a:gd name="T73" fmla="*/ 642 h 933"/>
                    <a:gd name="T74" fmla="*/ 14 w 972"/>
                    <a:gd name="T75" fmla="*/ 588 h 9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972" h="933">
                      <a:moveTo>
                        <a:pt x="27" y="414"/>
                      </a:moveTo>
                      <a:cubicBezTo>
                        <a:pt x="40" y="401"/>
                        <a:pt x="102" y="353"/>
                        <a:pt x="81" y="320"/>
                      </a:cubicBezTo>
                      <a:cubicBezTo>
                        <a:pt x="64" y="293"/>
                        <a:pt x="0" y="267"/>
                        <a:pt x="0" y="267"/>
                      </a:cubicBezTo>
                      <a:cubicBezTo>
                        <a:pt x="13" y="249"/>
                        <a:pt x="21" y="225"/>
                        <a:pt x="40" y="213"/>
                      </a:cubicBezTo>
                      <a:cubicBezTo>
                        <a:pt x="176" y="122"/>
                        <a:pt x="83" y="243"/>
                        <a:pt x="148" y="146"/>
                      </a:cubicBezTo>
                      <a:cubicBezTo>
                        <a:pt x="157" y="106"/>
                        <a:pt x="145" y="55"/>
                        <a:pt x="174" y="26"/>
                      </a:cubicBezTo>
                      <a:cubicBezTo>
                        <a:pt x="200" y="0"/>
                        <a:pt x="246" y="12"/>
                        <a:pt x="282" y="12"/>
                      </a:cubicBezTo>
                      <a:cubicBezTo>
                        <a:pt x="367" y="12"/>
                        <a:pt x="451" y="21"/>
                        <a:pt x="536" y="26"/>
                      </a:cubicBezTo>
                      <a:cubicBezTo>
                        <a:pt x="431" y="60"/>
                        <a:pt x="547" y="12"/>
                        <a:pt x="630" y="106"/>
                      </a:cubicBezTo>
                      <a:cubicBezTo>
                        <a:pt x="642" y="120"/>
                        <a:pt x="607" y="138"/>
                        <a:pt x="590" y="146"/>
                      </a:cubicBezTo>
                      <a:cubicBezTo>
                        <a:pt x="565" y="157"/>
                        <a:pt x="536" y="153"/>
                        <a:pt x="509" y="160"/>
                      </a:cubicBezTo>
                      <a:cubicBezTo>
                        <a:pt x="433" y="179"/>
                        <a:pt x="369" y="216"/>
                        <a:pt x="295" y="240"/>
                      </a:cubicBezTo>
                      <a:cubicBezTo>
                        <a:pt x="291" y="253"/>
                        <a:pt x="288" y="267"/>
                        <a:pt x="282" y="280"/>
                      </a:cubicBezTo>
                      <a:cubicBezTo>
                        <a:pt x="275" y="294"/>
                        <a:pt x="239" y="317"/>
                        <a:pt x="255" y="320"/>
                      </a:cubicBezTo>
                      <a:cubicBezTo>
                        <a:pt x="287" y="326"/>
                        <a:pt x="481" y="301"/>
                        <a:pt x="536" y="294"/>
                      </a:cubicBezTo>
                      <a:cubicBezTo>
                        <a:pt x="572" y="285"/>
                        <a:pt x="606" y="269"/>
                        <a:pt x="643" y="267"/>
                      </a:cubicBezTo>
                      <a:cubicBezTo>
                        <a:pt x="898" y="255"/>
                        <a:pt x="893" y="262"/>
                        <a:pt x="764" y="320"/>
                      </a:cubicBezTo>
                      <a:cubicBezTo>
                        <a:pt x="751" y="326"/>
                        <a:pt x="737" y="329"/>
                        <a:pt x="724" y="334"/>
                      </a:cubicBezTo>
                      <a:cubicBezTo>
                        <a:pt x="795" y="338"/>
                        <a:pt x="874" y="315"/>
                        <a:pt x="938" y="347"/>
                      </a:cubicBezTo>
                      <a:cubicBezTo>
                        <a:pt x="972" y="364"/>
                        <a:pt x="866" y="372"/>
                        <a:pt x="831" y="387"/>
                      </a:cubicBezTo>
                      <a:cubicBezTo>
                        <a:pt x="794" y="403"/>
                        <a:pt x="775" y="420"/>
                        <a:pt x="737" y="428"/>
                      </a:cubicBezTo>
                      <a:cubicBezTo>
                        <a:pt x="666" y="443"/>
                        <a:pt x="523" y="468"/>
                        <a:pt x="523" y="468"/>
                      </a:cubicBezTo>
                      <a:cubicBezTo>
                        <a:pt x="550" y="481"/>
                        <a:pt x="575" y="499"/>
                        <a:pt x="603" y="508"/>
                      </a:cubicBezTo>
                      <a:cubicBezTo>
                        <a:pt x="629" y="516"/>
                        <a:pt x="657" y="515"/>
                        <a:pt x="683" y="521"/>
                      </a:cubicBezTo>
                      <a:cubicBezTo>
                        <a:pt x="697" y="524"/>
                        <a:pt x="710" y="530"/>
                        <a:pt x="724" y="535"/>
                      </a:cubicBezTo>
                      <a:cubicBezTo>
                        <a:pt x="758" y="587"/>
                        <a:pt x="751" y="606"/>
                        <a:pt x="804" y="642"/>
                      </a:cubicBezTo>
                      <a:cubicBezTo>
                        <a:pt x="813" y="655"/>
                        <a:pt x="831" y="666"/>
                        <a:pt x="831" y="682"/>
                      </a:cubicBezTo>
                      <a:cubicBezTo>
                        <a:pt x="831" y="721"/>
                        <a:pt x="789" y="727"/>
                        <a:pt x="764" y="736"/>
                      </a:cubicBezTo>
                      <a:cubicBezTo>
                        <a:pt x="680" y="732"/>
                        <a:pt x="390" y="776"/>
                        <a:pt x="308" y="655"/>
                      </a:cubicBezTo>
                      <a:cubicBezTo>
                        <a:pt x="272" y="729"/>
                        <a:pt x="259" y="765"/>
                        <a:pt x="335" y="816"/>
                      </a:cubicBezTo>
                      <a:cubicBezTo>
                        <a:pt x="346" y="848"/>
                        <a:pt x="368" y="890"/>
                        <a:pt x="335" y="923"/>
                      </a:cubicBezTo>
                      <a:cubicBezTo>
                        <a:pt x="325" y="933"/>
                        <a:pt x="308" y="914"/>
                        <a:pt x="295" y="910"/>
                      </a:cubicBezTo>
                      <a:cubicBezTo>
                        <a:pt x="233" y="892"/>
                        <a:pt x="233" y="895"/>
                        <a:pt x="161" y="883"/>
                      </a:cubicBezTo>
                      <a:cubicBezTo>
                        <a:pt x="152" y="856"/>
                        <a:pt x="143" y="830"/>
                        <a:pt x="134" y="803"/>
                      </a:cubicBezTo>
                      <a:cubicBezTo>
                        <a:pt x="121" y="765"/>
                        <a:pt x="27" y="749"/>
                        <a:pt x="27" y="749"/>
                      </a:cubicBezTo>
                      <a:cubicBezTo>
                        <a:pt x="31" y="727"/>
                        <a:pt x="34" y="704"/>
                        <a:pt x="40" y="682"/>
                      </a:cubicBezTo>
                      <a:cubicBezTo>
                        <a:pt x="43" y="668"/>
                        <a:pt x="59" y="655"/>
                        <a:pt x="54" y="642"/>
                      </a:cubicBezTo>
                      <a:cubicBezTo>
                        <a:pt x="7" y="520"/>
                        <a:pt x="14" y="682"/>
                        <a:pt x="14" y="588"/>
                      </a:cubicBezTo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000000"/>
                    </a:solidFill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60825" name="Freeform 57"/>
                <p:cNvSpPr/>
                <p:nvPr/>
              </p:nvSpPr>
              <p:spPr bwMode="auto">
                <a:xfrm>
                  <a:off x="897" y="3283"/>
                  <a:ext cx="282" cy="200"/>
                </a:xfrm>
                <a:custGeom>
                  <a:avLst/>
                  <a:gdLst>
                    <a:gd name="T0" fmla="*/ 0 w 282"/>
                    <a:gd name="T1" fmla="*/ 173 h 200"/>
                    <a:gd name="T2" fmla="*/ 94 w 282"/>
                    <a:gd name="T3" fmla="*/ 52 h 200"/>
                    <a:gd name="T4" fmla="*/ 108 w 282"/>
                    <a:gd name="T5" fmla="*/ 12 h 200"/>
                    <a:gd name="T6" fmla="*/ 161 w 282"/>
                    <a:gd name="T7" fmla="*/ 79 h 200"/>
                    <a:gd name="T8" fmla="*/ 201 w 282"/>
                    <a:gd name="T9" fmla="*/ 93 h 200"/>
                    <a:gd name="T10" fmla="*/ 282 w 282"/>
                    <a:gd name="T11" fmla="*/ 200 h 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82" h="200">
                      <a:moveTo>
                        <a:pt x="0" y="173"/>
                      </a:moveTo>
                      <a:cubicBezTo>
                        <a:pt x="65" y="77"/>
                        <a:pt x="32" y="116"/>
                        <a:pt x="94" y="52"/>
                      </a:cubicBezTo>
                      <a:cubicBezTo>
                        <a:pt x="99" y="39"/>
                        <a:pt x="94" y="15"/>
                        <a:pt x="108" y="12"/>
                      </a:cubicBezTo>
                      <a:cubicBezTo>
                        <a:pt x="156" y="0"/>
                        <a:pt x="146" y="64"/>
                        <a:pt x="161" y="79"/>
                      </a:cubicBezTo>
                      <a:cubicBezTo>
                        <a:pt x="171" y="89"/>
                        <a:pt x="188" y="88"/>
                        <a:pt x="201" y="93"/>
                      </a:cubicBezTo>
                      <a:cubicBezTo>
                        <a:pt x="262" y="184"/>
                        <a:pt x="232" y="150"/>
                        <a:pt x="282" y="200"/>
                      </a:cubicBezTo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000000"/>
                    </a:solidFill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60826" name="Freeform 58"/>
                <p:cNvSpPr/>
                <p:nvPr/>
              </p:nvSpPr>
              <p:spPr bwMode="auto">
                <a:xfrm>
                  <a:off x="750" y="3657"/>
                  <a:ext cx="256" cy="214"/>
                </a:xfrm>
                <a:custGeom>
                  <a:avLst/>
                  <a:gdLst>
                    <a:gd name="T0" fmla="*/ 0 w 256"/>
                    <a:gd name="T1" fmla="*/ 0 h 214"/>
                    <a:gd name="T2" fmla="*/ 54 w 256"/>
                    <a:gd name="T3" fmla="*/ 120 h 214"/>
                    <a:gd name="T4" fmla="*/ 67 w 256"/>
                    <a:gd name="T5" fmla="*/ 187 h 214"/>
                    <a:gd name="T6" fmla="*/ 121 w 256"/>
                    <a:gd name="T7" fmla="*/ 214 h 214"/>
                    <a:gd name="T8" fmla="*/ 107 w 256"/>
                    <a:gd name="T9" fmla="*/ 54 h 214"/>
                    <a:gd name="T10" fmla="*/ 121 w 256"/>
                    <a:gd name="T11" fmla="*/ 94 h 214"/>
                    <a:gd name="T12" fmla="*/ 188 w 256"/>
                    <a:gd name="T13" fmla="*/ 214 h 214"/>
                    <a:gd name="T14" fmla="*/ 214 w 256"/>
                    <a:gd name="T15" fmla="*/ 94 h 214"/>
                    <a:gd name="T16" fmla="*/ 188 w 256"/>
                    <a:gd name="T17" fmla="*/ 54 h 2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56" h="214">
                      <a:moveTo>
                        <a:pt x="0" y="0"/>
                      </a:moveTo>
                      <a:cubicBezTo>
                        <a:pt x="15" y="43"/>
                        <a:pt x="43" y="76"/>
                        <a:pt x="54" y="120"/>
                      </a:cubicBezTo>
                      <a:cubicBezTo>
                        <a:pt x="60" y="142"/>
                        <a:pt x="54" y="168"/>
                        <a:pt x="67" y="187"/>
                      </a:cubicBezTo>
                      <a:cubicBezTo>
                        <a:pt x="79" y="203"/>
                        <a:pt x="103" y="205"/>
                        <a:pt x="121" y="214"/>
                      </a:cubicBezTo>
                      <a:cubicBezTo>
                        <a:pt x="144" y="142"/>
                        <a:pt x="107" y="134"/>
                        <a:pt x="107" y="54"/>
                      </a:cubicBezTo>
                      <a:cubicBezTo>
                        <a:pt x="107" y="40"/>
                        <a:pt x="115" y="81"/>
                        <a:pt x="121" y="94"/>
                      </a:cubicBezTo>
                      <a:cubicBezTo>
                        <a:pt x="141" y="135"/>
                        <a:pt x="163" y="176"/>
                        <a:pt x="188" y="214"/>
                      </a:cubicBezTo>
                      <a:cubicBezTo>
                        <a:pt x="256" y="192"/>
                        <a:pt x="246" y="210"/>
                        <a:pt x="214" y="94"/>
                      </a:cubicBezTo>
                      <a:cubicBezTo>
                        <a:pt x="210" y="79"/>
                        <a:pt x="188" y="54"/>
                        <a:pt x="188" y="54"/>
                      </a:cubicBezTo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000000"/>
                    </a:solidFill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60827" name="Oval 59"/>
                <p:cNvSpPr>
                  <a:spLocks noChangeArrowheads="1"/>
                </p:cNvSpPr>
                <p:nvPr/>
              </p:nvSpPr>
              <p:spPr bwMode="auto">
                <a:xfrm>
                  <a:off x="657" y="3431"/>
                  <a:ext cx="91" cy="90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000000"/>
                    </a:solidFill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60828" name="Oval 60"/>
                <p:cNvSpPr>
                  <a:spLocks noChangeArrowheads="1"/>
                </p:cNvSpPr>
                <p:nvPr/>
              </p:nvSpPr>
              <p:spPr bwMode="auto">
                <a:xfrm>
                  <a:off x="612" y="3612"/>
                  <a:ext cx="91" cy="90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000000"/>
                    </a:solidFill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160829" name="Group 61"/>
              <p:cNvGrpSpPr/>
              <p:nvPr/>
            </p:nvGrpSpPr>
            <p:grpSpPr bwMode="auto">
              <a:xfrm rot="2873746">
                <a:off x="1271" y="2122"/>
                <a:ext cx="499" cy="317"/>
                <a:chOff x="567" y="3203"/>
                <a:chExt cx="1688" cy="933"/>
              </a:xfrm>
            </p:grpSpPr>
            <p:sp>
              <p:nvSpPr>
                <p:cNvPr id="160830" name="Oval 62"/>
                <p:cNvSpPr>
                  <a:spLocks noChangeArrowheads="1"/>
                </p:cNvSpPr>
                <p:nvPr/>
              </p:nvSpPr>
              <p:spPr bwMode="auto">
                <a:xfrm>
                  <a:off x="567" y="3475"/>
                  <a:ext cx="998" cy="454"/>
                </a:xfrm>
                <a:prstGeom prst="ellipse">
                  <a:avLst/>
                </a:prstGeom>
                <a:solidFill>
                  <a:srgbClr val="FF9900"/>
                </a:solidFill>
                <a:ln w="9525">
                  <a:solidFill>
                    <a:srgbClr val="003300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000000"/>
                    </a:solidFill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60831" name="Freeform 63"/>
                <p:cNvSpPr/>
                <p:nvPr/>
              </p:nvSpPr>
              <p:spPr bwMode="auto">
                <a:xfrm>
                  <a:off x="1338" y="3203"/>
                  <a:ext cx="917" cy="933"/>
                </a:xfrm>
                <a:custGeom>
                  <a:avLst/>
                  <a:gdLst>
                    <a:gd name="T0" fmla="*/ 27 w 972"/>
                    <a:gd name="T1" fmla="*/ 414 h 933"/>
                    <a:gd name="T2" fmla="*/ 81 w 972"/>
                    <a:gd name="T3" fmla="*/ 320 h 933"/>
                    <a:gd name="T4" fmla="*/ 0 w 972"/>
                    <a:gd name="T5" fmla="*/ 267 h 933"/>
                    <a:gd name="T6" fmla="*/ 40 w 972"/>
                    <a:gd name="T7" fmla="*/ 213 h 933"/>
                    <a:gd name="T8" fmla="*/ 148 w 972"/>
                    <a:gd name="T9" fmla="*/ 146 h 933"/>
                    <a:gd name="T10" fmla="*/ 174 w 972"/>
                    <a:gd name="T11" fmla="*/ 26 h 933"/>
                    <a:gd name="T12" fmla="*/ 282 w 972"/>
                    <a:gd name="T13" fmla="*/ 12 h 933"/>
                    <a:gd name="T14" fmla="*/ 536 w 972"/>
                    <a:gd name="T15" fmla="*/ 26 h 933"/>
                    <a:gd name="T16" fmla="*/ 630 w 972"/>
                    <a:gd name="T17" fmla="*/ 106 h 933"/>
                    <a:gd name="T18" fmla="*/ 590 w 972"/>
                    <a:gd name="T19" fmla="*/ 146 h 933"/>
                    <a:gd name="T20" fmla="*/ 509 w 972"/>
                    <a:gd name="T21" fmla="*/ 160 h 933"/>
                    <a:gd name="T22" fmla="*/ 295 w 972"/>
                    <a:gd name="T23" fmla="*/ 240 h 933"/>
                    <a:gd name="T24" fmla="*/ 282 w 972"/>
                    <a:gd name="T25" fmla="*/ 280 h 933"/>
                    <a:gd name="T26" fmla="*/ 255 w 972"/>
                    <a:gd name="T27" fmla="*/ 320 h 933"/>
                    <a:gd name="T28" fmla="*/ 536 w 972"/>
                    <a:gd name="T29" fmla="*/ 294 h 933"/>
                    <a:gd name="T30" fmla="*/ 643 w 972"/>
                    <a:gd name="T31" fmla="*/ 267 h 933"/>
                    <a:gd name="T32" fmla="*/ 764 w 972"/>
                    <a:gd name="T33" fmla="*/ 320 h 933"/>
                    <a:gd name="T34" fmla="*/ 724 w 972"/>
                    <a:gd name="T35" fmla="*/ 334 h 933"/>
                    <a:gd name="T36" fmla="*/ 938 w 972"/>
                    <a:gd name="T37" fmla="*/ 347 h 933"/>
                    <a:gd name="T38" fmla="*/ 831 w 972"/>
                    <a:gd name="T39" fmla="*/ 387 h 933"/>
                    <a:gd name="T40" fmla="*/ 737 w 972"/>
                    <a:gd name="T41" fmla="*/ 428 h 933"/>
                    <a:gd name="T42" fmla="*/ 523 w 972"/>
                    <a:gd name="T43" fmla="*/ 468 h 933"/>
                    <a:gd name="T44" fmla="*/ 603 w 972"/>
                    <a:gd name="T45" fmla="*/ 508 h 933"/>
                    <a:gd name="T46" fmla="*/ 683 w 972"/>
                    <a:gd name="T47" fmla="*/ 521 h 933"/>
                    <a:gd name="T48" fmla="*/ 724 w 972"/>
                    <a:gd name="T49" fmla="*/ 535 h 933"/>
                    <a:gd name="T50" fmla="*/ 804 w 972"/>
                    <a:gd name="T51" fmla="*/ 642 h 933"/>
                    <a:gd name="T52" fmla="*/ 831 w 972"/>
                    <a:gd name="T53" fmla="*/ 682 h 933"/>
                    <a:gd name="T54" fmla="*/ 764 w 972"/>
                    <a:gd name="T55" fmla="*/ 736 h 933"/>
                    <a:gd name="T56" fmla="*/ 308 w 972"/>
                    <a:gd name="T57" fmla="*/ 655 h 933"/>
                    <a:gd name="T58" fmla="*/ 335 w 972"/>
                    <a:gd name="T59" fmla="*/ 816 h 933"/>
                    <a:gd name="T60" fmla="*/ 335 w 972"/>
                    <a:gd name="T61" fmla="*/ 923 h 933"/>
                    <a:gd name="T62" fmla="*/ 295 w 972"/>
                    <a:gd name="T63" fmla="*/ 910 h 933"/>
                    <a:gd name="T64" fmla="*/ 161 w 972"/>
                    <a:gd name="T65" fmla="*/ 883 h 933"/>
                    <a:gd name="T66" fmla="*/ 134 w 972"/>
                    <a:gd name="T67" fmla="*/ 803 h 933"/>
                    <a:gd name="T68" fmla="*/ 27 w 972"/>
                    <a:gd name="T69" fmla="*/ 749 h 933"/>
                    <a:gd name="T70" fmla="*/ 40 w 972"/>
                    <a:gd name="T71" fmla="*/ 682 h 933"/>
                    <a:gd name="T72" fmla="*/ 54 w 972"/>
                    <a:gd name="T73" fmla="*/ 642 h 933"/>
                    <a:gd name="T74" fmla="*/ 14 w 972"/>
                    <a:gd name="T75" fmla="*/ 588 h 9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972" h="933">
                      <a:moveTo>
                        <a:pt x="27" y="414"/>
                      </a:moveTo>
                      <a:cubicBezTo>
                        <a:pt x="40" y="401"/>
                        <a:pt x="102" y="353"/>
                        <a:pt x="81" y="320"/>
                      </a:cubicBezTo>
                      <a:cubicBezTo>
                        <a:pt x="64" y="293"/>
                        <a:pt x="0" y="267"/>
                        <a:pt x="0" y="267"/>
                      </a:cubicBezTo>
                      <a:cubicBezTo>
                        <a:pt x="13" y="249"/>
                        <a:pt x="21" y="225"/>
                        <a:pt x="40" y="213"/>
                      </a:cubicBezTo>
                      <a:cubicBezTo>
                        <a:pt x="176" y="122"/>
                        <a:pt x="83" y="243"/>
                        <a:pt x="148" y="146"/>
                      </a:cubicBezTo>
                      <a:cubicBezTo>
                        <a:pt x="157" y="106"/>
                        <a:pt x="145" y="55"/>
                        <a:pt x="174" y="26"/>
                      </a:cubicBezTo>
                      <a:cubicBezTo>
                        <a:pt x="200" y="0"/>
                        <a:pt x="246" y="12"/>
                        <a:pt x="282" y="12"/>
                      </a:cubicBezTo>
                      <a:cubicBezTo>
                        <a:pt x="367" y="12"/>
                        <a:pt x="451" y="21"/>
                        <a:pt x="536" y="26"/>
                      </a:cubicBezTo>
                      <a:cubicBezTo>
                        <a:pt x="431" y="60"/>
                        <a:pt x="547" y="12"/>
                        <a:pt x="630" y="106"/>
                      </a:cubicBezTo>
                      <a:cubicBezTo>
                        <a:pt x="642" y="120"/>
                        <a:pt x="607" y="138"/>
                        <a:pt x="590" y="146"/>
                      </a:cubicBezTo>
                      <a:cubicBezTo>
                        <a:pt x="565" y="157"/>
                        <a:pt x="536" y="153"/>
                        <a:pt x="509" y="160"/>
                      </a:cubicBezTo>
                      <a:cubicBezTo>
                        <a:pt x="433" y="179"/>
                        <a:pt x="369" y="216"/>
                        <a:pt x="295" y="240"/>
                      </a:cubicBezTo>
                      <a:cubicBezTo>
                        <a:pt x="291" y="253"/>
                        <a:pt x="288" y="267"/>
                        <a:pt x="282" y="280"/>
                      </a:cubicBezTo>
                      <a:cubicBezTo>
                        <a:pt x="275" y="294"/>
                        <a:pt x="239" y="317"/>
                        <a:pt x="255" y="320"/>
                      </a:cubicBezTo>
                      <a:cubicBezTo>
                        <a:pt x="287" y="326"/>
                        <a:pt x="481" y="301"/>
                        <a:pt x="536" y="294"/>
                      </a:cubicBezTo>
                      <a:cubicBezTo>
                        <a:pt x="572" y="285"/>
                        <a:pt x="606" y="269"/>
                        <a:pt x="643" y="267"/>
                      </a:cubicBezTo>
                      <a:cubicBezTo>
                        <a:pt x="898" y="255"/>
                        <a:pt x="893" y="262"/>
                        <a:pt x="764" y="320"/>
                      </a:cubicBezTo>
                      <a:cubicBezTo>
                        <a:pt x="751" y="326"/>
                        <a:pt x="737" y="329"/>
                        <a:pt x="724" y="334"/>
                      </a:cubicBezTo>
                      <a:cubicBezTo>
                        <a:pt x="795" y="338"/>
                        <a:pt x="874" y="315"/>
                        <a:pt x="938" y="347"/>
                      </a:cubicBezTo>
                      <a:cubicBezTo>
                        <a:pt x="972" y="364"/>
                        <a:pt x="866" y="372"/>
                        <a:pt x="831" y="387"/>
                      </a:cubicBezTo>
                      <a:cubicBezTo>
                        <a:pt x="794" y="403"/>
                        <a:pt x="775" y="420"/>
                        <a:pt x="737" y="428"/>
                      </a:cubicBezTo>
                      <a:cubicBezTo>
                        <a:pt x="666" y="443"/>
                        <a:pt x="523" y="468"/>
                        <a:pt x="523" y="468"/>
                      </a:cubicBezTo>
                      <a:cubicBezTo>
                        <a:pt x="550" y="481"/>
                        <a:pt x="575" y="499"/>
                        <a:pt x="603" y="508"/>
                      </a:cubicBezTo>
                      <a:cubicBezTo>
                        <a:pt x="629" y="516"/>
                        <a:pt x="657" y="515"/>
                        <a:pt x="683" y="521"/>
                      </a:cubicBezTo>
                      <a:cubicBezTo>
                        <a:pt x="697" y="524"/>
                        <a:pt x="710" y="530"/>
                        <a:pt x="724" y="535"/>
                      </a:cubicBezTo>
                      <a:cubicBezTo>
                        <a:pt x="758" y="587"/>
                        <a:pt x="751" y="606"/>
                        <a:pt x="804" y="642"/>
                      </a:cubicBezTo>
                      <a:cubicBezTo>
                        <a:pt x="813" y="655"/>
                        <a:pt x="831" y="666"/>
                        <a:pt x="831" y="682"/>
                      </a:cubicBezTo>
                      <a:cubicBezTo>
                        <a:pt x="831" y="721"/>
                        <a:pt x="789" y="727"/>
                        <a:pt x="764" y="736"/>
                      </a:cubicBezTo>
                      <a:cubicBezTo>
                        <a:pt x="680" y="732"/>
                        <a:pt x="390" y="776"/>
                        <a:pt x="308" y="655"/>
                      </a:cubicBezTo>
                      <a:cubicBezTo>
                        <a:pt x="272" y="729"/>
                        <a:pt x="259" y="765"/>
                        <a:pt x="335" y="816"/>
                      </a:cubicBezTo>
                      <a:cubicBezTo>
                        <a:pt x="346" y="848"/>
                        <a:pt x="368" y="890"/>
                        <a:pt x="335" y="923"/>
                      </a:cubicBezTo>
                      <a:cubicBezTo>
                        <a:pt x="325" y="933"/>
                        <a:pt x="308" y="914"/>
                        <a:pt x="295" y="910"/>
                      </a:cubicBezTo>
                      <a:cubicBezTo>
                        <a:pt x="233" y="892"/>
                        <a:pt x="233" y="895"/>
                        <a:pt x="161" y="883"/>
                      </a:cubicBezTo>
                      <a:cubicBezTo>
                        <a:pt x="152" y="856"/>
                        <a:pt x="143" y="830"/>
                        <a:pt x="134" y="803"/>
                      </a:cubicBezTo>
                      <a:cubicBezTo>
                        <a:pt x="121" y="765"/>
                        <a:pt x="27" y="749"/>
                        <a:pt x="27" y="749"/>
                      </a:cubicBezTo>
                      <a:cubicBezTo>
                        <a:pt x="31" y="727"/>
                        <a:pt x="34" y="704"/>
                        <a:pt x="40" y="682"/>
                      </a:cubicBezTo>
                      <a:cubicBezTo>
                        <a:pt x="43" y="668"/>
                        <a:pt x="59" y="655"/>
                        <a:pt x="54" y="642"/>
                      </a:cubicBezTo>
                      <a:cubicBezTo>
                        <a:pt x="7" y="520"/>
                        <a:pt x="14" y="682"/>
                        <a:pt x="14" y="588"/>
                      </a:cubicBezTo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000000"/>
                    </a:solidFill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60832" name="Freeform 64"/>
                <p:cNvSpPr/>
                <p:nvPr/>
              </p:nvSpPr>
              <p:spPr bwMode="auto">
                <a:xfrm>
                  <a:off x="897" y="3283"/>
                  <a:ext cx="282" cy="200"/>
                </a:xfrm>
                <a:custGeom>
                  <a:avLst/>
                  <a:gdLst>
                    <a:gd name="T0" fmla="*/ 0 w 282"/>
                    <a:gd name="T1" fmla="*/ 173 h 200"/>
                    <a:gd name="T2" fmla="*/ 94 w 282"/>
                    <a:gd name="T3" fmla="*/ 52 h 200"/>
                    <a:gd name="T4" fmla="*/ 108 w 282"/>
                    <a:gd name="T5" fmla="*/ 12 h 200"/>
                    <a:gd name="T6" fmla="*/ 161 w 282"/>
                    <a:gd name="T7" fmla="*/ 79 h 200"/>
                    <a:gd name="T8" fmla="*/ 201 w 282"/>
                    <a:gd name="T9" fmla="*/ 93 h 200"/>
                    <a:gd name="T10" fmla="*/ 282 w 282"/>
                    <a:gd name="T11" fmla="*/ 200 h 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82" h="200">
                      <a:moveTo>
                        <a:pt x="0" y="173"/>
                      </a:moveTo>
                      <a:cubicBezTo>
                        <a:pt x="65" y="77"/>
                        <a:pt x="32" y="116"/>
                        <a:pt x="94" y="52"/>
                      </a:cubicBezTo>
                      <a:cubicBezTo>
                        <a:pt x="99" y="39"/>
                        <a:pt x="94" y="15"/>
                        <a:pt x="108" y="12"/>
                      </a:cubicBezTo>
                      <a:cubicBezTo>
                        <a:pt x="156" y="0"/>
                        <a:pt x="146" y="64"/>
                        <a:pt x="161" y="79"/>
                      </a:cubicBezTo>
                      <a:cubicBezTo>
                        <a:pt x="171" y="89"/>
                        <a:pt x="188" y="88"/>
                        <a:pt x="201" y="93"/>
                      </a:cubicBezTo>
                      <a:cubicBezTo>
                        <a:pt x="262" y="184"/>
                        <a:pt x="232" y="150"/>
                        <a:pt x="282" y="200"/>
                      </a:cubicBezTo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000000"/>
                    </a:solidFill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60833" name="Freeform 65"/>
                <p:cNvSpPr/>
                <p:nvPr/>
              </p:nvSpPr>
              <p:spPr bwMode="auto">
                <a:xfrm>
                  <a:off x="750" y="3657"/>
                  <a:ext cx="256" cy="214"/>
                </a:xfrm>
                <a:custGeom>
                  <a:avLst/>
                  <a:gdLst>
                    <a:gd name="T0" fmla="*/ 0 w 256"/>
                    <a:gd name="T1" fmla="*/ 0 h 214"/>
                    <a:gd name="T2" fmla="*/ 54 w 256"/>
                    <a:gd name="T3" fmla="*/ 120 h 214"/>
                    <a:gd name="T4" fmla="*/ 67 w 256"/>
                    <a:gd name="T5" fmla="*/ 187 h 214"/>
                    <a:gd name="T6" fmla="*/ 121 w 256"/>
                    <a:gd name="T7" fmla="*/ 214 h 214"/>
                    <a:gd name="T8" fmla="*/ 107 w 256"/>
                    <a:gd name="T9" fmla="*/ 54 h 214"/>
                    <a:gd name="T10" fmla="*/ 121 w 256"/>
                    <a:gd name="T11" fmla="*/ 94 h 214"/>
                    <a:gd name="T12" fmla="*/ 188 w 256"/>
                    <a:gd name="T13" fmla="*/ 214 h 214"/>
                    <a:gd name="T14" fmla="*/ 214 w 256"/>
                    <a:gd name="T15" fmla="*/ 94 h 214"/>
                    <a:gd name="T16" fmla="*/ 188 w 256"/>
                    <a:gd name="T17" fmla="*/ 54 h 2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56" h="214">
                      <a:moveTo>
                        <a:pt x="0" y="0"/>
                      </a:moveTo>
                      <a:cubicBezTo>
                        <a:pt x="15" y="43"/>
                        <a:pt x="43" y="76"/>
                        <a:pt x="54" y="120"/>
                      </a:cubicBezTo>
                      <a:cubicBezTo>
                        <a:pt x="60" y="142"/>
                        <a:pt x="54" y="168"/>
                        <a:pt x="67" y="187"/>
                      </a:cubicBezTo>
                      <a:cubicBezTo>
                        <a:pt x="79" y="203"/>
                        <a:pt x="103" y="205"/>
                        <a:pt x="121" y="214"/>
                      </a:cubicBezTo>
                      <a:cubicBezTo>
                        <a:pt x="144" y="142"/>
                        <a:pt x="107" y="134"/>
                        <a:pt x="107" y="54"/>
                      </a:cubicBezTo>
                      <a:cubicBezTo>
                        <a:pt x="107" y="40"/>
                        <a:pt x="115" y="81"/>
                        <a:pt x="121" y="94"/>
                      </a:cubicBezTo>
                      <a:cubicBezTo>
                        <a:pt x="141" y="135"/>
                        <a:pt x="163" y="176"/>
                        <a:pt x="188" y="214"/>
                      </a:cubicBezTo>
                      <a:cubicBezTo>
                        <a:pt x="256" y="192"/>
                        <a:pt x="246" y="210"/>
                        <a:pt x="214" y="94"/>
                      </a:cubicBezTo>
                      <a:cubicBezTo>
                        <a:pt x="210" y="79"/>
                        <a:pt x="188" y="54"/>
                        <a:pt x="188" y="54"/>
                      </a:cubicBezTo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000000"/>
                    </a:solidFill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60834" name="Oval 66"/>
                <p:cNvSpPr>
                  <a:spLocks noChangeArrowheads="1"/>
                </p:cNvSpPr>
                <p:nvPr/>
              </p:nvSpPr>
              <p:spPr bwMode="auto">
                <a:xfrm>
                  <a:off x="657" y="3431"/>
                  <a:ext cx="91" cy="90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000000"/>
                    </a:solidFill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60835" name="Oval 67"/>
                <p:cNvSpPr>
                  <a:spLocks noChangeArrowheads="1"/>
                </p:cNvSpPr>
                <p:nvPr/>
              </p:nvSpPr>
              <p:spPr bwMode="auto">
                <a:xfrm>
                  <a:off x="612" y="3612"/>
                  <a:ext cx="91" cy="90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000000"/>
                    </a:solidFill>
                    <a:ea typeface="宋体" panose="02010600030101010101" pitchFamily="2" charset="-122"/>
                  </a:endParaRPr>
                </a:p>
              </p:txBody>
            </p:sp>
          </p:grpSp>
        </p:grpSp>
        <p:sp>
          <p:nvSpPr>
            <p:cNvPr id="160836" name="Freeform 68"/>
            <p:cNvSpPr/>
            <p:nvPr/>
          </p:nvSpPr>
          <p:spPr bwMode="auto">
            <a:xfrm>
              <a:off x="4176" y="480"/>
              <a:ext cx="144" cy="1296"/>
            </a:xfrm>
            <a:custGeom>
              <a:avLst/>
              <a:gdLst>
                <a:gd name="T0" fmla="*/ 143 w 143"/>
                <a:gd name="T1" fmla="*/ 9 h 1034"/>
                <a:gd name="T2" fmla="*/ 143 w 143"/>
                <a:gd name="T3" fmla="*/ 992 h 1034"/>
                <a:gd name="T4" fmla="*/ 17 w 143"/>
                <a:gd name="T5" fmla="*/ 1034 h 1034"/>
                <a:gd name="T6" fmla="*/ 3 w 143"/>
                <a:gd name="T7" fmla="*/ 149 h 1034"/>
                <a:gd name="T8" fmla="*/ 87 w 143"/>
                <a:gd name="T9" fmla="*/ 93 h 1034"/>
                <a:gd name="T10" fmla="*/ 143 w 143"/>
                <a:gd name="T11" fmla="*/ 9 h 10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1034">
                  <a:moveTo>
                    <a:pt x="143" y="9"/>
                  </a:moveTo>
                  <a:cubicBezTo>
                    <a:pt x="143" y="337"/>
                    <a:pt x="143" y="664"/>
                    <a:pt x="143" y="992"/>
                  </a:cubicBezTo>
                  <a:cubicBezTo>
                    <a:pt x="97" y="1023"/>
                    <a:pt x="72" y="1034"/>
                    <a:pt x="17" y="1034"/>
                  </a:cubicBezTo>
                  <a:cubicBezTo>
                    <a:pt x="0" y="384"/>
                    <a:pt x="3" y="679"/>
                    <a:pt x="3" y="149"/>
                  </a:cubicBezTo>
                  <a:cubicBezTo>
                    <a:pt x="42" y="136"/>
                    <a:pt x="63" y="136"/>
                    <a:pt x="87" y="93"/>
                  </a:cubicBezTo>
                  <a:cubicBezTo>
                    <a:pt x="139" y="0"/>
                    <a:pt x="79" y="9"/>
                    <a:pt x="143" y="9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60837" name="Rectangle 69"/>
            <p:cNvSpPr>
              <a:spLocks noChangeArrowheads="1"/>
            </p:cNvSpPr>
            <p:nvPr/>
          </p:nvSpPr>
          <p:spPr bwMode="auto">
            <a:xfrm>
              <a:off x="4320" y="480"/>
              <a:ext cx="240" cy="12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60838" name="Freeform 70"/>
            <p:cNvSpPr/>
            <p:nvPr/>
          </p:nvSpPr>
          <p:spPr bwMode="auto">
            <a:xfrm>
              <a:off x="4512" y="528"/>
              <a:ext cx="192" cy="1248"/>
            </a:xfrm>
            <a:custGeom>
              <a:avLst/>
              <a:gdLst>
                <a:gd name="T0" fmla="*/ 18 w 149"/>
                <a:gd name="T1" fmla="*/ 0 h 1060"/>
                <a:gd name="T2" fmla="*/ 18 w 149"/>
                <a:gd name="T3" fmla="*/ 1047 h 1060"/>
                <a:gd name="T4" fmla="*/ 57 w 149"/>
                <a:gd name="T5" fmla="*/ 1021 h 1060"/>
                <a:gd name="T6" fmla="*/ 70 w 149"/>
                <a:gd name="T7" fmla="*/ 1060 h 1060"/>
                <a:gd name="T8" fmla="*/ 149 w 149"/>
                <a:gd name="T9" fmla="*/ 1060 h 1060"/>
                <a:gd name="T10" fmla="*/ 149 w 149"/>
                <a:gd name="T11" fmla="*/ 52 h 1060"/>
                <a:gd name="T12" fmla="*/ 96 w 149"/>
                <a:gd name="T13" fmla="*/ 52 h 1060"/>
                <a:gd name="T14" fmla="*/ 18 w 149"/>
                <a:gd name="T15" fmla="*/ 0 h 10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9" h="1060">
                  <a:moveTo>
                    <a:pt x="18" y="0"/>
                  </a:moveTo>
                  <a:cubicBezTo>
                    <a:pt x="0" y="349"/>
                    <a:pt x="18" y="697"/>
                    <a:pt x="18" y="1047"/>
                  </a:cubicBezTo>
                  <a:cubicBezTo>
                    <a:pt x="31" y="1038"/>
                    <a:pt x="42" y="1017"/>
                    <a:pt x="57" y="1021"/>
                  </a:cubicBezTo>
                  <a:cubicBezTo>
                    <a:pt x="70" y="1024"/>
                    <a:pt x="70" y="1060"/>
                    <a:pt x="70" y="1060"/>
                  </a:cubicBezTo>
                  <a:cubicBezTo>
                    <a:pt x="96" y="1060"/>
                    <a:pt x="123" y="1060"/>
                    <a:pt x="149" y="1060"/>
                  </a:cubicBezTo>
                  <a:cubicBezTo>
                    <a:pt x="149" y="724"/>
                    <a:pt x="149" y="388"/>
                    <a:pt x="149" y="52"/>
                  </a:cubicBezTo>
                  <a:cubicBezTo>
                    <a:pt x="131" y="52"/>
                    <a:pt x="114" y="52"/>
                    <a:pt x="96" y="52"/>
                  </a:cubicBezTo>
                  <a:cubicBezTo>
                    <a:pt x="70" y="35"/>
                    <a:pt x="44" y="17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</p:grpSp>
      <p:grpSp>
        <p:nvGrpSpPr>
          <p:cNvPr id="160839" name="Group 71"/>
          <p:cNvGrpSpPr/>
          <p:nvPr/>
        </p:nvGrpSpPr>
        <p:grpSpPr bwMode="auto">
          <a:xfrm>
            <a:off x="539750" y="2924175"/>
            <a:ext cx="3970338" cy="3581400"/>
            <a:chOff x="340" y="1764"/>
            <a:chExt cx="2501" cy="2256"/>
          </a:xfrm>
        </p:grpSpPr>
        <p:sp>
          <p:nvSpPr>
            <p:cNvPr id="160840" name="Rectangle 72"/>
            <p:cNvSpPr>
              <a:spLocks noChangeArrowheads="1"/>
            </p:cNvSpPr>
            <p:nvPr/>
          </p:nvSpPr>
          <p:spPr bwMode="auto">
            <a:xfrm>
              <a:off x="340" y="2455"/>
              <a:ext cx="2501" cy="87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60841" name="Oval 73"/>
            <p:cNvSpPr>
              <a:spLocks noChangeArrowheads="1"/>
            </p:cNvSpPr>
            <p:nvPr/>
          </p:nvSpPr>
          <p:spPr bwMode="auto">
            <a:xfrm>
              <a:off x="1210" y="1764"/>
              <a:ext cx="652" cy="6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60842" name="Oval 74"/>
            <p:cNvSpPr>
              <a:spLocks noChangeArrowheads="1"/>
            </p:cNvSpPr>
            <p:nvPr/>
          </p:nvSpPr>
          <p:spPr bwMode="auto">
            <a:xfrm>
              <a:off x="1211" y="3329"/>
              <a:ext cx="652" cy="6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60843" name="Text Box 75"/>
            <p:cNvSpPr txBox="1">
              <a:spLocks noChangeArrowheads="1"/>
            </p:cNvSpPr>
            <p:nvPr/>
          </p:nvSpPr>
          <p:spPr bwMode="auto">
            <a:xfrm>
              <a:off x="934" y="2738"/>
              <a:ext cx="1451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endParaRPr kumimoji="1" lang="zh-CN" altLang="en-US" sz="32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60844" name="Group 76"/>
          <p:cNvGrpSpPr/>
          <p:nvPr/>
        </p:nvGrpSpPr>
        <p:grpSpPr bwMode="auto">
          <a:xfrm>
            <a:off x="539750" y="2924175"/>
            <a:ext cx="3960813" cy="3600450"/>
            <a:chOff x="340" y="1661"/>
            <a:chExt cx="2495" cy="2268"/>
          </a:xfrm>
        </p:grpSpPr>
        <p:sp>
          <p:nvSpPr>
            <p:cNvPr id="160845" name="Text Box 77"/>
            <p:cNvSpPr txBox="1">
              <a:spLocks noChangeArrowheads="1"/>
            </p:cNvSpPr>
            <p:nvPr/>
          </p:nvSpPr>
          <p:spPr bwMode="auto">
            <a:xfrm>
              <a:off x="1020" y="2614"/>
              <a:ext cx="118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kumimoji="1" lang="zh-CN" altLang="en-US" sz="3200">
                  <a:solidFill>
                    <a:srgbClr val="FF33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底面周长</a:t>
              </a:r>
            </a:p>
          </p:txBody>
        </p:sp>
        <p:grpSp>
          <p:nvGrpSpPr>
            <p:cNvPr id="160846" name="Group 78"/>
            <p:cNvGrpSpPr/>
            <p:nvPr/>
          </p:nvGrpSpPr>
          <p:grpSpPr bwMode="auto">
            <a:xfrm>
              <a:off x="340" y="1661"/>
              <a:ext cx="2495" cy="2268"/>
              <a:chOff x="340" y="1752"/>
              <a:chExt cx="2495" cy="2268"/>
            </a:xfrm>
          </p:grpSpPr>
          <p:sp>
            <p:nvSpPr>
              <p:cNvPr id="160847" name="Line 79"/>
              <p:cNvSpPr>
                <a:spLocks noChangeShapeType="1"/>
              </p:cNvSpPr>
              <p:nvPr/>
            </p:nvSpPr>
            <p:spPr bwMode="auto">
              <a:xfrm>
                <a:off x="340" y="2478"/>
                <a:ext cx="2495" cy="0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60848" name="Oval 80"/>
              <p:cNvSpPr>
                <a:spLocks noChangeArrowheads="1"/>
              </p:cNvSpPr>
              <p:nvPr/>
            </p:nvSpPr>
            <p:spPr bwMode="auto">
              <a:xfrm>
                <a:off x="1202" y="1752"/>
                <a:ext cx="680" cy="680"/>
              </a:xfrm>
              <a:prstGeom prst="ellipse">
                <a:avLst/>
              </a:prstGeom>
              <a:solidFill>
                <a:schemeClr val="accent1">
                  <a:alpha val="0"/>
                </a:schemeClr>
              </a:solidFill>
              <a:ln w="28575">
                <a:solidFill>
                  <a:srgbClr val="FF0000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60849" name="Oval 81"/>
              <p:cNvSpPr>
                <a:spLocks noChangeArrowheads="1"/>
              </p:cNvSpPr>
              <p:nvPr/>
            </p:nvSpPr>
            <p:spPr bwMode="auto">
              <a:xfrm>
                <a:off x="1202" y="3340"/>
                <a:ext cx="680" cy="680"/>
              </a:xfrm>
              <a:prstGeom prst="ellipse">
                <a:avLst/>
              </a:prstGeom>
              <a:solidFill>
                <a:schemeClr val="accent1">
                  <a:alpha val="0"/>
                </a:schemeClr>
              </a:solidFill>
              <a:ln w="28575">
                <a:solidFill>
                  <a:srgbClr val="FF0000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60850" name="Line 82"/>
              <p:cNvSpPr>
                <a:spLocks noChangeShapeType="1"/>
              </p:cNvSpPr>
              <p:nvPr/>
            </p:nvSpPr>
            <p:spPr bwMode="auto">
              <a:xfrm>
                <a:off x="340" y="3294"/>
                <a:ext cx="2495" cy="0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ea typeface="宋体" panose="02010600030101010101" pitchFamily="2" charset="-122"/>
                </a:endParaRPr>
              </a:p>
            </p:txBody>
          </p:sp>
        </p:grpSp>
      </p:grpSp>
      <p:grpSp>
        <p:nvGrpSpPr>
          <p:cNvPr id="160851" name="Group 83"/>
          <p:cNvGrpSpPr/>
          <p:nvPr/>
        </p:nvGrpSpPr>
        <p:grpSpPr bwMode="auto">
          <a:xfrm>
            <a:off x="539750" y="4005263"/>
            <a:ext cx="3960813" cy="1368425"/>
            <a:chOff x="340" y="2523"/>
            <a:chExt cx="2495" cy="862"/>
          </a:xfrm>
        </p:grpSpPr>
        <p:sp>
          <p:nvSpPr>
            <p:cNvPr id="160852" name="Line 84"/>
            <p:cNvSpPr>
              <a:spLocks noChangeShapeType="1"/>
            </p:cNvSpPr>
            <p:nvPr/>
          </p:nvSpPr>
          <p:spPr bwMode="auto">
            <a:xfrm>
              <a:off x="340" y="2523"/>
              <a:ext cx="0" cy="86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60853" name="Line 85"/>
            <p:cNvSpPr>
              <a:spLocks noChangeShapeType="1"/>
            </p:cNvSpPr>
            <p:nvPr/>
          </p:nvSpPr>
          <p:spPr bwMode="auto">
            <a:xfrm>
              <a:off x="2835" y="2523"/>
              <a:ext cx="0" cy="86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60854" name="Text Box 86"/>
            <p:cNvSpPr txBox="1">
              <a:spLocks noChangeArrowheads="1"/>
            </p:cNvSpPr>
            <p:nvPr/>
          </p:nvSpPr>
          <p:spPr bwMode="auto">
            <a:xfrm>
              <a:off x="2472" y="2795"/>
              <a:ext cx="363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kumimoji="1" lang="zh-CN" altLang="en-US" sz="3200">
                  <a:solidFill>
                    <a:srgbClr val="FF33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高</a:t>
              </a:r>
            </a:p>
          </p:txBody>
        </p:sp>
      </p:grpSp>
      <p:sp>
        <p:nvSpPr>
          <p:cNvPr id="160855" name="Text Box 87"/>
          <p:cNvSpPr txBox="1">
            <a:spLocks noChangeArrowheads="1"/>
          </p:cNvSpPr>
          <p:nvPr/>
        </p:nvSpPr>
        <p:spPr bwMode="auto">
          <a:xfrm>
            <a:off x="395288" y="188913"/>
            <a:ext cx="2844800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 i="1">
                <a:solidFill>
                  <a:srgbClr val="FFFFFF"/>
                </a:solidFill>
                <a:latin typeface="华文细黑" panose="02010600040101010101" pitchFamily="2" charset="-122"/>
                <a:ea typeface="黑体" panose="02010609060101010101" pitchFamily="2" charset="-122"/>
              </a:rPr>
              <a:t>观察发现中学</a:t>
            </a:r>
          </a:p>
        </p:txBody>
      </p:sp>
      <p:pic>
        <p:nvPicPr>
          <p:cNvPr id="160856" name="Picture 88" descr="ss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8013" y="5638800"/>
            <a:ext cx="915987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0857" name="Picture 89" descr="9d33d4bc0f048f90b96348086ae4cfba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6092825"/>
            <a:ext cx="8636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0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0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08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08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07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0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07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07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500"/>
                                        <p:tgtEl>
                                          <p:spTgt spid="1607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60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8" dur="1000"/>
                                        <p:tgtEl>
                                          <p:spTgt spid="1608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5" dur="1000" fill="hold"/>
                                        <p:tgtEl>
                                          <p:spTgt spid="160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" dur="1000" fill="hold"/>
                                        <p:tgtEl>
                                          <p:spTgt spid="160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"/>
                                            </p:cond>
                                          </p:stCondLst>
                                        </p:cTn>
                                        <p:tgtEl>
                                          <p:spTgt spid="160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1"/>
                                            </p:cond>
                                          </p:stCondLst>
                                        </p:cTn>
                                        <p:tgtEl>
                                          <p:spTgt spid="160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5" dur="1000" fill="hold"/>
                                        <p:tgtEl>
                                          <p:spTgt spid="160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8" dur="1000" fill="hold"/>
                                        <p:tgtEl>
                                          <p:spTgt spid="160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1" dur="1000" fill="hold"/>
                                        <p:tgtEl>
                                          <p:spTgt spid="160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0"/>
                                            </p:cond>
                                          </p:stCondLst>
                                        </p:cTn>
                                        <p:tgtEl>
                                          <p:spTgt spid="160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85" grpId="0" animBg="1"/>
      <p:bldP spid="160786" grpId="0" animBg="1"/>
      <p:bldP spid="160787" grpId="0" animBg="1"/>
      <p:bldP spid="1608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AutoShape 2"/>
          <p:cNvSpPr>
            <a:spLocks noChangeArrowheads="1"/>
          </p:cNvSpPr>
          <p:nvPr/>
        </p:nvSpPr>
        <p:spPr bwMode="auto">
          <a:xfrm>
            <a:off x="4067175" y="549275"/>
            <a:ext cx="2286000" cy="762000"/>
          </a:xfrm>
          <a:prstGeom prst="wedgeEllipseCallout">
            <a:avLst>
              <a:gd name="adj1" fmla="val 18333"/>
              <a:gd name="adj2" fmla="val 77292"/>
            </a:avLst>
          </a:prstGeom>
          <a:solidFill>
            <a:srgbClr val="FFFF00"/>
          </a:solidFill>
          <a:ln w="38100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zh-CN" altLang="en-US" sz="240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65891" name="Text Box 3"/>
          <p:cNvSpPr txBox="1">
            <a:spLocks noChangeArrowheads="1"/>
          </p:cNvSpPr>
          <p:nvPr/>
        </p:nvSpPr>
        <p:spPr bwMode="auto">
          <a:xfrm>
            <a:off x="4572000" y="620713"/>
            <a:ext cx="13716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32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实验：</a:t>
            </a:r>
          </a:p>
        </p:txBody>
      </p:sp>
      <p:sp>
        <p:nvSpPr>
          <p:cNvPr id="165893" name="Rectangle 5"/>
          <p:cNvSpPr>
            <a:spLocks noChangeArrowheads="1"/>
          </p:cNvSpPr>
          <p:nvPr/>
        </p:nvSpPr>
        <p:spPr bwMode="auto">
          <a:xfrm>
            <a:off x="323850" y="333375"/>
            <a:ext cx="4191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>
                <a:solidFill>
                  <a:srgbClr val="006699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      </a:t>
            </a:r>
            <a:endParaRPr kumimoji="1" lang="zh-CN" altLang="en-US" sz="2800" b="1">
              <a:solidFill>
                <a:srgbClr val="006699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65894" name="Rectangle 6"/>
          <p:cNvSpPr>
            <a:spLocks noChangeArrowheads="1"/>
          </p:cNvSpPr>
          <p:nvPr/>
        </p:nvSpPr>
        <p:spPr bwMode="auto">
          <a:xfrm>
            <a:off x="762000" y="4419600"/>
            <a:ext cx="3048000" cy="990600"/>
          </a:xfrm>
          <a:prstGeom prst="rect">
            <a:avLst/>
          </a:prstGeom>
          <a:solidFill>
            <a:srgbClr val="FFFF99"/>
          </a:solidFill>
          <a:ln w="76200">
            <a:solidFill>
              <a:srgbClr val="FF33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  <p:sp>
        <p:nvSpPr>
          <p:cNvPr id="165895" name="Oval 7"/>
          <p:cNvSpPr>
            <a:spLocks noChangeArrowheads="1"/>
          </p:cNvSpPr>
          <p:nvPr/>
        </p:nvSpPr>
        <p:spPr bwMode="auto">
          <a:xfrm>
            <a:off x="1600200" y="3276600"/>
            <a:ext cx="1219200" cy="1143000"/>
          </a:xfrm>
          <a:prstGeom prst="ellipse">
            <a:avLst/>
          </a:prstGeom>
          <a:solidFill>
            <a:srgbClr val="FFFF99"/>
          </a:solidFill>
          <a:ln w="76200">
            <a:solidFill>
              <a:srgbClr val="FF33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  <p:sp>
        <p:nvSpPr>
          <p:cNvPr id="165896" name="Oval 8"/>
          <p:cNvSpPr>
            <a:spLocks noChangeArrowheads="1"/>
          </p:cNvSpPr>
          <p:nvPr/>
        </p:nvSpPr>
        <p:spPr bwMode="auto">
          <a:xfrm>
            <a:off x="1676400" y="5410200"/>
            <a:ext cx="1143000" cy="1143000"/>
          </a:xfrm>
          <a:prstGeom prst="ellipse">
            <a:avLst/>
          </a:prstGeom>
          <a:solidFill>
            <a:srgbClr val="FFFF99"/>
          </a:solidFill>
          <a:ln w="76200">
            <a:solidFill>
              <a:srgbClr val="FF33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  <p:sp>
        <p:nvSpPr>
          <p:cNvPr id="165897" name="Line 9"/>
          <p:cNvSpPr>
            <a:spLocks noChangeShapeType="1"/>
          </p:cNvSpPr>
          <p:nvPr/>
        </p:nvSpPr>
        <p:spPr bwMode="auto">
          <a:xfrm>
            <a:off x="838200" y="51816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  <p:sp>
        <p:nvSpPr>
          <p:cNvPr id="165898" name="Line 10"/>
          <p:cNvSpPr>
            <a:spLocks noChangeShapeType="1"/>
          </p:cNvSpPr>
          <p:nvPr/>
        </p:nvSpPr>
        <p:spPr bwMode="auto">
          <a:xfrm flipH="1">
            <a:off x="3124200" y="51816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  <p:sp>
        <p:nvSpPr>
          <p:cNvPr id="165899" name="Text Box 11"/>
          <p:cNvSpPr txBox="1">
            <a:spLocks noChangeArrowheads="1"/>
          </p:cNvSpPr>
          <p:nvPr/>
        </p:nvSpPr>
        <p:spPr bwMode="auto">
          <a:xfrm>
            <a:off x="1600200" y="4953000"/>
            <a:ext cx="152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底面周长</a:t>
            </a:r>
          </a:p>
        </p:txBody>
      </p:sp>
      <p:sp>
        <p:nvSpPr>
          <p:cNvPr id="165900" name="Text Box 12"/>
          <p:cNvSpPr txBox="1">
            <a:spLocks noChangeArrowheads="1"/>
          </p:cNvSpPr>
          <p:nvPr/>
        </p:nvSpPr>
        <p:spPr bwMode="auto">
          <a:xfrm>
            <a:off x="179388" y="4581525"/>
            <a:ext cx="5492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高</a:t>
            </a:r>
          </a:p>
        </p:txBody>
      </p:sp>
      <p:sp>
        <p:nvSpPr>
          <p:cNvPr id="165901" name="Text Box 13"/>
          <p:cNvSpPr txBox="1">
            <a:spLocks noChangeArrowheads="1"/>
          </p:cNvSpPr>
          <p:nvPr/>
        </p:nvSpPr>
        <p:spPr bwMode="auto">
          <a:xfrm>
            <a:off x="1828800" y="358140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底面</a:t>
            </a:r>
          </a:p>
        </p:txBody>
      </p:sp>
      <p:sp>
        <p:nvSpPr>
          <p:cNvPr id="165902" name="Text Box 14"/>
          <p:cNvSpPr txBox="1">
            <a:spLocks noChangeArrowheads="1"/>
          </p:cNvSpPr>
          <p:nvPr/>
        </p:nvSpPr>
        <p:spPr bwMode="auto">
          <a:xfrm>
            <a:off x="1828800" y="57150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底面</a:t>
            </a:r>
          </a:p>
        </p:txBody>
      </p:sp>
      <p:sp>
        <p:nvSpPr>
          <p:cNvPr id="165903" name="Rectangle 15"/>
          <p:cNvSpPr>
            <a:spLocks noChangeArrowheads="1"/>
          </p:cNvSpPr>
          <p:nvPr/>
        </p:nvSpPr>
        <p:spPr bwMode="auto">
          <a:xfrm>
            <a:off x="3962400" y="4572000"/>
            <a:ext cx="22891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 b="1" dirty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长方形的长</a:t>
            </a:r>
            <a:r>
              <a:rPr kumimoji="1" lang="zh-CN" altLang="en-US" sz="2800" dirty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 </a:t>
            </a:r>
            <a:r>
              <a:rPr kumimoji="1" lang="en-US" altLang="zh-CN" sz="2800" dirty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=</a:t>
            </a:r>
          </a:p>
        </p:txBody>
      </p:sp>
      <p:sp>
        <p:nvSpPr>
          <p:cNvPr id="165904" name="Rectangle 16"/>
          <p:cNvSpPr>
            <a:spLocks noChangeArrowheads="1"/>
          </p:cNvSpPr>
          <p:nvPr/>
        </p:nvSpPr>
        <p:spPr bwMode="auto">
          <a:xfrm>
            <a:off x="3962400" y="5486400"/>
            <a:ext cx="6934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 b="1" dirty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长方形的宽 </a:t>
            </a:r>
            <a:r>
              <a:rPr kumimoji="1" lang="en-US" altLang="zh-CN" sz="2800" b="1" dirty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=</a:t>
            </a:r>
          </a:p>
        </p:txBody>
      </p:sp>
      <p:sp>
        <p:nvSpPr>
          <p:cNvPr id="165905" name="Rectangle 17"/>
          <p:cNvSpPr>
            <a:spLocks noChangeArrowheads="1"/>
          </p:cNvSpPr>
          <p:nvPr/>
        </p:nvSpPr>
        <p:spPr bwMode="auto">
          <a:xfrm>
            <a:off x="6248400" y="4572000"/>
            <a:ext cx="26733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圆柱的底面周长</a:t>
            </a:r>
          </a:p>
        </p:txBody>
      </p:sp>
      <p:sp>
        <p:nvSpPr>
          <p:cNvPr id="165906" name="Rectangle 18"/>
          <p:cNvSpPr>
            <a:spLocks noChangeArrowheads="1"/>
          </p:cNvSpPr>
          <p:nvPr/>
        </p:nvSpPr>
        <p:spPr bwMode="auto">
          <a:xfrm>
            <a:off x="4495800" y="5562600"/>
            <a:ext cx="3352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zh-CN" altLang="en-US" sz="4000" b="1">
              <a:solidFill>
                <a:srgbClr val="FF0000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sp>
        <p:nvSpPr>
          <p:cNvPr id="165907" name="Rectangle 19"/>
          <p:cNvSpPr>
            <a:spLocks noChangeArrowheads="1"/>
          </p:cNvSpPr>
          <p:nvPr/>
        </p:nvSpPr>
        <p:spPr bwMode="auto">
          <a:xfrm>
            <a:off x="6248400" y="5486400"/>
            <a:ext cx="16065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 b="1" dirty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圆柱的高</a:t>
            </a:r>
            <a:endParaRPr kumimoji="1" lang="zh-CN" altLang="en-US" sz="2800" b="1" dirty="0">
              <a:solidFill>
                <a:srgbClr val="006699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165908" name="Text Box 20"/>
          <p:cNvSpPr txBox="1">
            <a:spLocks noChangeArrowheads="1"/>
          </p:cNvSpPr>
          <p:nvPr/>
        </p:nvSpPr>
        <p:spPr bwMode="auto">
          <a:xfrm>
            <a:off x="533400" y="1143000"/>
            <a:ext cx="3352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kumimoji="1" lang="zh-CN" altLang="en-US" sz="240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65909" name="Text Box 21"/>
          <p:cNvSpPr txBox="1">
            <a:spLocks noChangeArrowheads="1"/>
          </p:cNvSpPr>
          <p:nvPr/>
        </p:nvSpPr>
        <p:spPr bwMode="auto">
          <a:xfrm>
            <a:off x="827088" y="1341438"/>
            <a:ext cx="3276600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</a:t>
            </a:r>
            <a:r>
              <a:rPr kumimoji="1"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把圆柱的侧面展开，得到一个长方形。这个长方形的长等于圆柱的底面周长，长方形的宽等于圆柱的高。</a:t>
            </a:r>
          </a:p>
        </p:txBody>
      </p:sp>
      <p:sp>
        <p:nvSpPr>
          <p:cNvPr id="165911" name="Text Box 23"/>
          <p:cNvSpPr txBox="1">
            <a:spLocks noChangeArrowheads="1"/>
          </p:cNvSpPr>
          <p:nvPr/>
        </p:nvSpPr>
        <p:spPr bwMode="auto">
          <a:xfrm>
            <a:off x="539750" y="260350"/>
            <a:ext cx="2844800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 i="1">
                <a:solidFill>
                  <a:srgbClr val="FFFFFF"/>
                </a:solidFill>
                <a:latin typeface="华文细黑" panose="02010600040101010101" pitchFamily="2" charset="-122"/>
                <a:ea typeface="黑体" panose="02010609060101010101" pitchFamily="2" charset="-122"/>
              </a:rPr>
              <a:t>观察发现中学</a:t>
            </a:r>
          </a:p>
        </p:txBody>
      </p:sp>
      <p:grpSp>
        <p:nvGrpSpPr>
          <p:cNvPr id="165912" name="Group 24"/>
          <p:cNvGrpSpPr/>
          <p:nvPr/>
        </p:nvGrpSpPr>
        <p:grpSpPr bwMode="auto">
          <a:xfrm>
            <a:off x="5219700" y="1412875"/>
            <a:ext cx="1676400" cy="2590800"/>
            <a:chOff x="0" y="0"/>
            <a:chExt cx="1056" cy="1584"/>
          </a:xfrm>
        </p:grpSpPr>
        <p:grpSp>
          <p:nvGrpSpPr>
            <p:cNvPr id="165913" name="Group 25"/>
            <p:cNvGrpSpPr/>
            <p:nvPr/>
          </p:nvGrpSpPr>
          <p:grpSpPr bwMode="auto">
            <a:xfrm>
              <a:off x="0" y="0"/>
              <a:ext cx="1056" cy="1584"/>
              <a:chOff x="0" y="0"/>
              <a:chExt cx="1056" cy="1584"/>
            </a:xfrm>
          </p:grpSpPr>
          <p:sp>
            <p:nvSpPr>
              <p:cNvPr id="165914" name="Oval 1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056" cy="384"/>
              </a:xfrm>
              <a:prstGeom prst="ellipse">
                <a:avLst/>
              </a:prstGeom>
              <a:solidFill>
                <a:srgbClr val="FFCC99"/>
              </a:solidFill>
              <a:ln w="38100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ea typeface="宋体" panose="02010600030101010101" pitchFamily="2" charset="-122"/>
                </a:endParaRPr>
              </a:p>
            </p:txBody>
          </p:sp>
          <p:grpSp>
            <p:nvGrpSpPr>
              <p:cNvPr id="165915" name="Group 27"/>
              <p:cNvGrpSpPr/>
              <p:nvPr/>
            </p:nvGrpSpPr>
            <p:grpSpPr bwMode="auto">
              <a:xfrm>
                <a:off x="0" y="1200"/>
                <a:ext cx="1056" cy="384"/>
                <a:chOff x="0" y="0"/>
                <a:chExt cx="1056" cy="336"/>
              </a:xfrm>
            </p:grpSpPr>
            <p:sp>
              <p:nvSpPr>
                <p:cNvPr id="165916" name="Oval 21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056" cy="336"/>
                </a:xfrm>
                <a:prstGeom prst="ellipse">
                  <a:avLst/>
                </a:prstGeom>
                <a:solidFill>
                  <a:srgbClr val="FFCC99"/>
                </a:solidFill>
                <a:ln w="38100">
                  <a:solidFill>
                    <a:schemeClr val="tx1"/>
                  </a:solidFill>
                  <a:prstDash val="sysDot"/>
                  <a:rou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000000"/>
                    </a:solidFill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65917" name="Freeform 22"/>
                <p:cNvSpPr/>
                <p:nvPr/>
              </p:nvSpPr>
              <p:spPr bwMode="auto">
                <a:xfrm>
                  <a:off x="0" y="144"/>
                  <a:ext cx="1056" cy="192"/>
                </a:xfrm>
                <a:custGeom>
                  <a:avLst/>
                  <a:gdLst>
                    <a:gd name="T0" fmla="*/ 0 w 1056"/>
                    <a:gd name="T1" fmla="*/ 0 h 192"/>
                    <a:gd name="T2" fmla="*/ 0 w 1056"/>
                    <a:gd name="T3" fmla="*/ 36 h 192"/>
                    <a:gd name="T4" fmla="*/ 12 w 1056"/>
                    <a:gd name="T5" fmla="*/ 60 h 192"/>
                    <a:gd name="T6" fmla="*/ 36 w 1056"/>
                    <a:gd name="T7" fmla="*/ 90 h 192"/>
                    <a:gd name="T8" fmla="*/ 51 w 1056"/>
                    <a:gd name="T9" fmla="*/ 96 h 192"/>
                    <a:gd name="T10" fmla="*/ 99 w 1056"/>
                    <a:gd name="T11" fmla="*/ 123 h 192"/>
                    <a:gd name="T12" fmla="*/ 174 w 1056"/>
                    <a:gd name="T13" fmla="*/ 150 h 192"/>
                    <a:gd name="T14" fmla="*/ 312 w 1056"/>
                    <a:gd name="T15" fmla="*/ 177 h 192"/>
                    <a:gd name="T16" fmla="*/ 408 w 1056"/>
                    <a:gd name="T17" fmla="*/ 186 h 192"/>
                    <a:gd name="T18" fmla="*/ 513 w 1056"/>
                    <a:gd name="T19" fmla="*/ 192 h 192"/>
                    <a:gd name="T20" fmla="*/ 615 w 1056"/>
                    <a:gd name="T21" fmla="*/ 189 h 192"/>
                    <a:gd name="T22" fmla="*/ 714 w 1056"/>
                    <a:gd name="T23" fmla="*/ 183 h 192"/>
                    <a:gd name="T24" fmla="*/ 768 w 1056"/>
                    <a:gd name="T25" fmla="*/ 174 h 192"/>
                    <a:gd name="T26" fmla="*/ 888 w 1056"/>
                    <a:gd name="T27" fmla="*/ 147 h 192"/>
                    <a:gd name="T28" fmla="*/ 975 w 1056"/>
                    <a:gd name="T29" fmla="*/ 114 h 192"/>
                    <a:gd name="T30" fmla="*/ 1002 w 1056"/>
                    <a:gd name="T31" fmla="*/ 96 h 192"/>
                    <a:gd name="T32" fmla="*/ 1044 w 1056"/>
                    <a:gd name="T33" fmla="*/ 60 h 192"/>
                    <a:gd name="T34" fmla="*/ 1056 w 1056"/>
                    <a:gd name="T35" fmla="*/ 36 h 192"/>
                    <a:gd name="T36" fmla="*/ 1056 w 1056"/>
                    <a:gd name="T37" fmla="*/ 1 h 192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056"/>
                    <a:gd name="T58" fmla="*/ 0 h 192"/>
                    <a:gd name="T59" fmla="*/ 1056 w 1056"/>
                    <a:gd name="T60" fmla="*/ 192 h 192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056" h="192">
                      <a:moveTo>
                        <a:pt x="0" y="0"/>
                      </a:moveTo>
                      <a:lnTo>
                        <a:pt x="0" y="36"/>
                      </a:lnTo>
                      <a:lnTo>
                        <a:pt x="12" y="60"/>
                      </a:lnTo>
                      <a:lnTo>
                        <a:pt x="36" y="90"/>
                      </a:lnTo>
                      <a:lnTo>
                        <a:pt x="51" y="96"/>
                      </a:lnTo>
                      <a:lnTo>
                        <a:pt x="99" y="123"/>
                      </a:lnTo>
                      <a:lnTo>
                        <a:pt x="174" y="150"/>
                      </a:lnTo>
                      <a:lnTo>
                        <a:pt x="312" y="177"/>
                      </a:lnTo>
                      <a:lnTo>
                        <a:pt x="408" y="186"/>
                      </a:lnTo>
                      <a:lnTo>
                        <a:pt x="513" y="192"/>
                      </a:lnTo>
                      <a:lnTo>
                        <a:pt x="615" y="189"/>
                      </a:lnTo>
                      <a:lnTo>
                        <a:pt x="714" y="183"/>
                      </a:lnTo>
                      <a:lnTo>
                        <a:pt x="768" y="174"/>
                      </a:lnTo>
                      <a:lnTo>
                        <a:pt x="888" y="147"/>
                      </a:lnTo>
                      <a:lnTo>
                        <a:pt x="975" y="114"/>
                      </a:lnTo>
                      <a:lnTo>
                        <a:pt x="1002" y="96"/>
                      </a:lnTo>
                      <a:lnTo>
                        <a:pt x="1044" y="60"/>
                      </a:lnTo>
                      <a:lnTo>
                        <a:pt x="1056" y="36"/>
                      </a:lnTo>
                      <a:lnTo>
                        <a:pt x="1056" y="1"/>
                      </a:lnTo>
                    </a:path>
                  </a:pathLst>
                </a:custGeom>
                <a:solidFill>
                  <a:srgbClr val="FFCC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000000"/>
                    </a:solidFill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165918" name="Line 23"/>
              <p:cNvSpPr>
                <a:spLocks noChangeShapeType="1"/>
              </p:cNvSpPr>
              <p:nvPr/>
            </p:nvSpPr>
            <p:spPr bwMode="auto">
              <a:xfrm>
                <a:off x="1056" y="192"/>
                <a:ext cx="0" cy="12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65919" name="Line 24"/>
              <p:cNvSpPr>
                <a:spLocks noChangeShapeType="1"/>
              </p:cNvSpPr>
              <p:nvPr/>
            </p:nvSpPr>
            <p:spPr bwMode="auto">
              <a:xfrm>
                <a:off x="0" y="192"/>
                <a:ext cx="0" cy="12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65920" name="Freeform 25"/>
            <p:cNvSpPr/>
            <p:nvPr/>
          </p:nvSpPr>
          <p:spPr bwMode="auto">
            <a:xfrm>
              <a:off x="0" y="192"/>
              <a:ext cx="1056" cy="1390"/>
            </a:xfrm>
            <a:custGeom>
              <a:avLst/>
              <a:gdLst>
                <a:gd name="T0" fmla="*/ 0 w 1056"/>
                <a:gd name="T1" fmla="*/ 0 h 1390"/>
                <a:gd name="T2" fmla="*/ 0 w 1056"/>
                <a:gd name="T3" fmla="*/ 1200 h 1390"/>
                <a:gd name="T4" fmla="*/ 20 w 1056"/>
                <a:gd name="T5" fmla="*/ 1248 h 1390"/>
                <a:gd name="T6" fmla="*/ 58 w 1056"/>
                <a:gd name="T7" fmla="*/ 1292 h 1390"/>
                <a:gd name="T8" fmla="*/ 112 w 1056"/>
                <a:gd name="T9" fmla="*/ 1322 h 1390"/>
                <a:gd name="T10" fmla="*/ 182 w 1056"/>
                <a:gd name="T11" fmla="*/ 1348 h 1390"/>
                <a:gd name="T12" fmla="*/ 256 w 1056"/>
                <a:gd name="T13" fmla="*/ 1366 h 1390"/>
                <a:gd name="T14" fmla="*/ 340 w 1056"/>
                <a:gd name="T15" fmla="*/ 1380 h 1390"/>
                <a:gd name="T16" fmla="*/ 418 w 1056"/>
                <a:gd name="T17" fmla="*/ 1388 h 1390"/>
                <a:gd name="T18" fmla="*/ 502 w 1056"/>
                <a:gd name="T19" fmla="*/ 1388 h 1390"/>
                <a:gd name="T20" fmla="*/ 574 w 1056"/>
                <a:gd name="T21" fmla="*/ 1390 h 1390"/>
                <a:gd name="T22" fmla="*/ 654 w 1056"/>
                <a:gd name="T23" fmla="*/ 1384 h 1390"/>
                <a:gd name="T24" fmla="*/ 742 w 1056"/>
                <a:gd name="T25" fmla="*/ 1376 h 1390"/>
                <a:gd name="T26" fmla="*/ 828 w 1056"/>
                <a:gd name="T27" fmla="*/ 1358 h 1390"/>
                <a:gd name="T28" fmla="*/ 900 w 1056"/>
                <a:gd name="T29" fmla="*/ 1338 h 1390"/>
                <a:gd name="T30" fmla="*/ 966 w 1056"/>
                <a:gd name="T31" fmla="*/ 1310 h 1390"/>
                <a:gd name="T32" fmla="*/ 998 w 1056"/>
                <a:gd name="T33" fmla="*/ 1286 h 1390"/>
                <a:gd name="T34" fmla="*/ 1022 w 1056"/>
                <a:gd name="T35" fmla="*/ 1264 h 1390"/>
                <a:gd name="T36" fmla="*/ 1048 w 1056"/>
                <a:gd name="T37" fmla="*/ 1234 h 1390"/>
                <a:gd name="T38" fmla="*/ 1056 w 1056"/>
                <a:gd name="T39" fmla="*/ 1200 h 1390"/>
                <a:gd name="T40" fmla="*/ 1056 w 1056"/>
                <a:gd name="T41" fmla="*/ 0 h 1390"/>
                <a:gd name="T42" fmla="*/ 1044 w 1056"/>
                <a:gd name="T43" fmla="*/ 42 h 1390"/>
                <a:gd name="T44" fmla="*/ 1026 w 1056"/>
                <a:gd name="T45" fmla="*/ 62 h 1390"/>
                <a:gd name="T46" fmla="*/ 1010 w 1056"/>
                <a:gd name="T47" fmla="*/ 84 h 1390"/>
                <a:gd name="T48" fmla="*/ 972 w 1056"/>
                <a:gd name="T49" fmla="*/ 110 h 1390"/>
                <a:gd name="T50" fmla="*/ 900 w 1056"/>
                <a:gd name="T51" fmla="*/ 140 h 1390"/>
                <a:gd name="T52" fmla="*/ 824 w 1056"/>
                <a:gd name="T53" fmla="*/ 160 h 1390"/>
                <a:gd name="T54" fmla="*/ 746 w 1056"/>
                <a:gd name="T55" fmla="*/ 180 h 1390"/>
                <a:gd name="T56" fmla="*/ 662 w 1056"/>
                <a:gd name="T57" fmla="*/ 188 h 1390"/>
                <a:gd name="T58" fmla="*/ 582 w 1056"/>
                <a:gd name="T59" fmla="*/ 192 h 1390"/>
                <a:gd name="T60" fmla="*/ 508 w 1056"/>
                <a:gd name="T61" fmla="*/ 192 h 1390"/>
                <a:gd name="T62" fmla="*/ 508 w 1056"/>
                <a:gd name="T63" fmla="*/ 188 h 1390"/>
                <a:gd name="T64" fmla="*/ 430 w 1056"/>
                <a:gd name="T65" fmla="*/ 192 h 1390"/>
                <a:gd name="T66" fmla="*/ 342 w 1056"/>
                <a:gd name="T67" fmla="*/ 184 h 1390"/>
                <a:gd name="T68" fmla="*/ 202 w 1056"/>
                <a:gd name="T69" fmla="*/ 158 h 1390"/>
                <a:gd name="T70" fmla="*/ 120 w 1056"/>
                <a:gd name="T71" fmla="*/ 130 h 1390"/>
                <a:gd name="T72" fmla="*/ 62 w 1056"/>
                <a:gd name="T73" fmla="*/ 98 h 1390"/>
                <a:gd name="T74" fmla="*/ 36 w 1056"/>
                <a:gd name="T75" fmla="*/ 80 h 1390"/>
                <a:gd name="T76" fmla="*/ 18 w 1056"/>
                <a:gd name="T77" fmla="*/ 50 h 1390"/>
                <a:gd name="T78" fmla="*/ 0 w 1056"/>
                <a:gd name="T79" fmla="*/ 0 h 139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056"/>
                <a:gd name="T121" fmla="*/ 0 h 1390"/>
                <a:gd name="T122" fmla="*/ 1056 w 1056"/>
                <a:gd name="T123" fmla="*/ 1390 h 139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056" h="1390">
                  <a:moveTo>
                    <a:pt x="0" y="0"/>
                  </a:moveTo>
                  <a:lnTo>
                    <a:pt x="0" y="1200"/>
                  </a:lnTo>
                  <a:lnTo>
                    <a:pt x="20" y="1248"/>
                  </a:lnTo>
                  <a:lnTo>
                    <a:pt x="58" y="1292"/>
                  </a:lnTo>
                  <a:lnTo>
                    <a:pt x="112" y="1322"/>
                  </a:lnTo>
                  <a:lnTo>
                    <a:pt x="182" y="1348"/>
                  </a:lnTo>
                  <a:lnTo>
                    <a:pt x="256" y="1366"/>
                  </a:lnTo>
                  <a:lnTo>
                    <a:pt x="340" y="1380"/>
                  </a:lnTo>
                  <a:lnTo>
                    <a:pt x="418" y="1388"/>
                  </a:lnTo>
                  <a:lnTo>
                    <a:pt x="502" y="1388"/>
                  </a:lnTo>
                  <a:lnTo>
                    <a:pt x="574" y="1390"/>
                  </a:lnTo>
                  <a:lnTo>
                    <a:pt x="654" y="1384"/>
                  </a:lnTo>
                  <a:lnTo>
                    <a:pt x="742" y="1376"/>
                  </a:lnTo>
                  <a:lnTo>
                    <a:pt x="828" y="1358"/>
                  </a:lnTo>
                  <a:lnTo>
                    <a:pt x="900" y="1338"/>
                  </a:lnTo>
                  <a:lnTo>
                    <a:pt x="966" y="1310"/>
                  </a:lnTo>
                  <a:lnTo>
                    <a:pt x="998" y="1286"/>
                  </a:lnTo>
                  <a:lnTo>
                    <a:pt x="1022" y="1264"/>
                  </a:lnTo>
                  <a:lnTo>
                    <a:pt x="1048" y="1234"/>
                  </a:lnTo>
                  <a:lnTo>
                    <a:pt x="1056" y="1200"/>
                  </a:lnTo>
                  <a:lnTo>
                    <a:pt x="1056" y="0"/>
                  </a:lnTo>
                  <a:lnTo>
                    <a:pt x="1044" y="42"/>
                  </a:lnTo>
                  <a:lnTo>
                    <a:pt x="1026" y="62"/>
                  </a:lnTo>
                  <a:lnTo>
                    <a:pt x="1010" y="84"/>
                  </a:lnTo>
                  <a:lnTo>
                    <a:pt x="972" y="110"/>
                  </a:lnTo>
                  <a:lnTo>
                    <a:pt x="900" y="140"/>
                  </a:lnTo>
                  <a:lnTo>
                    <a:pt x="824" y="160"/>
                  </a:lnTo>
                  <a:lnTo>
                    <a:pt x="746" y="180"/>
                  </a:lnTo>
                  <a:lnTo>
                    <a:pt x="662" y="188"/>
                  </a:lnTo>
                  <a:lnTo>
                    <a:pt x="582" y="192"/>
                  </a:lnTo>
                  <a:lnTo>
                    <a:pt x="508" y="192"/>
                  </a:lnTo>
                  <a:lnTo>
                    <a:pt x="508" y="188"/>
                  </a:lnTo>
                  <a:lnTo>
                    <a:pt x="430" y="192"/>
                  </a:lnTo>
                  <a:lnTo>
                    <a:pt x="342" y="184"/>
                  </a:lnTo>
                  <a:lnTo>
                    <a:pt x="202" y="158"/>
                  </a:lnTo>
                  <a:lnTo>
                    <a:pt x="120" y="130"/>
                  </a:lnTo>
                  <a:lnTo>
                    <a:pt x="62" y="98"/>
                  </a:lnTo>
                  <a:lnTo>
                    <a:pt x="36" y="80"/>
                  </a:lnTo>
                  <a:lnTo>
                    <a:pt x="18" y="5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CCCCFF"/>
                </a:gs>
                <a:gs pos="100000">
                  <a:srgbClr val="666699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65921" name="Oval 26"/>
            <p:cNvSpPr>
              <a:spLocks noChangeArrowheads="1"/>
            </p:cNvSpPr>
            <p:nvPr/>
          </p:nvSpPr>
          <p:spPr bwMode="auto">
            <a:xfrm>
              <a:off x="96" y="48"/>
              <a:ext cx="864" cy="288"/>
            </a:xfrm>
            <a:prstGeom prst="ellipse">
              <a:avLst/>
            </a:prstGeom>
            <a:solidFill>
              <a:srgbClr val="FFCC99"/>
            </a:solidFill>
            <a:ln w="38100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65922" name="Oval 27"/>
            <p:cNvSpPr>
              <a:spLocks noChangeArrowheads="1"/>
            </p:cNvSpPr>
            <p:nvPr/>
          </p:nvSpPr>
          <p:spPr bwMode="auto">
            <a:xfrm>
              <a:off x="384" y="144"/>
              <a:ext cx="288" cy="96"/>
            </a:xfrm>
            <a:prstGeom prst="ellipse">
              <a:avLst/>
            </a:prstGeom>
            <a:solidFill>
              <a:srgbClr val="FFCC99"/>
            </a:solidFill>
            <a:ln w="38100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65923" name="Freeform 28"/>
            <p:cNvSpPr/>
            <p:nvPr/>
          </p:nvSpPr>
          <p:spPr bwMode="auto">
            <a:xfrm>
              <a:off x="0" y="288"/>
              <a:ext cx="1056" cy="219"/>
            </a:xfrm>
            <a:custGeom>
              <a:avLst/>
              <a:gdLst>
                <a:gd name="T0" fmla="*/ 0 w 1056"/>
                <a:gd name="T1" fmla="*/ 0 h 192"/>
                <a:gd name="T2" fmla="*/ 0 w 1056"/>
                <a:gd name="T3" fmla="*/ 36 h 192"/>
                <a:gd name="T4" fmla="*/ 12 w 1056"/>
                <a:gd name="T5" fmla="*/ 60 h 192"/>
                <a:gd name="T6" fmla="*/ 36 w 1056"/>
                <a:gd name="T7" fmla="*/ 90 h 192"/>
                <a:gd name="T8" fmla="*/ 51 w 1056"/>
                <a:gd name="T9" fmla="*/ 96 h 192"/>
                <a:gd name="T10" fmla="*/ 99 w 1056"/>
                <a:gd name="T11" fmla="*/ 123 h 192"/>
                <a:gd name="T12" fmla="*/ 174 w 1056"/>
                <a:gd name="T13" fmla="*/ 150 h 192"/>
                <a:gd name="T14" fmla="*/ 312 w 1056"/>
                <a:gd name="T15" fmla="*/ 177 h 192"/>
                <a:gd name="T16" fmla="*/ 408 w 1056"/>
                <a:gd name="T17" fmla="*/ 186 h 192"/>
                <a:gd name="T18" fmla="*/ 513 w 1056"/>
                <a:gd name="T19" fmla="*/ 192 h 192"/>
                <a:gd name="T20" fmla="*/ 615 w 1056"/>
                <a:gd name="T21" fmla="*/ 189 h 192"/>
                <a:gd name="T22" fmla="*/ 714 w 1056"/>
                <a:gd name="T23" fmla="*/ 183 h 192"/>
                <a:gd name="T24" fmla="*/ 768 w 1056"/>
                <a:gd name="T25" fmla="*/ 174 h 192"/>
                <a:gd name="T26" fmla="*/ 888 w 1056"/>
                <a:gd name="T27" fmla="*/ 147 h 192"/>
                <a:gd name="T28" fmla="*/ 975 w 1056"/>
                <a:gd name="T29" fmla="*/ 114 h 192"/>
                <a:gd name="T30" fmla="*/ 1002 w 1056"/>
                <a:gd name="T31" fmla="*/ 96 h 192"/>
                <a:gd name="T32" fmla="*/ 1044 w 1056"/>
                <a:gd name="T33" fmla="*/ 60 h 192"/>
                <a:gd name="T34" fmla="*/ 1056 w 1056"/>
                <a:gd name="T35" fmla="*/ 36 h 192"/>
                <a:gd name="T36" fmla="*/ 1056 w 1056"/>
                <a:gd name="T37" fmla="*/ 1 h 19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56"/>
                <a:gd name="T58" fmla="*/ 0 h 192"/>
                <a:gd name="T59" fmla="*/ 1056 w 1056"/>
                <a:gd name="T60" fmla="*/ 192 h 19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56" h="192">
                  <a:moveTo>
                    <a:pt x="0" y="0"/>
                  </a:moveTo>
                  <a:lnTo>
                    <a:pt x="0" y="36"/>
                  </a:lnTo>
                  <a:lnTo>
                    <a:pt x="12" y="60"/>
                  </a:lnTo>
                  <a:lnTo>
                    <a:pt x="36" y="90"/>
                  </a:lnTo>
                  <a:lnTo>
                    <a:pt x="51" y="96"/>
                  </a:lnTo>
                  <a:lnTo>
                    <a:pt x="99" y="123"/>
                  </a:lnTo>
                  <a:lnTo>
                    <a:pt x="174" y="150"/>
                  </a:lnTo>
                  <a:lnTo>
                    <a:pt x="312" y="177"/>
                  </a:lnTo>
                  <a:lnTo>
                    <a:pt x="408" y="186"/>
                  </a:lnTo>
                  <a:lnTo>
                    <a:pt x="513" y="192"/>
                  </a:lnTo>
                  <a:lnTo>
                    <a:pt x="615" y="189"/>
                  </a:lnTo>
                  <a:lnTo>
                    <a:pt x="714" y="183"/>
                  </a:lnTo>
                  <a:lnTo>
                    <a:pt x="768" y="174"/>
                  </a:lnTo>
                  <a:lnTo>
                    <a:pt x="888" y="147"/>
                  </a:lnTo>
                  <a:lnTo>
                    <a:pt x="975" y="114"/>
                  </a:lnTo>
                  <a:lnTo>
                    <a:pt x="1002" y="96"/>
                  </a:lnTo>
                  <a:lnTo>
                    <a:pt x="1044" y="60"/>
                  </a:lnTo>
                  <a:lnTo>
                    <a:pt x="1056" y="36"/>
                  </a:lnTo>
                  <a:lnTo>
                    <a:pt x="1056" y="1"/>
                  </a:lnTo>
                </a:path>
              </a:pathLst>
            </a:custGeom>
            <a:noFill/>
            <a:ln w="38100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65924" name="Freeform 29"/>
            <p:cNvSpPr/>
            <p:nvPr/>
          </p:nvSpPr>
          <p:spPr bwMode="auto">
            <a:xfrm>
              <a:off x="0" y="384"/>
              <a:ext cx="1056" cy="219"/>
            </a:xfrm>
            <a:custGeom>
              <a:avLst/>
              <a:gdLst>
                <a:gd name="T0" fmla="*/ 0 w 1056"/>
                <a:gd name="T1" fmla="*/ 0 h 192"/>
                <a:gd name="T2" fmla="*/ 0 w 1056"/>
                <a:gd name="T3" fmla="*/ 36 h 192"/>
                <a:gd name="T4" fmla="*/ 12 w 1056"/>
                <a:gd name="T5" fmla="*/ 60 h 192"/>
                <a:gd name="T6" fmla="*/ 36 w 1056"/>
                <a:gd name="T7" fmla="*/ 90 h 192"/>
                <a:gd name="T8" fmla="*/ 51 w 1056"/>
                <a:gd name="T9" fmla="*/ 96 h 192"/>
                <a:gd name="T10" fmla="*/ 99 w 1056"/>
                <a:gd name="T11" fmla="*/ 123 h 192"/>
                <a:gd name="T12" fmla="*/ 174 w 1056"/>
                <a:gd name="T13" fmla="*/ 150 h 192"/>
                <a:gd name="T14" fmla="*/ 312 w 1056"/>
                <a:gd name="T15" fmla="*/ 177 h 192"/>
                <a:gd name="T16" fmla="*/ 408 w 1056"/>
                <a:gd name="T17" fmla="*/ 186 h 192"/>
                <a:gd name="T18" fmla="*/ 513 w 1056"/>
                <a:gd name="T19" fmla="*/ 192 h 192"/>
                <a:gd name="T20" fmla="*/ 615 w 1056"/>
                <a:gd name="T21" fmla="*/ 189 h 192"/>
                <a:gd name="T22" fmla="*/ 714 w 1056"/>
                <a:gd name="T23" fmla="*/ 183 h 192"/>
                <a:gd name="T24" fmla="*/ 768 w 1056"/>
                <a:gd name="T25" fmla="*/ 174 h 192"/>
                <a:gd name="T26" fmla="*/ 888 w 1056"/>
                <a:gd name="T27" fmla="*/ 147 h 192"/>
                <a:gd name="T28" fmla="*/ 975 w 1056"/>
                <a:gd name="T29" fmla="*/ 114 h 192"/>
                <a:gd name="T30" fmla="*/ 1002 w 1056"/>
                <a:gd name="T31" fmla="*/ 96 h 192"/>
                <a:gd name="T32" fmla="*/ 1044 w 1056"/>
                <a:gd name="T33" fmla="*/ 60 h 192"/>
                <a:gd name="T34" fmla="*/ 1056 w 1056"/>
                <a:gd name="T35" fmla="*/ 36 h 192"/>
                <a:gd name="T36" fmla="*/ 1056 w 1056"/>
                <a:gd name="T37" fmla="*/ 1 h 19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56"/>
                <a:gd name="T58" fmla="*/ 0 h 192"/>
                <a:gd name="T59" fmla="*/ 1056 w 1056"/>
                <a:gd name="T60" fmla="*/ 192 h 19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56" h="192">
                  <a:moveTo>
                    <a:pt x="0" y="0"/>
                  </a:moveTo>
                  <a:lnTo>
                    <a:pt x="0" y="36"/>
                  </a:lnTo>
                  <a:lnTo>
                    <a:pt x="12" y="60"/>
                  </a:lnTo>
                  <a:lnTo>
                    <a:pt x="36" y="90"/>
                  </a:lnTo>
                  <a:lnTo>
                    <a:pt x="51" y="96"/>
                  </a:lnTo>
                  <a:lnTo>
                    <a:pt x="99" y="123"/>
                  </a:lnTo>
                  <a:lnTo>
                    <a:pt x="174" y="150"/>
                  </a:lnTo>
                  <a:lnTo>
                    <a:pt x="312" y="177"/>
                  </a:lnTo>
                  <a:lnTo>
                    <a:pt x="408" y="186"/>
                  </a:lnTo>
                  <a:lnTo>
                    <a:pt x="513" y="192"/>
                  </a:lnTo>
                  <a:lnTo>
                    <a:pt x="615" y="189"/>
                  </a:lnTo>
                  <a:lnTo>
                    <a:pt x="714" y="183"/>
                  </a:lnTo>
                  <a:lnTo>
                    <a:pt x="768" y="174"/>
                  </a:lnTo>
                  <a:lnTo>
                    <a:pt x="888" y="147"/>
                  </a:lnTo>
                  <a:lnTo>
                    <a:pt x="975" y="114"/>
                  </a:lnTo>
                  <a:lnTo>
                    <a:pt x="1002" y="96"/>
                  </a:lnTo>
                  <a:lnTo>
                    <a:pt x="1044" y="60"/>
                  </a:lnTo>
                  <a:lnTo>
                    <a:pt x="1056" y="36"/>
                  </a:lnTo>
                  <a:lnTo>
                    <a:pt x="1056" y="1"/>
                  </a:lnTo>
                </a:path>
              </a:pathLst>
            </a:custGeom>
            <a:noFill/>
            <a:ln w="38100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65925" name="Freeform 30"/>
            <p:cNvSpPr/>
            <p:nvPr/>
          </p:nvSpPr>
          <p:spPr bwMode="auto">
            <a:xfrm>
              <a:off x="0" y="1248"/>
              <a:ext cx="1056" cy="219"/>
            </a:xfrm>
            <a:custGeom>
              <a:avLst/>
              <a:gdLst>
                <a:gd name="T0" fmla="*/ 0 w 1056"/>
                <a:gd name="T1" fmla="*/ 0 h 192"/>
                <a:gd name="T2" fmla="*/ 0 w 1056"/>
                <a:gd name="T3" fmla="*/ 36 h 192"/>
                <a:gd name="T4" fmla="*/ 12 w 1056"/>
                <a:gd name="T5" fmla="*/ 60 h 192"/>
                <a:gd name="T6" fmla="*/ 36 w 1056"/>
                <a:gd name="T7" fmla="*/ 90 h 192"/>
                <a:gd name="T8" fmla="*/ 51 w 1056"/>
                <a:gd name="T9" fmla="*/ 96 h 192"/>
                <a:gd name="T10" fmla="*/ 99 w 1056"/>
                <a:gd name="T11" fmla="*/ 123 h 192"/>
                <a:gd name="T12" fmla="*/ 174 w 1056"/>
                <a:gd name="T13" fmla="*/ 150 h 192"/>
                <a:gd name="T14" fmla="*/ 312 w 1056"/>
                <a:gd name="T15" fmla="*/ 177 h 192"/>
                <a:gd name="T16" fmla="*/ 408 w 1056"/>
                <a:gd name="T17" fmla="*/ 186 h 192"/>
                <a:gd name="T18" fmla="*/ 513 w 1056"/>
                <a:gd name="T19" fmla="*/ 192 h 192"/>
                <a:gd name="T20" fmla="*/ 615 w 1056"/>
                <a:gd name="T21" fmla="*/ 189 h 192"/>
                <a:gd name="T22" fmla="*/ 714 w 1056"/>
                <a:gd name="T23" fmla="*/ 183 h 192"/>
                <a:gd name="T24" fmla="*/ 768 w 1056"/>
                <a:gd name="T25" fmla="*/ 174 h 192"/>
                <a:gd name="T26" fmla="*/ 888 w 1056"/>
                <a:gd name="T27" fmla="*/ 147 h 192"/>
                <a:gd name="T28" fmla="*/ 975 w 1056"/>
                <a:gd name="T29" fmla="*/ 114 h 192"/>
                <a:gd name="T30" fmla="*/ 1002 w 1056"/>
                <a:gd name="T31" fmla="*/ 96 h 192"/>
                <a:gd name="T32" fmla="*/ 1044 w 1056"/>
                <a:gd name="T33" fmla="*/ 60 h 192"/>
                <a:gd name="T34" fmla="*/ 1056 w 1056"/>
                <a:gd name="T35" fmla="*/ 36 h 192"/>
                <a:gd name="T36" fmla="*/ 1056 w 1056"/>
                <a:gd name="T37" fmla="*/ 1 h 19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56"/>
                <a:gd name="T58" fmla="*/ 0 h 192"/>
                <a:gd name="T59" fmla="*/ 1056 w 1056"/>
                <a:gd name="T60" fmla="*/ 192 h 19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56" h="192">
                  <a:moveTo>
                    <a:pt x="0" y="0"/>
                  </a:moveTo>
                  <a:lnTo>
                    <a:pt x="0" y="36"/>
                  </a:lnTo>
                  <a:lnTo>
                    <a:pt x="12" y="60"/>
                  </a:lnTo>
                  <a:lnTo>
                    <a:pt x="36" y="90"/>
                  </a:lnTo>
                  <a:lnTo>
                    <a:pt x="51" y="96"/>
                  </a:lnTo>
                  <a:lnTo>
                    <a:pt x="99" y="123"/>
                  </a:lnTo>
                  <a:lnTo>
                    <a:pt x="174" y="150"/>
                  </a:lnTo>
                  <a:lnTo>
                    <a:pt x="312" y="177"/>
                  </a:lnTo>
                  <a:lnTo>
                    <a:pt x="408" y="186"/>
                  </a:lnTo>
                  <a:lnTo>
                    <a:pt x="513" y="192"/>
                  </a:lnTo>
                  <a:lnTo>
                    <a:pt x="615" y="189"/>
                  </a:lnTo>
                  <a:lnTo>
                    <a:pt x="714" y="183"/>
                  </a:lnTo>
                  <a:lnTo>
                    <a:pt x="768" y="174"/>
                  </a:lnTo>
                  <a:lnTo>
                    <a:pt x="888" y="147"/>
                  </a:lnTo>
                  <a:lnTo>
                    <a:pt x="975" y="114"/>
                  </a:lnTo>
                  <a:lnTo>
                    <a:pt x="1002" y="96"/>
                  </a:lnTo>
                  <a:lnTo>
                    <a:pt x="1044" y="60"/>
                  </a:lnTo>
                  <a:lnTo>
                    <a:pt x="1056" y="36"/>
                  </a:lnTo>
                  <a:lnTo>
                    <a:pt x="1056" y="1"/>
                  </a:lnTo>
                </a:path>
              </a:pathLst>
            </a:custGeom>
            <a:noFill/>
            <a:ln w="38100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65926" name="Freeform 31"/>
            <p:cNvSpPr/>
            <p:nvPr/>
          </p:nvSpPr>
          <p:spPr bwMode="auto">
            <a:xfrm>
              <a:off x="0" y="1296"/>
              <a:ext cx="1056" cy="219"/>
            </a:xfrm>
            <a:custGeom>
              <a:avLst/>
              <a:gdLst>
                <a:gd name="T0" fmla="*/ 0 w 1056"/>
                <a:gd name="T1" fmla="*/ 0 h 192"/>
                <a:gd name="T2" fmla="*/ 0 w 1056"/>
                <a:gd name="T3" fmla="*/ 36 h 192"/>
                <a:gd name="T4" fmla="*/ 12 w 1056"/>
                <a:gd name="T5" fmla="*/ 60 h 192"/>
                <a:gd name="T6" fmla="*/ 36 w 1056"/>
                <a:gd name="T7" fmla="*/ 90 h 192"/>
                <a:gd name="T8" fmla="*/ 51 w 1056"/>
                <a:gd name="T9" fmla="*/ 96 h 192"/>
                <a:gd name="T10" fmla="*/ 99 w 1056"/>
                <a:gd name="T11" fmla="*/ 123 h 192"/>
                <a:gd name="T12" fmla="*/ 174 w 1056"/>
                <a:gd name="T13" fmla="*/ 150 h 192"/>
                <a:gd name="T14" fmla="*/ 312 w 1056"/>
                <a:gd name="T15" fmla="*/ 177 h 192"/>
                <a:gd name="T16" fmla="*/ 408 w 1056"/>
                <a:gd name="T17" fmla="*/ 186 h 192"/>
                <a:gd name="T18" fmla="*/ 513 w 1056"/>
                <a:gd name="T19" fmla="*/ 192 h 192"/>
                <a:gd name="T20" fmla="*/ 615 w 1056"/>
                <a:gd name="T21" fmla="*/ 189 h 192"/>
                <a:gd name="T22" fmla="*/ 714 w 1056"/>
                <a:gd name="T23" fmla="*/ 183 h 192"/>
                <a:gd name="T24" fmla="*/ 768 w 1056"/>
                <a:gd name="T25" fmla="*/ 174 h 192"/>
                <a:gd name="T26" fmla="*/ 888 w 1056"/>
                <a:gd name="T27" fmla="*/ 147 h 192"/>
                <a:gd name="T28" fmla="*/ 975 w 1056"/>
                <a:gd name="T29" fmla="*/ 114 h 192"/>
                <a:gd name="T30" fmla="*/ 1002 w 1056"/>
                <a:gd name="T31" fmla="*/ 96 h 192"/>
                <a:gd name="T32" fmla="*/ 1044 w 1056"/>
                <a:gd name="T33" fmla="*/ 60 h 192"/>
                <a:gd name="T34" fmla="*/ 1056 w 1056"/>
                <a:gd name="T35" fmla="*/ 36 h 192"/>
                <a:gd name="T36" fmla="*/ 1056 w 1056"/>
                <a:gd name="T37" fmla="*/ 1 h 19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56"/>
                <a:gd name="T58" fmla="*/ 0 h 192"/>
                <a:gd name="T59" fmla="*/ 1056 w 1056"/>
                <a:gd name="T60" fmla="*/ 192 h 19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56" h="192">
                  <a:moveTo>
                    <a:pt x="0" y="0"/>
                  </a:moveTo>
                  <a:lnTo>
                    <a:pt x="0" y="36"/>
                  </a:lnTo>
                  <a:lnTo>
                    <a:pt x="12" y="60"/>
                  </a:lnTo>
                  <a:lnTo>
                    <a:pt x="36" y="90"/>
                  </a:lnTo>
                  <a:lnTo>
                    <a:pt x="51" y="96"/>
                  </a:lnTo>
                  <a:lnTo>
                    <a:pt x="99" y="123"/>
                  </a:lnTo>
                  <a:lnTo>
                    <a:pt x="174" y="150"/>
                  </a:lnTo>
                  <a:lnTo>
                    <a:pt x="312" y="177"/>
                  </a:lnTo>
                  <a:lnTo>
                    <a:pt x="408" y="186"/>
                  </a:lnTo>
                  <a:lnTo>
                    <a:pt x="513" y="192"/>
                  </a:lnTo>
                  <a:lnTo>
                    <a:pt x="615" y="189"/>
                  </a:lnTo>
                  <a:lnTo>
                    <a:pt x="714" y="183"/>
                  </a:lnTo>
                  <a:lnTo>
                    <a:pt x="768" y="174"/>
                  </a:lnTo>
                  <a:lnTo>
                    <a:pt x="888" y="147"/>
                  </a:lnTo>
                  <a:lnTo>
                    <a:pt x="975" y="114"/>
                  </a:lnTo>
                  <a:lnTo>
                    <a:pt x="1002" y="96"/>
                  </a:lnTo>
                  <a:lnTo>
                    <a:pt x="1044" y="60"/>
                  </a:lnTo>
                  <a:lnTo>
                    <a:pt x="1056" y="36"/>
                  </a:lnTo>
                  <a:lnTo>
                    <a:pt x="1056" y="1"/>
                  </a:lnTo>
                </a:path>
              </a:pathLst>
            </a:custGeom>
            <a:noFill/>
            <a:ln w="38100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65927" name="Freeform 32"/>
            <p:cNvSpPr/>
            <p:nvPr/>
          </p:nvSpPr>
          <p:spPr bwMode="auto">
            <a:xfrm>
              <a:off x="168" y="832"/>
              <a:ext cx="632" cy="264"/>
            </a:xfrm>
            <a:custGeom>
              <a:avLst/>
              <a:gdLst>
                <a:gd name="T0" fmla="*/ 40 w 632"/>
                <a:gd name="T1" fmla="*/ 80 h 264"/>
                <a:gd name="T2" fmla="*/ 136 w 632"/>
                <a:gd name="T3" fmla="*/ 40 h 264"/>
                <a:gd name="T4" fmla="*/ 416 w 632"/>
                <a:gd name="T5" fmla="*/ 80 h 264"/>
                <a:gd name="T6" fmla="*/ 512 w 632"/>
                <a:gd name="T7" fmla="*/ 64 h 264"/>
                <a:gd name="T8" fmla="*/ 584 w 632"/>
                <a:gd name="T9" fmla="*/ 24 h 264"/>
                <a:gd name="T10" fmla="*/ 608 w 632"/>
                <a:gd name="T11" fmla="*/ 0 h 264"/>
                <a:gd name="T12" fmla="*/ 600 w 632"/>
                <a:gd name="T13" fmla="*/ 72 h 264"/>
                <a:gd name="T14" fmla="*/ 592 w 632"/>
                <a:gd name="T15" fmla="*/ 136 h 264"/>
                <a:gd name="T16" fmla="*/ 584 w 632"/>
                <a:gd name="T17" fmla="*/ 248 h 264"/>
                <a:gd name="T18" fmla="*/ 536 w 632"/>
                <a:gd name="T19" fmla="*/ 216 h 264"/>
                <a:gd name="T20" fmla="*/ 448 w 632"/>
                <a:gd name="T21" fmla="*/ 176 h 264"/>
                <a:gd name="T22" fmla="*/ 280 w 632"/>
                <a:gd name="T23" fmla="*/ 232 h 264"/>
                <a:gd name="T24" fmla="*/ 24 w 632"/>
                <a:gd name="T25" fmla="*/ 192 h 264"/>
                <a:gd name="T26" fmla="*/ 40 w 632"/>
                <a:gd name="T27" fmla="*/ 80 h 26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32"/>
                <a:gd name="T43" fmla="*/ 0 h 264"/>
                <a:gd name="T44" fmla="*/ 632 w 632"/>
                <a:gd name="T45" fmla="*/ 264 h 26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32" h="264">
                  <a:moveTo>
                    <a:pt x="40" y="80"/>
                  </a:moveTo>
                  <a:cubicBezTo>
                    <a:pt x="101" y="39"/>
                    <a:pt x="69" y="51"/>
                    <a:pt x="136" y="40"/>
                  </a:cubicBezTo>
                  <a:cubicBezTo>
                    <a:pt x="233" y="45"/>
                    <a:pt x="324" y="49"/>
                    <a:pt x="416" y="80"/>
                  </a:cubicBezTo>
                  <a:cubicBezTo>
                    <a:pt x="429" y="79"/>
                    <a:pt x="489" y="77"/>
                    <a:pt x="512" y="64"/>
                  </a:cubicBezTo>
                  <a:cubicBezTo>
                    <a:pt x="595" y="18"/>
                    <a:pt x="530" y="42"/>
                    <a:pt x="584" y="24"/>
                  </a:cubicBezTo>
                  <a:cubicBezTo>
                    <a:pt x="592" y="16"/>
                    <a:pt x="597" y="0"/>
                    <a:pt x="608" y="0"/>
                  </a:cubicBezTo>
                  <a:cubicBezTo>
                    <a:pt x="632" y="0"/>
                    <a:pt x="600" y="72"/>
                    <a:pt x="600" y="72"/>
                  </a:cubicBezTo>
                  <a:cubicBezTo>
                    <a:pt x="597" y="93"/>
                    <a:pt x="594" y="115"/>
                    <a:pt x="592" y="136"/>
                  </a:cubicBezTo>
                  <a:cubicBezTo>
                    <a:pt x="589" y="173"/>
                    <a:pt x="605" y="217"/>
                    <a:pt x="584" y="248"/>
                  </a:cubicBezTo>
                  <a:cubicBezTo>
                    <a:pt x="573" y="264"/>
                    <a:pt x="552" y="227"/>
                    <a:pt x="536" y="216"/>
                  </a:cubicBezTo>
                  <a:cubicBezTo>
                    <a:pt x="511" y="200"/>
                    <a:pt x="477" y="186"/>
                    <a:pt x="448" y="176"/>
                  </a:cubicBezTo>
                  <a:cubicBezTo>
                    <a:pt x="390" y="195"/>
                    <a:pt x="342" y="222"/>
                    <a:pt x="280" y="232"/>
                  </a:cubicBezTo>
                  <a:cubicBezTo>
                    <a:pt x="156" y="226"/>
                    <a:pt x="122" y="225"/>
                    <a:pt x="24" y="192"/>
                  </a:cubicBezTo>
                  <a:cubicBezTo>
                    <a:pt x="8" y="144"/>
                    <a:pt x="0" y="120"/>
                    <a:pt x="40" y="80"/>
                  </a:cubicBezTo>
                  <a:close/>
                </a:path>
              </a:pathLst>
            </a:custGeom>
            <a:gradFill rotWithShape="0">
              <a:gsLst>
                <a:gs pos="0">
                  <a:srgbClr val="CCECFF"/>
                </a:gs>
                <a:gs pos="100000">
                  <a:schemeClr val="folHlink"/>
                </a:gs>
              </a:gsLst>
              <a:lin ang="0" scaled="1"/>
            </a:gradFill>
            <a:ln w="28575">
              <a:solidFill>
                <a:schemeClr val="tx1"/>
              </a:solidFill>
              <a:miter lim="800000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65928" name="Freeform 33"/>
            <p:cNvSpPr/>
            <p:nvPr/>
          </p:nvSpPr>
          <p:spPr bwMode="auto">
            <a:xfrm>
              <a:off x="219" y="928"/>
              <a:ext cx="61" cy="52"/>
            </a:xfrm>
            <a:custGeom>
              <a:avLst/>
              <a:gdLst>
                <a:gd name="T0" fmla="*/ 29 w 61"/>
                <a:gd name="T1" fmla="*/ 0 h 52"/>
                <a:gd name="T2" fmla="*/ 61 w 61"/>
                <a:gd name="T3" fmla="*/ 40 h 52"/>
                <a:gd name="T4" fmla="*/ 53 w 61"/>
                <a:gd name="T5" fmla="*/ 8 h 52"/>
                <a:gd name="T6" fmla="*/ 29 w 61"/>
                <a:gd name="T7" fmla="*/ 0 h 5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1"/>
                <a:gd name="T13" fmla="*/ 0 h 52"/>
                <a:gd name="T14" fmla="*/ 61 w 61"/>
                <a:gd name="T15" fmla="*/ 52 h 5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1" h="52">
                  <a:moveTo>
                    <a:pt x="29" y="0"/>
                  </a:moveTo>
                  <a:cubicBezTo>
                    <a:pt x="0" y="44"/>
                    <a:pt x="15" y="52"/>
                    <a:pt x="61" y="40"/>
                  </a:cubicBezTo>
                  <a:cubicBezTo>
                    <a:pt x="58" y="29"/>
                    <a:pt x="60" y="17"/>
                    <a:pt x="53" y="8"/>
                  </a:cubicBezTo>
                  <a:cubicBezTo>
                    <a:pt x="48" y="1"/>
                    <a:pt x="29" y="0"/>
                    <a:pt x="29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  <a:miter lim="800000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65929" name="Freeform 34"/>
            <p:cNvSpPr/>
            <p:nvPr/>
          </p:nvSpPr>
          <p:spPr bwMode="auto">
            <a:xfrm>
              <a:off x="296" y="896"/>
              <a:ext cx="41" cy="154"/>
            </a:xfrm>
            <a:custGeom>
              <a:avLst/>
              <a:gdLst>
                <a:gd name="T0" fmla="*/ 24 w 41"/>
                <a:gd name="T1" fmla="*/ 0 h 154"/>
                <a:gd name="T2" fmla="*/ 24 w 41"/>
                <a:gd name="T3" fmla="*/ 128 h 154"/>
                <a:gd name="T4" fmla="*/ 0 w 41"/>
                <a:gd name="T5" fmla="*/ 152 h 154"/>
                <a:gd name="T6" fmla="*/ 0 60000 65536"/>
                <a:gd name="T7" fmla="*/ 0 60000 65536"/>
                <a:gd name="T8" fmla="*/ 0 60000 65536"/>
                <a:gd name="T9" fmla="*/ 0 w 41"/>
                <a:gd name="T10" fmla="*/ 0 h 154"/>
                <a:gd name="T11" fmla="*/ 41 w 41"/>
                <a:gd name="T12" fmla="*/ 154 h 15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1" h="154">
                  <a:moveTo>
                    <a:pt x="24" y="0"/>
                  </a:moveTo>
                  <a:cubicBezTo>
                    <a:pt x="41" y="51"/>
                    <a:pt x="41" y="39"/>
                    <a:pt x="24" y="128"/>
                  </a:cubicBezTo>
                  <a:cubicBezTo>
                    <a:pt x="19" y="154"/>
                    <a:pt x="14" y="152"/>
                    <a:pt x="0" y="152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65930" name="Freeform 35"/>
            <p:cNvSpPr/>
            <p:nvPr/>
          </p:nvSpPr>
          <p:spPr bwMode="auto">
            <a:xfrm>
              <a:off x="360" y="840"/>
              <a:ext cx="208" cy="56"/>
            </a:xfrm>
            <a:custGeom>
              <a:avLst/>
              <a:gdLst>
                <a:gd name="T0" fmla="*/ 0 w 208"/>
                <a:gd name="T1" fmla="*/ 24 h 56"/>
                <a:gd name="T2" fmla="*/ 128 w 208"/>
                <a:gd name="T3" fmla="*/ 24 h 56"/>
                <a:gd name="T4" fmla="*/ 208 w 208"/>
                <a:gd name="T5" fmla="*/ 40 h 56"/>
                <a:gd name="T6" fmla="*/ 160 w 208"/>
                <a:gd name="T7" fmla="*/ 56 h 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8"/>
                <a:gd name="T13" fmla="*/ 0 h 56"/>
                <a:gd name="T14" fmla="*/ 208 w 208"/>
                <a:gd name="T15" fmla="*/ 56 h 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8" h="56">
                  <a:moveTo>
                    <a:pt x="0" y="24"/>
                  </a:moveTo>
                  <a:cubicBezTo>
                    <a:pt x="36" y="0"/>
                    <a:pt x="84" y="17"/>
                    <a:pt x="128" y="24"/>
                  </a:cubicBezTo>
                  <a:cubicBezTo>
                    <a:pt x="155" y="28"/>
                    <a:pt x="208" y="40"/>
                    <a:pt x="208" y="40"/>
                  </a:cubicBezTo>
                  <a:cubicBezTo>
                    <a:pt x="170" y="49"/>
                    <a:pt x="186" y="43"/>
                    <a:pt x="160" y="56"/>
                  </a:cubicBezTo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  <a:miter lim="800000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65931" name="Freeform 36"/>
            <p:cNvSpPr/>
            <p:nvPr/>
          </p:nvSpPr>
          <p:spPr bwMode="auto">
            <a:xfrm>
              <a:off x="335" y="1048"/>
              <a:ext cx="126" cy="69"/>
            </a:xfrm>
            <a:custGeom>
              <a:avLst/>
              <a:gdLst>
                <a:gd name="T0" fmla="*/ 33 w 126"/>
                <a:gd name="T1" fmla="*/ 8 h 69"/>
                <a:gd name="T2" fmla="*/ 25 w 126"/>
                <a:gd name="T3" fmla="*/ 64 h 69"/>
                <a:gd name="T4" fmla="*/ 49 w 126"/>
                <a:gd name="T5" fmla="*/ 56 h 69"/>
                <a:gd name="T6" fmla="*/ 105 w 126"/>
                <a:gd name="T7" fmla="*/ 56 h 69"/>
                <a:gd name="T8" fmla="*/ 89 w 126"/>
                <a:gd name="T9" fmla="*/ 0 h 69"/>
                <a:gd name="T10" fmla="*/ 33 w 126"/>
                <a:gd name="T11" fmla="*/ 8 h 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6"/>
                <a:gd name="T19" fmla="*/ 0 h 69"/>
                <a:gd name="T20" fmla="*/ 126 w 126"/>
                <a:gd name="T21" fmla="*/ 69 h 6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6" h="69">
                  <a:moveTo>
                    <a:pt x="33" y="8"/>
                  </a:moveTo>
                  <a:cubicBezTo>
                    <a:pt x="24" y="22"/>
                    <a:pt x="0" y="45"/>
                    <a:pt x="25" y="64"/>
                  </a:cubicBezTo>
                  <a:cubicBezTo>
                    <a:pt x="32" y="69"/>
                    <a:pt x="41" y="59"/>
                    <a:pt x="49" y="56"/>
                  </a:cubicBezTo>
                  <a:cubicBezTo>
                    <a:pt x="64" y="11"/>
                    <a:pt x="67" y="43"/>
                    <a:pt x="105" y="56"/>
                  </a:cubicBezTo>
                  <a:cubicBezTo>
                    <a:pt x="126" y="25"/>
                    <a:pt x="126" y="12"/>
                    <a:pt x="89" y="0"/>
                  </a:cubicBezTo>
                  <a:cubicBezTo>
                    <a:pt x="55" y="11"/>
                    <a:pt x="73" y="8"/>
                    <a:pt x="33" y="8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  <a:miter lim="800000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65932" name="Freeform 37"/>
            <p:cNvSpPr/>
            <p:nvPr/>
          </p:nvSpPr>
          <p:spPr bwMode="auto">
            <a:xfrm>
              <a:off x="688" y="920"/>
              <a:ext cx="101" cy="113"/>
            </a:xfrm>
            <a:custGeom>
              <a:avLst/>
              <a:gdLst>
                <a:gd name="T0" fmla="*/ 72 w 101"/>
                <a:gd name="T1" fmla="*/ 0 h 113"/>
                <a:gd name="T2" fmla="*/ 0 w 101"/>
                <a:gd name="T3" fmla="*/ 40 h 113"/>
                <a:gd name="T4" fmla="*/ 24 w 101"/>
                <a:gd name="T5" fmla="*/ 72 h 113"/>
                <a:gd name="T6" fmla="*/ 32 w 101"/>
                <a:gd name="T7" fmla="*/ 96 h 113"/>
                <a:gd name="T8" fmla="*/ 72 w 101"/>
                <a:gd name="T9" fmla="*/ 112 h 1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1"/>
                <a:gd name="T16" fmla="*/ 0 h 113"/>
                <a:gd name="T17" fmla="*/ 101 w 101"/>
                <a:gd name="T18" fmla="*/ 113 h 1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1" h="113">
                  <a:moveTo>
                    <a:pt x="72" y="0"/>
                  </a:moveTo>
                  <a:cubicBezTo>
                    <a:pt x="48" y="16"/>
                    <a:pt x="24" y="24"/>
                    <a:pt x="0" y="40"/>
                  </a:cubicBezTo>
                  <a:cubicBezTo>
                    <a:pt x="57" y="59"/>
                    <a:pt x="62" y="47"/>
                    <a:pt x="24" y="72"/>
                  </a:cubicBezTo>
                  <a:cubicBezTo>
                    <a:pt x="27" y="80"/>
                    <a:pt x="25" y="91"/>
                    <a:pt x="32" y="96"/>
                  </a:cubicBezTo>
                  <a:cubicBezTo>
                    <a:pt x="56" y="113"/>
                    <a:pt x="101" y="112"/>
                    <a:pt x="72" y="112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</p:grpSp>
      <p:grpSp>
        <p:nvGrpSpPr>
          <p:cNvPr id="165933" name="Group 45"/>
          <p:cNvGrpSpPr/>
          <p:nvPr/>
        </p:nvGrpSpPr>
        <p:grpSpPr bwMode="auto">
          <a:xfrm>
            <a:off x="5724525" y="3429000"/>
            <a:ext cx="835025" cy="1200150"/>
            <a:chOff x="0" y="0"/>
            <a:chExt cx="526" cy="756"/>
          </a:xfrm>
        </p:grpSpPr>
        <p:sp>
          <p:nvSpPr>
            <p:cNvPr id="165934" name="Freeform 72"/>
            <p:cNvSpPr/>
            <p:nvPr/>
          </p:nvSpPr>
          <p:spPr bwMode="auto">
            <a:xfrm>
              <a:off x="0" y="0"/>
              <a:ext cx="376" cy="756"/>
            </a:xfrm>
            <a:custGeom>
              <a:avLst/>
              <a:gdLst>
                <a:gd name="T0" fmla="*/ 187 w 376"/>
                <a:gd name="T1" fmla="*/ 342 h 756"/>
                <a:gd name="T2" fmla="*/ 214 w 376"/>
                <a:gd name="T3" fmla="*/ 288 h 756"/>
                <a:gd name="T4" fmla="*/ 274 w 376"/>
                <a:gd name="T5" fmla="*/ 180 h 756"/>
                <a:gd name="T6" fmla="*/ 301 w 376"/>
                <a:gd name="T7" fmla="*/ 126 h 756"/>
                <a:gd name="T8" fmla="*/ 313 w 376"/>
                <a:gd name="T9" fmla="*/ 99 h 756"/>
                <a:gd name="T10" fmla="*/ 376 w 376"/>
                <a:gd name="T11" fmla="*/ 0 h 756"/>
                <a:gd name="T12" fmla="*/ 325 w 376"/>
                <a:gd name="T13" fmla="*/ 183 h 756"/>
                <a:gd name="T14" fmla="*/ 304 w 376"/>
                <a:gd name="T15" fmla="*/ 252 h 756"/>
                <a:gd name="T16" fmla="*/ 280 w 376"/>
                <a:gd name="T17" fmla="*/ 297 h 756"/>
                <a:gd name="T18" fmla="*/ 238 w 376"/>
                <a:gd name="T19" fmla="*/ 369 h 756"/>
                <a:gd name="T20" fmla="*/ 277 w 376"/>
                <a:gd name="T21" fmla="*/ 534 h 756"/>
                <a:gd name="T22" fmla="*/ 232 w 376"/>
                <a:gd name="T23" fmla="*/ 690 h 756"/>
                <a:gd name="T24" fmla="*/ 211 w 376"/>
                <a:gd name="T25" fmla="*/ 711 h 756"/>
                <a:gd name="T26" fmla="*/ 85 w 376"/>
                <a:gd name="T27" fmla="*/ 756 h 756"/>
                <a:gd name="T28" fmla="*/ 49 w 376"/>
                <a:gd name="T29" fmla="*/ 747 h 756"/>
                <a:gd name="T30" fmla="*/ 40 w 376"/>
                <a:gd name="T31" fmla="*/ 744 h 756"/>
                <a:gd name="T32" fmla="*/ 13 w 376"/>
                <a:gd name="T33" fmla="*/ 687 h 756"/>
                <a:gd name="T34" fmla="*/ 4 w 376"/>
                <a:gd name="T35" fmla="*/ 660 h 756"/>
                <a:gd name="T36" fmla="*/ 1 w 376"/>
                <a:gd name="T37" fmla="*/ 651 h 756"/>
                <a:gd name="T38" fmla="*/ 49 w 376"/>
                <a:gd name="T39" fmla="*/ 468 h 756"/>
                <a:gd name="T40" fmla="*/ 124 w 376"/>
                <a:gd name="T41" fmla="*/ 423 h 756"/>
                <a:gd name="T42" fmla="*/ 151 w 376"/>
                <a:gd name="T43" fmla="*/ 405 h 756"/>
                <a:gd name="T44" fmla="*/ 160 w 376"/>
                <a:gd name="T45" fmla="*/ 399 h 756"/>
                <a:gd name="T46" fmla="*/ 178 w 376"/>
                <a:gd name="T47" fmla="*/ 411 h 756"/>
                <a:gd name="T48" fmla="*/ 184 w 376"/>
                <a:gd name="T49" fmla="*/ 429 h 756"/>
                <a:gd name="T50" fmla="*/ 157 w 376"/>
                <a:gd name="T51" fmla="*/ 462 h 756"/>
                <a:gd name="T52" fmla="*/ 127 w 376"/>
                <a:gd name="T53" fmla="*/ 492 h 756"/>
                <a:gd name="T54" fmla="*/ 118 w 376"/>
                <a:gd name="T55" fmla="*/ 498 h 756"/>
                <a:gd name="T56" fmla="*/ 88 w 376"/>
                <a:gd name="T57" fmla="*/ 531 h 756"/>
                <a:gd name="T58" fmla="*/ 61 w 376"/>
                <a:gd name="T59" fmla="*/ 591 h 756"/>
                <a:gd name="T60" fmla="*/ 103 w 376"/>
                <a:gd name="T61" fmla="*/ 675 h 756"/>
                <a:gd name="T62" fmla="*/ 121 w 376"/>
                <a:gd name="T63" fmla="*/ 672 h 756"/>
                <a:gd name="T64" fmla="*/ 139 w 376"/>
                <a:gd name="T65" fmla="*/ 666 h 756"/>
                <a:gd name="T66" fmla="*/ 172 w 376"/>
                <a:gd name="T67" fmla="*/ 636 h 756"/>
                <a:gd name="T68" fmla="*/ 223 w 376"/>
                <a:gd name="T69" fmla="*/ 504 h 756"/>
                <a:gd name="T70" fmla="*/ 193 w 376"/>
                <a:gd name="T71" fmla="*/ 408 h 756"/>
                <a:gd name="T72" fmla="*/ 184 w 376"/>
                <a:gd name="T73" fmla="*/ 381 h 756"/>
                <a:gd name="T74" fmla="*/ 178 w 376"/>
                <a:gd name="T75" fmla="*/ 363 h 756"/>
                <a:gd name="T76" fmla="*/ 187 w 376"/>
                <a:gd name="T77" fmla="*/ 342 h 75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376"/>
                <a:gd name="T118" fmla="*/ 0 h 756"/>
                <a:gd name="T119" fmla="*/ 376 w 376"/>
                <a:gd name="T120" fmla="*/ 756 h 75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376" h="756">
                  <a:moveTo>
                    <a:pt x="187" y="342"/>
                  </a:moveTo>
                  <a:cubicBezTo>
                    <a:pt x="198" y="325"/>
                    <a:pt x="204" y="306"/>
                    <a:pt x="214" y="288"/>
                  </a:cubicBezTo>
                  <a:cubicBezTo>
                    <a:pt x="234" y="252"/>
                    <a:pt x="251" y="214"/>
                    <a:pt x="274" y="180"/>
                  </a:cubicBezTo>
                  <a:cubicBezTo>
                    <a:pt x="285" y="163"/>
                    <a:pt x="289" y="143"/>
                    <a:pt x="301" y="126"/>
                  </a:cubicBezTo>
                  <a:cubicBezTo>
                    <a:pt x="306" y="118"/>
                    <a:pt x="309" y="107"/>
                    <a:pt x="313" y="99"/>
                  </a:cubicBezTo>
                  <a:cubicBezTo>
                    <a:pt x="330" y="65"/>
                    <a:pt x="349" y="27"/>
                    <a:pt x="376" y="0"/>
                  </a:cubicBezTo>
                  <a:cubicBezTo>
                    <a:pt x="356" y="60"/>
                    <a:pt x="345" y="123"/>
                    <a:pt x="325" y="183"/>
                  </a:cubicBezTo>
                  <a:cubicBezTo>
                    <a:pt x="318" y="204"/>
                    <a:pt x="316" y="233"/>
                    <a:pt x="304" y="252"/>
                  </a:cubicBezTo>
                  <a:cubicBezTo>
                    <a:pt x="295" y="266"/>
                    <a:pt x="287" y="282"/>
                    <a:pt x="280" y="297"/>
                  </a:cubicBezTo>
                  <a:cubicBezTo>
                    <a:pt x="268" y="324"/>
                    <a:pt x="259" y="348"/>
                    <a:pt x="238" y="369"/>
                  </a:cubicBezTo>
                  <a:cubicBezTo>
                    <a:pt x="249" y="425"/>
                    <a:pt x="269" y="478"/>
                    <a:pt x="277" y="534"/>
                  </a:cubicBezTo>
                  <a:cubicBezTo>
                    <a:pt x="275" y="575"/>
                    <a:pt x="274" y="662"/>
                    <a:pt x="232" y="690"/>
                  </a:cubicBezTo>
                  <a:cubicBezTo>
                    <a:pt x="229" y="699"/>
                    <a:pt x="211" y="711"/>
                    <a:pt x="211" y="711"/>
                  </a:cubicBezTo>
                  <a:cubicBezTo>
                    <a:pt x="188" y="745"/>
                    <a:pt x="123" y="753"/>
                    <a:pt x="85" y="756"/>
                  </a:cubicBezTo>
                  <a:cubicBezTo>
                    <a:pt x="61" y="752"/>
                    <a:pt x="73" y="755"/>
                    <a:pt x="49" y="747"/>
                  </a:cubicBezTo>
                  <a:cubicBezTo>
                    <a:pt x="46" y="746"/>
                    <a:pt x="40" y="744"/>
                    <a:pt x="40" y="744"/>
                  </a:cubicBezTo>
                  <a:cubicBezTo>
                    <a:pt x="26" y="726"/>
                    <a:pt x="20" y="708"/>
                    <a:pt x="13" y="687"/>
                  </a:cubicBezTo>
                  <a:cubicBezTo>
                    <a:pt x="10" y="678"/>
                    <a:pt x="7" y="669"/>
                    <a:pt x="4" y="660"/>
                  </a:cubicBezTo>
                  <a:cubicBezTo>
                    <a:pt x="3" y="657"/>
                    <a:pt x="1" y="651"/>
                    <a:pt x="1" y="651"/>
                  </a:cubicBezTo>
                  <a:cubicBezTo>
                    <a:pt x="3" y="594"/>
                    <a:pt x="0" y="511"/>
                    <a:pt x="49" y="468"/>
                  </a:cubicBezTo>
                  <a:cubicBezTo>
                    <a:pt x="71" y="449"/>
                    <a:pt x="100" y="439"/>
                    <a:pt x="124" y="423"/>
                  </a:cubicBezTo>
                  <a:cubicBezTo>
                    <a:pt x="133" y="417"/>
                    <a:pt x="142" y="411"/>
                    <a:pt x="151" y="405"/>
                  </a:cubicBezTo>
                  <a:cubicBezTo>
                    <a:pt x="154" y="403"/>
                    <a:pt x="160" y="399"/>
                    <a:pt x="160" y="399"/>
                  </a:cubicBezTo>
                  <a:cubicBezTo>
                    <a:pt x="166" y="403"/>
                    <a:pt x="172" y="407"/>
                    <a:pt x="178" y="411"/>
                  </a:cubicBezTo>
                  <a:cubicBezTo>
                    <a:pt x="183" y="415"/>
                    <a:pt x="184" y="429"/>
                    <a:pt x="184" y="429"/>
                  </a:cubicBezTo>
                  <a:cubicBezTo>
                    <a:pt x="180" y="443"/>
                    <a:pt x="169" y="454"/>
                    <a:pt x="157" y="462"/>
                  </a:cubicBezTo>
                  <a:cubicBezTo>
                    <a:pt x="141" y="486"/>
                    <a:pt x="151" y="476"/>
                    <a:pt x="127" y="492"/>
                  </a:cubicBezTo>
                  <a:cubicBezTo>
                    <a:pt x="124" y="494"/>
                    <a:pt x="118" y="498"/>
                    <a:pt x="118" y="498"/>
                  </a:cubicBezTo>
                  <a:cubicBezTo>
                    <a:pt x="110" y="510"/>
                    <a:pt x="100" y="523"/>
                    <a:pt x="88" y="531"/>
                  </a:cubicBezTo>
                  <a:cubicBezTo>
                    <a:pt x="81" y="552"/>
                    <a:pt x="67" y="568"/>
                    <a:pt x="61" y="591"/>
                  </a:cubicBezTo>
                  <a:cubicBezTo>
                    <a:pt x="64" y="636"/>
                    <a:pt x="56" y="666"/>
                    <a:pt x="103" y="675"/>
                  </a:cubicBezTo>
                  <a:cubicBezTo>
                    <a:pt x="109" y="674"/>
                    <a:pt x="115" y="673"/>
                    <a:pt x="121" y="672"/>
                  </a:cubicBezTo>
                  <a:cubicBezTo>
                    <a:pt x="127" y="670"/>
                    <a:pt x="139" y="666"/>
                    <a:pt x="139" y="666"/>
                  </a:cubicBezTo>
                  <a:cubicBezTo>
                    <a:pt x="149" y="656"/>
                    <a:pt x="160" y="644"/>
                    <a:pt x="172" y="636"/>
                  </a:cubicBezTo>
                  <a:cubicBezTo>
                    <a:pt x="200" y="594"/>
                    <a:pt x="211" y="553"/>
                    <a:pt x="223" y="504"/>
                  </a:cubicBezTo>
                  <a:cubicBezTo>
                    <a:pt x="218" y="469"/>
                    <a:pt x="204" y="441"/>
                    <a:pt x="193" y="408"/>
                  </a:cubicBezTo>
                  <a:cubicBezTo>
                    <a:pt x="190" y="399"/>
                    <a:pt x="187" y="390"/>
                    <a:pt x="184" y="381"/>
                  </a:cubicBezTo>
                  <a:cubicBezTo>
                    <a:pt x="182" y="375"/>
                    <a:pt x="178" y="363"/>
                    <a:pt x="178" y="363"/>
                  </a:cubicBezTo>
                  <a:cubicBezTo>
                    <a:pt x="179" y="358"/>
                    <a:pt x="180" y="342"/>
                    <a:pt x="187" y="342"/>
                  </a:cubicBezTo>
                  <a:close/>
                </a:path>
              </a:pathLst>
            </a:custGeom>
            <a:solidFill>
              <a:schemeClr val="bg2"/>
            </a:solidFill>
            <a:ln w="28575">
              <a:solidFill>
                <a:schemeClr val="tx1"/>
              </a:solidFill>
              <a:miter lim="800000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65935" name="Freeform 73"/>
            <p:cNvSpPr/>
            <p:nvPr/>
          </p:nvSpPr>
          <p:spPr bwMode="auto">
            <a:xfrm>
              <a:off x="139" y="197"/>
              <a:ext cx="387" cy="511"/>
            </a:xfrm>
            <a:custGeom>
              <a:avLst/>
              <a:gdLst>
                <a:gd name="T0" fmla="*/ 0 w 387"/>
                <a:gd name="T1" fmla="*/ 91 h 511"/>
                <a:gd name="T2" fmla="*/ 57 w 387"/>
                <a:gd name="T3" fmla="*/ 181 h 511"/>
                <a:gd name="T4" fmla="*/ 93 w 387"/>
                <a:gd name="T5" fmla="*/ 205 h 511"/>
                <a:gd name="T6" fmla="*/ 111 w 387"/>
                <a:gd name="T7" fmla="*/ 217 h 511"/>
                <a:gd name="T8" fmla="*/ 153 w 387"/>
                <a:gd name="T9" fmla="*/ 268 h 511"/>
                <a:gd name="T10" fmla="*/ 162 w 387"/>
                <a:gd name="T11" fmla="*/ 286 h 511"/>
                <a:gd name="T12" fmla="*/ 168 w 387"/>
                <a:gd name="T13" fmla="*/ 304 h 511"/>
                <a:gd name="T14" fmla="*/ 216 w 387"/>
                <a:gd name="T15" fmla="*/ 463 h 511"/>
                <a:gd name="T16" fmla="*/ 267 w 387"/>
                <a:gd name="T17" fmla="*/ 508 h 511"/>
                <a:gd name="T18" fmla="*/ 324 w 387"/>
                <a:gd name="T19" fmla="*/ 502 h 511"/>
                <a:gd name="T20" fmla="*/ 351 w 387"/>
                <a:gd name="T21" fmla="*/ 484 h 511"/>
                <a:gd name="T22" fmla="*/ 372 w 387"/>
                <a:gd name="T23" fmla="*/ 448 h 511"/>
                <a:gd name="T24" fmla="*/ 387 w 387"/>
                <a:gd name="T25" fmla="*/ 370 h 511"/>
                <a:gd name="T26" fmla="*/ 363 w 387"/>
                <a:gd name="T27" fmla="*/ 247 h 511"/>
                <a:gd name="T28" fmla="*/ 318 w 387"/>
                <a:gd name="T29" fmla="*/ 193 h 511"/>
                <a:gd name="T30" fmla="*/ 276 w 387"/>
                <a:gd name="T31" fmla="*/ 157 h 511"/>
                <a:gd name="T32" fmla="*/ 237 w 387"/>
                <a:gd name="T33" fmla="*/ 145 h 511"/>
                <a:gd name="T34" fmla="*/ 201 w 387"/>
                <a:gd name="T35" fmla="*/ 163 h 511"/>
                <a:gd name="T36" fmla="*/ 189 w 387"/>
                <a:gd name="T37" fmla="*/ 184 h 511"/>
                <a:gd name="T38" fmla="*/ 195 w 387"/>
                <a:gd name="T39" fmla="*/ 220 h 511"/>
                <a:gd name="T40" fmla="*/ 255 w 387"/>
                <a:gd name="T41" fmla="*/ 247 h 511"/>
                <a:gd name="T42" fmla="*/ 273 w 387"/>
                <a:gd name="T43" fmla="*/ 262 h 511"/>
                <a:gd name="T44" fmla="*/ 291 w 387"/>
                <a:gd name="T45" fmla="*/ 274 h 511"/>
                <a:gd name="T46" fmla="*/ 318 w 387"/>
                <a:gd name="T47" fmla="*/ 307 h 511"/>
                <a:gd name="T48" fmla="*/ 324 w 387"/>
                <a:gd name="T49" fmla="*/ 325 h 511"/>
                <a:gd name="T50" fmla="*/ 315 w 387"/>
                <a:gd name="T51" fmla="*/ 379 h 511"/>
                <a:gd name="T52" fmla="*/ 300 w 387"/>
                <a:gd name="T53" fmla="*/ 397 h 511"/>
                <a:gd name="T54" fmla="*/ 282 w 387"/>
                <a:gd name="T55" fmla="*/ 403 h 511"/>
                <a:gd name="T56" fmla="*/ 240 w 387"/>
                <a:gd name="T57" fmla="*/ 382 h 511"/>
                <a:gd name="T58" fmla="*/ 225 w 387"/>
                <a:gd name="T59" fmla="*/ 355 h 511"/>
                <a:gd name="T60" fmla="*/ 219 w 387"/>
                <a:gd name="T61" fmla="*/ 337 h 511"/>
                <a:gd name="T62" fmla="*/ 171 w 387"/>
                <a:gd name="T63" fmla="*/ 199 h 511"/>
                <a:gd name="T64" fmla="*/ 114 w 387"/>
                <a:gd name="T65" fmla="*/ 154 h 511"/>
                <a:gd name="T66" fmla="*/ 87 w 387"/>
                <a:gd name="T67" fmla="*/ 136 h 511"/>
                <a:gd name="T68" fmla="*/ 18 w 387"/>
                <a:gd name="T69" fmla="*/ 22 h 511"/>
                <a:gd name="T70" fmla="*/ 3 w 387"/>
                <a:gd name="T71" fmla="*/ 43 h 511"/>
                <a:gd name="T72" fmla="*/ 0 w 387"/>
                <a:gd name="T73" fmla="*/ 91 h 51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87"/>
                <a:gd name="T112" fmla="*/ 0 h 511"/>
                <a:gd name="T113" fmla="*/ 387 w 387"/>
                <a:gd name="T114" fmla="*/ 511 h 511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87" h="511">
                  <a:moveTo>
                    <a:pt x="0" y="91"/>
                  </a:moveTo>
                  <a:cubicBezTo>
                    <a:pt x="18" y="118"/>
                    <a:pt x="28" y="162"/>
                    <a:pt x="57" y="181"/>
                  </a:cubicBezTo>
                  <a:cubicBezTo>
                    <a:pt x="69" y="189"/>
                    <a:pt x="81" y="197"/>
                    <a:pt x="93" y="205"/>
                  </a:cubicBezTo>
                  <a:cubicBezTo>
                    <a:pt x="99" y="209"/>
                    <a:pt x="111" y="217"/>
                    <a:pt x="111" y="217"/>
                  </a:cubicBezTo>
                  <a:cubicBezTo>
                    <a:pt x="123" y="234"/>
                    <a:pt x="140" y="248"/>
                    <a:pt x="153" y="268"/>
                  </a:cubicBezTo>
                  <a:cubicBezTo>
                    <a:pt x="157" y="274"/>
                    <a:pt x="159" y="280"/>
                    <a:pt x="162" y="286"/>
                  </a:cubicBezTo>
                  <a:cubicBezTo>
                    <a:pt x="165" y="292"/>
                    <a:pt x="168" y="304"/>
                    <a:pt x="168" y="304"/>
                  </a:cubicBezTo>
                  <a:cubicBezTo>
                    <a:pt x="176" y="359"/>
                    <a:pt x="191" y="414"/>
                    <a:pt x="216" y="463"/>
                  </a:cubicBezTo>
                  <a:cubicBezTo>
                    <a:pt x="228" y="487"/>
                    <a:pt x="240" y="503"/>
                    <a:pt x="267" y="508"/>
                  </a:cubicBezTo>
                  <a:cubicBezTo>
                    <a:pt x="286" y="507"/>
                    <a:pt x="307" y="511"/>
                    <a:pt x="324" y="502"/>
                  </a:cubicBezTo>
                  <a:cubicBezTo>
                    <a:pt x="333" y="497"/>
                    <a:pt x="351" y="484"/>
                    <a:pt x="351" y="484"/>
                  </a:cubicBezTo>
                  <a:cubicBezTo>
                    <a:pt x="356" y="470"/>
                    <a:pt x="368" y="461"/>
                    <a:pt x="372" y="448"/>
                  </a:cubicBezTo>
                  <a:cubicBezTo>
                    <a:pt x="381" y="421"/>
                    <a:pt x="384" y="400"/>
                    <a:pt x="387" y="370"/>
                  </a:cubicBezTo>
                  <a:cubicBezTo>
                    <a:pt x="385" y="335"/>
                    <a:pt x="384" y="279"/>
                    <a:pt x="363" y="247"/>
                  </a:cubicBezTo>
                  <a:cubicBezTo>
                    <a:pt x="350" y="227"/>
                    <a:pt x="331" y="212"/>
                    <a:pt x="318" y="193"/>
                  </a:cubicBezTo>
                  <a:cubicBezTo>
                    <a:pt x="310" y="181"/>
                    <a:pt x="290" y="162"/>
                    <a:pt x="276" y="157"/>
                  </a:cubicBezTo>
                  <a:cubicBezTo>
                    <a:pt x="263" y="153"/>
                    <a:pt x="250" y="149"/>
                    <a:pt x="237" y="145"/>
                  </a:cubicBezTo>
                  <a:cubicBezTo>
                    <a:pt x="224" y="149"/>
                    <a:pt x="214" y="159"/>
                    <a:pt x="201" y="163"/>
                  </a:cubicBezTo>
                  <a:cubicBezTo>
                    <a:pt x="193" y="171"/>
                    <a:pt x="189" y="172"/>
                    <a:pt x="189" y="184"/>
                  </a:cubicBezTo>
                  <a:cubicBezTo>
                    <a:pt x="189" y="196"/>
                    <a:pt x="188" y="210"/>
                    <a:pt x="195" y="220"/>
                  </a:cubicBezTo>
                  <a:cubicBezTo>
                    <a:pt x="207" y="237"/>
                    <a:pt x="239" y="236"/>
                    <a:pt x="255" y="247"/>
                  </a:cubicBezTo>
                  <a:cubicBezTo>
                    <a:pt x="287" y="268"/>
                    <a:pt x="238" y="235"/>
                    <a:pt x="273" y="262"/>
                  </a:cubicBezTo>
                  <a:cubicBezTo>
                    <a:pt x="279" y="266"/>
                    <a:pt x="291" y="274"/>
                    <a:pt x="291" y="274"/>
                  </a:cubicBezTo>
                  <a:cubicBezTo>
                    <a:pt x="299" y="287"/>
                    <a:pt x="313" y="291"/>
                    <a:pt x="318" y="307"/>
                  </a:cubicBezTo>
                  <a:cubicBezTo>
                    <a:pt x="320" y="313"/>
                    <a:pt x="324" y="325"/>
                    <a:pt x="324" y="325"/>
                  </a:cubicBezTo>
                  <a:cubicBezTo>
                    <a:pt x="320" y="367"/>
                    <a:pt x="325" y="350"/>
                    <a:pt x="315" y="379"/>
                  </a:cubicBezTo>
                  <a:cubicBezTo>
                    <a:pt x="313" y="386"/>
                    <a:pt x="307" y="393"/>
                    <a:pt x="300" y="397"/>
                  </a:cubicBezTo>
                  <a:cubicBezTo>
                    <a:pt x="295" y="400"/>
                    <a:pt x="282" y="403"/>
                    <a:pt x="282" y="403"/>
                  </a:cubicBezTo>
                  <a:cubicBezTo>
                    <a:pt x="256" y="396"/>
                    <a:pt x="260" y="395"/>
                    <a:pt x="240" y="382"/>
                  </a:cubicBezTo>
                  <a:cubicBezTo>
                    <a:pt x="235" y="374"/>
                    <a:pt x="229" y="364"/>
                    <a:pt x="225" y="355"/>
                  </a:cubicBezTo>
                  <a:cubicBezTo>
                    <a:pt x="222" y="349"/>
                    <a:pt x="219" y="337"/>
                    <a:pt x="219" y="337"/>
                  </a:cubicBezTo>
                  <a:cubicBezTo>
                    <a:pt x="216" y="291"/>
                    <a:pt x="210" y="232"/>
                    <a:pt x="171" y="199"/>
                  </a:cubicBezTo>
                  <a:cubicBezTo>
                    <a:pt x="153" y="184"/>
                    <a:pt x="133" y="169"/>
                    <a:pt x="114" y="154"/>
                  </a:cubicBezTo>
                  <a:cubicBezTo>
                    <a:pt x="105" y="147"/>
                    <a:pt x="87" y="136"/>
                    <a:pt x="87" y="136"/>
                  </a:cubicBezTo>
                  <a:cubicBezTo>
                    <a:pt x="67" y="106"/>
                    <a:pt x="45" y="40"/>
                    <a:pt x="18" y="22"/>
                  </a:cubicBezTo>
                  <a:cubicBezTo>
                    <a:pt x="11" y="0"/>
                    <a:pt x="5" y="36"/>
                    <a:pt x="3" y="43"/>
                  </a:cubicBezTo>
                  <a:cubicBezTo>
                    <a:pt x="0" y="85"/>
                    <a:pt x="0" y="69"/>
                    <a:pt x="0" y="91"/>
                  </a:cubicBezTo>
                  <a:close/>
                </a:path>
              </a:pathLst>
            </a:custGeom>
            <a:solidFill>
              <a:schemeClr val="bg2"/>
            </a:solidFill>
            <a:ln w="28575">
              <a:solidFill>
                <a:schemeClr val="tx1"/>
              </a:solidFill>
              <a:miter lim="800000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65936" name="Freeform 74"/>
            <p:cNvSpPr/>
            <p:nvPr/>
          </p:nvSpPr>
          <p:spPr bwMode="auto">
            <a:xfrm>
              <a:off x="196" y="336"/>
              <a:ext cx="39" cy="33"/>
            </a:xfrm>
            <a:custGeom>
              <a:avLst/>
              <a:gdLst>
                <a:gd name="T0" fmla="*/ 21 w 39"/>
                <a:gd name="T1" fmla="*/ 9 h 33"/>
                <a:gd name="T2" fmla="*/ 0 w 39"/>
                <a:gd name="T3" fmla="*/ 15 h 33"/>
                <a:gd name="T4" fmla="*/ 21 w 39"/>
                <a:gd name="T5" fmla="*/ 33 h 33"/>
                <a:gd name="T6" fmla="*/ 30 w 39"/>
                <a:gd name="T7" fmla="*/ 12 h 33"/>
                <a:gd name="T8" fmla="*/ 21 w 39"/>
                <a:gd name="T9" fmla="*/ 6 h 33"/>
                <a:gd name="T10" fmla="*/ 12 w 39"/>
                <a:gd name="T11" fmla="*/ 3 h 33"/>
                <a:gd name="T12" fmla="*/ 21 w 39"/>
                <a:gd name="T13" fmla="*/ 9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9"/>
                <a:gd name="T22" fmla="*/ 0 h 33"/>
                <a:gd name="T23" fmla="*/ 39 w 39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9" h="33">
                  <a:moveTo>
                    <a:pt x="21" y="9"/>
                  </a:moveTo>
                  <a:cubicBezTo>
                    <a:pt x="9" y="1"/>
                    <a:pt x="5" y="1"/>
                    <a:pt x="0" y="15"/>
                  </a:cubicBezTo>
                  <a:cubicBezTo>
                    <a:pt x="4" y="27"/>
                    <a:pt x="9" y="29"/>
                    <a:pt x="21" y="33"/>
                  </a:cubicBezTo>
                  <a:cubicBezTo>
                    <a:pt x="30" y="30"/>
                    <a:pt x="39" y="23"/>
                    <a:pt x="30" y="12"/>
                  </a:cubicBezTo>
                  <a:cubicBezTo>
                    <a:pt x="28" y="9"/>
                    <a:pt x="24" y="8"/>
                    <a:pt x="21" y="6"/>
                  </a:cubicBezTo>
                  <a:cubicBezTo>
                    <a:pt x="18" y="5"/>
                    <a:pt x="12" y="0"/>
                    <a:pt x="12" y="3"/>
                  </a:cubicBezTo>
                  <a:cubicBezTo>
                    <a:pt x="12" y="7"/>
                    <a:pt x="18" y="7"/>
                    <a:pt x="21" y="9"/>
                  </a:cubicBezTo>
                  <a:close/>
                </a:path>
              </a:pathLst>
            </a:cu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</p:grpSp>
      <p:sp>
        <p:nvSpPr>
          <p:cNvPr id="165937" name="Line 76"/>
          <p:cNvSpPr>
            <a:spLocks noChangeShapeType="1"/>
          </p:cNvSpPr>
          <p:nvPr/>
        </p:nvSpPr>
        <p:spPr bwMode="auto">
          <a:xfrm>
            <a:off x="6084888" y="1773238"/>
            <a:ext cx="0" cy="2016125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  <p:pic>
        <p:nvPicPr>
          <p:cNvPr id="165938" name="Picture 50" descr="ss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8013" y="5638800"/>
            <a:ext cx="915987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5939" name="Picture 51" descr="9d33d4bc0f048f90b96348086ae4cfba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6092825"/>
            <a:ext cx="8636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59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59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5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65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65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65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65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1658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1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1659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1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1659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500"/>
                            </p:stCondLst>
                            <p:childTnLst>
                              <p:par>
                                <p:cTn id="42" presetID="1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500"/>
                                        <p:tgtEl>
                                          <p:spTgt spid="1659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9000"/>
                            </p:stCondLst>
                            <p:childTnLst>
                              <p:par>
                                <p:cTn id="46" presetID="1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8" dur="500"/>
                                        <p:tgtEl>
                                          <p:spTgt spid="1659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1500"/>
                            </p:stCondLst>
                            <p:childTnLst>
                              <p:par>
                                <p:cTn id="50" presetID="1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1659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4000"/>
                            </p:stCondLst>
                            <p:childTnLst>
                              <p:par>
                                <p:cTn id="54" presetID="1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6" dur="500"/>
                                        <p:tgtEl>
                                          <p:spTgt spid="1659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6500"/>
                            </p:stCondLst>
                            <p:childTnLst>
                              <p:par>
                                <p:cTn id="58" presetID="12" presetClass="entr" presetSubtype="4" fill="hold" grpId="0" nodeType="afterEffect" nodePh="1">
                                  <p:stCondLst>
                                    <p:cond delay="2000"/>
                                  </p:stCondLst>
                                  <p:endCondLst>
                                    <p:cond evt="begin" delay="0">
                                      <p:tn val="5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0" dur="500"/>
                                        <p:tgtEl>
                                          <p:spTgt spid="1659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9000"/>
                            </p:stCondLst>
                            <p:childTnLst>
                              <p:par>
                                <p:cTn id="62" presetID="1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4" dur="500"/>
                                        <p:tgtEl>
                                          <p:spTgt spid="1659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894" grpId="0" animBg="1"/>
      <p:bldP spid="165895" grpId="0" animBg="1"/>
      <p:bldP spid="165896" grpId="0" animBg="1"/>
      <p:bldP spid="165897" grpId="0" animBg="1"/>
      <p:bldP spid="165898" grpId="0" animBg="1"/>
      <p:bldP spid="165899" grpId="0" autoUpdateAnimBg="0"/>
      <p:bldP spid="165900" grpId="0" autoUpdateAnimBg="0"/>
      <p:bldP spid="165901" grpId="0" autoUpdateAnimBg="0"/>
      <p:bldP spid="165902" grpId="0" autoUpdateAnimBg="0"/>
      <p:bldP spid="165903" grpId="0" autoUpdateAnimBg="0"/>
      <p:bldP spid="165904" grpId="0" autoUpdateAnimBg="0"/>
      <p:bldP spid="165905" grpId="0" autoUpdateAnimBg="0"/>
      <p:bldP spid="165906" grpId="0" autoUpdateAnimBg="0"/>
      <p:bldP spid="165907" grpId="0" autoUpdateAnimBg="0"/>
      <p:bldP spid="165909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Text Box 2"/>
          <p:cNvSpPr txBox="1">
            <a:spLocks noChangeArrowheads="1"/>
          </p:cNvSpPr>
          <p:nvPr/>
        </p:nvSpPr>
        <p:spPr bwMode="auto">
          <a:xfrm>
            <a:off x="900113" y="1557338"/>
            <a:ext cx="7710487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2800" b="1" dirty="0">
                <a:solidFill>
                  <a:srgbClr val="6600CC"/>
                </a:solidFill>
                <a:ea typeface="宋体" panose="02010600030101010101" pitchFamily="2" charset="-122"/>
              </a:rPr>
              <a:t>    思考：圆柱体侧面展开是一个长方形，有没有可能是其他形状呢？</a:t>
            </a:r>
          </a:p>
        </p:txBody>
      </p:sp>
      <p:sp>
        <p:nvSpPr>
          <p:cNvPr id="163843" name="Text Box 3"/>
          <p:cNvSpPr txBox="1">
            <a:spLocks noChangeArrowheads="1"/>
          </p:cNvSpPr>
          <p:nvPr/>
        </p:nvSpPr>
        <p:spPr bwMode="auto">
          <a:xfrm>
            <a:off x="900113" y="2565400"/>
            <a:ext cx="76390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rgbClr val="009900"/>
                </a:solidFill>
                <a:ea typeface="宋体" panose="02010600030101010101" pitchFamily="2" charset="-122"/>
              </a:rPr>
              <a:t>    操作：用长方形、平行四边形、梯形的纸各一张，试试哪些纸能围成圆柱形的纸筒？</a:t>
            </a:r>
          </a:p>
        </p:txBody>
      </p:sp>
      <p:graphicFrame>
        <p:nvGraphicFramePr>
          <p:cNvPr id="163844" name="Object 4"/>
          <p:cNvGraphicFramePr>
            <a:graphicFrameLocks noChangeAspect="1"/>
          </p:cNvGraphicFramePr>
          <p:nvPr/>
        </p:nvGraphicFramePr>
        <p:xfrm>
          <a:off x="755650" y="3284538"/>
          <a:ext cx="6934200" cy="1081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BMP 图象" r:id="rId3" imgW="2847975" imgH="600075" progId="Paint.Picture">
                  <p:embed/>
                </p:oleObj>
              </mc:Choice>
              <mc:Fallback>
                <p:oleObj name="BMP 图象" r:id="rId3" imgW="2847975" imgH="600075" progId="Paint.Picture">
                  <p:embed/>
                  <p:pic>
                    <p:nvPicPr>
                      <p:cNvPr id="0" name="图片 10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3284538"/>
                        <a:ext cx="6934200" cy="1081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45" name="Text Box 5"/>
          <p:cNvSpPr txBox="1">
            <a:spLocks noChangeArrowheads="1"/>
          </p:cNvSpPr>
          <p:nvPr/>
        </p:nvSpPr>
        <p:spPr bwMode="auto">
          <a:xfrm>
            <a:off x="1547813" y="3716338"/>
            <a:ext cx="609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b="1">
                <a:solidFill>
                  <a:srgbClr val="000000"/>
                </a:solidFill>
                <a:ea typeface="宋体" panose="02010600030101010101" pitchFamily="2" charset="-122"/>
              </a:rPr>
              <a:t>能</a:t>
            </a:r>
          </a:p>
        </p:txBody>
      </p:sp>
      <p:sp>
        <p:nvSpPr>
          <p:cNvPr id="163846" name="Text Box 6"/>
          <p:cNvSpPr txBox="1">
            <a:spLocks noChangeArrowheads="1"/>
          </p:cNvSpPr>
          <p:nvPr/>
        </p:nvSpPr>
        <p:spPr bwMode="auto">
          <a:xfrm>
            <a:off x="6227763" y="3716338"/>
            <a:ext cx="1143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b="1">
                <a:solidFill>
                  <a:srgbClr val="000000"/>
                </a:solidFill>
                <a:ea typeface="宋体" panose="02010600030101010101" pitchFamily="2" charset="-122"/>
              </a:rPr>
              <a:t>不能</a:t>
            </a:r>
          </a:p>
        </p:txBody>
      </p:sp>
      <p:sp>
        <p:nvSpPr>
          <p:cNvPr id="163847" name="Text Box 7"/>
          <p:cNvSpPr txBox="1">
            <a:spLocks noChangeArrowheads="1"/>
          </p:cNvSpPr>
          <p:nvPr/>
        </p:nvSpPr>
        <p:spPr bwMode="auto">
          <a:xfrm>
            <a:off x="3851275" y="3716338"/>
            <a:ext cx="609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b="1">
                <a:solidFill>
                  <a:srgbClr val="000000"/>
                </a:solidFill>
                <a:ea typeface="宋体" panose="02010600030101010101" pitchFamily="2" charset="-122"/>
              </a:rPr>
              <a:t>能</a:t>
            </a:r>
          </a:p>
        </p:txBody>
      </p:sp>
      <p:sp>
        <p:nvSpPr>
          <p:cNvPr id="163848" name="AutoShape 8"/>
          <p:cNvSpPr>
            <a:spLocks noChangeArrowheads="1"/>
          </p:cNvSpPr>
          <p:nvPr/>
        </p:nvSpPr>
        <p:spPr bwMode="auto">
          <a:xfrm>
            <a:off x="1116013" y="4292600"/>
            <a:ext cx="1828800" cy="2209800"/>
          </a:xfrm>
          <a:prstGeom prst="flowChartMagneticDisk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  <p:sp>
        <p:nvSpPr>
          <p:cNvPr id="163849" name="Line 9"/>
          <p:cNvSpPr>
            <a:spLocks noChangeShapeType="1"/>
          </p:cNvSpPr>
          <p:nvPr/>
        </p:nvSpPr>
        <p:spPr bwMode="auto">
          <a:xfrm flipH="1">
            <a:off x="1187450" y="4941888"/>
            <a:ext cx="1223963" cy="1295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  <p:sp>
        <p:nvSpPr>
          <p:cNvPr id="163850" name="AutoShape 10"/>
          <p:cNvSpPr>
            <a:spLocks noChangeArrowheads="1"/>
          </p:cNvSpPr>
          <p:nvPr/>
        </p:nvSpPr>
        <p:spPr bwMode="auto">
          <a:xfrm>
            <a:off x="3059113" y="4797425"/>
            <a:ext cx="5184775" cy="1524000"/>
          </a:xfrm>
          <a:prstGeom prst="parallelogram">
            <a:avLst>
              <a:gd name="adj" fmla="val 8505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  <p:sp>
        <p:nvSpPr>
          <p:cNvPr id="163851" name="AutoShape 11"/>
          <p:cNvSpPr>
            <a:spLocks noChangeArrowheads="1"/>
          </p:cNvSpPr>
          <p:nvPr/>
        </p:nvSpPr>
        <p:spPr bwMode="auto">
          <a:xfrm>
            <a:off x="539750" y="4292600"/>
            <a:ext cx="457200" cy="685800"/>
          </a:xfrm>
          <a:prstGeom prst="curvedRightArrow">
            <a:avLst>
              <a:gd name="adj1" fmla="val 30000"/>
              <a:gd name="adj2" fmla="val 60000"/>
              <a:gd name="adj3" fmla="val 33333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  <p:sp>
        <p:nvSpPr>
          <p:cNvPr id="163852" name="AutoShape 12"/>
          <p:cNvSpPr>
            <a:spLocks noChangeArrowheads="1"/>
          </p:cNvSpPr>
          <p:nvPr/>
        </p:nvSpPr>
        <p:spPr bwMode="auto">
          <a:xfrm>
            <a:off x="3132138" y="4724400"/>
            <a:ext cx="990600" cy="228600"/>
          </a:xfrm>
          <a:prstGeom prst="rightArrow">
            <a:avLst>
              <a:gd name="adj1" fmla="val 50000"/>
              <a:gd name="adj2" fmla="val 108333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  <p:sp>
        <p:nvSpPr>
          <p:cNvPr id="163853" name="Text Box 13"/>
          <p:cNvSpPr txBox="1">
            <a:spLocks noChangeArrowheads="1"/>
          </p:cNvSpPr>
          <p:nvPr/>
        </p:nvSpPr>
        <p:spPr bwMode="auto">
          <a:xfrm>
            <a:off x="395288" y="188913"/>
            <a:ext cx="2844800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 i="1">
                <a:solidFill>
                  <a:srgbClr val="FFFFFF"/>
                </a:solidFill>
                <a:latin typeface="华文细黑" panose="02010600040101010101" pitchFamily="2" charset="-122"/>
                <a:ea typeface="黑体" panose="02010609060101010101" pitchFamily="2" charset="-122"/>
              </a:rPr>
              <a:t>观察发现中学</a:t>
            </a:r>
          </a:p>
        </p:txBody>
      </p:sp>
      <p:pic>
        <p:nvPicPr>
          <p:cNvPr id="163854" name="Picture 14" descr="ss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8013" y="5638800"/>
            <a:ext cx="915987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55" name="Picture 15" descr="9d33d4bc0f048f90b96348086ae4cfba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6092825"/>
            <a:ext cx="8636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63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3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3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3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3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3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38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38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3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3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3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3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38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38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3" dur="500"/>
                                        <p:tgtEl>
                                          <p:spTgt spid="163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3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3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638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638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63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63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638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638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42" grpId="0" autoUpdateAnimBg="0"/>
      <p:bldP spid="163843" grpId="0" autoUpdateAnimBg="0"/>
      <p:bldP spid="163845" grpId="0" autoUpdateAnimBg="0"/>
      <p:bldP spid="163846" grpId="0" autoUpdateAnimBg="0"/>
      <p:bldP spid="163847" grpId="0" autoUpdateAnimBg="0"/>
      <p:bldP spid="163848" grpId="0" animBg="1"/>
      <p:bldP spid="163849" grpId="0" animBg="1"/>
      <p:bldP spid="163850" grpId="0" animBg="1"/>
      <p:bldP spid="163851" grpId="0" animBg="1"/>
      <p:bldP spid="16385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3" name="Rectangle 2"/>
          <p:cNvSpPr>
            <a:spLocks noChangeArrowheads="1"/>
          </p:cNvSpPr>
          <p:nvPr/>
        </p:nvSpPr>
        <p:spPr bwMode="auto">
          <a:xfrm>
            <a:off x="0" y="2857500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3600" b="1">
              <a:solidFill>
                <a:srgbClr val="000000"/>
              </a:solidFill>
              <a:latin typeface="Arial" panose="020B0604020202020204" pitchFamily="34" charset="0"/>
              <a:ea typeface="楷体_GB2312" pitchFamily="49" charset="-122"/>
            </a:endParaRPr>
          </a:p>
        </p:txBody>
      </p:sp>
      <p:grpSp>
        <p:nvGrpSpPr>
          <p:cNvPr id="122884" name="Group 3"/>
          <p:cNvGrpSpPr/>
          <p:nvPr/>
        </p:nvGrpSpPr>
        <p:grpSpPr bwMode="auto">
          <a:xfrm>
            <a:off x="0" y="2857500"/>
            <a:ext cx="9144000" cy="1143000"/>
            <a:chOff x="0" y="0"/>
            <a:chExt cx="5760" cy="720"/>
          </a:xfrm>
        </p:grpSpPr>
        <p:sp>
          <p:nvSpPr>
            <p:cNvPr id="122885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4140" cy="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3600" b="1">
                <a:solidFill>
                  <a:srgbClr val="000000"/>
                </a:solidFill>
                <a:latin typeface="Arial" panose="020B0604020202020204" pitchFamily="34" charset="0"/>
                <a:ea typeface="楷体_GB2312" pitchFamily="49" charset="-122"/>
              </a:endParaRPr>
            </a:p>
          </p:txBody>
        </p:sp>
        <p:grpSp>
          <p:nvGrpSpPr>
            <p:cNvPr id="122886" name="Group 5"/>
            <p:cNvGrpSpPr/>
            <p:nvPr/>
          </p:nvGrpSpPr>
          <p:grpSpPr bwMode="auto">
            <a:xfrm>
              <a:off x="0" y="0"/>
              <a:ext cx="5760" cy="720"/>
              <a:chOff x="0" y="0"/>
              <a:chExt cx="5760" cy="720"/>
            </a:xfrm>
          </p:grpSpPr>
          <p:sp>
            <p:nvSpPr>
              <p:cNvPr id="122887" name="Rectangle 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140" cy="72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3600" b="1">
                  <a:solidFill>
                    <a:srgbClr val="000000"/>
                  </a:solidFill>
                  <a:latin typeface="Arial" panose="020B0604020202020204" pitchFamily="34" charset="0"/>
                  <a:ea typeface="楷体_GB2312" pitchFamily="49" charset="-122"/>
                </a:endParaRPr>
              </a:p>
            </p:txBody>
          </p:sp>
          <p:sp>
            <p:nvSpPr>
              <p:cNvPr id="122888" name="Rectangle 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760" cy="6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900">
                    <a:solidFill>
                      <a:srgbClr val="0000FF"/>
                    </a:solidFill>
                    <a:latin typeface="Times New Roman" panose="02020603050405020304" pitchFamily="18" charset="0"/>
                    <a:ea typeface="_x000B__x000C_"/>
                    <a:cs typeface="_x000B__x000C_"/>
                    <a:hlinkClick r:id="rId5"/>
                  </a:rPr>
                  <a:t>  </a:t>
                </a:r>
                <a:r>
                  <a:rPr lang="zh-CN" altLang="en-US" sz="6100">
                    <a:solidFill>
                      <a:srgbClr val="0000FF"/>
                    </a:solidFill>
                    <a:latin typeface="Times New Roman" panose="02020603050405020304" pitchFamily="18" charset="0"/>
                    <a:ea typeface="_x000B__x000C_"/>
                    <a:cs typeface="_x000B__x000C_"/>
                  </a:rPr>
                  <a:t> </a:t>
                </a:r>
                <a:r>
                  <a:rPr lang="zh-CN" altLang="en-US" sz="900">
                    <a:solidFill>
                      <a:srgbClr val="0000FF"/>
                    </a:solidFill>
                    <a:latin typeface="Times New Roman" panose="02020603050405020304" pitchFamily="18" charset="0"/>
                    <a:ea typeface="_x000B__x000C_"/>
                    <a:cs typeface="_x000B__x000C_"/>
                  </a:rPr>
                  <a:t>                                               </a:t>
                </a:r>
              </a:p>
            </p:txBody>
          </p:sp>
        </p:grpSp>
      </p:grpSp>
      <p:sp>
        <p:nvSpPr>
          <p:cNvPr id="23561" name="Rectangle 9"/>
          <p:cNvSpPr>
            <a:spLocks noChangeArrowheads="1"/>
          </p:cNvSpPr>
          <p:nvPr/>
        </p:nvSpPr>
        <p:spPr bwMode="auto">
          <a:xfrm>
            <a:off x="3635375" y="3284538"/>
            <a:ext cx="4248150" cy="2376487"/>
          </a:xfrm>
          <a:prstGeom prst="rect">
            <a:avLst/>
          </a:prstGeom>
          <a:solidFill>
            <a:srgbClr val="FF6699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3600" b="1">
              <a:solidFill>
                <a:srgbClr val="000000"/>
              </a:solidFill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122891" name="Line 10"/>
          <p:cNvSpPr>
            <a:spLocks noChangeShapeType="1"/>
          </p:cNvSpPr>
          <p:nvPr/>
        </p:nvSpPr>
        <p:spPr bwMode="auto">
          <a:xfrm>
            <a:off x="1547813" y="465296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4" name="Group 11"/>
          <p:cNvGrpSpPr/>
          <p:nvPr/>
        </p:nvGrpSpPr>
        <p:grpSpPr bwMode="auto">
          <a:xfrm>
            <a:off x="1258888" y="2852738"/>
            <a:ext cx="1655762" cy="3240087"/>
            <a:chOff x="0" y="0"/>
            <a:chExt cx="862" cy="1687"/>
          </a:xfrm>
        </p:grpSpPr>
        <p:sp>
          <p:nvSpPr>
            <p:cNvPr id="122893" name="AutoShape 12"/>
            <p:cNvSpPr>
              <a:spLocks noChangeArrowheads="1"/>
            </p:cNvSpPr>
            <p:nvPr/>
          </p:nvSpPr>
          <p:spPr bwMode="auto">
            <a:xfrm>
              <a:off x="0" y="0"/>
              <a:ext cx="862" cy="1687"/>
            </a:xfrm>
            <a:prstGeom prst="can">
              <a:avLst>
                <a:gd name="adj" fmla="val 48927"/>
              </a:avLst>
            </a:prstGeom>
            <a:solidFill>
              <a:srgbClr val="FF6699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3600" b="1">
                <a:solidFill>
                  <a:srgbClr val="000000"/>
                </a:solidFill>
                <a:latin typeface="Arial" panose="020B0604020202020204" pitchFamily="34" charset="0"/>
                <a:ea typeface="楷体_GB2312" pitchFamily="49" charset="-122"/>
              </a:endParaRPr>
            </a:p>
          </p:txBody>
        </p:sp>
        <p:sp>
          <p:nvSpPr>
            <p:cNvPr id="122894" name="Oval 13"/>
            <p:cNvSpPr>
              <a:spLocks noChangeArrowheads="1"/>
            </p:cNvSpPr>
            <p:nvPr/>
          </p:nvSpPr>
          <p:spPr bwMode="auto">
            <a:xfrm>
              <a:off x="0" y="0"/>
              <a:ext cx="862" cy="453"/>
            </a:xfrm>
            <a:prstGeom prst="ellipse">
              <a:avLst/>
            </a:prstGeom>
            <a:solidFill>
              <a:srgbClr val="26A309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3600" b="1">
                <a:solidFill>
                  <a:srgbClr val="000000"/>
                </a:solidFill>
                <a:latin typeface="Arial" panose="020B0604020202020204" pitchFamily="34" charset="0"/>
                <a:ea typeface="楷体_GB2312" pitchFamily="49" charset="-122"/>
              </a:endParaRPr>
            </a:p>
          </p:txBody>
        </p:sp>
        <p:sp>
          <p:nvSpPr>
            <p:cNvPr id="122895" name="Line 14"/>
            <p:cNvSpPr>
              <a:spLocks noChangeShapeType="1"/>
            </p:cNvSpPr>
            <p:nvPr/>
          </p:nvSpPr>
          <p:spPr bwMode="auto">
            <a:xfrm>
              <a:off x="409" y="453"/>
              <a:ext cx="0" cy="1225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23567" name="Text Box 15"/>
          <p:cNvSpPr txBox="1">
            <a:spLocks noChangeArrowheads="1"/>
          </p:cNvSpPr>
          <p:nvPr/>
        </p:nvSpPr>
        <p:spPr bwMode="auto">
          <a:xfrm>
            <a:off x="330200" y="1989138"/>
            <a:ext cx="8813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>
                <a:solidFill>
                  <a:srgbClr val="FF0000"/>
                </a:solidFill>
                <a:ea typeface="楷体_GB2312" pitchFamily="49" charset="-122"/>
              </a:rPr>
              <a:t>沿着圆柱的一条高剪，侧面展开后一个长方形。</a:t>
            </a:r>
          </a:p>
        </p:txBody>
      </p:sp>
      <p:sp>
        <p:nvSpPr>
          <p:cNvPr id="122898" name="Text Box 18"/>
          <p:cNvSpPr txBox="1">
            <a:spLocks noChangeArrowheads="1"/>
          </p:cNvSpPr>
          <p:nvPr/>
        </p:nvSpPr>
        <p:spPr bwMode="auto">
          <a:xfrm>
            <a:off x="250825" y="188913"/>
            <a:ext cx="2844800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 i="1">
                <a:solidFill>
                  <a:srgbClr val="FFFFFF"/>
                </a:solidFill>
              </a:rPr>
              <a:t>观察发现中学</a:t>
            </a:r>
          </a:p>
        </p:txBody>
      </p:sp>
      <p:pic>
        <p:nvPicPr>
          <p:cNvPr id="122899" name="Picture 19" descr="ss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8013" y="5638800"/>
            <a:ext cx="915987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0" name="Picture 20" descr="9d33d4bc0f048f90b96348086ae4cfba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6092825"/>
            <a:ext cx="8636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122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1" grpId="0" animBg="1"/>
      <p:bldP spid="23567" grpId="0" autoUpdateAnimBg="0"/>
      <p:bldP spid="122898" grpId="0" bldLvl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9" name="Rectangle 2"/>
          <p:cNvSpPr>
            <a:spLocks noChangeArrowheads="1"/>
          </p:cNvSpPr>
          <p:nvPr/>
        </p:nvSpPr>
        <p:spPr bwMode="auto">
          <a:xfrm>
            <a:off x="0" y="2857500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3600" b="1">
              <a:solidFill>
                <a:srgbClr val="000000"/>
              </a:solidFill>
              <a:latin typeface="Arial" panose="020B0604020202020204" pitchFamily="34" charset="0"/>
              <a:ea typeface="楷体_GB2312" pitchFamily="49" charset="-122"/>
            </a:endParaRPr>
          </a:p>
        </p:txBody>
      </p:sp>
      <p:grpSp>
        <p:nvGrpSpPr>
          <p:cNvPr id="126980" name="Group 3"/>
          <p:cNvGrpSpPr/>
          <p:nvPr/>
        </p:nvGrpSpPr>
        <p:grpSpPr bwMode="auto">
          <a:xfrm>
            <a:off x="0" y="2857500"/>
            <a:ext cx="9144000" cy="1143000"/>
            <a:chOff x="0" y="0"/>
            <a:chExt cx="5760" cy="720"/>
          </a:xfrm>
        </p:grpSpPr>
        <p:sp>
          <p:nvSpPr>
            <p:cNvPr id="126981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4140" cy="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3600" b="1">
                <a:solidFill>
                  <a:srgbClr val="000000"/>
                </a:solidFill>
                <a:latin typeface="Arial" panose="020B0604020202020204" pitchFamily="34" charset="0"/>
                <a:ea typeface="楷体_GB2312" pitchFamily="49" charset="-122"/>
              </a:endParaRPr>
            </a:p>
          </p:txBody>
        </p:sp>
        <p:grpSp>
          <p:nvGrpSpPr>
            <p:cNvPr id="126982" name="Group 5"/>
            <p:cNvGrpSpPr/>
            <p:nvPr/>
          </p:nvGrpSpPr>
          <p:grpSpPr bwMode="auto">
            <a:xfrm>
              <a:off x="0" y="0"/>
              <a:ext cx="5760" cy="720"/>
              <a:chOff x="0" y="0"/>
              <a:chExt cx="5760" cy="720"/>
            </a:xfrm>
          </p:grpSpPr>
          <p:sp>
            <p:nvSpPr>
              <p:cNvPr id="126983" name="Rectangle 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140" cy="72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3600" b="1">
                  <a:solidFill>
                    <a:srgbClr val="000000"/>
                  </a:solidFill>
                  <a:latin typeface="Arial" panose="020B0604020202020204" pitchFamily="34" charset="0"/>
                  <a:ea typeface="楷体_GB2312" pitchFamily="49" charset="-122"/>
                </a:endParaRPr>
              </a:p>
            </p:txBody>
          </p:sp>
          <p:sp>
            <p:nvSpPr>
              <p:cNvPr id="126984" name="Rectangle 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760" cy="6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900">
                    <a:solidFill>
                      <a:srgbClr val="0000FF"/>
                    </a:solidFill>
                    <a:latin typeface="Times New Roman" panose="02020603050405020304" pitchFamily="18" charset="0"/>
                    <a:ea typeface="_x000B__x000C_"/>
                    <a:cs typeface="_x000B__x000C_"/>
                    <a:hlinkClick r:id="rId6"/>
                  </a:rPr>
                  <a:t>  </a:t>
                </a:r>
                <a:r>
                  <a:rPr lang="zh-CN" altLang="en-US" sz="6100">
                    <a:solidFill>
                      <a:srgbClr val="0000FF"/>
                    </a:solidFill>
                    <a:latin typeface="Times New Roman" panose="02020603050405020304" pitchFamily="18" charset="0"/>
                    <a:ea typeface="_x000B__x000C_"/>
                    <a:cs typeface="_x000B__x000C_"/>
                  </a:rPr>
                  <a:t> </a:t>
                </a:r>
                <a:r>
                  <a:rPr lang="zh-CN" altLang="en-US" sz="900">
                    <a:solidFill>
                      <a:srgbClr val="0000FF"/>
                    </a:solidFill>
                    <a:latin typeface="Times New Roman" panose="02020603050405020304" pitchFamily="18" charset="0"/>
                    <a:ea typeface="_x000B__x000C_"/>
                    <a:cs typeface="_x000B__x000C_"/>
                  </a:rPr>
                  <a:t>                                               </a:t>
                </a:r>
              </a:p>
            </p:txBody>
          </p:sp>
        </p:grpSp>
      </p:grpSp>
      <p:sp>
        <p:nvSpPr>
          <p:cNvPr id="126986" name="AutoShape 9"/>
          <p:cNvSpPr>
            <a:spLocks noChangeArrowheads="1"/>
          </p:cNvSpPr>
          <p:nvPr/>
        </p:nvSpPr>
        <p:spPr bwMode="auto">
          <a:xfrm rot="10800000">
            <a:off x="2987675" y="3213100"/>
            <a:ext cx="5688013" cy="2376488"/>
          </a:xfrm>
          <a:prstGeom prst="parallelogram">
            <a:avLst>
              <a:gd name="adj" fmla="val 59836"/>
            </a:avLst>
          </a:prstGeom>
          <a:solidFill>
            <a:srgbClr val="FF6699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3600" b="1">
              <a:solidFill>
                <a:srgbClr val="000000"/>
              </a:solidFill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24586" name="Line 10"/>
          <p:cNvSpPr>
            <a:spLocks noChangeShapeType="1"/>
          </p:cNvSpPr>
          <p:nvPr/>
        </p:nvSpPr>
        <p:spPr bwMode="auto">
          <a:xfrm>
            <a:off x="4427538" y="3213100"/>
            <a:ext cx="0" cy="2376488"/>
          </a:xfrm>
          <a:prstGeom prst="line">
            <a:avLst/>
          </a:prstGeom>
          <a:noFill/>
          <a:ln w="57150">
            <a:solidFill>
              <a:schemeClr val="accent2"/>
            </a:solidFill>
            <a:prstDash val="lg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4587" name="AutoShape 11"/>
          <p:cNvSpPr>
            <a:spLocks noChangeArrowheads="1"/>
          </p:cNvSpPr>
          <p:nvPr/>
        </p:nvSpPr>
        <p:spPr bwMode="auto">
          <a:xfrm flipH="1">
            <a:off x="2987675" y="3213100"/>
            <a:ext cx="1441450" cy="2376488"/>
          </a:xfrm>
          <a:prstGeom prst="rtTriangle">
            <a:avLst/>
          </a:prstGeom>
          <a:solidFill>
            <a:srgbClr val="FF6699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3600" b="1">
              <a:solidFill>
                <a:srgbClr val="000000"/>
              </a:solidFill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24588" name="AutoShape 12"/>
          <p:cNvSpPr>
            <a:spLocks noChangeArrowheads="1"/>
          </p:cNvSpPr>
          <p:nvPr/>
        </p:nvSpPr>
        <p:spPr bwMode="auto">
          <a:xfrm flipH="1">
            <a:off x="2916238" y="3213100"/>
            <a:ext cx="1512887" cy="2376488"/>
          </a:xfrm>
          <a:prstGeom prst="rtTriangle">
            <a:avLst/>
          </a:prstGeom>
          <a:solidFill>
            <a:schemeClr val="bg1"/>
          </a:solidFill>
          <a:ln w="38100">
            <a:solidFill>
              <a:schemeClr val="bg1"/>
            </a:solidFill>
            <a:miter lim="800000"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3600" b="1">
              <a:solidFill>
                <a:srgbClr val="000000"/>
              </a:solidFill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24589" name="Text Box 13"/>
          <p:cNvSpPr txBox="1">
            <a:spLocks noChangeArrowheads="1"/>
          </p:cNvSpPr>
          <p:nvPr/>
        </p:nvSpPr>
        <p:spPr bwMode="auto">
          <a:xfrm>
            <a:off x="1116013" y="1196975"/>
            <a:ext cx="6335712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>
                <a:solidFill>
                  <a:srgbClr val="FF0000"/>
                </a:solidFill>
                <a:ea typeface="楷体_GB2312" pitchFamily="49" charset="-122"/>
              </a:rPr>
              <a:t>     斜着剪，侧面展开后得到一个平行四边形。通过剪拼的方法，也可以把它转化成一个长方形。</a:t>
            </a:r>
          </a:p>
        </p:txBody>
      </p:sp>
      <p:grpSp>
        <p:nvGrpSpPr>
          <p:cNvPr id="126991" name="Group 14"/>
          <p:cNvGrpSpPr/>
          <p:nvPr/>
        </p:nvGrpSpPr>
        <p:grpSpPr bwMode="auto">
          <a:xfrm>
            <a:off x="468313" y="2636838"/>
            <a:ext cx="1871662" cy="3349625"/>
            <a:chOff x="0" y="0"/>
            <a:chExt cx="1179" cy="2110"/>
          </a:xfrm>
        </p:grpSpPr>
        <p:sp>
          <p:nvSpPr>
            <p:cNvPr id="126992" name="AutoShape 15"/>
            <p:cNvSpPr>
              <a:spLocks noChangeArrowheads="1"/>
            </p:cNvSpPr>
            <p:nvPr/>
          </p:nvSpPr>
          <p:spPr bwMode="auto">
            <a:xfrm>
              <a:off x="0" y="45"/>
              <a:ext cx="1179" cy="2065"/>
            </a:xfrm>
            <a:prstGeom prst="can">
              <a:avLst>
                <a:gd name="adj" fmla="val 43787"/>
              </a:avLst>
            </a:prstGeom>
            <a:solidFill>
              <a:srgbClr val="FF6699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3600" b="1">
                <a:solidFill>
                  <a:srgbClr val="000000"/>
                </a:solidFill>
                <a:latin typeface="Arial" panose="020B0604020202020204" pitchFamily="34" charset="0"/>
                <a:ea typeface="楷体_GB2312" pitchFamily="49" charset="-122"/>
              </a:endParaRPr>
            </a:p>
          </p:txBody>
        </p:sp>
        <p:sp>
          <p:nvSpPr>
            <p:cNvPr id="126993" name="Oval 16"/>
            <p:cNvSpPr>
              <a:spLocks noChangeArrowheads="1"/>
            </p:cNvSpPr>
            <p:nvPr/>
          </p:nvSpPr>
          <p:spPr bwMode="auto">
            <a:xfrm>
              <a:off x="0" y="0"/>
              <a:ext cx="1179" cy="589"/>
            </a:xfrm>
            <a:prstGeom prst="ellipse">
              <a:avLst/>
            </a:prstGeom>
            <a:solidFill>
              <a:srgbClr val="26A309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3600" b="1">
                <a:solidFill>
                  <a:srgbClr val="000000"/>
                </a:solidFill>
                <a:latin typeface="Arial" panose="020B0604020202020204" pitchFamily="34" charset="0"/>
                <a:ea typeface="楷体_GB2312" pitchFamily="49" charset="-122"/>
              </a:endParaRPr>
            </a:p>
          </p:txBody>
        </p:sp>
        <p:sp>
          <p:nvSpPr>
            <p:cNvPr id="126994" name="Line 17"/>
            <p:cNvSpPr>
              <a:spLocks noChangeShapeType="1"/>
            </p:cNvSpPr>
            <p:nvPr/>
          </p:nvSpPr>
          <p:spPr bwMode="auto">
            <a:xfrm flipH="1">
              <a:off x="227" y="544"/>
              <a:ext cx="635" cy="1497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126996" name="Text Box 20"/>
          <p:cNvSpPr txBox="1">
            <a:spLocks noChangeArrowheads="1"/>
          </p:cNvSpPr>
          <p:nvPr/>
        </p:nvSpPr>
        <p:spPr bwMode="auto">
          <a:xfrm>
            <a:off x="323850" y="115888"/>
            <a:ext cx="2844800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 i="1">
                <a:solidFill>
                  <a:srgbClr val="FFFFFF"/>
                </a:solidFill>
              </a:rPr>
              <a:t>观察发现中学</a:t>
            </a:r>
          </a:p>
        </p:txBody>
      </p:sp>
      <p:pic>
        <p:nvPicPr>
          <p:cNvPr id="126997" name="Picture 21" descr="ss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8013" y="5638800"/>
            <a:ext cx="915987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6998" name="Picture 22" descr="9d33d4bc0f048f90b96348086ae4cfba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6092825"/>
            <a:ext cx="8636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0.00533 L 0.46458 0.0002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200" y="-2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6" grpId="0" animBg="1"/>
      <p:bldP spid="24587" grpId="0" animBg="1"/>
      <p:bldP spid="24588" grpId="0" animBg="1"/>
      <p:bldP spid="24589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7" name="Text Box 15"/>
          <p:cNvSpPr txBox="1">
            <a:spLocks noChangeArrowheads="1"/>
          </p:cNvSpPr>
          <p:nvPr/>
        </p:nvSpPr>
        <p:spPr bwMode="auto">
          <a:xfrm>
            <a:off x="250825" y="981075"/>
            <a:ext cx="7554913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>
                <a:solidFill>
                  <a:srgbClr val="FF0000"/>
                </a:solidFill>
                <a:ea typeface="楷体_GB2312" pitchFamily="49" charset="-122"/>
              </a:rPr>
              <a:t>    当圆柱的底面周长与高相等时，沿着圆柱的一条高剪，侧面展开后会是什么形状？</a:t>
            </a:r>
          </a:p>
        </p:txBody>
      </p:sp>
      <p:grpSp>
        <p:nvGrpSpPr>
          <p:cNvPr id="4" name="Group 11"/>
          <p:cNvGrpSpPr/>
          <p:nvPr/>
        </p:nvGrpSpPr>
        <p:grpSpPr bwMode="auto">
          <a:xfrm>
            <a:off x="900113" y="1989138"/>
            <a:ext cx="1584325" cy="4679950"/>
            <a:chOff x="0" y="0"/>
            <a:chExt cx="862" cy="1687"/>
          </a:xfrm>
        </p:grpSpPr>
        <p:sp>
          <p:nvSpPr>
            <p:cNvPr id="256008" name="AutoShape 12"/>
            <p:cNvSpPr>
              <a:spLocks noChangeArrowheads="1"/>
            </p:cNvSpPr>
            <p:nvPr/>
          </p:nvSpPr>
          <p:spPr bwMode="auto">
            <a:xfrm>
              <a:off x="0" y="0"/>
              <a:ext cx="862" cy="1687"/>
            </a:xfrm>
            <a:prstGeom prst="can">
              <a:avLst>
                <a:gd name="adj" fmla="val 48927"/>
              </a:avLst>
            </a:prstGeom>
            <a:solidFill>
              <a:srgbClr val="FF6699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3600" b="1">
                <a:solidFill>
                  <a:srgbClr val="000000"/>
                </a:solidFill>
                <a:latin typeface="Arial" panose="020B0604020202020204" pitchFamily="34" charset="0"/>
                <a:ea typeface="楷体_GB2312" pitchFamily="49" charset="-122"/>
              </a:endParaRPr>
            </a:p>
          </p:txBody>
        </p:sp>
        <p:sp>
          <p:nvSpPr>
            <p:cNvPr id="256009" name="Oval 13"/>
            <p:cNvSpPr>
              <a:spLocks noChangeArrowheads="1"/>
            </p:cNvSpPr>
            <p:nvPr/>
          </p:nvSpPr>
          <p:spPr bwMode="auto">
            <a:xfrm>
              <a:off x="0" y="0"/>
              <a:ext cx="862" cy="453"/>
            </a:xfrm>
            <a:prstGeom prst="ellipse">
              <a:avLst/>
            </a:prstGeom>
            <a:solidFill>
              <a:srgbClr val="26A309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3600" b="1">
                <a:solidFill>
                  <a:srgbClr val="000000"/>
                </a:solidFill>
                <a:latin typeface="Arial" panose="020B0604020202020204" pitchFamily="34" charset="0"/>
                <a:ea typeface="楷体_GB2312" pitchFamily="49" charset="-122"/>
              </a:endParaRPr>
            </a:p>
          </p:txBody>
        </p:sp>
        <p:sp>
          <p:nvSpPr>
            <p:cNvPr id="256010" name="Line 14"/>
            <p:cNvSpPr>
              <a:spLocks noChangeShapeType="1"/>
            </p:cNvSpPr>
            <p:nvPr/>
          </p:nvSpPr>
          <p:spPr bwMode="auto">
            <a:xfrm>
              <a:off x="409" y="453"/>
              <a:ext cx="0" cy="1225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23561" name="Rectangle 9"/>
          <p:cNvSpPr>
            <a:spLocks noChangeArrowheads="1"/>
          </p:cNvSpPr>
          <p:nvPr/>
        </p:nvSpPr>
        <p:spPr bwMode="auto">
          <a:xfrm>
            <a:off x="3059113" y="2636838"/>
            <a:ext cx="4032250" cy="3457575"/>
          </a:xfrm>
          <a:prstGeom prst="rect">
            <a:avLst/>
          </a:prstGeom>
          <a:solidFill>
            <a:srgbClr val="FF6699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3600" b="1">
              <a:solidFill>
                <a:srgbClr val="000000"/>
              </a:solidFill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256012" name="Text Box 12"/>
          <p:cNvSpPr txBox="1">
            <a:spLocks noChangeArrowheads="1"/>
          </p:cNvSpPr>
          <p:nvPr/>
        </p:nvSpPr>
        <p:spPr bwMode="auto">
          <a:xfrm>
            <a:off x="3779838" y="2636838"/>
            <a:ext cx="2447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2400" b="1">
                <a:solidFill>
                  <a:srgbClr val="0066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圆柱的底面周长</a:t>
            </a:r>
          </a:p>
        </p:txBody>
      </p:sp>
      <p:sp>
        <p:nvSpPr>
          <p:cNvPr id="256013" name="Text Box 13"/>
          <p:cNvSpPr txBox="1">
            <a:spLocks noChangeArrowheads="1"/>
          </p:cNvSpPr>
          <p:nvPr/>
        </p:nvSpPr>
        <p:spPr bwMode="auto">
          <a:xfrm>
            <a:off x="3059113" y="3429000"/>
            <a:ext cx="4318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2400" b="1">
                <a:solidFill>
                  <a:srgbClr val="0066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圆柱的高</a:t>
            </a:r>
          </a:p>
        </p:txBody>
      </p:sp>
      <p:sp>
        <p:nvSpPr>
          <p:cNvPr id="2" name="Text Box 15"/>
          <p:cNvSpPr txBox="1">
            <a:spLocks noChangeArrowheads="1"/>
          </p:cNvSpPr>
          <p:nvPr/>
        </p:nvSpPr>
        <p:spPr bwMode="auto">
          <a:xfrm>
            <a:off x="684213" y="5516563"/>
            <a:ext cx="7554912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>
                <a:solidFill>
                  <a:srgbClr val="FF0000"/>
                </a:solidFill>
                <a:ea typeface="楷体_GB2312" pitchFamily="49" charset="-122"/>
              </a:rPr>
              <a:t>    </a:t>
            </a:r>
            <a:r>
              <a:rPr lang="zh-CN" altLang="en-US" sz="2800" b="1">
                <a:solidFill>
                  <a:srgbClr val="000000"/>
                </a:solidFill>
                <a:ea typeface="楷体_GB2312" pitchFamily="49" charset="-122"/>
              </a:rPr>
              <a:t>当圆柱的底面周长与高相等时，沿着圆柱的一条高剪，侧面展开后是正方形。</a:t>
            </a:r>
          </a:p>
        </p:txBody>
      </p:sp>
      <p:sp>
        <p:nvSpPr>
          <p:cNvPr id="256015" name="Text Box 15"/>
          <p:cNvSpPr txBox="1">
            <a:spLocks noChangeArrowheads="1"/>
          </p:cNvSpPr>
          <p:nvPr/>
        </p:nvSpPr>
        <p:spPr bwMode="auto">
          <a:xfrm>
            <a:off x="323850" y="115888"/>
            <a:ext cx="2844800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 i="1">
                <a:solidFill>
                  <a:srgbClr val="FFFFFF"/>
                </a:solidFill>
              </a:rPr>
              <a:t>观察发现中学</a:t>
            </a:r>
          </a:p>
        </p:txBody>
      </p:sp>
      <p:pic>
        <p:nvPicPr>
          <p:cNvPr id="256016" name="Picture 16" descr="ss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8013" y="5638800"/>
            <a:ext cx="915987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17" name="Picture 17" descr="9d33d4bc0f048f90b96348086ae4cfba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6092825"/>
            <a:ext cx="8636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2560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2560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256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256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6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6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" decel="100000"/>
                                        <p:tgtEl>
                                          <p:spTgt spid="2560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2560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256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256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6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6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1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2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7" grpId="0" autoUpdateAnimBg="0"/>
      <p:bldP spid="23561" grpId="0" animBg="1"/>
      <p:bldP spid="256012" grpId="0"/>
      <p:bldP spid="256013" grpId="0"/>
      <p:bldP spid="2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5" name="Text Box 3"/>
          <p:cNvSpPr txBox="1">
            <a:spLocks noChangeArrowheads="1"/>
          </p:cNvSpPr>
          <p:nvPr/>
        </p:nvSpPr>
        <p:spPr bwMode="auto">
          <a:xfrm>
            <a:off x="684213" y="2205038"/>
            <a:ext cx="7567612" cy="3503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3200" b="1" dirty="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1</a:t>
            </a:r>
            <a:r>
              <a:rPr kumimoji="1" lang="en-US" altLang="zh-CN" sz="3200" b="1" dirty="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.</a:t>
            </a:r>
            <a:r>
              <a:rPr kumimoji="1" lang="zh-CN" altLang="en-US" sz="3200" b="1" dirty="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圆柱上、下两个底面都是(          )形，它们的面积都(          )。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3200" b="1" dirty="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2</a:t>
            </a:r>
            <a:r>
              <a:rPr kumimoji="1" lang="en-US" altLang="zh-CN" sz="3200" b="1" dirty="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.</a:t>
            </a:r>
            <a:r>
              <a:rPr kumimoji="1" lang="zh-CN" altLang="en-US" sz="3200" b="1" dirty="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把圆柱的侧面展开，得到一个 (         )形，它的长等于圆柱的 (          )，宽等于圆柱的(          )。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3200" b="1" dirty="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3</a:t>
            </a:r>
            <a:r>
              <a:rPr kumimoji="1" lang="en-US" altLang="zh-CN" sz="3200" b="1" dirty="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.</a:t>
            </a:r>
            <a:r>
              <a:rPr kumimoji="1" lang="zh-CN" altLang="en-US" sz="3200" b="1" dirty="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圆柱的两个底面之间的距离叫(          )。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zh-CN" altLang="en-US" sz="3200" b="1" dirty="0">
              <a:solidFill>
                <a:srgbClr val="0066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66916" name="Text Box 4"/>
          <p:cNvSpPr txBox="1">
            <a:spLocks noChangeArrowheads="1"/>
          </p:cNvSpPr>
          <p:nvPr/>
        </p:nvSpPr>
        <p:spPr bwMode="auto">
          <a:xfrm>
            <a:off x="5867400" y="2133600"/>
            <a:ext cx="692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40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圆</a:t>
            </a:r>
          </a:p>
        </p:txBody>
      </p:sp>
      <p:sp>
        <p:nvSpPr>
          <p:cNvPr id="166917" name="Text Box 5"/>
          <p:cNvSpPr txBox="1">
            <a:spLocks noChangeArrowheads="1"/>
          </p:cNvSpPr>
          <p:nvPr/>
        </p:nvSpPr>
        <p:spPr bwMode="auto">
          <a:xfrm>
            <a:off x="2843213" y="2636838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40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相等</a:t>
            </a:r>
          </a:p>
        </p:txBody>
      </p:sp>
      <p:sp>
        <p:nvSpPr>
          <p:cNvPr id="166918" name="Text Box 6"/>
          <p:cNvSpPr txBox="1">
            <a:spLocks noChangeArrowheads="1"/>
          </p:cNvSpPr>
          <p:nvPr/>
        </p:nvSpPr>
        <p:spPr bwMode="auto">
          <a:xfrm>
            <a:off x="6443663" y="3068638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40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长方</a:t>
            </a:r>
            <a:endParaRPr kumimoji="1" lang="en-US" altLang="zh-CN" sz="40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66919" name="Text Box 7"/>
          <p:cNvSpPr txBox="1">
            <a:spLocks noChangeArrowheads="1"/>
          </p:cNvSpPr>
          <p:nvPr/>
        </p:nvSpPr>
        <p:spPr bwMode="auto">
          <a:xfrm>
            <a:off x="2195513" y="4005263"/>
            <a:ext cx="692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40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高</a:t>
            </a:r>
          </a:p>
        </p:txBody>
      </p:sp>
      <p:sp>
        <p:nvSpPr>
          <p:cNvPr id="166920" name="Text Box 8"/>
          <p:cNvSpPr txBox="1">
            <a:spLocks noChangeArrowheads="1"/>
          </p:cNvSpPr>
          <p:nvPr/>
        </p:nvSpPr>
        <p:spPr bwMode="auto">
          <a:xfrm>
            <a:off x="5003800" y="3644900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40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周长</a:t>
            </a:r>
          </a:p>
        </p:txBody>
      </p:sp>
      <p:sp>
        <p:nvSpPr>
          <p:cNvPr id="166921" name="Text Box 9"/>
          <p:cNvSpPr txBox="1">
            <a:spLocks noChangeArrowheads="1"/>
          </p:cNvSpPr>
          <p:nvPr/>
        </p:nvSpPr>
        <p:spPr bwMode="auto">
          <a:xfrm>
            <a:off x="6659563" y="4581525"/>
            <a:ext cx="692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40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高</a:t>
            </a:r>
          </a:p>
        </p:txBody>
      </p:sp>
      <p:sp>
        <p:nvSpPr>
          <p:cNvPr id="166923" name="Text Box 11"/>
          <p:cNvSpPr txBox="1">
            <a:spLocks noChangeArrowheads="1"/>
          </p:cNvSpPr>
          <p:nvPr/>
        </p:nvSpPr>
        <p:spPr bwMode="auto">
          <a:xfrm>
            <a:off x="250825" y="188913"/>
            <a:ext cx="2844800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 i="1" dirty="0">
                <a:solidFill>
                  <a:srgbClr val="FFFFFF"/>
                </a:solidFill>
              </a:rPr>
              <a:t>观察发现中学</a:t>
            </a:r>
          </a:p>
        </p:txBody>
      </p:sp>
      <p:pic>
        <p:nvPicPr>
          <p:cNvPr id="166924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196975"/>
            <a:ext cx="2478087" cy="92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6925" name="Picture 13" descr="ss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8013" y="5638800"/>
            <a:ext cx="915987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6926" name="Picture 14" descr="9d33d4bc0f048f90b96348086ae4cfba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6092825"/>
            <a:ext cx="8636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6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6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15" grpId="0" autoUpdateAnimBg="0"/>
      <p:bldP spid="166916" grpId="0" autoUpdateAnimBg="0"/>
      <p:bldP spid="166917" grpId="0" autoUpdateAnimBg="0"/>
      <p:bldP spid="166918" grpId="0" autoUpdateAnimBg="0"/>
      <p:bldP spid="166919" grpId="0" autoUpdateAnimBg="0"/>
      <p:bldP spid="166920" grpId="0" autoUpdateAnimBg="0"/>
      <p:bldP spid="166921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946" name="Picture 2" descr="图片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060575"/>
            <a:ext cx="6838950" cy="388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3" name="Text Box 3"/>
          <p:cNvSpPr txBox="1">
            <a:spLocks noChangeArrowheads="1"/>
          </p:cNvSpPr>
          <p:nvPr/>
        </p:nvSpPr>
        <p:spPr bwMode="auto">
          <a:xfrm>
            <a:off x="539750" y="2276475"/>
            <a:ext cx="79533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>
                <a:solidFill>
                  <a:srgbClr val="FF0000"/>
                </a:solidFill>
                <a:ea typeface="华文新魏" panose="02010800040101010101" pitchFamily="2" charset="-122"/>
              </a:rPr>
              <a:t>圆柱在木板上滚过的轨迹是什么形状？</a:t>
            </a:r>
          </a:p>
        </p:txBody>
      </p:sp>
      <p:sp>
        <p:nvSpPr>
          <p:cNvPr id="210948" name="Text Box 4"/>
          <p:cNvSpPr txBox="1">
            <a:spLocks noChangeArrowheads="1"/>
          </p:cNvSpPr>
          <p:nvPr/>
        </p:nvSpPr>
        <p:spPr bwMode="auto">
          <a:xfrm>
            <a:off x="395288" y="188913"/>
            <a:ext cx="2844800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 i="1">
                <a:solidFill>
                  <a:srgbClr val="FFFFFF"/>
                </a:solidFill>
              </a:rPr>
              <a:t>自我感知中学</a:t>
            </a:r>
          </a:p>
        </p:txBody>
      </p:sp>
      <p:pic>
        <p:nvPicPr>
          <p:cNvPr id="21095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125538"/>
            <a:ext cx="2133600" cy="73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0951" name="Picture 7" descr="ss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8013" y="5638800"/>
            <a:ext cx="915987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0952" name="Picture 8" descr="9d33d4bc0f048f90b96348086ae4cfba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6092825"/>
            <a:ext cx="8636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4" name="Rectangle 5"/>
          <p:cNvSpPr>
            <a:spLocks noChangeArrowheads="1"/>
          </p:cNvSpPr>
          <p:nvPr/>
        </p:nvSpPr>
        <p:spPr bwMode="auto">
          <a:xfrm>
            <a:off x="1403350" y="1989138"/>
            <a:ext cx="5715000" cy="3657600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3600" b="1">
              <a:solidFill>
                <a:srgbClr val="000000"/>
              </a:solidFill>
              <a:ea typeface="楷体_GB2312" pitchFamily="49" charset="-122"/>
            </a:endParaRPr>
          </a:p>
        </p:txBody>
      </p:sp>
      <p:sp>
        <p:nvSpPr>
          <p:cNvPr id="217095" name="Text Box 6"/>
          <p:cNvSpPr txBox="1">
            <a:spLocks noChangeArrowheads="1"/>
          </p:cNvSpPr>
          <p:nvPr/>
        </p:nvSpPr>
        <p:spPr bwMode="auto">
          <a:xfrm>
            <a:off x="3276600" y="2060575"/>
            <a:ext cx="20574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CN" altLang="zh-CN" sz="4800" b="1">
                <a:solidFill>
                  <a:srgbClr val="FFFFFF"/>
                </a:solidFill>
                <a:latin typeface="Times New Roman" panose="02020603050405020304" pitchFamily="18" charset="0"/>
              </a:rPr>
              <a:t>20</a:t>
            </a:r>
            <a:r>
              <a:rPr lang="zh-CN" altLang="en-US" sz="4800" b="1">
                <a:solidFill>
                  <a:srgbClr val="FFFFFF"/>
                </a:solidFill>
                <a:latin typeface="Times New Roman" panose="02020603050405020304" pitchFamily="18" charset="0"/>
              </a:rPr>
              <a:t>厘米</a:t>
            </a:r>
          </a:p>
        </p:txBody>
      </p:sp>
      <p:sp>
        <p:nvSpPr>
          <p:cNvPr id="217096" name="Text Box 7"/>
          <p:cNvSpPr txBox="1">
            <a:spLocks noChangeArrowheads="1"/>
          </p:cNvSpPr>
          <p:nvPr/>
        </p:nvSpPr>
        <p:spPr bwMode="auto">
          <a:xfrm>
            <a:off x="1476375" y="2636838"/>
            <a:ext cx="83820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CN" altLang="zh-CN" sz="4000" b="1">
                <a:solidFill>
                  <a:srgbClr val="FFFFFF"/>
                </a:solidFill>
                <a:latin typeface="Times New Roman" panose="02020603050405020304" pitchFamily="18" charset="0"/>
              </a:rPr>
              <a:t>15</a:t>
            </a:r>
            <a:r>
              <a:rPr lang="zh-CN" altLang="en-US" sz="4000" b="1">
                <a:solidFill>
                  <a:srgbClr val="FFFFFF"/>
                </a:solidFill>
                <a:latin typeface="Times New Roman" panose="02020603050405020304" pitchFamily="18" charset="0"/>
              </a:rPr>
              <a:t>厘米</a:t>
            </a:r>
          </a:p>
        </p:txBody>
      </p:sp>
      <p:grpSp>
        <p:nvGrpSpPr>
          <p:cNvPr id="3" name="Group 8"/>
          <p:cNvGrpSpPr/>
          <p:nvPr/>
        </p:nvGrpSpPr>
        <p:grpSpPr bwMode="auto">
          <a:xfrm>
            <a:off x="7164388" y="1773238"/>
            <a:ext cx="1441450" cy="4032250"/>
            <a:chOff x="0" y="0"/>
            <a:chExt cx="480" cy="2304"/>
          </a:xfrm>
        </p:grpSpPr>
        <p:sp>
          <p:nvSpPr>
            <p:cNvPr id="217098" name="AutoShape 9"/>
            <p:cNvSpPr>
              <a:spLocks noChangeArrowheads="1"/>
            </p:cNvSpPr>
            <p:nvPr/>
          </p:nvSpPr>
          <p:spPr bwMode="auto">
            <a:xfrm>
              <a:off x="0" y="0"/>
              <a:ext cx="480" cy="2304"/>
            </a:xfrm>
            <a:prstGeom prst="can">
              <a:avLst>
                <a:gd name="adj" fmla="val 48333"/>
              </a:avLst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3600" b="1">
                <a:solidFill>
                  <a:srgbClr val="000000"/>
                </a:solidFill>
                <a:ea typeface="楷体_GB2312" pitchFamily="49" charset="-122"/>
              </a:endParaRPr>
            </a:p>
          </p:txBody>
        </p:sp>
        <p:sp>
          <p:nvSpPr>
            <p:cNvPr id="217099" name="Oval 10"/>
            <p:cNvSpPr>
              <a:spLocks noChangeArrowheads="1"/>
            </p:cNvSpPr>
            <p:nvPr/>
          </p:nvSpPr>
          <p:spPr bwMode="auto">
            <a:xfrm>
              <a:off x="0" y="0"/>
              <a:ext cx="480" cy="2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66FFFF"/>
              </a:solidFill>
              <a:rou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3600" b="1">
                <a:solidFill>
                  <a:srgbClr val="000000"/>
                </a:solidFill>
                <a:ea typeface="楷体_GB2312" pitchFamily="49" charset="-122"/>
              </a:endParaRPr>
            </a:p>
          </p:txBody>
        </p:sp>
      </p:grpSp>
      <p:grpSp>
        <p:nvGrpSpPr>
          <p:cNvPr id="4" name="Group 11"/>
          <p:cNvGrpSpPr/>
          <p:nvPr/>
        </p:nvGrpSpPr>
        <p:grpSpPr bwMode="auto">
          <a:xfrm>
            <a:off x="1258888" y="5661025"/>
            <a:ext cx="5905500" cy="720725"/>
            <a:chOff x="0" y="0"/>
            <a:chExt cx="3552" cy="336"/>
          </a:xfrm>
        </p:grpSpPr>
        <p:sp>
          <p:nvSpPr>
            <p:cNvPr id="217101" name="AutoShape 12"/>
            <p:cNvSpPr>
              <a:spLocks noChangeArrowheads="1"/>
            </p:cNvSpPr>
            <p:nvPr/>
          </p:nvSpPr>
          <p:spPr bwMode="auto">
            <a:xfrm rot="-5400000">
              <a:off x="1608" y="-1608"/>
              <a:ext cx="336" cy="3552"/>
            </a:xfrm>
            <a:prstGeom prst="can">
              <a:avLst>
                <a:gd name="adj" fmla="val 42530"/>
              </a:avLst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</a:extLst>
          </p:spPr>
          <p:txBody>
            <a:bodyPr vert="eaVert"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3600" b="1">
                <a:solidFill>
                  <a:srgbClr val="000000"/>
                </a:solidFill>
                <a:ea typeface="楷体_GB2312" pitchFamily="49" charset="-122"/>
              </a:endParaRPr>
            </a:p>
          </p:txBody>
        </p:sp>
        <p:sp>
          <p:nvSpPr>
            <p:cNvPr id="217102" name="Oval 13"/>
            <p:cNvSpPr>
              <a:spLocks noChangeArrowheads="1"/>
            </p:cNvSpPr>
            <p:nvPr/>
          </p:nvSpPr>
          <p:spPr bwMode="auto">
            <a:xfrm>
              <a:off x="0" y="0"/>
              <a:ext cx="144" cy="33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66FFFF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3600" b="1">
                <a:solidFill>
                  <a:srgbClr val="000000"/>
                </a:solidFill>
                <a:ea typeface="楷体_GB2312" pitchFamily="49" charset="-122"/>
              </a:endParaRPr>
            </a:p>
          </p:txBody>
        </p:sp>
      </p:grpSp>
      <p:sp>
        <p:nvSpPr>
          <p:cNvPr id="217103" name="Text Box 14"/>
          <p:cNvSpPr txBox="1">
            <a:spLocks noChangeArrowheads="1"/>
          </p:cNvSpPr>
          <p:nvPr/>
        </p:nvSpPr>
        <p:spPr bwMode="auto">
          <a:xfrm>
            <a:off x="539750" y="1268413"/>
            <a:ext cx="70389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>
                <a:solidFill>
                  <a:srgbClr val="D60093"/>
                </a:solidFill>
                <a:ea typeface="华文彩云" panose="02010800040101010101" pitchFamily="2" charset="-122"/>
              </a:rPr>
              <a:t>你能把这张纸做成什么样的圆柱？</a:t>
            </a:r>
          </a:p>
        </p:txBody>
      </p:sp>
      <p:sp>
        <p:nvSpPr>
          <p:cNvPr id="217104" name="Text Box 16"/>
          <p:cNvSpPr txBox="1">
            <a:spLocks noChangeArrowheads="1"/>
          </p:cNvSpPr>
          <p:nvPr/>
        </p:nvSpPr>
        <p:spPr bwMode="auto">
          <a:xfrm>
            <a:off x="395288" y="188913"/>
            <a:ext cx="2844800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 i="1">
                <a:solidFill>
                  <a:srgbClr val="FFFFFF"/>
                </a:solidFill>
                <a:latin typeface="华文细黑" panose="02010600040101010101" pitchFamily="2" charset="-122"/>
                <a:ea typeface="黑体" panose="02010609060101010101" pitchFamily="2" charset="-122"/>
              </a:rPr>
              <a:t>自我感知中学</a:t>
            </a:r>
          </a:p>
        </p:txBody>
      </p:sp>
      <p:pic>
        <p:nvPicPr>
          <p:cNvPr id="217106" name="Picture 18" descr="ss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8013" y="5638800"/>
            <a:ext cx="915987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7107" name="Picture 19" descr="9d33d4bc0f048f90b96348086ae4cfba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6092825"/>
            <a:ext cx="8636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 descr="5%"/>
          <p:cNvSpPr>
            <a:spLocks noChangeArrowheads="1"/>
          </p:cNvSpPr>
          <p:nvPr/>
        </p:nvSpPr>
        <p:spPr bwMode="auto">
          <a:xfrm>
            <a:off x="0" y="954088"/>
            <a:ext cx="9144000" cy="5903912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zh-CN" sz="2800" b="1">
              <a:solidFill>
                <a:srgbClr val="000000"/>
              </a:solidFill>
              <a:latin typeface="Arial" panose="020B0604020202020204" pitchFamily="34" charset="0"/>
              <a:ea typeface="楷体_GB2312" pitchFamily="49" charset="-122"/>
            </a:endParaRPr>
          </a:p>
        </p:txBody>
      </p:sp>
      <p:grpSp>
        <p:nvGrpSpPr>
          <p:cNvPr id="2" name="Group 3"/>
          <p:cNvGrpSpPr/>
          <p:nvPr/>
        </p:nvGrpSpPr>
        <p:grpSpPr bwMode="auto">
          <a:xfrm>
            <a:off x="4211638" y="3024188"/>
            <a:ext cx="3765550" cy="1917700"/>
            <a:chOff x="0" y="0"/>
            <a:chExt cx="2372" cy="1208"/>
          </a:xfrm>
        </p:grpSpPr>
        <p:sp>
          <p:nvSpPr>
            <p:cNvPr id="219140" name="AutoShape 4" descr="深色木质"/>
            <p:cNvSpPr>
              <a:spLocks noChangeArrowheads="1"/>
            </p:cNvSpPr>
            <p:nvPr/>
          </p:nvSpPr>
          <p:spPr bwMode="auto">
            <a:xfrm rot="-5400000">
              <a:off x="587" y="-575"/>
              <a:ext cx="1207" cy="2358"/>
            </a:xfrm>
            <a:prstGeom prst="can">
              <a:avLst>
                <a:gd name="adj" fmla="val 25614"/>
              </a:avLst>
            </a:pr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3600" b="1">
                <a:solidFill>
                  <a:srgbClr val="000000"/>
                </a:solidFill>
                <a:latin typeface="Arial" panose="020B0604020202020204" pitchFamily="34" charset="0"/>
                <a:ea typeface="楷体_GB2312" pitchFamily="49" charset="-122"/>
              </a:endParaRPr>
            </a:p>
          </p:txBody>
        </p:sp>
        <p:sp>
          <p:nvSpPr>
            <p:cNvPr id="219141" name="Oval 5" descr="胡桃"/>
            <p:cNvSpPr>
              <a:spLocks noChangeArrowheads="1"/>
            </p:cNvSpPr>
            <p:nvPr/>
          </p:nvSpPr>
          <p:spPr bwMode="auto">
            <a:xfrm>
              <a:off x="0" y="1"/>
              <a:ext cx="354" cy="1207"/>
            </a:xfrm>
            <a:prstGeom prst="ellipse">
              <a:avLst/>
            </a:prstGeom>
            <a:blipFill dpi="0" rotWithShape="0">
              <a:blip r:embed="rId5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3600" b="1">
                <a:solidFill>
                  <a:srgbClr val="000000"/>
                </a:solidFill>
                <a:latin typeface="Arial" panose="020B0604020202020204" pitchFamily="34" charset="0"/>
                <a:ea typeface="楷体_GB2312" pitchFamily="49" charset="-122"/>
              </a:endParaRPr>
            </a:p>
          </p:txBody>
        </p:sp>
      </p:grpSp>
      <p:sp>
        <p:nvSpPr>
          <p:cNvPr id="63494" name="AutoShape 6" descr="深色木质"/>
          <p:cNvSpPr>
            <a:spLocks noChangeArrowheads="1"/>
          </p:cNvSpPr>
          <p:nvPr/>
        </p:nvSpPr>
        <p:spPr bwMode="auto">
          <a:xfrm rot="-5400000">
            <a:off x="1958181" y="2039144"/>
            <a:ext cx="1916113" cy="3889375"/>
          </a:xfrm>
          <a:prstGeom prst="can">
            <a:avLst>
              <a:gd name="adj" fmla="val 26613"/>
            </a:avLst>
          </a:prstGeom>
          <a:blipFill dpi="0" rotWithShape="0">
            <a:blip r:embed="rId4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3600" b="1">
              <a:solidFill>
                <a:srgbClr val="000000"/>
              </a:solidFill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219143" name="Text Box 7"/>
          <p:cNvSpPr txBox="1">
            <a:spLocks noChangeArrowheads="1"/>
          </p:cNvSpPr>
          <p:nvPr/>
        </p:nvSpPr>
        <p:spPr bwMode="auto">
          <a:xfrm>
            <a:off x="1979613" y="1773238"/>
            <a:ext cx="5903912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>
                <a:solidFill>
                  <a:srgbClr val="A50021"/>
                </a:solidFill>
                <a:ea typeface="华文新魏" panose="02010800040101010101" pitchFamily="2" charset="-122"/>
              </a:rPr>
              <a:t>一根圆木把它从中间截开，截面是什么形状呢？</a:t>
            </a:r>
          </a:p>
        </p:txBody>
      </p:sp>
      <p:sp>
        <p:nvSpPr>
          <p:cNvPr id="219144" name="Text Box 8"/>
          <p:cNvSpPr txBox="1">
            <a:spLocks noChangeArrowheads="1"/>
          </p:cNvSpPr>
          <p:nvPr/>
        </p:nvSpPr>
        <p:spPr bwMode="auto">
          <a:xfrm>
            <a:off x="395288" y="188913"/>
            <a:ext cx="2844800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 i="1">
                <a:solidFill>
                  <a:srgbClr val="FFFFFF"/>
                </a:solidFill>
              </a:rPr>
              <a:t>自我感知中学</a:t>
            </a:r>
          </a:p>
        </p:txBody>
      </p:sp>
      <p:pic>
        <p:nvPicPr>
          <p:cNvPr id="219148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125538"/>
            <a:ext cx="2095500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9149" name="Picture 13" descr="ss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8013" y="5638800"/>
            <a:ext cx="915987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9150" name="Picture 14" descr="9d33d4bc0f048f90b96348086ae4cfba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6092825"/>
            <a:ext cx="8636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7.40741E-7 L 0.07864 -7.40741E-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7.40741E-7 L -0.05503 -7.40741E-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634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 descr="14"/>
          <p:cNvSpPr>
            <a:spLocks noChangeArrowheads="1"/>
          </p:cNvSpPr>
          <p:nvPr/>
        </p:nvSpPr>
        <p:spPr bwMode="auto">
          <a:xfrm>
            <a:off x="1600200" y="2362200"/>
            <a:ext cx="4800600" cy="24384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19050">
            <a:solidFill>
              <a:srgbClr val="0000CC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4691" name="AutoShape 3" descr="14"/>
          <p:cNvSpPr>
            <a:spLocks noChangeArrowheads="1"/>
          </p:cNvSpPr>
          <p:nvPr/>
        </p:nvSpPr>
        <p:spPr bwMode="auto">
          <a:xfrm>
            <a:off x="5334000" y="2133600"/>
            <a:ext cx="1066800" cy="2743200"/>
          </a:xfrm>
          <a:prstGeom prst="can">
            <a:avLst>
              <a:gd name="adj" fmla="val 51190"/>
            </a:avLst>
          </a:prstGeom>
          <a:blipFill dpi="0" rotWithShape="1">
            <a:blip r:embed="rId2"/>
            <a:srcRect/>
            <a:stretch>
              <a:fillRect/>
            </a:stretch>
          </a:blipFill>
          <a:ln w="28575">
            <a:solidFill>
              <a:srgbClr val="0000CC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4692" name="WordArt 4"/>
          <p:cNvSpPr>
            <a:spLocks noChangeArrowheads="1" noChangeShapeType="1" noTextEdit="1"/>
          </p:cNvSpPr>
          <p:nvPr/>
        </p:nvSpPr>
        <p:spPr bwMode="auto">
          <a:xfrm>
            <a:off x="323850" y="1196975"/>
            <a:ext cx="424815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 kern="10">
                <a:ln w="9525">
                  <a:solidFill>
                    <a:srgbClr val="00FFFF"/>
                  </a:solidFill>
                  <a:round/>
                </a:ln>
                <a:solidFill>
                  <a:srgbClr val="00FFFF"/>
                </a:solidFill>
                <a:effectLst>
                  <a:outerShdw dist="35921" dir="2700000" algn="ctr" rotWithShape="0">
                    <a:srgbClr val="CC0000">
                      <a:alpha val="80000"/>
                    </a:srgbClr>
                  </a:outerShdw>
                </a:effectLst>
                <a:latin typeface="楷体_GB2312"/>
                <a:ea typeface="楷体_GB2312"/>
              </a:rPr>
              <a:t>圆柱的侧面展开是什么形状？</a:t>
            </a:r>
          </a:p>
        </p:txBody>
      </p:sp>
      <p:sp>
        <p:nvSpPr>
          <p:cNvPr id="114693" name="Line 5"/>
          <p:cNvSpPr>
            <a:spLocks noChangeShapeType="1"/>
          </p:cNvSpPr>
          <p:nvPr/>
        </p:nvSpPr>
        <p:spPr bwMode="auto">
          <a:xfrm>
            <a:off x="5334000" y="2438400"/>
            <a:ext cx="0" cy="2209800"/>
          </a:xfrm>
          <a:prstGeom prst="line">
            <a:avLst/>
          </a:prstGeom>
          <a:noFill/>
          <a:ln w="28575">
            <a:solidFill>
              <a:srgbClr val="00FF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14694" name="Picture 6" descr="a399db7d-6383-412a-950f-cd26c6d2cabf_conew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775473">
            <a:off x="4876800" y="1295400"/>
            <a:ext cx="1017588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695" name="Oval 7" descr="环境"/>
          <p:cNvSpPr>
            <a:spLocks noChangeArrowheads="1"/>
          </p:cNvSpPr>
          <p:nvPr/>
        </p:nvSpPr>
        <p:spPr bwMode="auto">
          <a:xfrm>
            <a:off x="5334000" y="2133600"/>
            <a:ext cx="1066800" cy="533400"/>
          </a:xfrm>
          <a:prstGeom prst="ellipse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4696" name="Oval 8" descr="环境"/>
          <p:cNvSpPr>
            <a:spLocks noChangeArrowheads="1"/>
          </p:cNvSpPr>
          <p:nvPr/>
        </p:nvSpPr>
        <p:spPr bwMode="auto">
          <a:xfrm>
            <a:off x="5334000" y="4343400"/>
            <a:ext cx="1066800" cy="533400"/>
          </a:xfrm>
          <a:prstGeom prst="ellipse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1905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4697" name="Oval 9" descr="环境"/>
          <p:cNvSpPr>
            <a:spLocks noChangeArrowheads="1"/>
          </p:cNvSpPr>
          <p:nvPr/>
        </p:nvSpPr>
        <p:spPr bwMode="auto">
          <a:xfrm>
            <a:off x="4724400" y="1219200"/>
            <a:ext cx="1219200" cy="1066800"/>
          </a:xfrm>
          <a:prstGeom prst="ellipse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19050">
            <a:solidFill>
              <a:srgbClr val="000099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楷体_GB2312" pitchFamily="49" charset="-122"/>
              </a:rPr>
              <a:t>底面</a:t>
            </a:r>
          </a:p>
        </p:txBody>
      </p:sp>
      <p:sp>
        <p:nvSpPr>
          <p:cNvPr id="114698" name="Oval 10" descr="环境"/>
          <p:cNvSpPr>
            <a:spLocks noChangeArrowheads="1"/>
          </p:cNvSpPr>
          <p:nvPr/>
        </p:nvSpPr>
        <p:spPr bwMode="auto">
          <a:xfrm>
            <a:off x="4724400" y="4800600"/>
            <a:ext cx="1219200" cy="1066800"/>
          </a:xfrm>
          <a:prstGeom prst="ellipse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28575">
            <a:solidFill>
              <a:srgbClr val="000099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楷体_GB2312" pitchFamily="49" charset="-122"/>
              </a:rPr>
              <a:t>底面</a:t>
            </a:r>
          </a:p>
        </p:txBody>
      </p:sp>
      <p:sp>
        <p:nvSpPr>
          <p:cNvPr id="114699" name="Line 11"/>
          <p:cNvSpPr>
            <a:spLocks noChangeShapeType="1"/>
          </p:cNvSpPr>
          <p:nvPr/>
        </p:nvSpPr>
        <p:spPr bwMode="auto">
          <a:xfrm>
            <a:off x="2895600" y="2362200"/>
            <a:ext cx="4800600" cy="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4700" name="AutoShape 12" descr="2900048_120242021969_2"/>
          <p:cNvSpPr>
            <a:spLocks noChangeArrowheads="1"/>
          </p:cNvSpPr>
          <p:nvPr/>
        </p:nvSpPr>
        <p:spPr bwMode="auto">
          <a:xfrm>
            <a:off x="6324600" y="1219200"/>
            <a:ext cx="2135832" cy="685800"/>
          </a:xfrm>
          <a:prstGeom prst="wedgeEllipseCallout">
            <a:avLst>
              <a:gd name="adj1" fmla="val -7292"/>
              <a:gd name="adj2" fmla="val 100231"/>
            </a:avLst>
          </a:prstGeom>
          <a:blipFill dpi="0" rotWithShape="1">
            <a:blip r:embed="rId5"/>
            <a:srcRect/>
            <a:stretch>
              <a:fillRect/>
            </a:stretch>
          </a:blipFill>
          <a:ln w="19050">
            <a:solidFill>
              <a:srgbClr val="D60093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楷体_GB2312" pitchFamily="49" charset="-122"/>
              </a:rPr>
              <a:t>底面周长</a:t>
            </a:r>
          </a:p>
        </p:txBody>
      </p:sp>
      <p:sp>
        <p:nvSpPr>
          <p:cNvPr id="114701" name="Line 13"/>
          <p:cNvSpPr>
            <a:spLocks noChangeShapeType="1"/>
          </p:cNvSpPr>
          <p:nvPr/>
        </p:nvSpPr>
        <p:spPr bwMode="auto">
          <a:xfrm>
            <a:off x="7620000" y="2362200"/>
            <a:ext cx="0" cy="2362200"/>
          </a:xfrm>
          <a:prstGeom prst="line">
            <a:avLst/>
          </a:prstGeom>
          <a:noFill/>
          <a:ln w="57150">
            <a:solidFill>
              <a:srgbClr val="FFFF00"/>
            </a:solidFill>
            <a:prstDash val="sysDot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4702" name="Text Box 14"/>
          <p:cNvSpPr txBox="1">
            <a:spLocks noChangeArrowheads="1"/>
          </p:cNvSpPr>
          <p:nvPr/>
        </p:nvSpPr>
        <p:spPr bwMode="auto">
          <a:xfrm>
            <a:off x="7696200" y="32766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2400" b="1">
                <a:solidFill>
                  <a:srgbClr val="0000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高</a:t>
            </a:r>
          </a:p>
        </p:txBody>
      </p:sp>
      <p:sp>
        <p:nvSpPr>
          <p:cNvPr id="114703" name="Text Box 15"/>
          <p:cNvSpPr txBox="1">
            <a:spLocks noChangeArrowheads="1"/>
          </p:cNvSpPr>
          <p:nvPr/>
        </p:nvSpPr>
        <p:spPr bwMode="auto">
          <a:xfrm>
            <a:off x="395288" y="188913"/>
            <a:ext cx="2844800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 i="1">
                <a:solidFill>
                  <a:srgbClr val="FFFFFF"/>
                </a:solidFill>
              </a:rPr>
              <a:t>合作交流中学</a:t>
            </a:r>
          </a:p>
        </p:txBody>
      </p:sp>
      <p:pic>
        <p:nvPicPr>
          <p:cNvPr id="114704" name="Picture 16" descr="ss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8013" y="5638800"/>
            <a:ext cx="915987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705" name="Picture 17" descr="9d33d4bc0f048f90b96348086ae4cfba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6092825"/>
            <a:ext cx="8636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114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56 3.33333E-6 L -0.00556 0.54444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7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-0.46667 -1.11111E-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146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333" y="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2000"/>
                                        <p:tgtEl>
                                          <p:spTgt spid="114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46667 0 " pathEditMode="relative" ptsTypes="AA">
                                      <p:cBhvr>
                                        <p:cTn id="37" dur="2000" fill="hold"/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46667 0 " pathEditMode="relative" ptsTypes="AA">
                                      <p:cBhvr>
                                        <p:cTn id="39" dur="2000" fill="hold"/>
                                        <p:tgtEl>
                                          <p:spTgt spid="1146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0.00556 L 0.14583 -0.00556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8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6667 0 L -0.075 0.00556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83" y="278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6667 -2.22222E-6 L -0.06667 -0.00555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1146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00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46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46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147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14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14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114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1000"/>
                                        <p:tgtEl>
                                          <p:spTgt spid="114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47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147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4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0" grpId="0" animBg="1"/>
      <p:bldP spid="114690" grpId="1" animBg="1"/>
      <p:bldP spid="114691" grpId="0" animBg="1"/>
      <p:bldP spid="114692" grpId="0" animBg="1"/>
      <p:bldP spid="114693" grpId="0" animBg="1"/>
      <p:bldP spid="114693" grpId="1" animBg="1"/>
      <p:bldP spid="114695" grpId="0" animBg="1"/>
      <p:bldP spid="114695" grpId="1" animBg="1"/>
      <p:bldP spid="114695" grpId="2" animBg="1"/>
      <p:bldP spid="114696" grpId="0" animBg="1"/>
      <p:bldP spid="114696" grpId="1" animBg="1"/>
      <p:bldP spid="114696" grpId="2" animBg="1"/>
      <p:bldP spid="114697" grpId="0" animBg="1"/>
      <p:bldP spid="114698" grpId="0" animBg="1"/>
      <p:bldP spid="114699" grpId="0" animBg="1"/>
      <p:bldP spid="114700" grpId="0" animBg="1"/>
      <p:bldP spid="114701" grpId="0" animBg="1"/>
      <p:bldP spid="11470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Text Box 2" descr="382911_102243066_2_conew1"/>
          <p:cNvSpPr txBox="1">
            <a:spLocks noChangeArrowheads="1"/>
          </p:cNvSpPr>
          <p:nvPr/>
        </p:nvSpPr>
        <p:spPr bwMode="auto">
          <a:xfrm>
            <a:off x="684213" y="1844675"/>
            <a:ext cx="6551612" cy="519113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6796" dir="1593903" algn="ctr" rotWithShape="0">
                    <a:srgbClr val="CC000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CC0000"/>
              </a:buClr>
              <a:buFont typeface="Wingdings" panose="05000000000000000000" pitchFamily="2" charset="2"/>
              <a:buChar char="l"/>
            </a:pPr>
            <a:r>
              <a:rPr kumimoji="1" lang="zh-CN" altLang="en-US" sz="28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指出下列圆柱体的底面、侧面和高。</a:t>
            </a:r>
          </a:p>
        </p:txBody>
      </p:sp>
      <p:grpSp>
        <p:nvGrpSpPr>
          <p:cNvPr id="227331" name="Group 3"/>
          <p:cNvGrpSpPr/>
          <p:nvPr/>
        </p:nvGrpSpPr>
        <p:grpSpPr bwMode="auto">
          <a:xfrm>
            <a:off x="914400" y="3124200"/>
            <a:ext cx="1752600" cy="1600200"/>
            <a:chOff x="2592" y="1920"/>
            <a:chExt cx="1152" cy="1008"/>
          </a:xfrm>
        </p:grpSpPr>
        <p:grpSp>
          <p:nvGrpSpPr>
            <p:cNvPr id="227332" name="Group 4"/>
            <p:cNvGrpSpPr/>
            <p:nvPr/>
          </p:nvGrpSpPr>
          <p:grpSpPr bwMode="auto">
            <a:xfrm>
              <a:off x="2592" y="1920"/>
              <a:ext cx="1152" cy="1008"/>
              <a:chOff x="384" y="1968"/>
              <a:chExt cx="1152" cy="1008"/>
            </a:xfrm>
          </p:grpSpPr>
          <p:sp>
            <p:nvSpPr>
              <p:cNvPr id="227333" name="AutoShape 5"/>
              <p:cNvSpPr>
                <a:spLocks noChangeArrowheads="1"/>
              </p:cNvSpPr>
              <p:nvPr/>
            </p:nvSpPr>
            <p:spPr bwMode="auto">
              <a:xfrm>
                <a:off x="384" y="1968"/>
                <a:ext cx="1152" cy="1008"/>
              </a:xfrm>
              <a:prstGeom prst="can">
                <a:avLst>
                  <a:gd name="adj" fmla="val 39491"/>
                </a:avLst>
              </a:prstGeom>
              <a:gradFill rotWithShape="1">
                <a:gsLst>
                  <a:gs pos="0">
                    <a:srgbClr val="000099"/>
                  </a:gs>
                  <a:gs pos="50000">
                    <a:schemeClr val="bg1"/>
                  </a:gs>
                  <a:gs pos="100000">
                    <a:srgbClr val="000099"/>
                  </a:gs>
                </a:gsLst>
                <a:lin ang="0" scaled="1"/>
              </a:gradFill>
              <a:ln w="57150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27334" name="Oval 6"/>
              <p:cNvSpPr>
                <a:spLocks noChangeArrowheads="1"/>
              </p:cNvSpPr>
              <p:nvPr/>
            </p:nvSpPr>
            <p:spPr bwMode="auto">
              <a:xfrm>
                <a:off x="384" y="2592"/>
                <a:ext cx="1104" cy="384"/>
              </a:xfrm>
              <a:prstGeom prst="ellipse">
                <a:avLst/>
              </a:prstGeom>
              <a:gradFill rotWithShape="1">
                <a:gsLst>
                  <a:gs pos="0">
                    <a:srgbClr val="000099"/>
                  </a:gs>
                  <a:gs pos="50000">
                    <a:schemeClr val="bg1"/>
                  </a:gs>
                  <a:gs pos="100000">
                    <a:srgbClr val="000099"/>
                  </a:gs>
                </a:gsLst>
                <a:lin ang="0" scaled="1"/>
              </a:gradFill>
              <a:ln w="57150">
                <a:solidFill>
                  <a:schemeClr val="tx1"/>
                </a:solidFill>
                <a:prstDash val="sysDot"/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227335" name="Oval 7"/>
            <p:cNvSpPr>
              <a:spLocks noChangeArrowheads="1"/>
            </p:cNvSpPr>
            <p:nvPr/>
          </p:nvSpPr>
          <p:spPr bwMode="auto">
            <a:xfrm>
              <a:off x="3120" y="2112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000099"/>
                </a:gs>
                <a:gs pos="50000">
                  <a:schemeClr val="bg1"/>
                </a:gs>
                <a:gs pos="100000">
                  <a:srgbClr val="000099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27336" name="Oval 8"/>
            <p:cNvSpPr>
              <a:spLocks noChangeArrowheads="1"/>
            </p:cNvSpPr>
            <p:nvPr/>
          </p:nvSpPr>
          <p:spPr bwMode="auto">
            <a:xfrm>
              <a:off x="3120" y="2736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000099"/>
                </a:gs>
                <a:gs pos="50000">
                  <a:schemeClr val="bg1"/>
                </a:gs>
                <a:gs pos="100000">
                  <a:srgbClr val="000099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227337" name="Group 9"/>
          <p:cNvGrpSpPr/>
          <p:nvPr/>
        </p:nvGrpSpPr>
        <p:grpSpPr bwMode="auto">
          <a:xfrm>
            <a:off x="304800" y="3429000"/>
            <a:ext cx="1295400" cy="946150"/>
            <a:chOff x="2112" y="3072"/>
            <a:chExt cx="816" cy="596"/>
          </a:xfrm>
        </p:grpSpPr>
        <p:sp>
          <p:nvSpPr>
            <p:cNvPr id="227338" name="Line 10"/>
            <p:cNvSpPr>
              <a:spLocks noChangeShapeType="1"/>
            </p:cNvSpPr>
            <p:nvPr/>
          </p:nvSpPr>
          <p:spPr bwMode="auto">
            <a:xfrm flipH="1">
              <a:off x="2448" y="3408"/>
              <a:ext cx="480" cy="0"/>
            </a:xfrm>
            <a:prstGeom prst="line">
              <a:avLst/>
            </a:prstGeom>
            <a:noFill/>
            <a:ln w="57150">
              <a:solidFill>
                <a:srgbClr val="FF0066"/>
              </a:solidFill>
              <a:prstDash val="sysDot"/>
              <a:miter lim="800000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27339" name="Text Box 11"/>
            <p:cNvSpPr txBox="1">
              <a:spLocks noChangeArrowheads="1"/>
            </p:cNvSpPr>
            <p:nvPr/>
          </p:nvSpPr>
          <p:spPr bwMode="auto">
            <a:xfrm>
              <a:off x="2112" y="3072"/>
              <a:ext cx="528" cy="5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kumimoji="1" lang="zh-CN" altLang="en-US" sz="2800" b="1">
                  <a:solidFill>
                    <a:srgbClr val="0000FF"/>
                  </a:solidFill>
                  <a:latin typeface="Times New Roman" panose="02020603050405020304" pitchFamily="18" charset="0"/>
                  <a:ea typeface="楷体_GB2312" pitchFamily="49" charset="-122"/>
                </a:rPr>
                <a:t>侧面</a:t>
              </a:r>
            </a:p>
          </p:txBody>
        </p:sp>
      </p:grpSp>
      <p:grpSp>
        <p:nvGrpSpPr>
          <p:cNvPr id="227340" name="Group 12"/>
          <p:cNvGrpSpPr/>
          <p:nvPr/>
        </p:nvGrpSpPr>
        <p:grpSpPr bwMode="auto">
          <a:xfrm>
            <a:off x="914400" y="3124200"/>
            <a:ext cx="1752600" cy="1600200"/>
            <a:chOff x="384" y="1968"/>
            <a:chExt cx="1104" cy="1008"/>
          </a:xfrm>
        </p:grpSpPr>
        <p:grpSp>
          <p:nvGrpSpPr>
            <p:cNvPr id="227341" name="Group 13"/>
            <p:cNvGrpSpPr/>
            <p:nvPr/>
          </p:nvGrpSpPr>
          <p:grpSpPr bwMode="auto">
            <a:xfrm>
              <a:off x="384" y="1968"/>
              <a:ext cx="1104" cy="1008"/>
              <a:chOff x="384" y="1968"/>
              <a:chExt cx="1104" cy="1008"/>
            </a:xfrm>
          </p:grpSpPr>
          <p:grpSp>
            <p:nvGrpSpPr>
              <p:cNvPr id="227342" name="Group 14"/>
              <p:cNvGrpSpPr/>
              <p:nvPr/>
            </p:nvGrpSpPr>
            <p:grpSpPr bwMode="auto">
              <a:xfrm>
                <a:off x="384" y="2592"/>
                <a:ext cx="1104" cy="384"/>
                <a:chOff x="4224" y="2679"/>
                <a:chExt cx="1104" cy="384"/>
              </a:xfrm>
            </p:grpSpPr>
            <p:sp>
              <p:nvSpPr>
                <p:cNvPr id="227343" name="Oval 15"/>
                <p:cNvSpPr>
                  <a:spLocks noChangeArrowheads="1"/>
                </p:cNvSpPr>
                <p:nvPr/>
              </p:nvSpPr>
              <p:spPr bwMode="auto">
                <a:xfrm>
                  <a:off x="4224" y="2679"/>
                  <a:ext cx="1104" cy="38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FF00"/>
                    </a:gs>
                    <a:gs pos="100000">
                      <a:srgbClr val="00FF00">
                        <a:gamma/>
                        <a:shade val="0"/>
                        <a:invGamma/>
                      </a:srgbClr>
                    </a:gs>
                  </a:gsLst>
                  <a:path path="rect">
                    <a:fillToRect l="100000" b="100000"/>
                  </a:path>
                </a:gradFill>
                <a:ln w="57150">
                  <a:solidFill>
                    <a:schemeClr val="tx1"/>
                  </a:solidFill>
                  <a:miter lim="800000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27344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4368" y="2688"/>
                  <a:ext cx="816" cy="32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gradFill rotWithShape="1">
                        <a:gsLst>
                          <a:gs pos="0">
                            <a:srgbClr val="00FF00"/>
                          </a:gs>
                          <a:gs pos="100000">
                            <a:srgbClr val="00FF00">
                              <a:gamma/>
                              <a:shade val="0"/>
                              <a:invGamma/>
                            </a:srgbClr>
                          </a:gs>
                        </a:gsLst>
                        <a:path path="rect">
                          <a:fillToRect l="100000" b="100000"/>
                        </a:path>
                      </a:gra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fontAlgn="base">
                    <a:spcBef>
                      <a:spcPct val="50000"/>
                    </a:spcBef>
                    <a:spcAft>
                      <a:spcPct val="0"/>
                    </a:spcAft>
                  </a:pPr>
                  <a:r>
                    <a:rPr kumimoji="1" lang="zh-CN" altLang="en-US" sz="2800" b="1">
                      <a:solidFill>
                        <a:srgbClr val="0000FF"/>
                      </a:solidFill>
                      <a:latin typeface="楷体_GB2312" pitchFamily="49" charset="-122"/>
                      <a:ea typeface="楷体_GB2312" pitchFamily="49" charset="-122"/>
                    </a:rPr>
                    <a:t>底  面</a:t>
                  </a:r>
                </a:p>
              </p:txBody>
            </p:sp>
          </p:grpSp>
          <p:grpSp>
            <p:nvGrpSpPr>
              <p:cNvPr id="227345" name="Group 17"/>
              <p:cNvGrpSpPr/>
              <p:nvPr/>
            </p:nvGrpSpPr>
            <p:grpSpPr bwMode="auto">
              <a:xfrm>
                <a:off x="384" y="1968"/>
                <a:ext cx="1104" cy="384"/>
                <a:chOff x="2736" y="2016"/>
                <a:chExt cx="1104" cy="384"/>
              </a:xfrm>
            </p:grpSpPr>
            <p:grpSp>
              <p:nvGrpSpPr>
                <p:cNvPr id="227346" name="Group 18"/>
                <p:cNvGrpSpPr/>
                <p:nvPr/>
              </p:nvGrpSpPr>
              <p:grpSpPr bwMode="auto">
                <a:xfrm>
                  <a:off x="2736" y="2016"/>
                  <a:ext cx="1104" cy="384"/>
                  <a:chOff x="4224" y="2679"/>
                  <a:chExt cx="1104" cy="384"/>
                </a:xfrm>
              </p:grpSpPr>
              <p:sp>
                <p:nvSpPr>
                  <p:cNvPr id="227347" name="Oval 19"/>
                  <p:cNvSpPr>
                    <a:spLocks noChangeArrowheads="1"/>
                  </p:cNvSpPr>
                  <p:nvPr/>
                </p:nvSpPr>
                <p:spPr bwMode="auto">
                  <a:xfrm>
                    <a:off x="4224" y="2679"/>
                    <a:ext cx="1104" cy="384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00FF00"/>
                      </a:gs>
                      <a:gs pos="100000">
                        <a:srgbClr val="00FF00">
                          <a:gamma/>
                          <a:shade val="0"/>
                          <a:invGamma/>
                        </a:srgbClr>
                      </a:gs>
                    </a:gsLst>
                    <a:path path="rect">
                      <a:fillToRect l="100000" b="100000"/>
                    </a:path>
                  </a:gradFill>
                  <a:ln w="57150">
                    <a:solidFill>
                      <a:schemeClr val="tx1"/>
                    </a:solidFill>
                    <a:miter lim="800000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zh-CN" altLang="en-US"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227348" name="Text Box 2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368" y="2688"/>
                    <a:ext cx="816" cy="327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fontAlgn="base">
                      <a:spcBef>
                        <a:spcPct val="50000"/>
                      </a:spcBef>
                      <a:spcAft>
                        <a:spcPct val="0"/>
                      </a:spcAft>
                    </a:pPr>
                    <a:r>
                      <a:rPr kumimoji="1" lang="zh-CN" altLang="en-US" sz="2800" b="1">
                        <a:solidFill>
                          <a:srgbClr val="0000FF"/>
                        </a:solidFill>
                        <a:latin typeface="楷体_GB2312" pitchFamily="49" charset="-122"/>
                        <a:ea typeface="楷体_GB2312" pitchFamily="49" charset="-122"/>
                      </a:rPr>
                      <a:t>底  面</a:t>
                    </a:r>
                  </a:p>
                </p:txBody>
              </p:sp>
            </p:grpSp>
            <p:sp>
              <p:nvSpPr>
                <p:cNvPr id="227349" name="Oval 21"/>
                <p:cNvSpPr>
                  <a:spLocks noChangeArrowheads="1"/>
                </p:cNvSpPr>
                <p:nvPr/>
              </p:nvSpPr>
              <p:spPr bwMode="auto">
                <a:xfrm>
                  <a:off x="3216" y="2160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</p:grpSp>
        </p:grpSp>
        <p:sp>
          <p:nvSpPr>
            <p:cNvPr id="227350" name="Oval 22"/>
            <p:cNvSpPr>
              <a:spLocks noChangeArrowheads="1"/>
            </p:cNvSpPr>
            <p:nvPr/>
          </p:nvSpPr>
          <p:spPr bwMode="auto">
            <a:xfrm>
              <a:off x="864" y="273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227351" name="Group 23"/>
          <p:cNvGrpSpPr/>
          <p:nvPr/>
        </p:nvGrpSpPr>
        <p:grpSpPr bwMode="auto">
          <a:xfrm>
            <a:off x="1676400" y="3505200"/>
            <a:ext cx="685800" cy="990600"/>
            <a:chOff x="816" y="2208"/>
            <a:chExt cx="432" cy="624"/>
          </a:xfrm>
        </p:grpSpPr>
        <p:sp>
          <p:nvSpPr>
            <p:cNvPr id="227352" name="Text Box 24"/>
            <p:cNvSpPr txBox="1">
              <a:spLocks noChangeArrowheads="1"/>
            </p:cNvSpPr>
            <p:nvPr/>
          </p:nvSpPr>
          <p:spPr bwMode="auto">
            <a:xfrm>
              <a:off x="816" y="2304"/>
              <a:ext cx="43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kumimoji="1" lang="zh-CN" altLang="en-US" sz="2800" b="1">
                  <a:solidFill>
                    <a:srgbClr val="0000FF"/>
                  </a:solidFill>
                  <a:latin typeface="Times New Roman" panose="02020603050405020304" pitchFamily="18" charset="0"/>
                  <a:ea typeface="楷体_GB2312" pitchFamily="49" charset="-122"/>
                </a:rPr>
                <a:t>高</a:t>
              </a:r>
            </a:p>
          </p:txBody>
        </p:sp>
        <p:sp>
          <p:nvSpPr>
            <p:cNvPr id="227353" name="Line 25"/>
            <p:cNvSpPr>
              <a:spLocks noChangeShapeType="1"/>
            </p:cNvSpPr>
            <p:nvPr/>
          </p:nvSpPr>
          <p:spPr bwMode="auto">
            <a:xfrm>
              <a:off x="864" y="2208"/>
              <a:ext cx="0" cy="624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prstDash val="sysDot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227354" name="Group 26"/>
          <p:cNvGrpSpPr/>
          <p:nvPr/>
        </p:nvGrpSpPr>
        <p:grpSpPr bwMode="auto">
          <a:xfrm>
            <a:off x="3962400" y="2819400"/>
            <a:ext cx="990600" cy="2209800"/>
            <a:chOff x="2448" y="1824"/>
            <a:chExt cx="624" cy="1392"/>
          </a:xfrm>
        </p:grpSpPr>
        <p:sp>
          <p:nvSpPr>
            <p:cNvPr id="227355" name="AutoShape 27"/>
            <p:cNvSpPr>
              <a:spLocks noChangeArrowheads="1"/>
            </p:cNvSpPr>
            <p:nvPr/>
          </p:nvSpPr>
          <p:spPr bwMode="auto">
            <a:xfrm>
              <a:off x="2448" y="1824"/>
              <a:ext cx="624" cy="1392"/>
            </a:xfrm>
            <a:prstGeom prst="can">
              <a:avLst>
                <a:gd name="adj" fmla="val 53848"/>
              </a:avLst>
            </a:prstGeom>
            <a:gradFill rotWithShape="1">
              <a:gsLst>
                <a:gs pos="0">
                  <a:srgbClr val="0000CC"/>
                </a:gs>
                <a:gs pos="50000">
                  <a:schemeClr val="bg1"/>
                </a:gs>
                <a:gs pos="100000">
                  <a:srgbClr val="0000CC"/>
                </a:gs>
              </a:gsLst>
              <a:lin ang="0" scaled="1"/>
            </a:gradFill>
            <a:ln w="2857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27356" name="Oval 28"/>
            <p:cNvSpPr>
              <a:spLocks noChangeArrowheads="1"/>
            </p:cNvSpPr>
            <p:nvPr/>
          </p:nvSpPr>
          <p:spPr bwMode="auto">
            <a:xfrm>
              <a:off x="2736" y="19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0000CC"/>
                </a:gs>
                <a:gs pos="50000">
                  <a:schemeClr val="bg1"/>
                </a:gs>
                <a:gs pos="100000">
                  <a:srgbClr val="0000CC"/>
                </a:gs>
              </a:gsLst>
              <a:lin ang="0" scaled="1"/>
            </a:gradFill>
            <a:ln w="2857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grpSp>
          <p:nvGrpSpPr>
            <p:cNvPr id="227357" name="Group 29"/>
            <p:cNvGrpSpPr/>
            <p:nvPr/>
          </p:nvGrpSpPr>
          <p:grpSpPr bwMode="auto">
            <a:xfrm>
              <a:off x="2448" y="2880"/>
              <a:ext cx="624" cy="336"/>
              <a:chOff x="2448" y="2880"/>
              <a:chExt cx="624" cy="336"/>
            </a:xfrm>
          </p:grpSpPr>
          <p:sp>
            <p:nvSpPr>
              <p:cNvPr id="227358" name="Oval 30"/>
              <p:cNvSpPr>
                <a:spLocks noChangeArrowheads="1"/>
              </p:cNvSpPr>
              <p:nvPr/>
            </p:nvSpPr>
            <p:spPr bwMode="auto">
              <a:xfrm>
                <a:off x="2736" y="3024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0000CC"/>
                  </a:gs>
                  <a:gs pos="50000">
                    <a:schemeClr val="bg1"/>
                  </a:gs>
                  <a:gs pos="100000">
                    <a:srgbClr val="0000CC"/>
                  </a:gs>
                </a:gsLst>
                <a:lin ang="0" scaled="1"/>
              </a:gradFill>
              <a:ln w="2857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27359" name="Oval 31"/>
              <p:cNvSpPr>
                <a:spLocks noChangeArrowheads="1"/>
              </p:cNvSpPr>
              <p:nvPr/>
            </p:nvSpPr>
            <p:spPr bwMode="auto">
              <a:xfrm>
                <a:off x="2448" y="2880"/>
                <a:ext cx="624" cy="336"/>
              </a:xfrm>
              <a:prstGeom prst="ellipse">
                <a:avLst/>
              </a:prstGeom>
              <a:gradFill rotWithShape="1">
                <a:gsLst>
                  <a:gs pos="0">
                    <a:srgbClr val="0000CC"/>
                  </a:gs>
                  <a:gs pos="50000">
                    <a:schemeClr val="bg1"/>
                  </a:gs>
                  <a:gs pos="100000">
                    <a:srgbClr val="0000CC"/>
                  </a:gs>
                </a:gsLst>
                <a:lin ang="0" scaled="1"/>
              </a:gradFill>
              <a:ln w="28575">
                <a:solidFill>
                  <a:schemeClr val="tx1"/>
                </a:solidFill>
                <a:prstDash val="sysDot"/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</p:grpSp>
      <p:grpSp>
        <p:nvGrpSpPr>
          <p:cNvPr id="227360" name="Group 32"/>
          <p:cNvGrpSpPr/>
          <p:nvPr/>
        </p:nvGrpSpPr>
        <p:grpSpPr bwMode="auto">
          <a:xfrm>
            <a:off x="3962400" y="2819400"/>
            <a:ext cx="1828800" cy="2209800"/>
            <a:chOff x="2448" y="1824"/>
            <a:chExt cx="1152" cy="1392"/>
          </a:xfrm>
        </p:grpSpPr>
        <p:grpSp>
          <p:nvGrpSpPr>
            <p:cNvPr id="227361" name="Group 33"/>
            <p:cNvGrpSpPr/>
            <p:nvPr/>
          </p:nvGrpSpPr>
          <p:grpSpPr bwMode="auto">
            <a:xfrm>
              <a:off x="2448" y="1824"/>
              <a:ext cx="624" cy="1392"/>
              <a:chOff x="2448" y="1824"/>
              <a:chExt cx="624" cy="1392"/>
            </a:xfrm>
          </p:grpSpPr>
          <p:grpSp>
            <p:nvGrpSpPr>
              <p:cNvPr id="227362" name="Group 34"/>
              <p:cNvGrpSpPr/>
              <p:nvPr/>
            </p:nvGrpSpPr>
            <p:grpSpPr bwMode="auto">
              <a:xfrm>
                <a:off x="2448" y="1824"/>
                <a:ext cx="624" cy="336"/>
                <a:chOff x="576" y="2880"/>
                <a:chExt cx="624" cy="336"/>
              </a:xfrm>
            </p:grpSpPr>
            <p:sp>
              <p:nvSpPr>
                <p:cNvPr id="227363" name="Oval 35"/>
                <p:cNvSpPr>
                  <a:spLocks noChangeArrowheads="1"/>
                </p:cNvSpPr>
                <p:nvPr/>
              </p:nvSpPr>
              <p:spPr bwMode="auto">
                <a:xfrm>
                  <a:off x="576" y="2880"/>
                  <a:ext cx="624" cy="33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FF00"/>
                    </a:gs>
                    <a:gs pos="100000">
                      <a:srgbClr val="00FF00">
                        <a:gamma/>
                        <a:shade val="0"/>
                        <a:invGamma/>
                      </a:srgbClr>
                    </a:gs>
                  </a:gsLst>
                  <a:path path="rect">
                    <a:fillToRect l="100000" t="100000"/>
                  </a:path>
                </a:gradFill>
                <a:ln w="38100">
                  <a:solidFill>
                    <a:schemeClr val="tx1"/>
                  </a:solidFill>
                  <a:miter lim="800000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27364" name="Oval 36"/>
                <p:cNvSpPr>
                  <a:spLocks noChangeArrowheads="1"/>
                </p:cNvSpPr>
                <p:nvPr/>
              </p:nvSpPr>
              <p:spPr bwMode="auto">
                <a:xfrm>
                  <a:off x="864" y="3024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27365" name="Group 37"/>
              <p:cNvGrpSpPr/>
              <p:nvPr/>
            </p:nvGrpSpPr>
            <p:grpSpPr bwMode="auto">
              <a:xfrm>
                <a:off x="2448" y="2880"/>
                <a:ext cx="624" cy="336"/>
                <a:chOff x="576" y="2880"/>
                <a:chExt cx="624" cy="336"/>
              </a:xfrm>
            </p:grpSpPr>
            <p:sp>
              <p:nvSpPr>
                <p:cNvPr id="227366" name="Oval 38"/>
                <p:cNvSpPr>
                  <a:spLocks noChangeArrowheads="1"/>
                </p:cNvSpPr>
                <p:nvPr/>
              </p:nvSpPr>
              <p:spPr bwMode="auto">
                <a:xfrm>
                  <a:off x="576" y="2880"/>
                  <a:ext cx="624" cy="33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FF00"/>
                    </a:gs>
                    <a:gs pos="100000">
                      <a:srgbClr val="00FF00">
                        <a:gamma/>
                        <a:shade val="0"/>
                        <a:invGamma/>
                      </a:srgbClr>
                    </a:gs>
                  </a:gsLst>
                  <a:path path="rect">
                    <a:fillToRect l="100000" t="100000"/>
                  </a:path>
                </a:gradFill>
                <a:ln w="38100">
                  <a:solidFill>
                    <a:schemeClr val="tx1"/>
                  </a:solidFill>
                  <a:miter lim="800000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27367" name="Oval 39"/>
                <p:cNvSpPr>
                  <a:spLocks noChangeArrowheads="1"/>
                </p:cNvSpPr>
                <p:nvPr/>
              </p:nvSpPr>
              <p:spPr bwMode="auto">
                <a:xfrm>
                  <a:off x="864" y="3024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</p:grpSp>
        </p:grpSp>
        <p:sp>
          <p:nvSpPr>
            <p:cNvPr id="227368" name="Text Box 40"/>
            <p:cNvSpPr txBox="1">
              <a:spLocks noChangeArrowheads="1"/>
            </p:cNvSpPr>
            <p:nvPr/>
          </p:nvSpPr>
          <p:spPr bwMode="auto">
            <a:xfrm>
              <a:off x="3024" y="1824"/>
              <a:ext cx="57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kumimoji="1" lang="zh-CN" altLang="en-US" sz="2800" b="1">
                  <a:solidFill>
                    <a:srgbClr val="0000FF"/>
                  </a:solidFill>
                  <a:latin typeface="Times New Roman" panose="02020603050405020304" pitchFamily="18" charset="0"/>
                  <a:ea typeface="楷体_GB2312" pitchFamily="49" charset="-122"/>
                </a:rPr>
                <a:t>底面</a:t>
              </a:r>
            </a:p>
          </p:txBody>
        </p:sp>
        <p:sp>
          <p:nvSpPr>
            <p:cNvPr id="227369" name="Text Box 41"/>
            <p:cNvSpPr txBox="1">
              <a:spLocks noChangeArrowheads="1"/>
            </p:cNvSpPr>
            <p:nvPr/>
          </p:nvSpPr>
          <p:spPr bwMode="auto">
            <a:xfrm>
              <a:off x="3024" y="2880"/>
              <a:ext cx="57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kumimoji="1" lang="zh-CN" altLang="en-US" sz="2800" b="1">
                  <a:solidFill>
                    <a:srgbClr val="0000FF"/>
                  </a:solidFill>
                  <a:latin typeface="Times New Roman" panose="02020603050405020304" pitchFamily="18" charset="0"/>
                  <a:ea typeface="楷体_GB2312" pitchFamily="49" charset="-122"/>
                </a:rPr>
                <a:t>底面</a:t>
              </a:r>
            </a:p>
          </p:txBody>
        </p:sp>
      </p:grpSp>
      <p:grpSp>
        <p:nvGrpSpPr>
          <p:cNvPr id="227370" name="Group 42"/>
          <p:cNvGrpSpPr/>
          <p:nvPr/>
        </p:nvGrpSpPr>
        <p:grpSpPr bwMode="auto">
          <a:xfrm>
            <a:off x="3200400" y="3429000"/>
            <a:ext cx="990600" cy="946150"/>
            <a:chOff x="1824" y="2160"/>
            <a:chExt cx="624" cy="596"/>
          </a:xfrm>
        </p:grpSpPr>
        <p:sp>
          <p:nvSpPr>
            <p:cNvPr id="227371" name="Line 43"/>
            <p:cNvSpPr>
              <a:spLocks noChangeShapeType="1"/>
            </p:cNvSpPr>
            <p:nvPr/>
          </p:nvSpPr>
          <p:spPr bwMode="auto">
            <a:xfrm flipH="1">
              <a:off x="2160" y="2496"/>
              <a:ext cx="288" cy="0"/>
            </a:xfrm>
            <a:prstGeom prst="line">
              <a:avLst/>
            </a:prstGeom>
            <a:noFill/>
            <a:ln w="57150">
              <a:solidFill>
                <a:srgbClr val="FF0066"/>
              </a:solidFill>
              <a:prstDash val="sysDot"/>
              <a:miter lim="800000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27372" name="Text Box 44"/>
            <p:cNvSpPr txBox="1">
              <a:spLocks noChangeArrowheads="1"/>
            </p:cNvSpPr>
            <p:nvPr/>
          </p:nvSpPr>
          <p:spPr bwMode="auto">
            <a:xfrm>
              <a:off x="1824" y="2160"/>
              <a:ext cx="528" cy="5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kumimoji="1" lang="zh-CN" altLang="en-US" sz="2800" b="1">
                  <a:solidFill>
                    <a:srgbClr val="0000FF"/>
                  </a:solidFill>
                  <a:latin typeface="Times New Roman" panose="02020603050405020304" pitchFamily="18" charset="0"/>
                  <a:ea typeface="楷体_GB2312" pitchFamily="49" charset="-122"/>
                </a:rPr>
                <a:t>侧面</a:t>
              </a:r>
            </a:p>
          </p:txBody>
        </p:sp>
      </p:grpSp>
      <p:grpSp>
        <p:nvGrpSpPr>
          <p:cNvPr id="227373" name="Group 45"/>
          <p:cNvGrpSpPr/>
          <p:nvPr/>
        </p:nvGrpSpPr>
        <p:grpSpPr bwMode="auto">
          <a:xfrm>
            <a:off x="4343400" y="3124200"/>
            <a:ext cx="609600" cy="1676400"/>
            <a:chOff x="4128" y="1968"/>
            <a:chExt cx="384" cy="1056"/>
          </a:xfrm>
        </p:grpSpPr>
        <p:sp>
          <p:nvSpPr>
            <p:cNvPr id="227374" name="Line 46"/>
            <p:cNvSpPr>
              <a:spLocks noChangeShapeType="1"/>
            </p:cNvSpPr>
            <p:nvPr/>
          </p:nvSpPr>
          <p:spPr bwMode="auto">
            <a:xfrm>
              <a:off x="4224" y="1968"/>
              <a:ext cx="0" cy="1056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prstDash val="sysDot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27375" name="Text Box 47"/>
            <p:cNvSpPr txBox="1">
              <a:spLocks noChangeArrowheads="1"/>
            </p:cNvSpPr>
            <p:nvPr/>
          </p:nvSpPr>
          <p:spPr bwMode="auto">
            <a:xfrm>
              <a:off x="4128" y="2304"/>
              <a:ext cx="38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kumimoji="1" lang="zh-CN" altLang="en-US" sz="2800" b="1">
                  <a:solidFill>
                    <a:srgbClr val="0000FF"/>
                  </a:solidFill>
                  <a:latin typeface="Times New Roman" panose="02020603050405020304" pitchFamily="18" charset="0"/>
                  <a:ea typeface="楷体_GB2312" pitchFamily="49" charset="-122"/>
                </a:rPr>
                <a:t>高</a:t>
              </a:r>
            </a:p>
          </p:txBody>
        </p:sp>
      </p:grpSp>
      <p:grpSp>
        <p:nvGrpSpPr>
          <p:cNvPr id="227376" name="Group 48"/>
          <p:cNvGrpSpPr/>
          <p:nvPr/>
        </p:nvGrpSpPr>
        <p:grpSpPr bwMode="auto">
          <a:xfrm>
            <a:off x="6324600" y="3352800"/>
            <a:ext cx="1981200" cy="1066800"/>
            <a:chOff x="1824" y="2208"/>
            <a:chExt cx="1248" cy="672"/>
          </a:xfrm>
        </p:grpSpPr>
        <p:grpSp>
          <p:nvGrpSpPr>
            <p:cNvPr id="227377" name="Group 49"/>
            <p:cNvGrpSpPr/>
            <p:nvPr/>
          </p:nvGrpSpPr>
          <p:grpSpPr bwMode="auto">
            <a:xfrm>
              <a:off x="1824" y="2208"/>
              <a:ext cx="1248" cy="672"/>
              <a:chOff x="1824" y="2208"/>
              <a:chExt cx="1248" cy="672"/>
            </a:xfrm>
          </p:grpSpPr>
          <p:sp>
            <p:nvSpPr>
              <p:cNvPr id="227378" name="AutoShape 50"/>
              <p:cNvSpPr>
                <a:spLocks noChangeArrowheads="1"/>
              </p:cNvSpPr>
              <p:nvPr/>
            </p:nvSpPr>
            <p:spPr bwMode="auto">
              <a:xfrm rot="5400000">
                <a:off x="2112" y="1920"/>
                <a:ext cx="672" cy="1248"/>
              </a:xfrm>
              <a:prstGeom prst="can">
                <a:avLst>
                  <a:gd name="adj" fmla="val 61432"/>
                </a:avLst>
              </a:prstGeom>
              <a:gradFill rotWithShape="1">
                <a:gsLst>
                  <a:gs pos="0">
                    <a:srgbClr val="0000CC"/>
                  </a:gs>
                  <a:gs pos="50000">
                    <a:schemeClr val="bg1"/>
                  </a:gs>
                  <a:gs pos="100000">
                    <a:srgbClr val="0000CC"/>
                  </a:gs>
                </a:gsLst>
                <a:lin ang="0" scaled="1"/>
              </a:gradFill>
              <a:ln w="57150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27379" name="Oval 51"/>
              <p:cNvSpPr>
                <a:spLocks noChangeArrowheads="1"/>
              </p:cNvSpPr>
              <p:nvPr/>
            </p:nvSpPr>
            <p:spPr bwMode="auto">
              <a:xfrm>
                <a:off x="1824" y="2208"/>
                <a:ext cx="432" cy="672"/>
              </a:xfrm>
              <a:prstGeom prst="ellipse">
                <a:avLst/>
              </a:prstGeom>
              <a:gradFill rotWithShape="1">
                <a:gsLst>
                  <a:gs pos="0">
                    <a:srgbClr val="0000CC"/>
                  </a:gs>
                  <a:gs pos="50000">
                    <a:schemeClr val="bg1"/>
                  </a:gs>
                  <a:gs pos="100000">
                    <a:srgbClr val="0000CC"/>
                  </a:gs>
                </a:gsLst>
                <a:lin ang="0" scaled="1"/>
              </a:gradFill>
              <a:ln w="57150">
                <a:solidFill>
                  <a:schemeClr val="tx1"/>
                </a:solidFill>
                <a:prstDash val="sysDot"/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227380" name="Oval 52"/>
            <p:cNvSpPr>
              <a:spLocks noChangeArrowheads="1"/>
            </p:cNvSpPr>
            <p:nvPr/>
          </p:nvSpPr>
          <p:spPr bwMode="auto">
            <a:xfrm>
              <a:off x="2016" y="2496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0000CC"/>
                </a:gs>
                <a:gs pos="50000">
                  <a:schemeClr val="bg1"/>
                </a:gs>
                <a:gs pos="100000">
                  <a:srgbClr val="0000CC"/>
                </a:gs>
              </a:gsLst>
              <a:lin ang="0" scaled="1"/>
            </a:gradFill>
            <a:ln w="57150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27381" name="Oval 53"/>
            <p:cNvSpPr>
              <a:spLocks noChangeArrowheads="1"/>
            </p:cNvSpPr>
            <p:nvPr/>
          </p:nvSpPr>
          <p:spPr bwMode="auto">
            <a:xfrm>
              <a:off x="2832" y="2496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0000CC"/>
                </a:gs>
                <a:gs pos="50000">
                  <a:schemeClr val="bg1"/>
                </a:gs>
                <a:gs pos="100000">
                  <a:srgbClr val="0000CC"/>
                </a:gs>
              </a:gsLst>
              <a:lin ang="0" scaled="1"/>
            </a:gradFill>
            <a:ln w="57150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227382" name="Group 54"/>
          <p:cNvGrpSpPr/>
          <p:nvPr/>
        </p:nvGrpSpPr>
        <p:grpSpPr bwMode="auto">
          <a:xfrm>
            <a:off x="6324600" y="3352800"/>
            <a:ext cx="1981200" cy="1936750"/>
            <a:chOff x="1776" y="3278"/>
            <a:chExt cx="1248" cy="1220"/>
          </a:xfrm>
        </p:grpSpPr>
        <p:sp>
          <p:nvSpPr>
            <p:cNvPr id="227383" name="Oval 55"/>
            <p:cNvSpPr>
              <a:spLocks noChangeArrowheads="1"/>
            </p:cNvSpPr>
            <p:nvPr/>
          </p:nvSpPr>
          <p:spPr bwMode="auto">
            <a:xfrm>
              <a:off x="1776" y="3278"/>
              <a:ext cx="432" cy="672"/>
            </a:xfrm>
            <a:prstGeom prst="ellipse">
              <a:avLst/>
            </a:prstGeom>
            <a:gradFill rotWithShape="1">
              <a:gsLst>
                <a:gs pos="0">
                  <a:srgbClr val="00FF00"/>
                </a:gs>
                <a:gs pos="100000">
                  <a:srgbClr val="00FF00">
                    <a:gamma/>
                    <a:shade val="0"/>
                    <a:invGamma/>
                  </a:srgbClr>
                </a:gs>
              </a:gsLst>
              <a:path path="rect">
                <a:fillToRect l="100000" b="10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27384" name="Oval 56"/>
            <p:cNvSpPr>
              <a:spLocks noChangeArrowheads="1"/>
            </p:cNvSpPr>
            <p:nvPr/>
          </p:nvSpPr>
          <p:spPr bwMode="auto">
            <a:xfrm>
              <a:off x="2592" y="3278"/>
              <a:ext cx="432" cy="672"/>
            </a:xfrm>
            <a:prstGeom prst="ellipse">
              <a:avLst/>
            </a:prstGeom>
            <a:gradFill rotWithShape="1">
              <a:gsLst>
                <a:gs pos="0">
                  <a:srgbClr val="00FF00"/>
                </a:gs>
                <a:gs pos="100000">
                  <a:srgbClr val="00FF00">
                    <a:gamma/>
                    <a:shade val="0"/>
                    <a:invGamma/>
                  </a:srgbClr>
                </a:gs>
              </a:gsLst>
              <a:path path="rect">
                <a:fillToRect l="100000" b="100000"/>
              </a:path>
            </a:gradFill>
            <a:ln w="38100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27385" name="Oval 57"/>
            <p:cNvSpPr>
              <a:spLocks noChangeArrowheads="1"/>
            </p:cNvSpPr>
            <p:nvPr/>
          </p:nvSpPr>
          <p:spPr bwMode="auto">
            <a:xfrm>
              <a:off x="1968" y="3566"/>
              <a:ext cx="48" cy="4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27386" name="Oval 58"/>
            <p:cNvSpPr>
              <a:spLocks noChangeArrowheads="1"/>
            </p:cNvSpPr>
            <p:nvPr/>
          </p:nvSpPr>
          <p:spPr bwMode="auto">
            <a:xfrm>
              <a:off x="2784" y="3566"/>
              <a:ext cx="48" cy="4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27387" name="Text Box 59"/>
            <p:cNvSpPr txBox="1">
              <a:spLocks noChangeArrowheads="1"/>
            </p:cNvSpPr>
            <p:nvPr/>
          </p:nvSpPr>
          <p:spPr bwMode="auto">
            <a:xfrm>
              <a:off x="1824" y="3902"/>
              <a:ext cx="384" cy="5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kumimoji="1" lang="zh-CN" altLang="en-US" sz="2800" b="1">
                  <a:solidFill>
                    <a:srgbClr val="0000FF"/>
                  </a:solidFill>
                  <a:latin typeface="Times New Roman" panose="02020603050405020304" pitchFamily="18" charset="0"/>
                  <a:ea typeface="楷体_GB2312" pitchFamily="49" charset="-122"/>
                </a:rPr>
                <a:t>底面</a:t>
              </a:r>
            </a:p>
          </p:txBody>
        </p:sp>
        <p:sp>
          <p:nvSpPr>
            <p:cNvPr id="227388" name="Text Box 60"/>
            <p:cNvSpPr txBox="1">
              <a:spLocks noChangeArrowheads="1"/>
            </p:cNvSpPr>
            <p:nvPr/>
          </p:nvSpPr>
          <p:spPr bwMode="auto">
            <a:xfrm>
              <a:off x="2640" y="3902"/>
              <a:ext cx="384" cy="5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kumimoji="1" lang="zh-CN" altLang="en-US" sz="2800" b="1">
                  <a:solidFill>
                    <a:srgbClr val="0000FF"/>
                  </a:solidFill>
                  <a:latin typeface="Times New Roman" panose="02020603050405020304" pitchFamily="18" charset="0"/>
                  <a:ea typeface="楷体_GB2312" pitchFamily="49" charset="-122"/>
                </a:rPr>
                <a:t>底面</a:t>
              </a:r>
            </a:p>
          </p:txBody>
        </p:sp>
      </p:grpSp>
      <p:grpSp>
        <p:nvGrpSpPr>
          <p:cNvPr id="227389" name="Group 61"/>
          <p:cNvGrpSpPr/>
          <p:nvPr/>
        </p:nvGrpSpPr>
        <p:grpSpPr bwMode="auto">
          <a:xfrm>
            <a:off x="6781800" y="2590800"/>
            <a:ext cx="1066800" cy="1066800"/>
            <a:chOff x="4272" y="1632"/>
            <a:chExt cx="672" cy="672"/>
          </a:xfrm>
        </p:grpSpPr>
        <p:sp>
          <p:nvSpPr>
            <p:cNvPr id="227390" name="Line 62"/>
            <p:cNvSpPr>
              <a:spLocks noChangeShapeType="1"/>
            </p:cNvSpPr>
            <p:nvPr/>
          </p:nvSpPr>
          <p:spPr bwMode="auto">
            <a:xfrm flipV="1">
              <a:off x="4560" y="1920"/>
              <a:ext cx="0" cy="384"/>
            </a:xfrm>
            <a:prstGeom prst="line">
              <a:avLst/>
            </a:prstGeom>
            <a:noFill/>
            <a:ln w="57150">
              <a:solidFill>
                <a:srgbClr val="FF0066"/>
              </a:solidFill>
              <a:prstDash val="sysDot"/>
              <a:miter lim="800000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27391" name="Text Box 63"/>
            <p:cNvSpPr txBox="1">
              <a:spLocks noChangeArrowheads="1"/>
            </p:cNvSpPr>
            <p:nvPr/>
          </p:nvSpPr>
          <p:spPr bwMode="auto">
            <a:xfrm>
              <a:off x="4272" y="1632"/>
              <a:ext cx="67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kumimoji="1" lang="zh-CN" altLang="en-US" sz="2800" b="1">
                  <a:solidFill>
                    <a:srgbClr val="0000FF"/>
                  </a:solidFill>
                  <a:latin typeface="Times New Roman" panose="02020603050405020304" pitchFamily="18" charset="0"/>
                  <a:ea typeface="楷体_GB2312" pitchFamily="49" charset="-122"/>
                </a:rPr>
                <a:t>侧面</a:t>
              </a:r>
            </a:p>
          </p:txBody>
        </p:sp>
      </p:grpSp>
      <p:grpSp>
        <p:nvGrpSpPr>
          <p:cNvPr id="227392" name="Group 64"/>
          <p:cNvGrpSpPr/>
          <p:nvPr/>
        </p:nvGrpSpPr>
        <p:grpSpPr bwMode="auto">
          <a:xfrm>
            <a:off x="6705600" y="3824288"/>
            <a:ext cx="1295400" cy="519112"/>
            <a:chOff x="4224" y="2409"/>
            <a:chExt cx="816" cy="327"/>
          </a:xfrm>
        </p:grpSpPr>
        <p:sp>
          <p:nvSpPr>
            <p:cNvPr id="227393" name="Line 65"/>
            <p:cNvSpPr>
              <a:spLocks noChangeShapeType="1"/>
            </p:cNvSpPr>
            <p:nvPr/>
          </p:nvSpPr>
          <p:spPr bwMode="auto">
            <a:xfrm>
              <a:off x="4224" y="2448"/>
              <a:ext cx="816" cy="0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prstDash val="sysDot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27394" name="Text Box 66"/>
            <p:cNvSpPr txBox="1">
              <a:spLocks noChangeArrowheads="1"/>
            </p:cNvSpPr>
            <p:nvPr/>
          </p:nvSpPr>
          <p:spPr bwMode="auto">
            <a:xfrm>
              <a:off x="4416" y="2409"/>
              <a:ext cx="28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kumimoji="1" lang="zh-CN" altLang="en-US" sz="2800" b="1">
                  <a:solidFill>
                    <a:srgbClr val="0000FF"/>
                  </a:solidFill>
                  <a:latin typeface="Times New Roman" panose="02020603050405020304" pitchFamily="18" charset="0"/>
                  <a:ea typeface="楷体_GB2312" pitchFamily="49" charset="-122"/>
                </a:rPr>
                <a:t>高</a:t>
              </a:r>
            </a:p>
          </p:txBody>
        </p:sp>
      </p:grpSp>
      <p:sp>
        <p:nvSpPr>
          <p:cNvPr id="227396" name="Text Box 68"/>
          <p:cNvSpPr txBox="1">
            <a:spLocks noChangeArrowheads="1"/>
          </p:cNvSpPr>
          <p:nvPr/>
        </p:nvSpPr>
        <p:spPr bwMode="auto">
          <a:xfrm>
            <a:off x="250825" y="188913"/>
            <a:ext cx="2844800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 i="1">
                <a:solidFill>
                  <a:srgbClr val="FFFFFF"/>
                </a:solidFill>
              </a:rPr>
              <a:t>自我感知中学</a:t>
            </a:r>
          </a:p>
        </p:txBody>
      </p:sp>
      <p:pic>
        <p:nvPicPr>
          <p:cNvPr id="227397" name="Picture 6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052513"/>
            <a:ext cx="2108200" cy="712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7398" name="Picture 70" descr="ss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8013" y="5638800"/>
            <a:ext cx="915987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7399" name="Picture 71" descr="9d33d4bc0f048f90b96348086ae4cfba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6092825"/>
            <a:ext cx="8636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273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2" dur="500"/>
                                        <p:tgtEl>
                                          <p:spTgt spid="2273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2273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2273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7" dur="500"/>
                                        <p:tgtEl>
                                          <p:spTgt spid="2273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2273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7" dur="500"/>
                                        <p:tgtEl>
                                          <p:spTgt spid="2273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2273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7" dur="500"/>
                                        <p:tgtEl>
                                          <p:spTgt spid="2273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5" name="Text Box 7"/>
          <p:cNvSpPr txBox="1">
            <a:spLocks noChangeArrowheads="1"/>
          </p:cNvSpPr>
          <p:nvPr/>
        </p:nvSpPr>
        <p:spPr bwMode="auto">
          <a:xfrm>
            <a:off x="539750" y="2133600"/>
            <a:ext cx="7696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CN" altLang="zh-CN" sz="28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1.  </a:t>
            </a:r>
            <a:r>
              <a:rPr lang="zh-CN" altLang="en-US" sz="28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圆柱的高只有一条。  （          ）</a:t>
            </a:r>
          </a:p>
        </p:txBody>
      </p:sp>
      <p:grpSp>
        <p:nvGrpSpPr>
          <p:cNvPr id="3" name="Group 8"/>
          <p:cNvGrpSpPr/>
          <p:nvPr/>
        </p:nvGrpSpPr>
        <p:grpSpPr bwMode="auto">
          <a:xfrm>
            <a:off x="5940425" y="2781300"/>
            <a:ext cx="503238" cy="504825"/>
            <a:chOff x="0" y="0"/>
            <a:chExt cx="576" cy="384"/>
          </a:xfrm>
        </p:grpSpPr>
        <p:sp>
          <p:nvSpPr>
            <p:cNvPr id="228362" name="Line 9"/>
            <p:cNvSpPr>
              <a:spLocks noChangeShapeType="1"/>
            </p:cNvSpPr>
            <p:nvPr/>
          </p:nvSpPr>
          <p:spPr bwMode="auto">
            <a:xfrm>
              <a:off x="0" y="192"/>
              <a:ext cx="192" cy="192"/>
            </a:xfrm>
            <a:prstGeom prst="line">
              <a:avLst/>
            </a:prstGeom>
            <a:noFill/>
            <a:ln w="76200">
              <a:solidFill>
                <a:srgbClr val="FF505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28363" name="Line 10"/>
            <p:cNvSpPr>
              <a:spLocks noChangeShapeType="1"/>
            </p:cNvSpPr>
            <p:nvPr/>
          </p:nvSpPr>
          <p:spPr bwMode="auto">
            <a:xfrm flipV="1">
              <a:off x="192" y="0"/>
              <a:ext cx="384" cy="384"/>
            </a:xfrm>
            <a:prstGeom prst="line">
              <a:avLst/>
            </a:prstGeom>
            <a:noFill/>
            <a:ln w="76200">
              <a:solidFill>
                <a:srgbClr val="FF505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</p:grpSp>
      <p:sp>
        <p:nvSpPr>
          <p:cNvPr id="68619" name="Text Box 11"/>
          <p:cNvSpPr txBox="1">
            <a:spLocks noChangeArrowheads="1"/>
          </p:cNvSpPr>
          <p:nvPr/>
        </p:nvSpPr>
        <p:spPr bwMode="auto">
          <a:xfrm>
            <a:off x="539750" y="2852738"/>
            <a:ext cx="8382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CN" altLang="zh-CN" sz="28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2.  </a:t>
            </a:r>
            <a:r>
              <a:rPr lang="zh-CN" altLang="en-US" sz="28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圆柱两个底面的直径相等。（         ）</a:t>
            </a:r>
          </a:p>
        </p:txBody>
      </p:sp>
      <p:sp>
        <p:nvSpPr>
          <p:cNvPr id="68620" name="Text Box 12"/>
          <p:cNvSpPr txBox="1">
            <a:spLocks noChangeArrowheads="1"/>
          </p:cNvSpPr>
          <p:nvPr/>
        </p:nvSpPr>
        <p:spPr bwMode="auto">
          <a:xfrm>
            <a:off x="533400" y="3429000"/>
            <a:ext cx="8610600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CN" altLang="zh-CN" sz="2800" b="1">
                <a:solidFill>
                  <a:srgbClr val="FF0066"/>
                </a:solidFill>
                <a:latin typeface="Times New Roman" panose="02020603050405020304" pitchFamily="18" charset="0"/>
              </a:rPr>
              <a:t>3. </a:t>
            </a:r>
            <a:r>
              <a:rPr lang="zh-CN" altLang="en-US" sz="2800" b="1">
                <a:solidFill>
                  <a:srgbClr val="FF0066"/>
                </a:solidFill>
                <a:latin typeface="Times New Roman" panose="02020603050405020304" pitchFamily="18" charset="0"/>
              </a:rPr>
              <a:t>圆柱的底面周长和高相等时，展开后的侧面一定是个正方形。（        ）</a:t>
            </a:r>
            <a:r>
              <a:rPr lang="zh-CN" altLang="en-US" sz="4000" b="1">
                <a:solidFill>
                  <a:srgbClr val="FF0066"/>
                </a:solidFill>
                <a:latin typeface="Times New Roman" panose="02020603050405020304" pitchFamily="18" charset="0"/>
              </a:rPr>
              <a:t>     </a:t>
            </a:r>
          </a:p>
        </p:txBody>
      </p:sp>
      <p:grpSp>
        <p:nvGrpSpPr>
          <p:cNvPr id="4" name="Group 13"/>
          <p:cNvGrpSpPr/>
          <p:nvPr/>
        </p:nvGrpSpPr>
        <p:grpSpPr bwMode="auto">
          <a:xfrm>
            <a:off x="5076825" y="2205038"/>
            <a:ext cx="360363" cy="358775"/>
            <a:chOff x="0" y="0"/>
            <a:chExt cx="288" cy="336"/>
          </a:xfrm>
        </p:grpSpPr>
        <p:sp>
          <p:nvSpPr>
            <p:cNvPr id="228367" name="Line 14"/>
            <p:cNvSpPr>
              <a:spLocks noChangeShapeType="1"/>
            </p:cNvSpPr>
            <p:nvPr/>
          </p:nvSpPr>
          <p:spPr bwMode="auto">
            <a:xfrm flipH="1">
              <a:off x="0" y="0"/>
              <a:ext cx="288" cy="288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28368" name="Line 15"/>
            <p:cNvSpPr>
              <a:spLocks noChangeShapeType="1"/>
            </p:cNvSpPr>
            <p:nvPr/>
          </p:nvSpPr>
          <p:spPr bwMode="auto">
            <a:xfrm>
              <a:off x="0" y="0"/>
              <a:ext cx="288" cy="336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</p:grpSp>
      <p:grpSp>
        <p:nvGrpSpPr>
          <p:cNvPr id="5" name="Group 16"/>
          <p:cNvGrpSpPr/>
          <p:nvPr/>
        </p:nvGrpSpPr>
        <p:grpSpPr bwMode="auto">
          <a:xfrm>
            <a:off x="2987675" y="3860800"/>
            <a:ext cx="503238" cy="576263"/>
            <a:chOff x="0" y="0"/>
            <a:chExt cx="576" cy="384"/>
          </a:xfrm>
        </p:grpSpPr>
        <p:sp>
          <p:nvSpPr>
            <p:cNvPr id="228370" name="Line 17"/>
            <p:cNvSpPr>
              <a:spLocks noChangeShapeType="1"/>
            </p:cNvSpPr>
            <p:nvPr/>
          </p:nvSpPr>
          <p:spPr bwMode="auto">
            <a:xfrm>
              <a:off x="0" y="192"/>
              <a:ext cx="192" cy="192"/>
            </a:xfrm>
            <a:prstGeom prst="line">
              <a:avLst/>
            </a:prstGeom>
            <a:noFill/>
            <a:ln w="76200">
              <a:solidFill>
                <a:srgbClr val="FF505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28371" name="Line 18"/>
            <p:cNvSpPr>
              <a:spLocks noChangeShapeType="1"/>
            </p:cNvSpPr>
            <p:nvPr/>
          </p:nvSpPr>
          <p:spPr bwMode="auto">
            <a:xfrm flipV="1">
              <a:off x="192" y="0"/>
              <a:ext cx="384" cy="384"/>
            </a:xfrm>
            <a:prstGeom prst="line">
              <a:avLst/>
            </a:prstGeom>
            <a:noFill/>
            <a:ln w="76200">
              <a:solidFill>
                <a:srgbClr val="FF505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</p:grpSp>
      <p:sp>
        <p:nvSpPr>
          <p:cNvPr id="228372" name="Text Box 20"/>
          <p:cNvSpPr txBox="1">
            <a:spLocks noChangeArrowheads="1"/>
          </p:cNvSpPr>
          <p:nvPr/>
        </p:nvSpPr>
        <p:spPr bwMode="auto">
          <a:xfrm>
            <a:off x="395288" y="188913"/>
            <a:ext cx="2844800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 i="1">
                <a:solidFill>
                  <a:srgbClr val="FFFFFF"/>
                </a:solidFill>
                <a:latin typeface="华文细黑" panose="02010600040101010101" pitchFamily="2" charset="-122"/>
                <a:ea typeface="黑体" panose="02010609060101010101" pitchFamily="2" charset="-122"/>
              </a:rPr>
              <a:t>自我感知中学</a:t>
            </a:r>
          </a:p>
        </p:txBody>
      </p:sp>
      <p:pic>
        <p:nvPicPr>
          <p:cNvPr id="228374" name="Picture 2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341438"/>
            <a:ext cx="3200400" cy="75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8375" name="Text Box 23"/>
          <p:cNvSpPr txBox="1">
            <a:spLocks noChangeArrowheads="1"/>
          </p:cNvSpPr>
          <p:nvPr/>
        </p:nvSpPr>
        <p:spPr bwMode="auto">
          <a:xfrm>
            <a:off x="539750" y="4508500"/>
            <a:ext cx="7704138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>
                <a:solidFill>
                  <a:srgbClr val="FF0066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4</a:t>
            </a:r>
            <a:r>
              <a:rPr lang="zh-CN" altLang="en-US" sz="2800" b="1">
                <a:solidFill>
                  <a:srgbClr val="FF0066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、上下两个底面相等的圆形物体一定是圆柱体。            （         ）</a:t>
            </a:r>
          </a:p>
        </p:txBody>
      </p:sp>
      <p:sp>
        <p:nvSpPr>
          <p:cNvPr id="228376" name="Text Box 24"/>
          <p:cNvSpPr txBox="1">
            <a:spLocks noChangeArrowheads="1"/>
          </p:cNvSpPr>
          <p:nvPr/>
        </p:nvSpPr>
        <p:spPr bwMode="auto">
          <a:xfrm>
            <a:off x="539750" y="5445125"/>
            <a:ext cx="79200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>
                <a:solidFill>
                  <a:srgbClr val="FF0066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5</a:t>
            </a:r>
            <a:r>
              <a:rPr lang="zh-CN" altLang="en-US" sz="2800" b="1">
                <a:solidFill>
                  <a:srgbClr val="FF0066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、圆柱的侧面展开一定是个长方形。（           ）</a:t>
            </a:r>
          </a:p>
        </p:txBody>
      </p:sp>
      <p:grpSp>
        <p:nvGrpSpPr>
          <p:cNvPr id="2" name="Group 13"/>
          <p:cNvGrpSpPr/>
          <p:nvPr/>
        </p:nvGrpSpPr>
        <p:grpSpPr bwMode="auto">
          <a:xfrm>
            <a:off x="1187450" y="5013325"/>
            <a:ext cx="360363" cy="358775"/>
            <a:chOff x="0" y="0"/>
            <a:chExt cx="288" cy="336"/>
          </a:xfrm>
        </p:grpSpPr>
        <p:sp>
          <p:nvSpPr>
            <p:cNvPr id="228378" name="Line 14"/>
            <p:cNvSpPr>
              <a:spLocks noChangeShapeType="1"/>
            </p:cNvSpPr>
            <p:nvPr/>
          </p:nvSpPr>
          <p:spPr bwMode="auto">
            <a:xfrm flipH="1">
              <a:off x="0" y="0"/>
              <a:ext cx="288" cy="288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28379" name="Line 15"/>
            <p:cNvSpPr>
              <a:spLocks noChangeShapeType="1"/>
            </p:cNvSpPr>
            <p:nvPr/>
          </p:nvSpPr>
          <p:spPr bwMode="auto">
            <a:xfrm>
              <a:off x="0" y="0"/>
              <a:ext cx="288" cy="336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</p:grpSp>
      <p:grpSp>
        <p:nvGrpSpPr>
          <p:cNvPr id="6" name="Group 13"/>
          <p:cNvGrpSpPr/>
          <p:nvPr/>
        </p:nvGrpSpPr>
        <p:grpSpPr bwMode="auto">
          <a:xfrm>
            <a:off x="7235825" y="5516563"/>
            <a:ext cx="360363" cy="358775"/>
            <a:chOff x="0" y="0"/>
            <a:chExt cx="288" cy="336"/>
          </a:xfrm>
        </p:grpSpPr>
        <p:sp>
          <p:nvSpPr>
            <p:cNvPr id="228381" name="Line 14"/>
            <p:cNvSpPr>
              <a:spLocks noChangeShapeType="1"/>
            </p:cNvSpPr>
            <p:nvPr/>
          </p:nvSpPr>
          <p:spPr bwMode="auto">
            <a:xfrm flipH="1">
              <a:off x="0" y="0"/>
              <a:ext cx="288" cy="288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28382" name="Line 15"/>
            <p:cNvSpPr>
              <a:spLocks noChangeShapeType="1"/>
            </p:cNvSpPr>
            <p:nvPr/>
          </p:nvSpPr>
          <p:spPr bwMode="auto">
            <a:xfrm>
              <a:off x="0" y="0"/>
              <a:ext cx="288" cy="336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</p:grpSp>
      <p:pic>
        <p:nvPicPr>
          <p:cNvPr id="228383" name="Picture 31" descr="ss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8013" y="5638800"/>
            <a:ext cx="915987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8384" name="Picture 32" descr="9d33d4bc0f048f90b96348086ae4cfba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6092825"/>
            <a:ext cx="8636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86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86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8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86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86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86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86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800" decel="100000"/>
                                        <p:tgtEl>
                                          <p:spTgt spid="2283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2283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228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228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8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8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800" decel="100000"/>
                                        <p:tgtEl>
                                          <p:spTgt spid="2283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2283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228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228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8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8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5" grpId="0" autoUpdateAnimBg="0"/>
      <p:bldP spid="68619" grpId="0" autoUpdateAnimBg="0"/>
      <p:bldP spid="68620" grpId="0" autoUpdateAnimBg="0"/>
      <p:bldP spid="228375" grpId="0"/>
      <p:bldP spid="22837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6" name="Text Box 3"/>
          <p:cNvSpPr txBox="1">
            <a:spLocks noChangeArrowheads="1"/>
          </p:cNvSpPr>
          <p:nvPr/>
        </p:nvSpPr>
        <p:spPr bwMode="auto">
          <a:xfrm>
            <a:off x="2051050" y="2276475"/>
            <a:ext cx="51593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>
                <a:solidFill>
                  <a:srgbClr val="990033"/>
                </a:solidFill>
                <a:ea typeface="华文新魏" panose="02010800040101010101" pitchFamily="2" charset="-122"/>
              </a:rPr>
              <a:t>为这个易拉罐设计一个包装纸。</a:t>
            </a:r>
          </a:p>
        </p:txBody>
      </p:sp>
      <p:grpSp>
        <p:nvGrpSpPr>
          <p:cNvPr id="233477" name="Group 4"/>
          <p:cNvGrpSpPr/>
          <p:nvPr/>
        </p:nvGrpSpPr>
        <p:grpSpPr bwMode="auto">
          <a:xfrm>
            <a:off x="1042988" y="3644900"/>
            <a:ext cx="1079500" cy="2160588"/>
            <a:chOff x="0" y="0"/>
            <a:chExt cx="1134" cy="1860"/>
          </a:xfrm>
        </p:grpSpPr>
        <p:sp>
          <p:nvSpPr>
            <p:cNvPr id="233478" name="AutoShape 5"/>
            <p:cNvSpPr>
              <a:spLocks noChangeArrowheads="1"/>
            </p:cNvSpPr>
            <p:nvPr/>
          </p:nvSpPr>
          <p:spPr bwMode="auto">
            <a:xfrm>
              <a:off x="0" y="0"/>
              <a:ext cx="1134" cy="1860"/>
            </a:xfrm>
            <a:prstGeom prst="can">
              <a:avLst>
                <a:gd name="adj" fmla="val 41005"/>
              </a:avLst>
            </a:prstGeom>
            <a:gradFill rotWithShape="1">
              <a:gsLst>
                <a:gs pos="0">
                  <a:srgbClr val="C0C0C0"/>
                </a:gs>
                <a:gs pos="50000">
                  <a:srgbClr val="D5D5D5"/>
                </a:gs>
                <a:gs pos="100000">
                  <a:srgbClr val="C0C0C0"/>
                </a:gs>
              </a:gsLst>
              <a:lin ang="0" scaled="1"/>
            </a:gradFill>
            <a:ln w="28575">
              <a:solidFill>
                <a:srgbClr val="FF6600"/>
              </a:solidFill>
              <a:round/>
            </a:ln>
          </p:spPr>
          <p:txBody>
            <a:bodyPr wrap="none" lIns="90000" tIns="46800" rIns="90000" bIns="4680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3600" b="1">
                <a:solidFill>
                  <a:srgbClr val="000000"/>
                </a:solidFill>
                <a:latin typeface="Arial" panose="020B0604020202020204" pitchFamily="34" charset="0"/>
                <a:ea typeface="楷体_GB2312" pitchFamily="49" charset="-122"/>
              </a:endParaRPr>
            </a:p>
          </p:txBody>
        </p:sp>
        <p:sp>
          <p:nvSpPr>
            <p:cNvPr id="233479" name="Oval 6"/>
            <p:cNvSpPr>
              <a:spLocks noChangeArrowheads="1"/>
            </p:cNvSpPr>
            <p:nvPr/>
          </p:nvSpPr>
          <p:spPr bwMode="auto">
            <a:xfrm>
              <a:off x="0" y="0"/>
              <a:ext cx="1134" cy="499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DDDDDD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808080"/>
              </a:solidFill>
              <a:round/>
            </a:ln>
          </p:spPr>
          <p:txBody>
            <a:bodyPr wrap="none" lIns="90000" tIns="46800" rIns="90000" bIns="4680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3600" b="1">
                <a:solidFill>
                  <a:srgbClr val="000000"/>
                </a:solidFill>
                <a:latin typeface="Arial" panose="020B0604020202020204" pitchFamily="34" charset="0"/>
                <a:ea typeface="楷体_GB2312" pitchFamily="49" charset="-122"/>
              </a:endParaRPr>
            </a:p>
          </p:txBody>
        </p:sp>
      </p:grpSp>
      <p:grpSp>
        <p:nvGrpSpPr>
          <p:cNvPr id="3" name="Group 7"/>
          <p:cNvGrpSpPr/>
          <p:nvPr/>
        </p:nvGrpSpPr>
        <p:grpSpPr bwMode="auto">
          <a:xfrm>
            <a:off x="1835150" y="3357563"/>
            <a:ext cx="4572000" cy="1800225"/>
            <a:chOff x="0" y="0"/>
            <a:chExt cx="2880" cy="1134"/>
          </a:xfrm>
        </p:grpSpPr>
        <p:sp>
          <p:nvSpPr>
            <p:cNvPr id="233481" name="AutoShape 8"/>
            <p:cNvSpPr>
              <a:spLocks noChangeArrowheads="1"/>
            </p:cNvSpPr>
            <p:nvPr/>
          </p:nvSpPr>
          <p:spPr bwMode="auto">
            <a:xfrm>
              <a:off x="90" y="0"/>
              <a:ext cx="2722" cy="1134"/>
            </a:xfrm>
            <a:prstGeom prst="cloudCallout">
              <a:avLst>
                <a:gd name="adj1" fmla="val 74282"/>
                <a:gd name="adj2" fmla="val -55819"/>
              </a:avLst>
            </a:prstGeom>
            <a:solidFill>
              <a:srgbClr val="DCF3D9"/>
            </a:solidFill>
            <a:ln w="9525">
              <a:solidFill>
                <a:srgbClr val="339966"/>
              </a:solidFill>
              <a:round/>
            </a:ln>
          </p:spPr>
          <p:txBody>
            <a:bodyPr lIns="90000" tIns="46800" rIns="90000" bIns="4680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zh-CN" sz="3600" b="1">
                <a:solidFill>
                  <a:srgbClr val="000000"/>
                </a:solidFill>
                <a:latin typeface="Arial" panose="020B0604020202020204" pitchFamily="34" charset="0"/>
                <a:ea typeface="楷体_GB2312" pitchFamily="49" charset="-122"/>
              </a:endParaRPr>
            </a:p>
          </p:txBody>
        </p:sp>
        <p:sp>
          <p:nvSpPr>
            <p:cNvPr id="233482" name="Rectangle 9"/>
            <p:cNvSpPr>
              <a:spLocks noChangeArrowheads="1"/>
            </p:cNvSpPr>
            <p:nvPr/>
          </p:nvSpPr>
          <p:spPr bwMode="auto">
            <a:xfrm>
              <a:off x="0" y="157"/>
              <a:ext cx="2880" cy="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800" b="1">
                  <a:solidFill>
                    <a:srgbClr val="FF3B3B"/>
                  </a:solidFill>
                  <a:latin typeface="Arial" panose="020B0604020202020204" pitchFamily="34" charset="0"/>
                  <a:ea typeface="方正舒体" panose="02010601030101010101" pitchFamily="2" charset="-122"/>
                </a:rPr>
                <a:t>为了不浪费纸张，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800" b="1">
                  <a:solidFill>
                    <a:srgbClr val="FF3B3B"/>
                  </a:solidFill>
                  <a:latin typeface="Arial" panose="020B0604020202020204" pitchFamily="34" charset="0"/>
                  <a:ea typeface="方正舒体" panose="02010601030101010101" pitchFamily="2" charset="-122"/>
                </a:rPr>
                <a:t>要量出哪些数据呢？</a:t>
              </a:r>
            </a:p>
          </p:txBody>
        </p:sp>
      </p:grpSp>
      <p:pic>
        <p:nvPicPr>
          <p:cNvPr id="233483" name="Picture 10" descr="2005121020215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2276475"/>
            <a:ext cx="2411412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3484" name="Text Box 12"/>
          <p:cNvSpPr txBox="1">
            <a:spLocks noChangeArrowheads="1"/>
          </p:cNvSpPr>
          <p:nvPr/>
        </p:nvSpPr>
        <p:spPr bwMode="auto">
          <a:xfrm>
            <a:off x="395288" y="188913"/>
            <a:ext cx="2844800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 i="1">
                <a:solidFill>
                  <a:srgbClr val="FFFFFF"/>
                </a:solidFill>
              </a:rPr>
              <a:t>自我感知中学</a:t>
            </a:r>
          </a:p>
        </p:txBody>
      </p:sp>
      <p:pic>
        <p:nvPicPr>
          <p:cNvPr id="233486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268413"/>
            <a:ext cx="1676400" cy="78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3487" name="Picture 15" descr="2004101622126348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989138"/>
            <a:ext cx="1441450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3488" name="Picture 16" descr="ss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8013" y="5638800"/>
            <a:ext cx="915987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3489" name="Picture 17" descr="9d33d4bc0f048f90b96348086ae4cfba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6092825"/>
            <a:ext cx="8636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334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334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334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334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34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34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2334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2334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233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233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3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3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ChangeArrowheads="1"/>
          </p:cNvSpPr>
          <p:nvPr/>
        </p:nvSpPr>
        <p:spPr bwMode="auto">
          <a:xfrm>
            <a:off x="2124075" y="1125538"/>
            <a:ext cx="6192838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>
                <a:solidFill>
                  <a:srgbClr val="3333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想一想，能得到什么图形？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200">
                <a:solidFill>
                  <a:srgbClr val="000000"/>
                </a:solidFill>
                <a:latin typeface="Arial" panose="020B0604020202020204"/>
                <a:ea typeface="宋体" panose="02010600030101010101" pitchFamily="2" charset="-122"/>
              </a:rPr>
              <a:t>    </a:t>
            </a:r>
            <a:endParaRPr lang="zh-CN" altLang="en-US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35523" name="Rectangle 3"/>
          <p:cNvSpPr>
            <a:spLocks noChangeArrowheads="1"/>
          </p:cNvSpPr>
          <p:nvPr/>
        </p:nvSpPr>
        <p:spPr bwMode="auto">
          <a:xfrm>
            <a:off x="762000" y="4171950"/>
            <a:ext cx="14081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32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长方体</a:t>
            </a:r>
          </a:p>
        </p:txBody>
      </p:sp>
      <p:sp>
        <p:nvSpPr>
          <p:cNvPr id="235524" name="Rectangle 4"/>
          <p:cNvSpPr>
            <a:spLocks noChangeArrowheads="1"/>
          </p:cNvSpPr>
          <p:nvPr/>
        </p:nvSpPr>
        <p:spPr bwMode="auto">
          <a:xfrm>
            <a:off x="3697288" y="4144963"/>
            <a:ext cx="140811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32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正方体</a:t>
            </a:r>
          </a:p>
        </p:txBody>
      </p:sp>
      <p:sp>
        <p:nvSpPr>
          <p:cNvPr id="235525" name="Rectangle 5"/>
          <p:cNvSpPr>
            <a:spLocks noChangeArrowheads="1"/>
          </p:cNvSpPr>
          <p:nvPr/>
        </p:nvSpPr>
        <p:spPr bwMode="auto">
          <a:xfrm>
            <a:off x="6858000" y="4114800"/>
            <a:ext cx="14081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32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圆柱体</a:t>
            </a:r>
          </a:p>
        </p:txBody>
      </p:sp>
      <p:sp>
        <p:nvSpPr>
          <p:cNvPr id="235526" name="Rectangle 6"/>
          <p:cNvSpPr>
            <a:spLocks noChangeArrowheads="1"/>
          </p:cNvSpPr>
          <p:nvPr/>
        </p:nvSpPr>
        <p:spPr bwMode="auto">
          <a:xfrm>
            <a:off x="609600" y="2057400"/>
            <a:ext cx="609600" cy="13716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35527" name="Rectangle 7"/>
          <p:cNvSpPr>
            <a:spLocks noChangeArrowheads="1"/>
          </p:cNvSpPr>
          <p:nvPr/>
        </p:nvSpPr>
        <p:spPr bwMode="auto">
          <a:xfrm>
            <a:off x="1447800" y="2057400"/>
            <a:ext cx="609600" cy="13716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35528" name="Rectangle 8"/>
          <p:cNvSpPr>
            <a:spLocks noChangeArrowheads="1"/>
          </p:cNvSpPr>
          <p:nvPr/>
        </p:nvSpPr>
        <p:spPr bwMode="auto">
          <a:xfrm>
            <a:off x="1219200" y="2057400"/>
            <a:ext cx="228600" cy="13716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35529" name="Rectangle 9"/>
          <p:cNvSpPr>
            <a:spLocks noChangeArrowheads="1"/>
          </p:cNvSpPr>
          <p:nvPr/>
        </p:nvSpPr>
        <p:spPr bwMode="auto">
          <a:xfrm>
            <a:off x="1447800" y="1828800"/>
            <a:ext cx="609600" cy="2286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35530" name="Rectangle 10"/>
          <p:cNvSpPr>
            <a:spLocks noChangeArrowheads="1"/>
          </p:cNvSpPr>
          <p:nvPr/>
        </p:nvSpPr>
        <p:spPr bwMode="auto">
          <a:xfrm>
            <a:off x="1447800" y="3429000"/>
            <a:ext cx="609600" cy="2286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35531" name="Rectangle 11"/>
          <p:cNvSpPr>
            <a:spLocks noChangeArrowheads="1"/>
          </p:cNvSpPr>
          <p:nvPr/>
        </p:nvSpPr>
        <p:spPr bwMode="auto">
          <a:xfrm>
            <a:off x="2057400" y="2057400"/>
            <a:ext cx="228600" cy="13716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35532" name="Rectangle 12"/>
          <p:cNvSpPr>
            <a:spLocks noChangeArrowheads="1"/>
          </p:cNvSpPr>
          <p:nvPr/>
        </p:nvSpPr>
        <p:spPr bwMode="auto">
          <a:xfrm>
            <a:off x="3200400" y="2438400"/>
            <a:ext cx="533400" cy="5334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35533" name="Rectangle 13"/>
          <p:cNvSpPr>
            <a:spLocks noChangeArrowheads="1"/>
          </p:cNvSpPr>
          <p:nvPr/>
        </p:nvSpPr>
        <p:spPr bwMode="auto">
          <a:xfrm>
            <a:off x="3733800" y="2438400"/>
            <a:ext cx="533400" cy="5334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35534" name="Rectangle 14"/>
          <p:cNvSpPr>
            <a:spLocks noChangeArrowheads="1"/>
          </p:cNvSpPr>
          <p:nvPr/>
        </p:nvSpPr>
        <p:spPr bwMode="auto">
          <a:xfrm>
            <a:off x="4267200" y="2438400"/>
            <a:ext cx="533400" cy="5334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35535" name="Rectangle 15"/>
          <p:cNvSpPr>
            <a:spLocks noChangeArrowheads="1"/>
          </p:cNvSpPr>
          <p:nvPr/>
        </p:nvSpPr>
        <p:spPr bwMode="auto">
          <a:xfrm>
            <a:off x="4800600" y="2438400"/>
            <a:ext cx="533400" cy="5334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35536" name="Rectangle 16"/>
          <p:cNvSpPr>
            <a:spLocks noChangeArrowheads="1"/>
          </p:cNvSpPr>
          <p:nvPr/>
        </p:nvSpPr>
        <p:spPr bwMode="auto">
          <a:xfrm>
            <a:off x="4267200" y="1905000"/>
            <a:ext cx="533400" cy="5334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35537" name="Rectangle 17"/>
          <p:cNvSpPr>
            <a:spLocks noChangeArrowheads="1"/>
          </p:cNvSpPr>
          <p:nvPr/>
        </p:nvSpPr>
        <p:spPr bwMode="auto">
          <a:xfrm>
            <a:off x="4267200" y="2971800"/>
            <a:ext cx="533400" cy="5334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35538" name="Rectangle 18"/>
          <p:cNvSpPr>
            <a:spLocks noChangeArrowheads="1"/>
          </p:cNvSpPr>
          <p:nvPr/>
        </p:nvSpPr>
        <p:spPr bwMode="auto">
          <a:xfrm>
            <a:off x="6400800" y="2286000"/>
            <a:ext cx="2133600" cy="8382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35539" name="Oval 19"/>
          <p:cNvSpPr>
            <a:spLocks noChangeArrowheads="1"/>
          </p:cNvSpPr>
          <p:nvPr/>
        </p:nvSpPr>
        <p:spPr bwMode="auto">
          <a:xfrm>
            <a:off x="7772400" y="1524000"/>
            <a:ext cx="762000" cy="76200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35540" name="Oval 20"/>
          <p:cNvSpPr>
            <a:spLocks noChangeArrowheads="1"/>
          </p:cNvSpPr>
          <p:nvPr/>
        </p:nvSpPr>
        <p:spPr bwMode="auto">
          <a:xfrm>
            <a:off x="6400800" y="3124200"/>
            <a:ext cx="838200" cy="76200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35541" name="Text Box 21"/>
          <p:cNvSpPr txBox="1">
            <a:spLocks noChangeArrowheads="1"/>
          </p:cNvSpPr>
          <p:nvPr/>
        </p:nvSpPr>
        <p:spPr bwMode="auto">
          <a:xfrm>
            <a:off x="395288" y="188913"/>
            <a:ext cx="2844800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 i="1">
                <a:solidFill>
                  <a:srgbClr val="FFFFFF"/>
                </a:solidFill>
              </a:rPr>
              <a:t>自我感知中学</a:t>
            </a:r>
          </a:p>
        </p:txBody>
      </p:sp>
      <p:pic>
        <p:nvPicPr>
          <p:cNvPr id="235542" name="Picture 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981075"/>
            <a:ext cx="1676400" cy="78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43" name="Picture 23" descr="ss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8013" y="5638800"/>
            <a:ext cx="915987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44" name="Picture 24" descr="9d33d4bc0f048f90b96348086ae4cfba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6092825"/>
            <a:ext cx="8636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23" grpId="0" autoUpdateAnimBg="0"/>
      <p:bldP spid="235524" grpId="0" autoUpdateAnimBg="0"/>
      <p:bldP spid="235525" grpId="0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ChangeArrowheads="1"/>
          </p:cNvSpPr>
          <p:nvPr/>
        </p:nvSpPr>
        <p:spPr bwMode="auto">
          <a:xfrm>
            <a:off x="468313" y="2417763"/>
            <a:ext cx="7993062" cy="265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>
                <a:solidFill>
                  <a:srgbClr val="3333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sz="2800" b="1">
                <a:solidFill>
                  <a:srgbClr val="3333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．已知圆柱的底面直径是</a:t>
            </a:r>
            <a:r>
              <a:rPr lang="en-US" altLang="zh-CN" sz="2800" b="1">
                <a:solidFill>
                  <a:srgbClr val="3333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4</a:t>
            </a:r>
            <a:r>
              <a:rPr lang="zh-CN" altLang="en-US" sz="2800" b="1">
                <a:solidFill>
                  <a:srgbClr val="3333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厘米，高是</a:t>
            </a:r>
            <a:r>
              <a:rPr lang="en-US" altLang="zh-CN" sz="2800" b="1">
                <a:solidFill>
                  <a:srgbClr val="3333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sz="2800" b="1">
                <a:solidFill>
                  <a:srgbClr val="3333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厘米。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>
                <a:solidFill>
                  <a:srgbClr val="3333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侧面展开的长方形的长（     ）厘米</a:t>
            </a:r>
            <a:r>
              <a:rPr lang="en-US" altLang="zh-CN" sz="2800" b="1">
                <a:solidFill>
                  <a:srgbClr val="3333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2800" b="1">
                <a:solidFill>
                  <a:srgbClr val="3333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宽是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>
                <a:solidFill>
                  <a:srgbClr val="3333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</a:t>
            </a:r>
            <a:r>
              <a:rPr lang="en-US" altLang="zh-CN" sz="2800" b="1">
                <a:solidFill>
                  <a:srgbClr val="3333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(   )</a:t>
            </a:r>
            <a:r>
              <a:rPr lang="zh-CN" altLang="en-US" sz="2800" b="1">
                <a:solidFill>
                  <a:srgbClr val="3333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厘米。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>
                <a:solidFill>
                  <a:srgbClr val="3333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sz="2800" b="1">
                <a:solidFill>
                  <a:srgbClr val="3333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．把一个圆柱的侧面展开得到一个正方形，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>
                <a:solidFill>
                  <a:srgbClr val="3333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这个圆柱体底面半径是</a:t>
            </a:r>
            <a:r>
              <a:rPr lang="en-US" altLang="zh-CN" sz="2800" b="1">
                <a:solidFill>
                  <a:srgbClr val="3333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  <a:r>
              <a:rPr lang="zh-CN" altLang="en-US" sz="2800" b="1">
                <a:solidFill>
                  <a:srgbClr val="3333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厘米，圆柱的高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>
                <a:solidFill>
                  <a:srgbClr val="3333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是</a:t>
            </a:r>
            <a:r>
              <a:rPr lang="en-US" altLang="zh-CN" sz="2800" b="1">
                <a:solidFill>
                  <a:srgbClr val="3333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(      )</a:t>
            </a:r>
            <a:r>
              <a:rPr lang="zh-CN" altLang="en-US" sz="2800" b="1">
                <a:solidFill>
                  <a:srgbClr val="3333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厘米。 </a:t>
            </a:r>
          </a:p>
        </p:txBody>
      </p:sp>
      <p:sp>
        <p:nvSpPr>
          <p:cNvPr id="236547" name="Rectangle 3"/>
          <p:cNvSpPr>
            <a:spLocks noChangeArrowheads="1"/>
          </p:cNvSpPr>
          <p:nvPr/>
        </p:nvSpPr>
        <p:spPr bwMode="auto">
          <a:xfrm>
            <a:off x="4859338" y="2781300"/>
            <a:ext cx="12128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36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12.56</a:t>
            </a:r>
          </a:p>
        </p:txBody>
      </p:sp>
      <p:sp>
        <p:nvSpPr>
          <p:cNvPr id="236548" name="Rectangle 4"/>
          <p:cNvSpPr>
            <a:spLocks noChangeArrowheads="1"/>
          </p:cNvSpPr>
          <p:nvPr/>
        </p:nvSpPr>
        <p:spPr bwMode="auto">
          <a:xfrm>
            <a:off x="1403350" y="3213100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36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236549" name="Rectangle 5"/>
          <p:cNvSpPr>
            <a:spLocks noChangeArrowheads="1"/>
          </p:cNvSpPr>
          <p:nvPr/>
        </p:nvSpPr>
        <p:spPr bwMode="auto">
          <a:xfrm>
            <a:off x="1547813" y="4508500"/>
            <a:ext cx="12128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36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28.26</a:t>
            </a:r>
          </a:p>
        </p:txBody>
      </p:sp>
      <p:sp>
        <p:nvSpPr>
          <p:cNvPr id="236550" name="Text Box 6"/>
          <p:cNvSpPr txBox="1">
            <a:spLocks noChangeArrowheads="1"/>
          </p:cNvSpPr>
          <p:nvPr/>
        </p:nvSpPr>
        <p:spPr bwMode="auto">
          <a:xfrm>
            <a:off x="395288" y="188913"/>
            <a:ext cx="2844800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 i="1">
                <a:solidFill>
                  <a:srgbClr val="FFFFFF"/>
                </a:solidFill>
              </a:rPr>
              <a:t>自我感知中学</a:t>
            </a:r>
          </a:p>
        </p:txBody>
      </p:sp>
      <p:pic>
        <p:nvPicPr>
          <p:cNvPr id="23655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412875"/>
            <a:ext cx="1676400" cy="78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6552" name="Picture 8" descr="ss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8013" y="5638800"/>
            <a:ext cx="915987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6553" name="Picture 9" descr="9d33d4bc0f048f90b96348086ae4cfba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6092825"/>
            <a:ext cx="8636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547" grpId="0" autoUpdateAnimBg="0"/>
      <p:bldP spid="236548" grpId="0" autoUpdateAnimBg="0"/>
      <p:bldP spid="236549" grpId="0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/>
          <p:cNvSpPr>
            <a:spLocks noChangeArrowheads="1"/>
          </p:cNvSpPr>
          <p:nvPr/>
        </p:nvSpPr>
        <p:spPr bwMode="auto">
          <a:xfrm>
            <a:off x="611188" y="2349500"/>
            <a:ext cx="8064500" cy="301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 dirty="0">
                <a:solidFill>
                  <a:srgbClr val="3333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这节课我们认识了圆柱这种立体图形，回忆一下</a:t>
            </a:r>
            <a:r>
              <a:rPr lang="en-US" altLang="zh-CN" sz="3200" b="1" dirty="0">
                <a:solidFill>
                  <a:srgbClr val="3333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 dirty="0">
                <a:solidFill>
                  <a:srgbClr val="3333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  1.</a:t>
            </a:r>
            <a:r>
              <a:rPr lang="zh-CN" altLang="en-US" sz="3200" b="1" dirty="0">
                <a:solidFill>
                  <a:srgbClr val="3333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圆柱是由几部分组成的？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 dirty="0">
                <a:solidFill>
                  <a:srgbClr val="3333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  </a:t>
            </a:r>
            <a:r>
              <a:rPr lang="en-US" altLang="zh-CN" sz="3200" b="1" dirty="0">
                <a:solidFill>
                  <a:srgbClr val="3333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2.</a:t>
            </a:r>
            <a:r>
              <a:rPr lang="zh-CN" altLang="en-US" sz="3200" b="1" dirty="0">
                <a:solidFill>
                  <a:srgbClr val="3333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它们各有什么特征？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 dirty="0">
                <a:solidFill>
                  <a:srgbClr val="3333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  </a:t>
            </a:r>
            <a:r>
              <a:rPr lang="en-US" altLang="zh-CN" sz="3200" b="1" dirty="0">
                <a:solidFill>
                  <a:srgbClr val="3333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3.</a:t>
            </a:r>
            <a:r>
              <a:rPr lang="zh-CN" altLang="en-US" sz="3200" b="1" dirty="0">
                <a:solidFill>
                  <a:srgbClr val="3333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侧面沿高展开可能是什么图形？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 dirty="0">
                <a:solidFill>
                  <a:srgbClr val="3333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  </a:t>
            </a:r>
            <a:r>
              <a:rPr lang="en-US" altLang="zh-CN" sz="3200" b="1" dirty="0">
                <a:solidFill>
                  <a:srgbClr val="3333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4.</a:t>
            </a:r>
            <a:r>
              <a:rPr lang="zh-CN" altLang="en-US" sz="3200" b="1" dirty="0">
                <a:solidFill>
                  <a:srgbClr val="3333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长方形的长和宽与圆柱有什么关系？</a:t>
            </a:r>
          </a:p>
        </p:txBody>
      </p:sp>
      <p:pic>
        <p:nvPicPr>
          <p:cNvPr id="23757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268413"/>
            <a:ext cx="1873250" cy="89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7575" name="Picture 7" descr="ss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8013" y="5638800"/>
            <a:ext cx="915987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7576" name="Picture 8" descr="9d33d4bc0f048f90b96348086ae4cfba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6092825"/>
            <a:ext cx="8636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375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375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37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37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7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7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757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600" name="Rectangle 8"/>
          <p:cNvSpPr>
            <a:spLocks noChangeArrowheads="1"/>
          </p:cNvSpPr>
          <p:nvPr/>
        </p:nvSpPr>
        <p:spPr bwMode="auto">
          <a:xfrm>
            <a:off x="1371600" y="2403475"/>
            <a:ext cx="431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2400" b="1" dirty="0">
                <a:solidFill>
                  <a:srgbClr val="0066FF"/>
                </a:solidFill>
                <a:latin typeface="Times New Roman" panose="02020603050405020304" pitchFamily="18" charset="0"/>
              </a:rPr>
              <a:t>1</a:t>
            </a:r>
            <a:r>
              <a:rPr kumimoji="1" lang="zh-CN" altLang="en-US" sz="2400" b="1" dirty="0">
                <a:solidFill>
                  <a:srgbClr val="0066FF"/>
                </a:solidFill>
                <a:latin typeface="Times New Roman" panose="02020603050405020304" pitchFamily="18" charset="0"/>
              </a:rPr>
              <a:t>、圆柱上下两个面叫做底面</a:t>
            </a:r>
            <a:r>
              <a:rPr kumimoji="1" lang="zh-CN" altLang="en-US" sz="2400" b="1" dirty="0">
                <a:solidFill>
                  <a:srgbClr val="0066FF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。</a:t>
            </a:r>
          </a:p>
        </p:txBody>
      </p:sp>
      <p:sp>
        <p:nvSpPr>
          <p:cNvPr id="238601" name="Rectangle 9"/>
          <p:cNvSpPr>
            <a:spLocks noChangeArrowheads="1"/>
          </p:cNvSpPr>
          <p:nvPr/>
        </p:nvSpPr>
        <p:spPr bwMode="auto">
          <a:xfrm>
            <a:off x="1371600" y="2971800"/>
            <a:ext cx="457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en-US" altLang="zh-CN" sz="2400" b="1" dirty="0">
                <a:solidFill>
                  <a:srgbClr val="0066FF"/>
                </a:solidFill>
                <a:latin typeface="Times New Roman" panose="02020603050405020304" pitchFamily="18" charset="0"/>
              </a:rPr>
              <a:t>2</a:t>
            </a:r>
            <a:r>
              <a:rPr kumimoji="1" lang="zh-CN" altLang="en-US" sz="2400" b="1" dirty="0">
                <a:solidFill>
                  <a:srgbClr val="0066FF"/>
                </a:solidFill>
                <a:latin typeface="Times New Roman" panose="02020603050405020304" pitchFamily="18" charset="0"/>
              </a:rPr>
              <a:t>、圆柱有一个曲面叫做侧面。</a:t>
            </a:r>
          </a:p>
        </p:txBody>
      </p:sp>
      <p:sp>
        <p:nvSpPr>
          <p:cNvPr id="238603" name="Rectangle 11"/>
          <p:cNvSpPr>
            <a:spLocks noChangeArrowheads="1"/>
          </p:cNvSpPr>
          <p:nvPr/>
        </p:nvSpPr>
        <p:spPr bwMode="auto">
          <a:xfrm>
            <a:off x="1371600" y="3581400"/>
            <a:ext cx="5238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en-US" altLang="zh-CN" sz="2400" b="1">
                <a:solidFill>
                  <a:srgbClr val="0066FF"/>
                </a:solidFill>
                <a:latin typeface="Times New Roman" panose="02020603050405020304" pitchFamily="18" charset="0"/>
              </a:rPr>
              <a:t>3</a:t>
            </a:r>
            <a:r>
              <a:rPr kumimoji="1" lang="zh-CN" altLang="en-US" sz="2400" b="1">
                <a:solidFill>
                  <a:srgbClr val="0066FF"/>
                </a:solidFill>
                <a:latin typeface="Times New Roman" panose="02020603050405020304" pitchFamily="18" charset="0"/>
              </a:rPr>
              <a:t>、圆柱两个底面之间的距离叫做高。</a:t>
            </a:r>
          </a:p>
        </p:txBody>
      </p:sp>
      <p:sp>
        <p:nvSpPr>
          <p:cNvPr id="238605" name="Rectangle 13"/>
          <p:cNvSpPr>
            <a:spLocks noChangeArrowheads="1"/>
          </p:cNvSpPr>
          <p:nvPr/>
        </p:nvSpPr>
        <p:spPr bwMode="auto">
          <a:xfrm>
            <a:off x="1331913" y="4149725"/>
            <a:ext cx="6656387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en-US" altLang="zh-CN" sz="2400" b="1">
                <a:solidFill>
                  <a:srgbClr val="0066FF"/>
                </a:solidFill>
                <a:latin typeface="Times New Roman" panose="02020603050405020304" pitchFamily="18" charset="0"/>
              </a:rPr>
              <a:t>4</a:t>
            </a:r>
            <a:r>
              <a:rPr kumimoji="1" lang="zh-CN" altLang="en-US" sz="2400" b="1">
                <a:solidFill>
                  <a:srgbClr val="0066FF"/>
                </a:solidFill>
                <a:latin typeface="Times New Roman" panose="02020603050405020304" pitchFamily="18" charset="0"/>
              </a:rPr>
              <a:t>、把圆柱侧面沿圆柱的高剪开，展开后得到一个长方形。这个长方形的长就等于圆柱的底面周长，长方形的宽等于圆柱的高。当圆柱的底面周长与圆柱的高相等时，沿圆柱的高剪开，展开后得到一个正方形。</a:t>
            </a:r>
          </a:p>
        </p:txBody>
      </p:sp>
      <p:pic>
        <p:nvPicPr>
          <p:cNvPr id="238607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125538"/>
            <a:ext cx="1905000" cy="922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8609" name="Picture 17" descr="ss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8013" y="5638800"/>
            <a:ext cx="915987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8610" name="Picture 18" descr="9d33d4bc0f048f90b96348086ae4cfba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6092825"/>
            <a:ext cx="8636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8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38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38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38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8600" grpId="0" autoUpdateAnimBg="0"/>
      <p:bldP spid="238601" grpId="0" autoUpdateAnimBg="0"/>
      <p:bldP spid="238603" grpId="0" autoUpdateAnimBg="0"/>
      <p:bldP spid="238605" grpId="0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AutoShape 2" descr="3aaad526f39a4a188644f995"/>
          <p:cNvSpPr>
            <a:spLocks noChangeArrowheads="1"/>
          </p:cNvSpPr>
          <p:nvPr/>
        </p:nvSpPr>
        <p:spPr bwMode="auto">
          <a:xfrm>
            <a:off x="323850" y="2060575"/>
            <a:ext cx="7705725" cy="4537075"/>
          </a:xfrm>
          <a:prstGeom prst="roundRect">
            <a:avLst>
              <a:gd name="adj" fmla="val 4958"/>
            </a:avLst>
          </a:prstGeom>
          <a:blipFill dpi="0" rotWithShape="0">
            <a:blip r:embed="rId2"/>
            <a:srcRect/>
            <a:stretch>
              <a:fillRect/>
            </a:stretch>
          </a:blipFill>
          <a:ln w="76200">
            <a:pattFill prst="weave">
              <a:fgClr>
                <a:srgbClr val="990000"/>
              </a:fgClr>
              <a:bgClr>
                <a:srgbClr val="FFFFFF"/>
              </a:bgClr>
            </a:patt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40643" name="AutoShape 3" descr="20095102897541"/>
          <p:cNvSpPr>
            <a:spLocks noChangeArrowheads="1"/>
          </p:cNvSpPr>
          <p:nvPr/>
        </p:nvSpPr>
        <p:spPr bwMode="auto">
          <a:xfrm>
            <a:off x="323850" y="1052513"/>
            <a:ext cx="7272338" cy="914400"/>
          </a:xfrm>
          <a:prstGeom prst="roundRect">
            <a:avLst>
              <a:gd name="adj" fmla="val 16667"/>
            </a:avLst>
          </a:prstGeom>
          <a:blipFill dpi="0" rotWithShape="1">
            <a:blip r:embed="rId3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40647" name="Text Box 7"/>
          <p:cNvSpPr txBox="1">
            <a:spLocks noChangeArrowheads="1"/>
          </p:cNvSpPr>
          <p:nvPr/>
        </p:nvSpPr>
        <p:spPr bwMode="auto">
          <a:xfrm>
            <a:off x="971550" y="1052513"/>
            <a:ext cx="295910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4800" b="1" dirty="0">
                <a:solidFill>
                  <a:srgbClr val="3A000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布置作业</a:t>
            </a:r>
          </a:p>
        </p:txBody>
      </p:sp>
      <p:sp>
        <p:nvSpPr>
          <p:cNvPr id="240648" name="Text Box 8"/>
          <p:cNvSpPr txBox="1">
            <a:spLocks noChangeArrowheads="1"/>
          </p:cNvSpPr>
          <p:nvPr/>
        </p:nvSpPr>
        <p:spPr bwMode="auto">
          <a:xfrm>
            <a:off x="1258888" y="2636838"/>
            <a:ext cx="6337300" cy="2185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4000" dirty="0">
                <a:solidFill>
                  <a:srgbClr val="000000"/>
                </a:solidFill>
                <a:latin typeface="黑体" panose="02010609060101010101" pitchFamily="2" charset="-122"/>
              </a:rPr>
              <a:t>  </a:t>
            </a:r>
            <a:r>
              <a:rPr kumimoji="1" lang="zh-CN" altLang="en-US" sz="3200" b="1" dirty="0">
                <a:solidFill>
                  <a:srgbClr val="8873F1"/>
                </a:solidFill>
                <a:latin typeface="黑体" panose="02010609060101010101" pitchFamily="2" charset="-122"/>
              </a:rPr>
              <a:t>①、做一做：用硬纸做一个圆柱，再量出它的底面直径和高各是多少厘米</a:t>
            </a:r>
            <a:r>
              <a:rPr kumimoji="1" lang="zh-CN" altLang="en-US" sz="3200" b="1" dirty="0" smtClean="0">
                <a:solidFill>
                  <a:srgbClr val="8873F1"/>
                </a:solidFill>
                <a:latin typeface="黑体" panose="02010609060101010101" pitchFamily="2" charset="-122"/>
              </a:rPr>
              <a:t>。 </a:t>
            </a:r>
            <a:endParaRPr kumimoji="1" lang="zh-CN" altLang="en-US" sz="3200" b="1" dirty="0">
              <a:solidFill>
                <a:srgbClr val="8873F1"/>
              </a:solidFill>
              <a:latin typeface="黑体" panose="02010609060101010101" pitchFamily="2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3200" b="1" dirty="0">
                <a:solidFill>
                  <a:srgbClr val="8873F1"/>
                </a:solidFill>
                <a:latin typeface="黑体" panose="02010609060101010101" pitchFamily="2" charset="-122"/>
              </a:rPr>
              <a:t>  ②、想一想：圆柱的特征有哪些</a:t>
            </a:r>
            <a:r>
              <a:rPr kumimoji="1" lang="zh-CN" altLang="en-US" sz="3200" b="1" dirty="0" smtClean="0">
                <a:solidFill>
                  <a:srgbClr val="8873F1"/>
                </a:solidFill>
                <a:latin typeface="黑体" panose="02010609060101010101" pitchFamily="2" charset="-122"/>
              </a:rPr>
              <a:t>？</a:t>
            </a:r>
            <a:endParaRPr kumimoji="1" lang="zh-CN" altLang="en-US" sz="3200" b="1" dirty="0">
              <a:solidFill>
                <a:srgbClr val="8873F1"/>
              </a:solidFill>
              <a:latin typeface="黑体" panose="02010609060101010101" pitchFamily="2" charset="-122"/>
            </a:endParaRPr>
          </a:p>
        </p:txBody>
      </p:sp>
      <p:pic>
        <p:nvPicPr>
          <p:cNvPr id="240649" name="Picture 9" descr="ss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8013" y="5638800"/>
            <a:ext cx="915987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0650" name="Picture 10" descr="9d33d4bc0f048f90b96348086ae4cfba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6092825"/>
            <a:ext cx="8636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406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406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406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406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06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06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064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2690" name="Group 2"/>
          <p:cNvGrpSpPr/>
          <p:nvPr/>
        </p:nvGrpSpPr>
        <p:grpSpPr bwMode="auto">
          <a:xfrm>
            <a:off x="900113" y="2349500"/>
            <a:ext cx="1439862" cy="2951163"/>
            <a:chOff x="521" y="1797"/>
            <a:chExt cx="953" cy="1270"/>
          </a:xfrm>
        </p:grpSpPr>
        <p:sp>
          <p:nvSpPr>
            <p:cNvPr id="242691" name="AutoShape 3"/>
            <p:cNvSpPr>
              <a:spLocks noChangeArrowheads="1"/>
            </p:cNvSpPr>
            <p:nvPr/>
          </p:nvSpPr>
          <p:spPr bwMode="auto">
            <a:xfrm>
              <a:off x="521" y="1797"/>
              <a:ext cx="953" cy="1270"/>
            </a:xfrm>
            <a:prstGeom prst="can">
              <a:avLst>
                <a:gd name="adj" fmla="val 33316"/>
              </a:avLst>
            </a:prstGeom>
            <a:gradFill rotWithShape="1">
              <a:gsLst>
                <a:gs pos="0">
                  <a:srgbClr val="FF9900">
                    <a:gamma/>
                    <a:shade val="46275"/>
                    <a:invGamma/>
                  </a:srgbClr>
                </a:gs>
                <a:gs pos="50000">
                  <a:srgbClr val="FF9900"/>
                </a:gs>
                <a:gs pos="100000">
                  <a:srgbClr val="FF990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22225">
              <a:solidFill>
                <a:srgbClr val="00000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42692" name="Oval 4"/>
            <p:cNvSpPr>
              <a:spLocks noChangeArrowheads="1"/>
            </p:cNvSpPr>
            <p:nvPr/>
          </p:nvSpPr>
          <p:spPr bwMode="auto">
            <a:xfrm>
              <a:off x="530" y="1797"/>
              <a:ext cx="934" cy="315"/>
            </a:xfrm>
            <a:prstGeom prst="ellipse">
              <a:avLst/>
            </a:prstGeom>
            <a:gradFill rotWithShape="1">
              <a:gsLst>
                <a:gs pos="0">
                  <a:srgbClr val="FF9900">
                    <a:gamma/>
                    <a:shade val="46275"/>
                    <a:invGamma/>
                  </a:srgbClr>
                </a:gs>
                <a:gs pos="50000">
                  <a:srgbClr val="FF9900"/>
                </a:gs>
                <a:gs pos="100000">
                  <a:srgbClr val="FF9900">
                    <a:gamma/>
                    <a:shade val="46275"/>
                    <a:invGamma/>
                  </a:srgbClr>
                </a:gs>
              </a:gsLst>
              <a:lin ang="18900000" scaled="1"/>
            </a:gradFill>
            <a:ln w="19050">
              <a:solidFill>
                <a:srgbClr val="00000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</p:grpSp>
      <p:sp>
        <p:nvSpPr>
          <p:cNvPr id="242693" name="Text Box 5"/>
          <p:cNvSpPr txBox="1">
            <a:spLocks noChangeArrowheads="1"/>
          </p:cNvSpPr>
          <p:nvPr/>
        </p:nvSpPr>
        <p:spPr bwMode="auto">
          <a:xfrm>
            <a:off x="2916238" y="1916113"/>
            <a:ext cx="22320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4400">
                <a:solidFill>
                  <a:srgbClr val="FF3300"/>
                </a:solidFill>
                <a:ea typeface="宋体" panose="02010600030101010101" pitchFamily="2" charset="-122"/>
              </a:rPr>
              <a:t>底面</a:t>
            </a:r>
            <a:r>
              <a:rPr lang="zh-CN" altLang="en-US" sz="4400">
                <a:solidFill>
                  <a:srgbClr val="000000"/>
                </a:solidFill>
                <a:ea typeface="宋体" panose="02010600030101010101" pitchFamily="2" charset="-122"/>
              </a:rPr>
              <a:t>：</a:t>
            </a:r>
          </a:p>
        </p:txBody>
      </p:sp>
      <p:sp>
        <p:nvSpPr>
          <p:cNvPr id="242694" name="Text Box 6"/>
          <p:cNvSpPr txBox="1">
            <a:spLocks noChangeArrowheads="1"/>
          </p:cNvSpPr>
          <p:nvPr/>
        </p:nvSpPr>
        <p:spPr bwMode="auto">
          <a:xfrm>
            <a:off x="2843213" y="3429000"/>
            <a:ext cx="1727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4400">
                <a:solidFill>
                  <a:srgbClr val="FF3300"/>
                </a:solidFill>
                <a:ea typeface="宋体" panose="02010600030101010101" pitchFamily="2" charset="-122"/>
              </a:rPr>
              <a:t>侧面</a:t>
            </a:r>
            <a:r>
              <a:rPr lang="zh-CN" altLang="en-US" sz="2800">
                <a:solidFill>
                  <a:srgbClr val="000000"/>
                </a:solidFill>
                <a:ea typeface="宋体" panose="02010600030101010101" pitchFamily="2" charset="-122"/>
              </a:rPr>
              <a:t>：</a:t>
            </a:r>
          </a:p>
        </p:txBody>
      </p:sp>
      <p:sp>
        <p:nvSpPr>
          <p:cNvPr id="242695" name="Text Box 7"/>
          <p:cNvSpPr txBox="1">
            <a:spLocks noChangeArrowheads="1"/>
          </p:cNvSpPr>
          <p:nvPr/>
        </p:nvSpPr>
        <p:spPr bwMode="auto">
          <a:xfrm>
            <a:off x="2916238" y="5229225"/>
            <a:ext cx="15113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4400">
                <a:solidFill>
                  <a:srgbClr val="FF3300"/>
                </a:solidFill>
                <a:ea typeface="宋体" panose="02010600030101010101" pitchFamily="2" charset="-122"/>
              </a:rPr>
              <a:t>高</a:t>
            </a:r>
            <a:r>
              <a:rPr lang="zh-CN" altLang="en-US" sz="2800">
                <a:solidFill>
                  <a:srgbClr val="000000"/>
                </a:solidFill>
                <a:ea typeface="宋体" panose="02010600030101010101" pitchFamily="2" charset="-122"/>
              </a:rPr>
              <a:t>：</a:t>
            </a:r>
          </a:p>
        </p:txBody>
      </p:sp>
      <p:sp>
        <p:nvSpPr>
          <p:cNvPr id="242696" name="Text Box 8"/>
          <p:cNvSpPr txBox="1">
            <a:spLocks noChangeArrowheads="1"/>
          </p:cNvSpPr>
          <p:nvPr/>
        </p:nvSpPr>
        <p:spPr bwMode="auto">
          <a:xfrm>
            <a:off x="6567488" y="3362325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  <p:sp>
        <p:nvSpPr>
          <p:cNvPr id="242697" name="Rectangle 9"/>
          <p:cNvSpPr>
            <a:spLocks noChangeArrowheads="1"/>
          </p:cNvSpPr>
          <p:nvPr/>
        </p:nvSpPr>
        <p:spPr bwMode="auto">
          <a:xfrm>
            <a:off x="250825" y="188913"/>
            <a:ext cx="32035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4000">
                <a:solidFill>
                  <a:srgbClr val="000000"/>
                </a:solidFill>
                <a:ea typeface="宋体" panose="02010600030101010101" pitchFamily="2" charset="-122"/>
              </a:rPr>
              <a:t>板书设计</a:t>
            </a:r>
            <a:endParaRPr lang="zh-CN" altLang="en-US" sz="4000" b="1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  <p:sp>
        <p:nvSpPr>
          <p:cNvPr id="242699" name="Text Box 11"/>
          <p:cNvSpPr txBox="1">
            <a:spLocks noChangeArrowheads="1"/>
          </p:cNvSpPr>
          <p:nvPr/>
        </p:nvSpPr>
        <p:spPr bwMode="auto">
          <a:xfrm>
            <a:off x="1187450" y="2492375"/>
            <a:ext cx="8651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2400" b="1">
                <a:solidFill>
                  <a:srgbClr val="000000"/>
                </a:solidFill>
                <a:ea typeface="宋体" panose="02010600030101010101" pitchFamily="2" charset="-122"/>
              </a:rPr>
              <a:t>底面</a:t>
            </a:r>
          </a:p>
        </p:txBody>
      </p:sp>
      <p:sp>
        <p:nvSpPr>
          <p:cNvPr id="242700" name="Line 12"/>
          <p:cNvSpPr>
            <a:spLocks noChangeShapeType="1"/>
          </p:cNvSpPr>
          <p:nvPr/>
        </p:nvSpPr>
        <p:spPr bwMode="auto">
          <a:xfrm>
            <a:off x="900113" y="2636838"/>
            <a:ext cx="14398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  <p:sp>
        <p:nvSpPr>
          <p:cNvPr id="242701" name="Line 13"/>
          <p:cNvSpPr>
            <a:spLocks noChangeShapeType="1"/>
          </p:cNvSpPr>
          <p:nvPr/>
        </p:nvSpPr>
        <p:spPr bwMode="auto">
          <a:xfrm>
            <a:off x="1619250" y="2636838"/>
            <a:ext cx="0" cy="2305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  <p:sp>
        <p:nvSpPr>
          <p:cNvPr id="242702" name="Text Box 14"/>
          <p:cNvSpPr txBox="1">
            <a:spLocks noChangeArrowheads="1"/>
          </p:cNvSpPr>
          <p:nvPr/>
        </p:nvSpPr>
        <p:spPr bwMode="auto">
          <a:xfrm>
            <a:off x="1331913" y="4005263"/>
            <a:ext cx="431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2800">
                <a:solidFill>
                  <a:srgbClr val="000000"/>
                </a:solidFill>
                <a:ea typeface="宋体" panose="02010600030101010101" pitchFamily="2" charset="-122"/>
              </a:rPr>
              <a:t>高</a:t>
            </a:r>
          </a:p>
        </p:txBody>
      </p:sp>
      <p:sp>
        <p:nvSpPr>
          <p:cNvPr id="242703" name="Text Box 15"/>
          <p:cNvSpPr txBox="1">
            <a:spLocks noChangeArrowheads="1"/>
          </p:cNvSpPr>
          <p:nvPr/>
        </p:nvSpPr>
        <p:spPr bwMode="auto">
          <a:xfrm>
            <a:off x="971550" y="3068638"/>
            <a:ext cx="12969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2800">
                <a:solidFill>
                  <a:srgbClr val="000000"/>
                </a:solidFill>
                <a:ea typeface="宋体" panose="02010600030101010101" pitchFamily="2" charset="-122"/>
              </a:rPr>
              <a:t>侧    面</a:t>
            </a:r>
          </a:p>
        </p:txBody>
      </p:sp>
      <p:sp>
        <p:nvSpPr>
          <p:cNvPr id="242704" name="Line 16"/>
          <p:cNvSpPr>
            <a:spLocks noChangeShapeType="1"/>
          </p:cNvSpPr>
          <p:nvPr/>
        </p:nvSpPr>
        <p:spPr bwMode="auto">
          <a:xfrm>
            <a:off x="1258888" y="2636838"/>
            <a:ext cx="0" cy="2305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  <p:sp>
        <p:nvSpPr>
          <p:cNvPr id="242705" name="Line 17"/>
          <p:cNvSpPr>
            <a:spLocks noChangeShapeType="1"/>
          </p:cNvSpPr>
          <p:nvPr/>
        </p:nvSpPr>
        <p:spPr bwMode="auto">
          <a:xfrm>
            <a:off x="900113" y="4941888"/>
            <a:ext cx="1511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  <p:sp>
        <p:nvSpPr>
          <p:cNvPr id="242706" name="Line 18"/>
          <p:cNvSpPr>
            <a:spLocks noChangeShapeType="1"/>
          </p:cNvSpPr>
          <p:nvPr/>
        </p:nvSpPr>
        <p:spPr bwMode="auto">
          <a:xfrm>
            <a:off x="1979613" y="2636838"/>
            <a:ext cx="0" cy="2305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  <p:sp>
        <p:nvSpPr>
          <p:cNvPr id="242707" name="Line 19"/>
          <p:cNvSpPr>
            <a:spLocks noChangeShapeType="1"/>
          </p:cNvSpPr>
          <p:nvPr/>
        </p:nvSpPr>
        <p:spPr bwMode="auto">
          <a:xfrm>
            <a:off x="2339975" y="3860800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  <p:sp>
        <p:nvSpPr>
          <p:cNvPr id="242708" name="Line 20"/>
          <p:cNvSpPr>
            <a:spLocks noChangeShapeType="1"/>
          </p:cNvSpPr>
          <p:nvPr/>
        </p:nvSpPr>
        <p:spPr bwMode="auto">
          <a:xfrm>
            <a:off x="2771775" y="2349500"/>
            <a:ext cx="0" cy="3240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  <p:sp>
        <p:nvSpPr>
          <p:cNvPr id="242709" name="Line 21"/>
          <p:cNvSpPr>
            <a:spLocks noChangeShapeType="1"/>
          </p:cNvSpPr>
          <p:nvPr/>
        </p:nvSpPr>
        <p:spPr bwMode="auto">
          <a:xfrm>
            <a:off x="2771775" y="3860800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  <p:sp>
        <p:nvSpPr>
          <p:cNvPr id="242710" name="Line 22"/>
          <p:cNvSpPr>
            <a:spLocks noChangeShapeType="1"/>
          </p:cNvSpPr>
          <p:nvPr/>
        </p:nvSpPr>
        <p:spPr bwMode="auto">
          <a:xfrm>
            <a:off x="2771775" y="2349500"/>
            <a:ext cx="2873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  <p:sp>
        <p:nvSpPr>
          <p:cNvPr id="242711" name="Line 23"/>
          <p:cNvSpPr>
            <a:spLocks noChangeShapeType="1"/>
          </p:cNvSpPr>
          <p:nvPr/>
        </p:nvSpPr>
        <p:spPr bwMode="auto">
          <a:xfrm>
            <a:off x="2771775" y="5589588"/>
            <a:ext cx="2873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  <p:sp>
        <p:nvSpPr>
          <p:cNvPr id="242712" name="Rectangle 24"/>
          <p:cNvSpPr>
            <a:spLocks noChangeArrowheads="1"/>
          </p:cNvSpPr>
          <p:nvPr/>
        </p:nvSpPr>
        <p:spPr bwMode="auto">
          <a:xfrm>
            <a:off x="2987675" y="1989138"/>
            <a:ext cx="1512888" cy="863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>
                <a:solidFill>
                  <a:srgbClr val="FF3300"/>
                </a:solidFill>
                <a:ea typeface="宋体" panose="02010600030101010101" pitchFamily="2" charset="-122"/>
              </a:rPr>
              <a:t>底面</a:t>
            </a:r>
          </a:p>
        </p:txBody>
      </p:sp>
      <p:sp>
        <p:nvSpPr>
          <p:cNvPr id="242713" name="Rectangle 25"/>
          <p:cNvSpPr>
            <a:spLocks noChangeArrowheads="1"/>
          </p:cNvSpPr>
          <p:nvPr/>
        </p:nvSpPr>
        <p:spPr bwMode="auto">
          <a:xfrm>
            <a:off x="2987675" y="3573463"/>
            <a:ext cx="1439863" cy="863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>
                <a:solidFill>
                  <a:srgbClr val="FF3300"/>
                </a:solidFill>
                <a:ea typeface="宋体" panose="02010600030101010101" pitchFamily="2" charset="-122"/>
              </a:rPr>
              <a:t>侧面</a:t>
            </a:r>
          </a:p>
        </p:txBody>
      </p:sp>
      <p:sp>
        <p:nvSpPr>
          <p:cNvPr id="242714" name="Rectangle 26"/>
          <p:cNvSpPr>
            <a:spLocks noChangeArrowheads="1"/>
          </p:cNvSpPr>
          <p:nvPr/>
        </p:nvSpPr>
        <p:spPr bwMode="auto">
          <a:xfrm>
            <a:off x="2987675" y="5300663"/>
            <a:ext cx="1225550" cy="7921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>
                <a:solidFill>
                  <a:srgbClr val="FF0000"/>
                </a:solidFill>
                <a:ea typeface="宋体" panose="02010600030101010101" pitchFamily="2" charset="-122"/>
              </a:rPr>
              <a:t>高</a:t>
            </a:r>
          </a:p>
        </p:txBody>
      </p:sp>
      <p:sp>
        <p:nvSpPr>
          <p:cNvPr id="242715" name="Line 27"/>
          <p:cNvSpPr>
            <a:spLocks noChangeShapeType="1"/>
          </p:cNvSpPr>
          <p:nvPr/>
        </p:nvSpPr>
        <p:spPr bwMode="auto">
          <a:xfrm>
            <a:off x="4500563" y="2349500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  <p:sp>
        <p:nvSpPr>
          <p:cNvPr id="242716" name="Oval 28"/>
          <p:cNvSpPr>
            <a:spLocks noChangeArrowheads="1"/>
          </p:cNvSpPr>
          <p:nvPr/>
        </p:nvSpPr>
        <p:spPr bwMode="auto">
          <a:xfrm>
            <a:off x="4787900" y="1773238"/>
            <a:ext cx="3743325" cy="10795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>
                <a:solidFill>
                  <a:srgbClr val="FF00FF"/>
                </a:solidFill>
                <a:ea typeface="宋体" panose="02010600030101010101" pitchFamily="2" charset="-122"/>
              </a:rPr>
              <a:t>两个圆形  完全相同</a:t>
            </a:r>
          </a:p>
        </p:txBody>
      </p:sp>
      <p:sp>
        <p:nvSpPr>
          <p:cNvPr id="242717" name="AutoShape 29"/>
          <p:cNvSpPr>
            <a:spLocks noChangeArrowheads="1"/>
          </p:cNvSpPr>
          <p:nvPr/>
        </p:nvSpPr>
        <p:spPr bwMode="auto">
          <a:xfrm>
            <a:off x="4716463" y="3644900"/>
            <a:ext cx="3816350" cy="792163"/>
          </a:xfrm>
          <a:prstGeom prst="wave">
            <a:avLst>
              <a:gd name="adj1" fmla="val 13005"/>
              <a:gd name="adj2" fmla="val 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 dirty="0">
                <a:solidFill>
                  <a:srgbClr val="FF00FF"/>
                </a:solidFill>
                <a:ea typeface="宋体" panose="02010600030101010101" pitchFamily="2" charset="-122"/>
              </a:rPr>
              <a:t>一 个 曲 </a:t>
            </a:r>
            <a:r>
              <a:rPr lang="zh-CN" altLang="en-US" sz="3200" b="1" dirty="0" smtClean="0">
                <a:solidFill>
                  <a:srgbClr val="FF00FF"/>
                </a:solidFill>
                <a:ea typeface="宋体" panose="02010600030101010101" pitchFamily="2" charset="-122"/>
              </a:rPr>
              <a:t>面 </a:t>
            </a:r>
            <a:endParaRPr lang="zh-CN" altLang="en-US" sz="3200" b="1" dirty="0">
              <a:solidFill>
                <a:srgbClr val="FF00FF"/>
              </a:solidFill>
              <a:ea typeface="宋体" panose="02010600030101010101" pitchFamily="2" charset="-122"/>
            </a:endParaRPr>
          </a:p>
        </p:txBody>
      </p:sp>
      <p:sp>
        <p:nvSpPr>
          <p:cNvPr id="242718" name="Line 30"/>
          <p:cNvSpPr>
            <a:spLocks noChangeShapeType="1"/>
          </p:cNvSpPr>
          <p:nvPr/>
        </p:nvSpPr>
        <p:spPr bwMode="auto">
          <a:xfrm>
            <a:off x="4500563" y="4076700"/>
            <a:ext cx="2873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  <p:sp>
        <p:nvSpPr>
          <p:cNvPr id="242719" name="Oval 31"/>
          <p:cNvSpPr>
            <a:spLocks noChangeArrowheads="1"/>
          </p:cNvSpPr>
          <p:nvPr/>
        </p:nvSpPr>
        <p:spPr bwMode="auto">
          <a:xfrm>
            <a:off x="4572000" y="5157788"/>
            <a:ext cx="4176713" cy="1008062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zh-CN" altLang="en-US" sz="3200" b="1">
              <a:solidFill>
                <a:srgbClr val="FF00FF"/>
              </a:solidFill>
              <a:ea typeface="宋体" panose="02010600030101010101" pitchFamily="2" charset="-122"/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3200" b="1">
                <a:solidFill>
                  <a:srgbClr val="FF00FF"/>
                </a:solidFill>
                <a:ea typeface="宋体" panose="02010600030101010101" pitchFamily="2" charset="-122"/>
              </a:rPr>
              <a:t>无数条   都相等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3200" b="1">
              <a:solidFill>
                <a:srgbClr val="FF00FF"/>
              </a:solidFill>
              <a:ea typeface="宋体" panose="02010600030101010101" pitchFamily="2" charset="-122"/>
            </a:endParaRPr>
          </a:p>
        </p:txBody>
      </p:sp>
      <p:sp>
        <p:nvSpPr>
          <p:cNvPr id="242720" name="Line 32"/>
          <p:cNvSpPr>
            <a:spLocks noChangeShapeType="1"/>
          </p:cNvSpPr>
          <p:nvPr/>
        </p:nvSpPr>
        <p:spPr bwMode="auto">
          <a:xfrm>
            <a:off x="4284663" y="5661025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  <p:sp>
        <p:nvSpPr>
          <p:cNvPr id="242721" name="Text Box 33"/>
          <p:cNvSpPr txBox="1">
            <a:spLocks noChangeArrowheads="1"/>
          </p:cNvSpPr>
          <p:nvPr/>
        </p:nvSpPr>
        <p:spPr bwMode="auto">
          <a:xfrm>
            <a:off x="1187450" y="4868863"/>
            <a:ext cx="86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2400" b="1">
                <a:solidFill>
                  <a:srgbClr val="000000"/>
                </a:solidFill>
                <a:ea typeface="宋体" panose="02010600030101010101" pitchFamily="2" charset="-122"/>
              </a:rPr>
              <a:t>底面</a:t>
            </a:r>
          </a:p>
        </p:txBody>
      </p:sp>
      <p:pic>
        <p:nvPicPr>
          <p:cNvPr id="242722" name="Picture 34" descr="ss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8013" y="5638800"/>
            <a:ext cx="915987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2723" name="Picture 35" descr="9d33d4bc0f048f90b96348086ae4cfba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6092825"/>
            <a:ext cx="8636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7810" name="Group 2"/>
          <p:cNvGrpSpPr/>
          <p:nvPr/>
        </p:nvGrpSpPr>
        <p:grpSpPr bwMode="auto">
          <a:xfrm>
            <a:off x="3635375" y="2420938"/>
            <a:ext cx="1676400" cy="2590800"/>
            <a:chOff x="0" y="0"/>
            <a:chExt cx="1056" cy="1584"/>
          </a:xfrm>
        </p:grpSpPr>
        <p:grpSp>
          <p:nvGrpSpPr>
            <p:cNvPr id="247811" name="Group 3"/>
            <p:cNvGrpSpPr/>
            <p:nvPr/>
          </p:nvGrpSpPr>
          <p:grpSpPr bwMode="auto">
            <a:xfrm>
              <a:off x="0" y="0"/>
              <a:ext cx="1056" cy="1584"/>
              <a:chOff x="0" y="0"/>
              <a:chExt cx="1056" cy="1584"/>
            </a:xfrm>
          </p:grpSpPr>
          <p:sp>
            <p:nvSpPr>
              <p:cNvPr id="247812" name="Oval 1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056" cy="384"/>
              </a:xfrm>
              <a:prstGeom prst="ellipse">
                <a:avLst/>
              </a:prstGeom>
              <a:solidFill>
                <a:srgbClr val="FFCC99"/>
              </a:solidFill>
              <a:ln w="38100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grpSp>
            <p:nvGrpSpPr>
              <p:cNvPr id="247813" name="Group 5"/>
              <p:cNvGrpSpPr/>
              <p:nvPr/>
            </p:nvGrpSpPr>
            <p:grpSpPr bwMode="auto">
              <a:xfrm>
                <a:off x="0" y="1200"/>
                <a:ext cx="1056" cy="384"/>
                <a:chOff x="0" y="0"/>
                <a:chExt cx="1056" cy="336"/>
              </a:xfrm>
            </p:grpSpPr>
            <p:sp>
              <p:nvSpPr>
                <p:cNvPr id="247814" name="Oval 21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056" cy="336"/>
                </a:xfrm>
                <a:prstGeom prst="ellipse">
                  <a:avLst/>
                </a:prstGeom>
                <a:solidFill>
                  <a:srgbClr val="FFCC99"/>
                </a:solidFill>
                <a:ln w="38100">
                  <a:solidFill>
                    <a:schemeClr val="tx1"/>
                  </a:solidFill>
                  <a:prstDash val="sysDot"/>
                  <a:rou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47815" name="Freeform 22"/>
                <p:cNvSpPr/>
                <p:nvPr/>
              </p:nvSpPr>
              <p:spPr bwMode="auto">
                <a:xfrm>
                  <a:off x="0" y="144"/>
                  <a:ext cx="1056" cy="192"/>
                </a:xfrm>
                <a:custGeom>
                  <a:avLst/>
                  <a:gdLst>
                    <a:gd name="T0" fmla="*/ 0 w 1056"/>
                    <a:gd name="T1" fmla="*/ 0 h 192"/>
                    <a:gd name="T2" fmla="*/ 0 w 1056"/>
                    <a:gd name="T3" fmla="*/ 36 h 192"/>
                    <a:gd name="T4" fmla="*/ 12 w 1056"/>
                    <a:gd name="T5" fmla="*/ 60 h 192"/>
                    <a:gd name="T6" fmla="*/ 36 w 1056"/>
                    <a:gd name="T7" fmla="*/ 90 h 192"/>
                    <a:gd name="T8" fmla="*/ 51 w 1056"/>
                    <a:gd name="T9" fmla="*/ 96 h 192"/>
                    <a:gd name="T10" fmla="*/ 99 w 1056"/>
                    <a:gd name="T11" fmla="*/ 123 h 192"/>
                    <a:gd name="T12" fmla="*/ 174 w 1056"/>
                    <a:gd name="T13" fmla="*/ 150 h 192"/>
                    <a:gd name="T14" fmla="*/ 312 w 1056"/>
                    <a:gd name="T15" fmla="*/ 177 h 192"/>
                    <a:gd name="T16" fmla="*/ 408 w 1056"/>
                    <a:gd name="T17" fmla="*/ 186 h 192"/>
                    <a:gd name="T18" fmla="*/ 513 w 1056"/>
                    <a:gd name="T19" fmla="*/ 192 h 192"/>
                    <a:gd name="T20" fmla="*/ 615 w 1056"/>
                    <a:gd name="T21" fmla="*/ 189 h 192"/>
                    <a:gd name="T22" fmla="*/ 714 w 1056"/>
                    <a:gd name="T23" fmla="*/ 183 h 192"/>
                    <a:gd name="T24" fmla="*/ 768 w 1056"/>
                    <a:gd name="T25" fmla="*/ 174 h 192"/>
                    <a:gd name="T26" fmla="*/ 888 w 1056"/>
                    <a:gd name="T27" fmla="*/ 147 h 192"/>
                    <a:gd name="T28" fmla="*/ 975 w 1056"/>
                    <a:gd name="T29" fmla="*/ 114 h 192"/>
                    <a:gd name="T30" fmla="*/ 1002 w 1056"/>
                    <a:gd name="T31" fmla="*/ 96 h 192"/>
                    <a:gd name="T32" fmla="*/ 1044 w 1056"/>
                    <a:gd name="T33" fmla="*/ 60 h 192"/>
                    <a:gd name="T34" fmla="*/ 1056 w 1056"/>
                    <a:gd name="T35" fmla="*/ 36 h 192"/>
                    <a:gd name="T36" fmla="*/ 1056 w 1056"/>
                    <a:gd name="T37" fmla="*/ 1 h 192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056"/>
                    <a:gd name="T58" fmla="*/ 0 h 192"/>
                    <a:gd name="T59" fmla="*/ 1056 w 1056"/>
                    <a:gd name="T60" fmla="*/ 192 h 192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056" h="192">
                      <a:moveTo>
                        <a:pt x="0" y="0"/>
                      </a:moveTo>
                      <a:lnTo>
                        <a:pt x="0" y="36"/>
                      </a:lnTo>
                      <a:lnTo>
                        <a:pt x="12" y="60"/>
                      </a:lnTo>
                      <a:lnTo>
                        <a:pt x="36" y="90"/>
                      </a:lnTo>
                      <a:lnTo>
                        <a:pt x="51" y="96"/>
                      </a:lnTo>
                      <a:lnTo>
                        <a:pt x="99" y="123"/>
                      </a:lnTo>
                      <a:lnTo>
                        <a:pt x="174" y="150"/>
                      </a:lnTo>
                      <a:lnTo>
                        <a:pt x="312" y="177"/>
                      </a:lnTo>
                      <a:lnTo>
                        <a:pt x="408" y="186"/>
                      </a:lnTo>
                      <a:lnTo>
                        <a:pt x="513" y="192"/>
                      </a:lnTo>
                      <a:lnTo>
                        <a:pt x="615" y="189"/>
                      </a:lnTo>
                      <a:lnTo>
                        <a:pt x="714" y="183"/>
                      </a:lnTo>
                      <a:lnTo>
                        <a:pt x="768" y="174"/>
                      </a:lnTo>
                      <a:lnTo>
                        <a:pt x="888" y="147"/>
                      </a:lnTo>
                      <a:lnTo>
                        <a:pt x="975" y="114"/>
                      </a:lnTo>
                      <a:lnTo>
                        <a:pt x="1002" y="96"/>
                      </a:lnTo>
                      <a:lnTo>
                        <a:pt x="1044" y="60"/>
                      </a:lnTo>
                      <a:lnTo>
                        <a:pt x="1056" y="36"/>
                      </a:lnTo>
                      <a:lnTo>
                        <a:pt x="1056" y="1"/>
                      </a:lnTo>
                    </a:path>
                  </a:pathLst>
                </a:custGeom>
                <a:solidFill>
                  <a:srgbClr val="FFCC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247816" name="Line 23"/>
              <p:cNvSpPr>
                <a:spLocks noChangeShapeType="1"/>
              </p:cNvSpPr>
              <p:nvPr/>
            </p:nvSpPr>
            <p:spPr bwMode="auto">
              <a:xfrm>
                <a:off x="1056" y="192"/>
                <a:ext cx="0" cy="12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47817" name="Line 24"/>
              <p:cNvSpPr>
                <a:spLocks noChangeShapeType="1"/>
              </p:cNvSpPr>
              <p:nvPr/>
            </p:nvSpPr>
            <p:spPr bwMode="auto">
              <a:xfrm>
                <a:off x="0" y="192"/>
                <a:ext cx="0" cy="12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247818" name="Freeform 25"/>
            <p:cNvSpPr/>
            <p:nvPr/>
          </p:nvSpPr>
          <p:spPr bwMode="auto">
            <a:xfrm>
              <a:off x="0" y="192"/>
              <a:ext cx="1056" cy="1390"/>
            </a:xfrm>
            <a:custGeom>
              <a:avLst/>
              <a:gdLst>
                <a:gd name="T0" fmla="*/ 0 w 1056"/>
                <a:gd name="T1" fmla="*/ 0 h 1390"/>
                <a:gd name="T2" fmla="*/ 0 w 1056"/>
                <a:gd name="T3" fmla="*/ 1200 h 1390"/>
                <a:gd name="T4" fmla="*/ 20 w 1056"/>
                <a:gd name="T5" fmla="*/ 1248 h 1390"/>
                <a:gd name="T6" fmla="*/ 58 w 1056"/>
                <a:gd name="T7" fmla="*/ 1292 h 1390"/>
                <a:gd name="T8" fmla="*/ 112 w 1056"/>
                <a:gd name="T9" fmla="*/ 1322 h 1390"/>
                <a:gd name="T10" fmla="*/ 182 w 1056"/>
                <a:gd name="T11" fmla="*/ 1348 h 1390"/>
                <a:gd name="T12" fmla="*/ 256 w 1056"/>
                <a:gd name="T13" fmla="*/ 1366 h 1390"/>
                <a:gd name="T14" fmla="*/ 340 w 1056"/>
                <a:gd name="T15" fmla="*/ 1380 h 1390"/>
                <a:gd name="T16" fmla="*/ 418 w 1056"/>
                <a:gd name="T17" fmla="*/ 1388 h 1390"/>
                <a:gd name="T18" fmla="*/ 502 w 1056"/>
                <a:gd name="T19" fmla="*/ 1388 h 1390"/>
                <a:gd name="T20" fmla="*/ 574 w 1056"/>
                <a:gd name="T21" fmla="*/ 1390 h 1390"/>
                <a:gd name="T22" fmla="*/ 654 w 1056"/>
                <a:gd name="T23" fmla="*/ 1384 h 1390"/>
                <a:gd name="T24" fmla="*/ 742 w 1056"/>
                <a:gd name="T25" fmla="*/ 1376 h 1390"/>
                <a:gd name="T26" fmla="*/ 828 w 1056"/>
                <a:gd name="T27" fmla="*/ 1358 h 1390"/>
                <a:gd name="T28" fmla="*/ 900 w 1056"/>
                <a:gd name="T29" fmla="*/ 1338 h 1390"/>
                <a:gd name="T30" fmla="*/ 966 w 1056"/>
                <a:gd name="T31" fmla="*/ 1310 h 1390"/>
                <a:gd name="T32" fmla="*/ 998 w 1056"/>
                <a:gd name="T33" fmla="*/ 1286 h 1390"/>
                <a:gd name="T34" fmla="*/ 1022 w 1056"/>
                <a:gd name="T35" fmla="*/ 1264 h 1390"/>
                <a:gd name="T36" fmla="*/ 1048 w 1056"/>
                <a:gd name="T37" fmla="*/ 1234 h 1390"/>
                <a:gd name="T38" fmla="*/ 1056 w 1056"/>
                <a:gd name="T39" fmla="*/ 1200 h 1390"/>
                <a:gd name="T40" fmla="*/ 1056 w 1056"/>
                <a:gd name="T41" fmla="*/ 0 h 1390"/>
                <a:gd name="T42" fmla="*/ 1044 w 1056"/>
                <a:gd name="T43" fmla="*/ 42 h 1390"/>
                <a:gd name="T44" fmla="*/ 1026 w 1056"/>
                <a:gd name="T45" fmla="*/ 62 h 1390"/>
                <a:gd name="T46" fmla="*/ 1010 w 1056"/>
                <a:gd name="T47" fmla="*/ 84 h 1390"/>
                <a:gd name="T48" fmla="*/ 972 w 1056"/>
                <a:gd name="T49" fmla="*/ 110 h 1390"/>
                <a:gd name="T50" fmla="*/ 900 w 1056"/>
                <a:gd name="T51" fmla="*/ 140 h 1390"/>
                <a:gd name="T52" fmla="*/ 824 w 1056"/>
                <a:gd name="T53" fmla="*/ 160 h 1390"/>
                <a:gd name="T54" fmla="*/ 746 w 1056"/>
                <a:gd name="T55" fmla="*/ 180 h 1390"/>
                <a:gd name="T56" fmla="*/ 662 w 1056"/>
                <a:gd name="T57" fmla="*/ 188 h 1390"/>
                <a:gd name="T58" fmla="*/ 582 w 1056"/>
                <a:gd name="T59" fmla="*/ 192 h 1390"/>
                <a:gd name="T60" fmla="*/ 508 w 1056"/>
                <a:gd name="T61" fmla="*/ 192 h 1390"/>
                <a:gd name="T62" fmla="*/ 508 w 1056"/>
                <a:gd name="T63" fmla="*/ 188 h 1390"/>
                <a:gd name="T64" fmla="*/ 430 w 1056"/>
                <a:gd name="T65" fmla="*/ 192 h 1390"/>
                <a:gd name="T66" fmla="*/ 342 w 1056"/>
                <a:gd name="T67" fmla="*/ 184 h 1390"/>
                <a:gd name="T68" fmla="*/ 202 w 1056"/>
                <a:gd name="T69" fmla="*/ 158 h 1390"/>
                <a:gd name="T70" fmla="*/ 120 w 1056"/>
                <a:gd name="T71" fmla="*/ 130 h 1390"/>
                <a:gd name="T72" fmla="*/ 62 w 1056"/>
                <a:gd name="T73" fmla="*/ 98 h 1390"/>
                <a:gd name="T74" fmla="*/ 36 w 1056"/>
                <a:gd name="T75" fmla="*/ 80 h 1390"/>
                <a:gd name="T76" fmla="*/ 18 w 1056"/>
                <a:gd name="T77" fmla="*/ 50 h 1390"/>
                <a:gd name="T78" fmla="*/ 0 w 1056"/>
                <a:gd name="T79" fmla="*/ 0 h 139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056"/>
                <a:gd name="T121" fmla="*/ 0 h 1390"/>
                <a:gd name="T122" fmla="*/ 1056 w 1056"/>
                <a:gd name="T123" fmla="*/ 1390 h 139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056" h="1390">
                  <a:moveTo>
                    <a:pt x="0" y="0"/>
                  </a:moveTo>
                  <a:lnTo>
                    <a:pt x="0" y="1200"/>
                  </a:lnTo>
                  <a:lnTo>
                    <a:pt x="20" y="1248"/>
                  </a:lnTo>
                  <a:lnTo>
                    <a:pt x="58" y="1292"/>
                  </a:lnTo>
                  <a:lnTo>
                    <a:pt x="112" y="1322"/>
                  </a:lnTo>
                  <a:lnTo>
                    <a:pt x="182" y="1348"/>
                  </a:lnTo>
                  <a:lnTo>
                    <a:pt x="256" y="1366"/>
                  </a:lnTo>
                  <a:lnTo>
                    <a:pt x="340" y="1380"/>
                  </a:lnTo>
                  <a:lnTo>
                    <a:pt x="418" y="1388"/>
                  </a:lnTo>
                  <a:lnTo>
                    <a:pt x="502" y="1388"/>
                  </a:lnTo>
                  <a:lnTo>
                    <a:pt x="574" y="1390"/>
                  </a:lnTo>
                  <a:lnTo>
                    <a:pt x="654" y="1384"/>
                  </a:lnTo>
                  <a:lnTo>
                    <a:pt x="742" y="1376"/>
                  </a:lnTo>
                  <a:lnTo>
                    <a:pt x="828" y="1358"/>
                  </a:lnTo>
                  <a:lnTo>
                    <a:pt x="900" y="1338"/>
                  </a:lnTo>
                  <a:lnTo>
                    <a:pt x="966" y="1310"/>
                  </a:lnTo>
                  <a:lnTo>
                    <a:pt x="998" y="1286"/>
                  </a:lnTo>
                  <a:lnTo>
                    <a:pt x="1022" y="1264"/>
                  </a:lnTo>
                  <a:lnTo>
                    <a:pt x="1048" y="1234"/>
                  </a:lnTo>
                  <a:lnTo>
                    <a:pt x="1056" y="1200"/>
                  </a:lnTo>
                  <a:lnTo>
                    <a:pt x="1056" y="0"/>
                  </a:lnTo>
                  <a:lnTo>
                    <a:pt x="1044" y="42"/>
                  </a:lnTo>
                  <a:lnTo>
                    <a:pt x="1026" y="62"/>
                  </a:lnTo>
                  <a:lnTo>
                    <a:pt x="1010" y="84"/>
                  </a:lnTo>
                  <a:lnTo>
                    <a:pt x="972" y="110"/>
                  </a:lnTo>
                  <a:lnTo>
                    <a:pt x="900" y="140"/>
                  </a:lnTo>
                  <a:lnTo>
                    <a:pt x="824" y="160"/>
                  </a:lnTo>
                  <a:lnTo>
                    <a:pt x="746" y="180"/>
                  </a:lnTo>
                  <a:lnTo>
                    <a:pt x="662" y="188"/>
                  </a:lnTo>
                  <a:lnTo>
                    <a:pt x="582" y="192"/>
                  </a:lnTo>
                  <a:lnTo>
                    <a:pt x="508" y="192"/>
                  </a:lnTo>
                  <a:lnTo>
                    <a:pt x="508" y="188"/>
                  </a:lnTo>
                  <a:lnTo>
                    <a:pt x="430" y="192"/>
                  </a:lnTo>
                  <a:lnTo>
                    <a:pt x="342" y="184"/>
                  </a:lnTo>
                  <a:lnTo>
                    <a:pt x="202" y="158"/>
                  </a:lnTo>
                  <a:lnTo>
                    <a:pt x="120" y="130"/>
                  </a:lnTo>
                  <a:lnTo>
                    <a:pt x="62" y="98"/>
                  </a:lnTo>
                  <a:lnTo>
                    <a:pt x="36" y="80"/>
                  </a:lnTo>
                  <a:lnTo>
                    <a:pt x="18" y="5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CCCCFF"/>
                </a:gs>
                <a:gs pos="100000">
                  <a:srgbClr val="666699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47819" name="Oval 26"/>
            <p:cNvSpPr>
              <a:spLocks noChangeArrowheads="1"/>
            </p:cNvSpPr>
            <p:nvPr/>
          </p:nvSpPr>
          <p:spPr bwMode="auto">
            <a:xfrm>
              <a:off x="96" y="48"/>
              <a:ext cx="864" cy="288"/>
            </a:xfrm>
            <a:prstGeom prst="ellipse">
              <a:avLst/>
            </a:prstGeom>
            <a:solidFill>
              <a:srgbClr val="FFCC99"/>
            </a:solidFill>
            <a:ln w="38100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47820" name="Oval 27"/>
            <p:cNvSpPr>
              <a:spLocks noChangeArrowheads="1"/>
            </p:cNvSpPr>
            <p:nvPr/>
          </p:nvSpPr>
          <p:spPr bwMode="auto">
            <a:xfrm>
              <a:off x="384" y="144"/>
              <a:ext cx="288" cy="96"/>
            </a:xfrm>
            <a:prstGeom prst="ellipse">
              <a:avLst/>
            </a:prstGeom>
            <a:solidFill>
              <a:srgbClr val="FFCC99"/>
            </a:solidFill>
            <a:ln w="38100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47821" name="Freeform 28"/>
            <p:cNvSpPr/>
            <p:nvPr/>
          </p:nvSpPr>
          <p:spPr bwMode="auto">
            <a:xfrm>
              <a:off x="0" y="288"/>
              <a:ext cx="1056" cy="219"/>
            </a:xfrm>
            <a:custGeom>
              <a:avLst/>
              <a:gdLst>
                <a:gd name="T0" fmla="*/ 0 w 1056"/>
                <a:gd name="T1" fmla="*/ 0 h 192"/>
                <a:gd name="T2" fmla="*/ 0 w 1056"/>
                <a:gd name="T3" fmla="*/ 36 h 192"/>
                <a:gd name="T4" fmla="*/ 12 w 1056"/>
                <a:gd name="T5" fmla="*/ 60 h 192"/>
                <a:gd name="T6" fmla="*/ 36 w 1056"/>
                <a:gd name="T7" fmla="*/ 90 h 192"/>
                <a:gd name="T8" fmla="*/ 51 w 1056"/>
                <a:gd name="T9" fmla="*/ 96 h 192"/>
                <a:gd name="T10" fmla="*/ 99 w 1056"/>
                <a:gd name="T11" fmla="*/ 123 h 192"/>
                <a:gd name="T12" fmla="*/ 174 w 1056"/>
                <a:gd name="T13" fmla="*/ 150 h 192"/>
                <a:gd name="T14" fmla="*/ 312 w 1056"/>
                <a:gd name="T15" fmla="*/ 177 h 192"/>
                <a:gd name="T16" fmla="*/ 408 w 1056"/>
                <a:gd name="T17" fmla="*/ 186 h 192"/>
                <a:gd name="T18" fmla="*/ 513 w 1056"/>
                <a:gd name="T19" fmla="*/ 192 h 192"/>
                <a:gd name="T20" fmla="*/ 615 w 1056"/>
                <a:gd name="T21" fmla="*/ 189 h 192"/>
                <a:gd name="T22" fmla="*/ 714 w 1056"/>
                <a:gd name="T23" fmla="*/ 183 h 192"/>
                <a:gd name="T24" fmla="*/ 768 w 1056"/>
                <a:gd name="T25" fmla="*/ 174 h 192"/>
                <a:gd name="T26" fmla="*/ 888 w 1056"/>
                <a:gd name="T27" fmla="*/ 147 h 192"/>
                <a:gd name="T28" fmla="*/ 975 w 1056"/>
                <a:gd name="T29" fmla="*/ 114 h 192"/>
                <a:gd name="T30" fmla="*/ 1002 w 1056"/>
                <a:gd name="T31" fmla="*/ 96 h 192"/>
                <a:gd name="T32" fmla="*/ 1044 w 1056"/>
                <a:gd name="T33" fmla="*/ 60 h 192"/>
                <a:gd name="T34" fmla="*/ 1056 w 1056"/>
                <a:gd name="T35" fmla="*/ 36 h 192"/>
                <a:gd name="T36" fmla="*/ 1056 w 1056"/>
                <a:gd name="T37" fmla="*/ 1 h 19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56"/>
                <a:gd name="T58" fmla="*/ 0 h 192"/>
                <a:gd name="T59" fmla="*/ 1056 w 1056"/>
                <a:gd name="T60" fmla="*/ 192 h 19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56" h="192">
                  <a:moveTo>
                    <a:pt x="0" y="0"/>
                  </a:moveTo>
                  <a:lnTo>
                    <a:pt x="0" y="36"/>
                  </a:lnTo>
                  <a:lnTo>
                    <a:pt x="12" y="60"/>
                  </a:lnTo>
                  <a:lnTo>
                    <a:pt x="36" y="90"/>
                  </a:lnTo>
                  <a:lnTo>
                    <a:pt x="51" y="96"/>
                  </a:lnTo>
                  <a:lnTo>
                    <a:pt x="99" y="123"/>
                  </a:lnTo>
                  <a:lnTo>
                    <a:pt x="174" y="150"/>
                  </a:lnTo>
                  <a:lnTo>
                    <a:pt x="312" y="177"/>
                  </a:lnTo>
                  <a:lnTo>
                    <a:pt x="408" y="186"/>
                  </a:lnTo>
                  <a:lnTo>
                    <a:pt x="513" y="192"/>
                  </a:lnTo>
                  <a:lnTo>
                    <a:pt x="615" y="189"/>
                  </a:lnTo>
                  <a:lnTo>
                    <a:pt x="714" y="183"/>
                  </a:lnTo>
                  <a:lnTo>
                    <a:pt x="768" y="174"/>
                  </a:lnTo>
                  <a:lnTo>
                    <a:pt x="888" y="147"/>
                  </a:lnTo>
                  <a:lnTo>
                    <a:pt x="975" y="114"/>
                  </a:lnTo>
                  <a:lnTo>
                    <a:pt x="1002" y="96"/>
                  </a:lnTo>
                  <a:lnTo>
                    <a:pt x="1044" y="60"/>
                  </a:lnTo>
                  <a:lnTo>
                    <a:pt x="1056" y="36"/>
                  </a:lnTo>
                  <a:lnTo>
                    <a:pt x="1056" y="1"/>
                  </a:lnTo>
                </a:path>
              </a:pathLst>
            </a:custGeom>
            <a:noFill/>
            <a:ln w="38100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47822" name="Freeform 29"/>
            <p:cNvSpPr/>
            <p:nvPr/>
          </p:nvSpPr>
          <p:spPr bwMode="auto">
            <a:xfrm>
              <a:off x="0" y="384"/>
              <a:ext cx="1056" cy="219"/>
            </a:xfrm>
            <a:custGeom>
              <a:avLst/>
              <a:gdLst>
                <a:gd name="T0" fmla="*/ 0 w 1056"/>
                <a:gd name="T1" fmla="*/ 0 h 192"/>
                <a:gd name="T2" fmla="*/ 0 w 1056"/>
                <a:gd name="T3" fmla="*/ 36 h 192"/>
                <a:gd name="T4" fmla="*/ 12 w 1056"/>
                <a:gd name="T5" fmla="*/ 60 h 192"/>
                <a:gd name="T6" fmla="*/ 36 w 1056"/>
                <a:gd name="T7" fmla="*/ 90 h 192"/>
                <a:gd name="T8" fmla="*/ 51 w 1056"/>
                <a:gd name="T9" fmla="*/ 96 h 192"/>
                <a:gd name="T10" fmla="*/ 99 w 1056"/>
                <a:gd name="T11" fmla="*/ 123 h 192"/>
                <a:gd name="T12" fmla="*/ 174 w 1056"/>
                <a:gd name="T13" fmla="*/ 150 h 192"/>
                <a:gd name="T14" fmla="*/ 312 w 1056"/>
                <a:gd name="T15" fmla="*/ 177 h 192"/>
                <a:gd name="T16" fmla="*/ 408 w 1056"/>
                <a:gd name="T17" fmla="*/ 186 h 192"/>
                <a:gd name="T18" fmla="*/ 513 w 1056"/>
                <a:gd name="T19" fmla="*/ 192 h 192"/>
                <a:gd name="T20" fmla="*/ 615 w 1056"/>
                <a:gd name="T21" fmla="*/ 189 h 192"/>
                <a:gd name="T22" fmla="*/ 714 w 1056"/>
                <a:gd name="T23" fmla="*/ 183 h 192"/>
                <a:gd name="T24" fmla="*/ 768 w 1056"/>
                <a:gd name="T25" fmla="*/ 174 h 192"/>
                <a:gd name="T26" fmla="*/ 888 w 1056"/>
                <a:gd name="T27" fmla="*/ 147 h 192"/>
                <a:gd name="T28" fmla="*/ 975 w 1056"/>
                <a:gd name="T29" fmla="*/ 114 h 192"/>
                <a:gd name="T30" fmla="*/ 1002 w 1056"/>
                <a:gd name="T31" fmla="*/ 96 h 192"/>
                <a:gd name="T32" fmla="*/ 1044 w 1056"/>
                <a:gd name="T33" fmla="*/ 60 h 192"/>
                <a:gd name="T34" fmla="*/ 1056 w 1056"/>
                <a:gd name="T35" fmla="*/ 36 h 192"/>
                <a:gd name="T36" fmla="*/ 1056 w 1056"/>
                <a:gd name="T37" fmla="*/ 1 h 19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56"/>
                <a:gd name="T58" fmla="*/ 0 h 192"/>
                <a:gd name="T59" fmla="*/ 1056 w 1056"/>
                <a:gd name="T60" fmla="*/ 192 h 19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56" h="192">
                  <a:moveTo>
                    <a:pt x="0" y="0"/>
                  </a:moveTo>
                  <a:lnTo>
                    <a:pt x="0" y="36"/>
                  </a:lnTo>
                  <a:lnTo>
                    <a:pt x="12" y="60"/>
                  </a:lnTo>
                  <a:lnTo>
                    <a:pt x="36" y="90"/>
                  </a:lnTo>
                  <a:lnTo>
                    <a:pt x="51" y="96"/>
                  </a:lnTo>
                  <a:lnTo>
                    <a:pt x="99" y="123"/>
                  </a:lnTo>
                  <a:lnTo>
                    <a:pt x="174" y="150"/>
                  </a:lnTo>
                  <a:lnTo>
                    <a:pt x="312" y="177"/>
                  </a:lnTo>
                  <a:lnTo>
                    <a:pt x="408" y="186"/>
                  </a:lnTo>
                  <a:lnTo>
                    <a:pt x="513" y="192"/>
                  </a:lnTo>
                  <a:lnTo>
                    <a:pt x="615" y="189"/>
                  </a:lnTo>
                  <a:lnTo>
                    <a:pt x="714" y="183"/>
                  </a:lnTo>
                  <a:lnTo>
                    <a:pt x="768" y="174"/>
                  </a:lnTo>
                  <a:lnTo>
                    <a:pt x="888" y="147"/>
                  </a:lnTo>
                  <a:lnTo>
                    <a:pt x="975" y="114"/>
                  </a:lnTo>
                  <a:lnTo>
                    <a:pt x="1002" y="96"/>
                  </a:lnTo>
                  <a:lnTo>
                    <a:pt x="1044" y="60"/>
                  </a:lnTo>
                  <a:lnTo>
                    <a:pt x="1056" y="36"/>
                  </a:lnTo>
                  <a:lnTo>
                    <a:pt x="1056" y="1"/>
                  </a:lnTo>
                </a:path>
              </a:pathLst>
            </a:custGeom>
            <a:noFill/>
            <a:ln w="38100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47823" name="Freeform 30"/>
            <p:cNvSpPr/>
            <p:nvPr/>
          </p:nvSpPr>
          <p:spPr bwMode="auto">
            <a:xfrm>
              <a:off x="0" y="1248"/>
              <a:ext cx="1056" cy="219"/>
            </a:xfrm>
            <a:custGeom>
              <a:avLst/>
              <a:gdLst>
                <a:gd name="T0" fmla="*/ 0 w 1056"/>
                <a:gd name="T1" fmla="*/ 0 h 192"/>
                <a:gd name="T2" fmla="*/ 0 w 1056"/>
                <a:gd name="T3" fmla="*/ 36 h 192"/>
                <a:gd name="T4" fmla="*/ 12 w 1056"/>
                <a:gd name="T5" fmla="*/ 60 h 192"/>
                <a:gd name="T6" fmla="*/ 36 w 1056"/>
                <a:gd name="T7" fmla="*/ 90 h 192"/>
                <a:gd name="T8" fmla="*/ 51 w 1056"/>
                <a:gd name="T9" fmla="*/ 96 h 192"/>
                <a:gd name="T10" fmla="*/ 99 w 1056"/>
                <a:gd name="T11" fmla="*/ 123 h 192"/>
                <a:gd name="T12" fmla="*/ 174 w 1056"/>
                <a:gd name="T13" fmla="*/ 150 h 192"/>
                <a:gd name="T14" fmla="*/ 312 w 1056"/>
                <a:gd name="T15" fmla="*/ 177 h 192"/>
                <a:gd name="T16" fmla="*/ 408 w 1056"/>
                <a:gd name="T17" fmla="*/ 186 h 192"/>
                <a:gd name="T18" fmla="*/ 513 w 1056"/>
                <a:gd name="T19" fmla="*/ 192 h 192"/>
                <a:gd name="T20" fmla="*/ 615 w 1056"/>
                <a:gd name="T21" fmla="*/ 189 h 192"/>
                <a:gd name="T22" fmla="*/ 714 w 1056"/>
                <a:gd name="T23" fmla="*/ 183 h 192"/>
                <a:gd name="T24" fmla="*/ 768 w 1056"/>
                <a:gd name="T25" fmla="*/ 174 h 192"/>
                <a:gd name="T26" fmla="*/ 888 w 1056"/>
                <a:gd name="T27" fmla="*/ 147 h 192"/>
                <a:gd name="T28" fmla="*/ 975 w 1056"/>
                <a:gd name="T29" fmla="*/ 114 h 192"/>
                <a:gd name="T30" fmla="*/ 1002 w 1056"/>
                <a:gd name="T31" fmla="*/ 96 h 192"/>
                <a:gd name="T32" fmla="*/ 1044 w 1056"/>
                <a:gd name="T33" fmla="*/ 60 h 192"/>
                <a:gd name="T34" fmla="*/ 1056 w 1056"/>
                <a:gd name="T35" fmla="*/ 36 h 192"/>
                <a:gd name="T36" fmla="*/ 1056 w 1056"/>
                <a:gd name="T37" fmla="*/ 1 h 19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56"/>
                <a:gd name="T58" fmla="*/ 0 h 192"/>
                <a:gd name="T59" fmla="*/ 1056 w 1056"/>
                <a:gd name="T60" fmla="*/ 192 h 19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56" h="192">
                  <a:moveTo>
                    <a:pt x="0" y="0"/>
                  </a:moveTo>
                  <a:lnTo>
                    <a:pt x="0" y="36"/>
                  </a:lnTo>
                  <a:lnTo>
                    <a:pt x="12" y="60"/>
                  </a:lnTo>
                  <a:lnTo>
                    <a:pt x="36" y="90"/>
                  </a:lnTo>
                  <a:lnTo>
                    <a:pt x="51" y="96"/>
                  </a:lnTo>
                  <a:lnTo>
                    <a:pt x="99" y="123"/>
                  </a:lnTo>
                  <a:lnTo>
                    <a:pt x="174" y="150"/>
                  </a:lnTo>
                  <a:lnTo>
                    <a:pt x="312" y="177"/>
                  </a:lnTo>
                  <a:lnTo>
                    <a:pt x="408" y="186"/>
                  </a:lnTo>
                  <a:lnTo>
                    <a:pt x="513" y="192"/>
                  </a:lnTo>
                  <a:lnTo>
                    <a:pt x="615" y="189"/>
                  </a:lnTo>
                  <a:lnTo>
                    <a:pt x="714" y="183"/>
                  </a:lnTo>
                  <a:lnTo>
                    <a:pt x="768" y="174"/>
                  </a:lnTo>
                  <a:lnTo>
                    <a:pt x="888" y="147"/>
                  </a:lnTo>
                  <a:lnTo>
                    <a:pt x="975" y="114"/>
                  </a:lnTo>
                  <a:lnTo>
                    <a:pt x="1002" y="96"/>
                  </a:lnTo>
                  <a:lnTo>
                    <a:pt x="1044" y="60"/>
                  </a:lnTo>
                  <a:lnTo>
                    <a:pt x="1056" y="36"/>
                  </a:lnTo>
                  <a:lnTo>
                    <a:pt x="1056" y="1"/>
                  </a:lnTo>
                </a:path>
              </a:pathLst>
            </a:custGeom>
            <a:noFill/>
            <a:ln w="38100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47824" name="Freeform 31"/>
            <p:cNvSpPr/>
            <p:nvPr/>
          </p:nvSpPr>
          <p:spPr bwMode="auto">
            <a:xfrm>
              <a:off x="0" y="1296"/>
              <a:ext cx="1056" cy="219"/>
            </a:xfrm>
            <a:custGeom>
              <a:avLst/>
              <a:gdLst>
                <a:gd name="T0" fmla="*/ 0 w 1056"/>
                <a:gd name="T1" fmla="*/ 0 h 192"/>
                <a:gd name="T2" fmla="*/ 0 w 1056"/>
                <a:gd name="T3" fmla="*/ 36 h 192"/>
                <a:gd name="T4" fmla="*/ 12 w 1056"/>
                <a:gd name="T5" fmla="*/ 60 h 192"/>
                <a:gd name="T6" fmla="*/ 36 w 1056"/>
                <a:gd name="T7" fmla="*/ 90 h 192"/>
                <a:gd name="T8" fmla="*/ 51 w 1056"/>
                <a:gd name="T9" fmla="*/ 96 h 192"/>
                <a:gd name="T10" fmla="*/ 99 w 1056"/>
                <a:gd name="T11" fmla="*/ 123 h 192"/>
                <a:gd name="T12" fmla="*/ 174 w 1056"/>
                <a:gd name="T13" fmla="*/ 150 h 192"/>
                <a:gd name="T14" fmla="*/ 312 w 1056"/>
                <a:gd name="T15" fmla="*/ 177 h 192"/>
                <a:gd name="T16" fmla="*/ 408 w 1056"/>
                <a:gd name="T17" fmla="*/ 186 h 192"/>
                <a:gd name="T18" fmla="*/ 513 w 1056"/>
                <a:gd name="T19" fmla="*/ 192 h 192"/>
                <a:gd name="T20" fmla="*/ 615 w 1056"/>
                <a:gd name="T21" fmla="*/ 189 h 192"/>
                <a:gd name="T22" fmla="*/ 714 w 1056"/>
                <a:gd name="T23" fmla="*/ 183 h 192"/>
                <a:gd name="T24" fmla="*/ 768 w 1056"/>
                <a:gd name="T25" fmla="*/ 174 h 192"/>
                <a:gd name="T26" fmla="*/ 888 w 1056"/>
                <a:gd name="T27" fmla="*/ 147 h 192"/>
                <a:gd name="T28" fmla="*/ 975 w 1056"/>
                <a:gd name="T29" fmla="*/ 114 h 192"/>
                <a:gd name="T30" fmla="*/ 1002 w 1056"/>
                <a:gd name="T31" fmla="*/ 96 h 192"/>
                <a:gd name="T32" fmla="*/ 1044 w 1056"/>
                <a:gd name="T33" fmla="*/ 60 h 192"/>
                <a:gd name="T34" fmla="*/ 1056 w 1056"/>
                <a:gd name="T35" fmla="*/ 36 h 192"/>
                <a:gd name="T36" fmla="*/ 1056 w 1056"/>
                <a:gd name="T37" fmla="*/ 1 h 19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56"/>
                <a:gd name="T58" fmla="*/ 0 h 192"/>
                <a:gd name="T59" fmla="*/ 1056 w 1056"/>
                <a:gd name="T60" fmla="*/ 192 h 19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56" h="192">
                  <a:moveTo>
                    <a:pt x="0" y="0"/>
                  </a:moveTo>
                  <a:lnTo>
                    <a:pt x="0" y="36"/>
                  </a:lnTo>
                  <a:lnTo>
                    <a:pt x="12" y="60"/>
                  </a:lnTo>
                  <a:lnTo>
                    <a:pt x="36" y="90"/>
                  </a:lnTo>
                  <a:lnTo>
                    <a:pt x="51" y="96"/>
                  </a:lnTo>
                  <a:lnTo>
                    <a:pt x="99" y="123"/>
                  </a:lnTo>
                  <a:lnTo>
                    <a:pt x="174" y="150"/>
                  </a:lnTo>
                  <a:lnTo>
                    <a:pt x="312" y="177"/>
                  </a:lnTo>
                  <a:lnTo>
                    <a:pt x="408" y="186"/>
                  </a:lnTo>
                  <a:lnTo>
                    <a:pt x="513" y="192"/>
                  </a:lnTo>
                  <a:lnTo>
                    <a:pt x="615" y="189"/>
                  </a:lnTo>
                  <a:lnTo>
                    <a:pt x="714" y="183"/>
                  </a:lnTo>
                  <a:lnTo>
                    <a:pt x="768" y="174"/>
                  </a:lnTo>
                  <a:lnTo>
                    <a:pt x="888" y="147"/>
                  </a:lnTo>
                  <a:lnTo>
                    <a:pt x="975" y="114"/>
                  </a:lnTo>
                  <a:lnTo>
                    <a:pt x="1002" y="96"/>
                  </a:lnTo>
                  <a:lnTo>
                    <a:pt x="1044" y="60"/>
                  </a:lnTo>
                  <a:lnTo>
                    <a:pt x="1056" y="36"/>
                  </a:lnTo>
                  <a:lnTo>
                    <a:pt x="1056" y="1"/>
                  </a:lnTo>
                </a:path>
              </a:pathLst>
            </a:custGeom>
            <a:noFill/>
            <a:ln w="38100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47825" name="Freeform 32"/>
            <p:cNvSpPr/>
            <p:nvPr/>
          </p:nvSpPr>
          <p:spPr bwMode="auto">
            <a:xfrm>
              <a:off x="168" y="832"/>
              <a:ext cx="632" cy="264"/>
            </a:xfrm>
            <a:custGeom>
              <a:avLst/>
              <a:gdLst>
                <a:gd name="T0" fmla="*/ 40 w 632"/>
                <a:gd name="T1" fmla="*/ 80 h 264"/>
                <a:gd name="T2" fmla="*/ 136 w 632"/>
                <a:gd name="T3" fmla="*/ 40 h 264"/>
                <a:gd name="T4" fmla="*/ 416 w 632"/>
                <a:gd name="T5" fmla="*/ 80 h 264"/>
                <a:gd name="T6" fmla="*/ 512 w 632"/>
                <a:gd name="T7" fmla="*/ 64 h 264"/>
                <a:gd name="T8" fmla="*/ 584 w 632"/>
                <a:gd name="T9" fmla="*/ 24 h 264"/>
                <a:gd name="T10" fmla="*/ 608 w 632"/>
                <a:gd name="T11" fmla="*/ 0 h 264"/>
                <a:gd name="T12" fmla="*/ 600 w 632"/>
                <a:gd name="T13" fmla="*/ 72 h 264"/>
                <a:gd name="T14" fmla="*/ 592 w 632"/>
                <a:gd name="T15" fmla="*/ 136 h 264"/>
                <a:gd name="T16" fmla="*/ 584 w 632"/>
                <a:gd name="T17" fmla="*/ 248 h 264"/>
                <a:gd name="T18" fmla="*/ 536 w 632"/>
                <a:gd name="T19" fmla="*/ 216 h 264"/>
                <a:gd name="T20" fmla="*/ 448 w 632"/>
                <a:gd name="T21" fmla="*/ 176 h 264"/>
                <a:gd name="T22" fmla="*/ 280 w 632"/>
                <a:gd name="T23" fmla="*/ 232 h 264"/>
                <a:gd name="T24" fmla="*/ 24 w 632"/>
                <a:gd name="T25" fmla="*/ 192 h 264"/>
                <a:gd name="T26" fmla="*/ 40 w 632"/>
                <a:gd name="T27" fmla="*/ 80 h 26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32"/>
                <a:gd name="T43" fmla="*/ 0 h 264"/>
                <a:gd name="T44" fmla="*/ 632 w 632"/>
                <a:gd name="T45" fmla="*/ 264 h 26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32" h="264">
                  <a:moveTo>
                    <a:pt x="40" y="80"/>
                  </a:moveTo>
                  <a:cubicBezTo>
                    <a:pt x="101" y="39"/>
                    <a:pt x="69" y="51"/>
                    <a:pt x="136" y="40"/>
                  </a:cubicBezTo>
                  <a:cubicBezTo>
                    <a:pt x="233" y="45"/>
                    <a:pt x="324" y="49"/>
                    <a:pt x="416" y="80"/>
                  </a:cubicBezTo>
                  <a:cubicBezTo>
                    <a:pt x="429" y="79"/>
                    <a:pt x="489" y="77"/>
                    <a:pt x="512" y="64"/>
                  </a:cubicBezTo>
                  <a:cubicBezTo>
                    <a:pt x="595" y="18"/>
                    <a:pt x="530" y="42"/>
                    <a:pt x="584" y="24"/>
                  </a:cubicBezTo>
                  <a:cubicBezTo>
                    <a:pt x="592" y="16"/>
                    <a:pt x="597" y="0"/>
                    <a:pt x="608" y="0"/>
                  </a:cubicBezTo>
                  <a:cubicBezTo>
                    <a:pt x="632" y="0"/>
                    <a:pt x="600" y="72"/>
                    <a:pt x="600" y="72"/>
                  </a:cubicBezTo>
                  <a:cubicBezTo>
                    <a:pt x="597" y="93"/>
                    <a:pt x="594" y="115"/>
                    <a:pt x="592" y="136"/>
                  </a:cubicBezTo>
                  <a:cubicBezTo>
                    <a:pt x="589" y="173"/>
                    <a:pt x="605" y="217"/>
                    <a:pt x="584" y="248"/>
                  </a:cubicBezTo>
                  <a:cubicBezTo>
                    <a:pt x="573" y="264"/>
                    <a:pt x="552" y="227"/>
                    <a:pt x="536" y="216"/>
                  </a:cubicBezTo>
                  <a:cubicBezTo>
                    <a:pt x="511" y="200"/>
                    <a:pt x="477" y="186"/>
                    <a:pt x="448" y="176"/>
                  </a:cubicBezTo>
                  <a:cubicBezTo>
                    <a:pt x="390" y="195"/>
                    <a:pt x="342" y="222"/>
                    <a:pt x="280" y="232"/>
                  </a:cubicBezTo>
                  <a:cubicBezTo>
                    <a:pt x="156" y="226"/>
                    <a:pt x="122" y="225"/>
                    <a:pt x="24" y="192"/>
                  </a:cubicBezTo>
                  <a:cubicBezTo>
                    <a:pt x="8" y="144"/>
                    <a:pt x="0" y="120"/>
                    <a:pt x="40" y="80"/>
                  </a:cubicBezTo>
                  <a:close/>
                </a:path>
              </a:pathLst>
            </a:custGeom>
            <a:gradFill rotWithShape="0">
              <a:gsLst>
                <a:gs pos="0">
                  <a:srgbClr val="CCECFF"/>
                </a:gs>
                <a:gs pos="100000">
                  <a:schemeClr val="folHlink"/>
                </a:gs>
              </a:gsLst>
              <a:lin ang="0" scaled="1"/>
            </a:gradFill>
            <a:ln w="28575">
              <a:solidFill>
                <a:schemeClr val="tx1"/>
              </a:solidFill>
              <a:miter lim="800000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47826" name="Freeform 33"/>
            <p:cNvSpPr/>
            <p:nvPr/>
          </p:nvSpPr>
          <p:spPr bwMode="auto">
            <a:xfrm>
              <a:off x="219" y="928"/>
              <a:ext cx="61" cy="52"/>
            </a:xfrm>
            <a:custGeom>
              <a:avLst/>
              <a:gdLst>
                <a:gd name="T0" fmla="*/ 29 w 61"/>
                <a:gd name="T1" fmla="*/ 0 h 52"/>
                <a:gd name="T2" fmla="*/ 61 w 61"/>
                <a:gd name="T3" fmla="*/ 40 h 52"/>
                <a:gd name="T4" fmla="*/ 53 w 61"/>
                <a:gd name="T5" fmla="*/ 8 h 52"/>
                <a:gd name="T6" fmla="*/ 29 w 61"/>
                <a:gd name="T7" fmla="*/ 0 h 5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1"/>
                <a:gd name="T13" fmla="*/ 0 h 52"/>
                <a:gd name="T14" fmla="*/ 61 w 61"/>
                <a:gd name="T15" fmla="*/ 52 h 5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1" h="52">
                  <a:moveTo>
                    <a:pt x="29" y="0"/>
                  </a:moveTo>
                  <a:cubicBezTo>
                    <a:pt x="0" y="44"/>
                    <a:pt x="15" y="52"/>
                    <a:pt x="61" y="40"/>
                  </a:cubicBezTo>
                  <a:cubicBezTo>
                    <a:pt x="58" y="29"/>
                    <a:pt x="60" y="17"/>
                    <a:pt x="53" y="8"/>
                  </a:cubicBezTo>
                  <a:cubicBezTo>
                    <a:pt x="48" y="1"/>
                    <a:pt x="29" y="0"/>
                    <a:pt x="29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  <a:miter lim="800000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47827" name="Freeform 34"/>
            <p:cNvSpPr/>
            <p:nvPr/>
          </p:nvSpPr>
          <p:spPr bwMode="auto">
            <a:xfrm>
              <a:off x="296" y="896"/>
              <a:ext cx="41" cy="154"/>
            </a:xfrm>
            <a:custGeom>
              <a:avLst/>
              <a:gdLst>
                <a:gd name="T0" fmla="*/ 24 w 41"/>
                <a:gd name="T1" fmla="*/ 0 h 154"/>
                <a:gd name="T2" fmla="*/ 24 w 41"/>
                <a:gd name="T3" fmla="*/ 128 h 154"/>
                <a:gd name="T4" fmla="*/ 0 w 41"/>
                <a:gd name="T5" fmla="*/ 152 h 154"/>
                <a:gd name="T6" fmla="*/ 0 60000 65536"/>
                <a:gd name="T7" fmla="*/ 0 60000 65536"/>
                <a:gd name="T8" fmla="*/ 0 60000 65536"/>
                <a:gd name="T9" fmla="*/ 0 w 41"/>
                <a:gd name="T10" fmla="*/ 0 h 154"/>
                <a:gd name="T11" fmla="*/ 41 w 41"/>
                <a:gd name="T12" fmla="*/ 154 h 15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1" h="154">
                  <a:moveTo>
                    <a:pt x="24" y="0"/>
                  </a:moveTo>
                  <a:cubicBezTo>
                    <a:pt x="41" y="51"/>
                    <a:pt x="41" y="39"/>
                    <a:pt x="24" y="128"/>
                  </a:cubicBezTo>
                  <a:cubicBezTo>
                    <a:pt x="19" y="154"/>
                    <a:pt x="14" y="152"/>
                    <a:pt x="0" y="152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47828" name="Freeform 35"/>
            <p:cNvSpPr/>
            <p:nvPr/>
          </p:nvSpPr>
          <p:spPr bwMode="auto">
            <a:xfrm>
              <a:off x="360" y="840"/>
              <a:ext cx="208" cy="56"/>
            </a:xfrm>
            <a:custGeom>
              <a:avLst/>
              <a:gdLst>
                <a:gd name="T0" fmla="*/ 0 w 208"/>
                <a:gd name="T1" fmla="*/ 24 h 56"/>
                <a:gd name="T2" fmla="*/ 128 w 208"/>
                <a:gd name="T3" fmla="*/ 24 h 56"/>
                <a:gd name="T4" fmla="*/ 208 w 208"/>
                <a:gd name="T5" fmla="*/ 40 h 56"/>
                <a:gd name="T6" fmla="*/ 160 w 208"/>
                <a:gd name="T7" fmla="*/ 56 h 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8"/>
                <a:gd name="T13" fmla="*/ 0 h 56"/>
                <a:gd name="T14" fmla="*/ 208 w 208"/>
                <a:gd name="T15" fmla="*/ 56 h 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8" h="56">
                  <a:moveTo>
                    <a:pt x="0" y="24"/>
                  </a:moveTo>
                  <a:cubicBezTo>
                    <a:pt x="36" y="0"/>
                    <a:pt x="84" y="17"/>
                    <a:pt x="128" y="24"/>
                  </a:cubicBezTo>
                  <a:cubicBezTo>
                    <a:pt x="155" y="28"/>
                    <a:pt x="208" y="40"/>
                    <a:pt x="208" y="40"/>
                  </a:cubicBezTo>
                  <a:cubicBezTo>
                    <a:pt x="170" y="49"/>
                    <a:pt x="186" y="43"/>
                    <a:pt x="160" y="56"/>
                  </a:cubicBezTo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  <a:miter lim="800000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47829" name="Freeform 36"/>
            <p:cNvSpPr/>
            <p:nvPr/>
          </p:nvSpPr>
          <p:spPr bwMode="auto">
            <a:xfrm>
              <a:off x="335" y="1048"/>
              <a:ext cx="126" cy="69"/>
            </a:xfrm>
            <a:custGeom>
              <a:avLst/>
              <a:gdLst>
                <a:gd name="T0" fmla="*/ 33 w 126"/>
                <a:gd name="T1" fmla="*/ 8 h 69"/>
                <a:gd name="T2" fmla="*/ 25 w 126"/>
                <a:gd name="T3" fmla="*/ 64 h 69"/>
                <a:gd name="T4" fmla="*/ 49 w 126"/>
                <a:gd name="T5" fmla="*/ 56 h 69"/>
                <a:gd name="T6" fmla="*/ 105 w 126"/>
                <a:gd name="T7" fmla="*/ 56 h 69"/>
                <a:gd name="T8" fmla="*/ 89 w 126"/>
                <a:gd name="T9" fmla="*/ 0 h 69"/>
                <a:gd name="T10" fmla="*/ 33 w 126"/>
                <a:gd name="T11" fmla="*/ 8 h 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6"/>
                <a:gd name="T19" fmla="*/ 0 h 69"/>
                <a:gd name="T20" fmla="*/ 126 w 126"/>
                <a:gd name="T21" fmla="*/ 69 h 6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6" h="69">
                  <a:moveTo>
                    <a:pt x="33" y="8"/>
                  </a:moveTo>
                  <a:cubicBezTo>
                    <a:pt x="24" y="22"/>
                    <a:pt x="0" y="45"/>
                    <a:pt x="25" y="64"/>
                  </a:cubicBezTo>
                  <a:cubicBezTo>
                    <a:pt x="32" y="69"/>
                    <a:pt x="41" y="59"/>
                    <a:pt x="49" y="56"/>
                  </a:cubicBezTo>
                  <a:cubicBezTo>
                    <a:pt x="64" y="11"/>
                    <a:pt x="67" y="43"/>
                    <a:pt x="105" y="56"/>
                  </a:cubicBezTo>
                  <a:cubicBezTo>
                    <a:pt x="126" y="25"/>
                    <a:pt x="126" y="12"/>
                    <a:pt x="89" y="0"/>
                  </a:cubicBezTo>
                  <a:cubicBezTo>
                    <a:pt x="55" y="11"/>
                    <a:pt x="73" y="8"/>
                    <a:pt x="33" y="8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  <a:miter lim="800000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47830" name="Freeform 37"/>
            <p:cNvSpPr/>
            <p:nvPr/>
          </p:nvSpPr>
          <p:spPr bwMode="auto">
            <a:xfrm>
              <a:off x="688" y="920"/>
              <a:ext cx="101" cy="113"/>
            </a:xfrm>
            <a:custGeom>
              <a:avLst/>
              <a:gdLst>
                <a:gd name="T0" fmla="*/ 72 w 101"/>
                <a:gd name="T1" fmla="*/ 0 h 113"/>
                <a:gd name="T2" fmla="*/ 0 w 101"/>
                <a:gd name="T3" fmla="*/ 40 h 113"/>
                <a:gd name="T4" fmla="*/ 24 w 101"/>
                <a:gd name="T5" fmla="*/ 72 h 113"/>
                <a:gd name="T6" fmla="*/ 32 w 101"/>
                <a:gd name="T7" fmla="*/ 96 h 113"/>
                <a:gd name="T8" fmla="*/ 72 w 101"/>
                <a:gd name="T9" fmla="*/ 112 h 1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1"/>
                <a:gd name="T16" fmla="*/ 0 h 113"/>
                <a:gd name="T17" fmla="*/ 101 w 101"/>
                <a:gd name="T18" fmla="*/ 113 h 1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1" h="113">
                  <a:moveTo>
                    <a:pt x="72" y="0"/>
                  </a:moveTo>
                  <a:cubicBezTo>
                    <a:pt x="48" y="16"/>
                    <a:pt x="24" y="24"/>
                    <a:pt x="0" y="40"/>
                  </a:cubicBezTo>
                  <a:cubicBezTo>
                    <a:pt x="57" y="59"/>
                    <a:pt x="62" y="47"/>
                    <a:pt x="24" y="72"/>
                  </a:cubicBezTo>
                  <a:cubicBezTo>
                    <a:pt x="27" y="80"/>
                    <a:pt x="25" y="91"/>
                    <a:pt x="32" y="96"/>
                  </a:cubicBezTo>
                  <a:cubicBezTo>
                    <a:pt x="56" y="113"/>
                    <a:pt x="101" y="112"/>
                    <a:pt x="72" y="112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247831" name="Group 23"/>
          <p:cNvGrpSpPr/>
          <p:nvPr/>
        </p:nvGrpSpPr>
        <p:grpSpPr bwMode="auto">
          <a:xfrm>
            <a:off x="4140200" y="4437063"/>
            <a:ext cx="835025" cy="1200150"/>
            <a:chOff x="0" y="0"/>
            <a:chExt cx="526" cy="756"/>
          </a:xfrm>
        </p:grpSpPr>
        <p:sp>
          <p:nvSpPr>
            <p:cNvPr id="247832" name="Freeform 72"/>
            <p:cNvSpPr/>
            <p:nvPr/>
          </p:nvSpPr>
          <p:spPr bwMode="auto">
            <a:xfrm>
              <a:off x="0" y="0"/>
              <a:ext cx="376" cy="756"/>
            </a:xfrm>
            <a:custGeom>
              <a:avLst/>
              <a:gdLst>
                <a:gd name="T0" fmla="*/ 187 w 376"/>
                <a:gd name="T1" fmla="*/ 342 h 756"/>
                <a:gd name="T2" fmla="*/ 214 w 376"/>
                <a:gd name="T3" fmla="*/ 288 h 756"/>
                <a:gd name="T4" fmla="*/ 274 w 376"/>
                <a:gd name="T5" fmla="*/ 180 h 756"/>
                <a:gd name="T6" fmla="*/ 301 w 376"/>
                <a:gd name="T7" fmla="*/ 126 h 756"/>
                <a:gd name="T8" fmla="*/ 313 w 376"/>
                <a:gd name="T9" fmla="*/ 99 h 756"/>
                <a:gd name="T10" fmla="*/ 376 w 376"/>
                <a:gd name="T11" fmla="*/ 0 h 756"/>
                <a:gd name="T12" fmla="*/ 325 w 376"/>
                <a:gd name="T13" fmla="*/ 183 h 756"/>
                <a:gd name="T14" fmla="*/ 304 w 376"/>
                <a:gd name="T15" fmla="*/ 252 h 756"/>
                <a:gd name="T16" fmla="*/ 280 w 376"/>
                <a:gd name="T17" fmla="*/ 297 h 756"/>
                <a:gd name="T18" fmla="*/ 238 w 376"/>
                <a:gd name="T19" fmla="*/ 369 h 756"/>
                <a:gd name="T20" fmla="*/ 277 w 376"/>
                <a:gd name="T21" fmla="*/ 534 h 756"/>
                <a:gd name="T22" fmla="*/ 232 w 376"/>
                <a:gd name="T23" fmla="*/ 690 h 756"/>
                <a:gd name="T24" fmla="*/ 211 w 376"/>
                <a:gd name="T25" fmla="*/ 711 h 756"/>
                <a:gd name="T26" fmla="*/ 85 w 376"/>
                <a:gd name="T27" fmla="*/ 756 h 756"/>
                <a:gd name="T28" fmla="*/ 49 w 376"/>
                <a:gd name="T29" fmla="*/ 747 h 756"/>
                <a:gd name="T30" fmla="*/ 40 w 376"/>
                <a:gd name="T31" fmla="*/ 744 h 756"/>
                <a:gd name="T32" fmla="*/ 13 w 376"/>
                <a:gd name="T33" fmla="*/ 687 h 756"/>
                <a:gd name="T34" fmla="*/ 4 w 376"/>
                <a:gd name="T35" fmla="*/ 660 h 756"/>
                <a:gd name="T36" fmla="*/ 1 w 376"/>
                <a:gd name="T37" fmla="*/ 651 h 756"/>
                <a:gd name="T38" fmla="*/ 49 w 376"/>
                <a:gd name="T39" fmla="*/ 468 h 756"/>
                <a:gd name="T40" fmla="*/ 124 w 376"/>
                <a:gd name="T41" fmla="*/ 423 h 756"/>
                <a:gd name="T42" fmla="*/ 151 w 376"/>
                <a:gd name="T43" fmla="*/ 405 h 756"/>
                <a:gd name="T44" fmla="*/ 160 w 376"/>
                <a:gd name="T45" fmla="*/ 399 h 756"/>
                <a:gd name="T46" fmla="*/ 178 w 376"/>
                <a:gd name="T47" fmla="*/ 411 h 756"/>
                <a:gd name="T48" fmla="*/ 184 w 376"/>
                <a:gd name="T49" fmla="*/ 429 h 756"/>
                <a:gd name="T50" fmla="*/ 157 w 376"/>
                <a:gd name="T51" fmla="*/ 462 h 756"/>
                <a:gd name="T52" fmla="*/ 127 w 376"/>
                <a:gd name="T53" fmla="*/ 492 h 756"/>
                <a:gd name="T54" fmla="*/ 118 w 376"/>
                <a:gd name="T55" fmla="*/ 498 h 756"/>
                <a:gd name="T56" fmla="*/ 88 w 376"/>
                <a:gd name="T57" fmla="*/ 531 h 756"/>
                <a:gd name="T58" fmla="*/ 61 w 376"/>
                <a:gd name="T59" fmla="*/ 591 h 756"/>
                <a:gd name="T60" fmla="*/ 103 w 376"/>
                <a:gd name="T61" fmla="*/ 675 h 756"/>
                <a:gd name="T62" fmla="*/ 121 w 376"/>
                <a:gd name="T63" fmla="*/ 672 h 756"/>
                <a:gd name="T64" fmla="*/ 139 w 376"/>
                <a:gd name="T65" fmla="*/ 666 h 756"/>
                <a:gd name="T66" fmla="*/ 172 w 376"/>
                <a:gd name="T67" fmla="*/ 636 h 756"/>
                <a:gd name="T68" fmla="*/ 223 w 376"/>
                <a:gd name="T69" fmla="*/ 504 h 756"/>
                <a:gd name="T70" fmla="*/ 193 w 376"/>
                <a:gd name="T71" fmla="*/ 408 h 756"/>
                <a:gd name="T72" fmla="*/ 184 w 376"/>
                <a:gd name="T73" fmla="*/ 381 h 756"/>
                <a:gd name="T74" fmla="*/ 178 w 376"/>
                <a:gd name="T75" fmla="*/ 363 h 756"/>
                <a:gd name="T76" fmla="*/ 187 w 376"/>
                <a:gd name="T77" fmla="*/ 342 h 75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376"/>
                <a:gd name="T118" fmla="*/ 0 h 756"/>
                <a:gd name="T119" fmla="*/ 376 w 376"/>
                <a:gd name="T120" fmla="*/ 756 h 75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376" h="756">
                  <a:moveTo>
                    <a:pt x="187" y="342"/>
                  </a:moveTo>
                  <a:cubicBezTo>
                    <a:pt x="198" y="325"/>
                    <a:pt x="204" y="306"/>
                    <a:pt x="214" y="288"/>
                  </a:cubicBezTo>
                  <a:cubicBezTo>
                    <a:pt x="234" y="252"/>
                    <a:pt x="251" y="214"/>
                    <a:pt x="274" y="180"/>
                  </a:cubicBezTo>
                  <a:cubicBezTo>
                    <a:pt x="285" y="163"/>
                    <a:pt x="289" y="143"/>
                    <a:pt x="301" y="126"/>
                  </a:cubicBezTo>
                  <a:cubicBezTo>
                    <a:pt x="306" y="118"/>
                    <a:pt x="309" y="107"/>
                    <a:pt x="313" y="99"/>
                  </a:cubicBezTo>
                  <a:cubicBezTo>
                    <a:pt x="330" y="65"/>
                    <a:pt x="349" y="27"/>
                    <a:pt x="376" y="0"/>
                  </a:cubicBezTo>
                  <a:cubicBezTo>
                    <a:pt x="356" y="60"/>
                    <a:pt x="345" y="123"/>
                    <a:pt x="325" y="183"/>
                  </a:cubicBezTo>
                  <a:cubicBezTo>
                    <a:pt x="318" y="204"/>
                    <a:pt x="316" y="233"/>
                    <a:pt x="304" y="252"/>
                  </a:cubicBezTo>
                  <a:cubicBezTo>
                    <a:pt x="295" y="266"/>
                    <a:pt x="287" y="282"/>
                    <a:pt x="280" y="297"/>
                  </a:cubicBezTo>
                  <a:cubicBezTo>
                    <a:pt x="268" y="324"/>
                    <a:pt x="259" y="348"/>
                    <a:pt x="238" y="369"/>
                  </a:cubicBezTo>
                  <a:cubicBezTo>
                    <a:pt x="249" y="425"/>
                    <a:pt x="269" y="478"/>
                    <a:pt x="277" y="534"/>
                  </a:cubicBezTo>
                  <a:cubicBezTo>
                    <a:pt x="275" y="575"/>
                    <a:pt x="274" y="662"/>
                    <a:pt x="232" y="690"/>
                  </a:cubicBezTo>
                  <a:cubicBezTo>
                    <a:pt x="229" y="699"/>
                    <a:pt x="211" y="711"/>
                    <a:pt x="211" y="711"/>
                  </a:cubicBezTo>
                  <a:cubicBezTo>
                    <a:pt x="188" y="745"/>
                    <a:pt x="123" y="753"/>
                    <a:pt x="85" y="756"/>
                  </a:cubicBezTo>
                  <a:cubicBezTo>
                    <a:pt x="61" y="752"/>
                    <a:pt x="73" y="755"/>
                    <a:pt x="49" y="747"/>
                  </a:cubicBezTo>
                  <a:cubicBezTo>
                    <a:pt x="46" y="746"/>
                    <a:pt x="40" y="744"/>
                    <a:pt x="40" y="744"/>
                  </a:cubicBezTo>
                  <a:cubicBezTo>
                    <a:pt x="26" y="726"/>
                    <a:pt x="20" y="708"/>
                    <a:pt x="13" y="687"/>
                  </a:cubicBezTo>
                  <a:cubicBezTo>
                    <a:pt x="10" y="678"/>
                    <a:pt x="7" y="669"/>
                    <a:pt x="4" y="660"/>
                  </a:cubicBezTo>
                  <a:cubicBezTo>
                    <a:pt x="3" y="657"/>
                    <a:pt x="1" y="651"/>
                    <a:pt x="1" y="651"/>
                  </a:cubicBezTo>
                  <a:cubicBezTo>
                    <a:pt x="3" y="594"/>
                    <a:pt x="0" y="511"/>
                    <a:pt x="49" y="468"/>
                  </a:cubicBezTo>
                  <a:cubicBezTo>
                    <a:pt x="71" y="449"/>
                    <a:pt x="100" y="439"/>
                    <a:pt x="124" y="423"/>
                  </a:cubicBezTo>
                  <a:cubicBezTo>
                    <a:pt x="133" y="417"/>
                    <a:pt x="142" y="411"/>
                    <a:pt x="151" y="405"/>
                  </a:cubicBezTo>
                  <a:cubicBezTo>
                    <a:pt x="154" y="403"/>
                    <a:pt x="160" y="399"/>
                    <a:pt x="160" y="399"/>
                  </a:cubicBezTo>
                  <a:cubicBezTo>
                    <a:pt x="166" y="403"/>
                    <a:pt x="172" y="407"/>
                    <a:pt x="178" y="411"/>
                  </a:cubicBezTo>
                  <a:cubicBezTo>
                    <a:pt x="183" y="415"/>
                    <a:pt x="184" y="429"/>
                    <a:pt x="184" y="429"/>
                  </a:cubicBezTo>
                  <a:cubicBezTo>
                    <a:pt x="180" y="443"/>
                    <a:pt x="169" y="454"/>
                    <a:pt x="157" y="462"/>
                  </a:cubicBezTo>
                  <a:cubicBezTo>
                    <a:pt x="141" y="486"/>
                    <a:pt x="151" y="476"/>
                    <a:pt x="127" y="492"/>
                  </a:cubicBezTo>
                  <a:cubicBezTo>
                    <a:pt x="124" y="494"/>
                    <a:pt x="118" y="498"/>
                    <a:pt x="118" y="498"/>
                  </a:cubicBezTo>
                  <a:cubicBezTo>
                    <a:pt x="110" y="510"/>
                    <a:pt x="100" y="523"/>
                    <a:pt x="88" y="531"/>
                  </a:cubicBezTo>
                  <a:cubicBezTo>
                    <a:pt x="81" y="552"/>
                    <a:pt x="67" y="568"/>
                    <a:pt x="61" y="591"/>
                  </a:cubicBezTo>
                  <a:cubicBezTo>
                    <a:pt x="64" y="636"/>
                    <a:pt x="56" y="666"/>
                    <a:pt x="103" y="675"/>
                  </a:cubicBezTo>
                  <a:cubicBezTo>
                    <a:pt x="109" y="674"/>
                    <a:pt x="115" y="673"/>
                    <a:pt x="121" y="672"/>
                  </a:cubicBezTo>
                  <a:cubicBezTo>
                    <a:pt x="127" y="670"/>
                    <a:pt x="139" y="666"/>
                    <a:pt x="139" y="666"/>
                  </a:cubicBezTo>
                  <a:cubicBezTo>
                    <a:pt x="149" y="656"/>
                    <a:pt x="160" y="644"/>
                    <a:pt x="172" y="636"/>
                  </a:cubicBezTo>
                  <a:cubicBezTo>
                    <a:pt x="200" y="594"/>
                    <a:pt x="211" y="553"/>
                    <a:pt x="223" y="504"/>
                  </a:cubicBezTo>
                  <a:cubicBezTo>
                    <a:pt x="218" y="469"/>
                    <a:pt x="204" y="441"/>
                    <a:pt x="193" y="408"/>
                  </a:cubicBezTo>
                  <a:cubicBezTo>
                    <a:pt x="190" y="399"/>
                    <a:pt x="187" y="390"/>
                    <a:pt x="184" y="381"/>
                  </a:cubicBezTo>
                  <a:cubicBezTo>
                    <a:pt x="182" y="375"/>
                    <a:pt x="178" y="363"/>
                    <a:pt x="178" y="363"/>
                  </a:cubicBezTo>
                  <a:cubicBezTo>
                    <a:pt x="179" y="358"/>
                    <a:pt x="180" y="342"/>
                    <a:pt x="187" y="342"/>
                  </a:cubicBezTo>
                  <a:close/>
                </a:path>
              </a:pathLst>
            </a:custGeom>
            <a:solidFill>
              <a:schemeClr val="bg2"/>
            </a:solidFill>
            <a:ln w="28575">
              <a:solidFill>
                <a:schemeClr val="tx1"/>
              </a:solidFill>
              <a:miter lim="800000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47833" name="Freeform 73"/>
            <p:cNvSpPr/>
            <p:nvPr/>
          </p:nvSpPr>
          <p:spPr bwMode="auto">
            <a:xfrm>
              <a:off x="139" y="197"/>
              <a:ext cx="387" cy="511"/>
            </a:xfrm>
            <a:custGeom>
              <a:avLst/>
              <a:gdLst>
                <a:gd name="T0" fmla="*/ 0 w 387"/>
                <a:gd name="T1" fmla="*/ 91 h 511"/>
                <a:gd name="T2" fmla="*/ 57 w 387"/>
                <a:gd name="T3" fmla="*/ 181 h 511"/>
                <a:gd name="T4" fmla="*/ 93 w 387"/>
                <a:gd name="T5" fmla="*/ 205 h 511"/>
                <a:gd name="T6" fmla="*/ 111 w 387"/>
                <a:gd name="T7" fmla="*/ 217 h 511"/>
                <a:gd name="T8" fmla="*/ 153 w 387"/>
                <a:gd name="T9" fmla="*/ 268 h 511"/>
                <a:gd name="T10" fmla="*/ 162 w 387"/>
                <a:gd name="T11" fmla="*/ 286 h 511"/>
                <a:gd name="T12" fmla="*/ 168 w 387"/>
                <a:gd name="T13" fmla="*/ 304 h 511"/>
                <a:gd name="T14" fmla="*/ 216 w 387"/>
                <a:gd name="T15" fmla="*/ 463 h 511"/>
                <a:gd name="T16" fmla="*/ 267 w 387"/>
                <a:gd name="T17" fmla="*/ 508 h 511"/>
                <a:gd name="T18" fmla="*/ 324 w 387"/>
                <a:gd name="T19" fmla="*/ 502 h 511"/>
                <a:gd name="T20" fmla="*/ 351 w 387"/>
                <a:gd name="T21" fmla="*/ 484 h 511"/>
                <a:gd name="T22" fmla="*/ 372 w 387"/>
                <a:gd name="T23" fmla="*/ 448 h 511"/>
                <a:gd name="T24" fmla="*/ 387 w 387"/>
                <a:gd name="T25" fmla="*/ 370 h 511"/>
                <a:gd name="T26" fmla="*/ 363 w 387"/>
                <a:gd name="T27" fmla="*/ 247 h 511"/>
                <a:gd name="T28" fmla="*/ 318 w 387"/>
                <a:gd name="T29" fmla="*/ 193 h 511"/>
                <a:gd name="T30" fmla="*/ 276 w 387"/>
                <a:gd name="T31" fmla="*/ 157 h 511"/>
                <a:gd name="T32" fmla="*/ 237 w 387"/>
                <a:gd name="T33" fmla="*/ 145 h 511"/>
                <a:gd name="T34" fmla="*/ 201 w 387"/>
                <a:gd name="T35" fmla="*/ 163 h 511"/>
                <a:gd name="T36" fmla="*/ 189 w 387"/>
                <a:gd name="T37" fmla="*/ 184 h 511"/>
                <a:gd name="T38" fmla="*/ 195 w 387"/>
                <a:gd name="T39" fmla="*/ 220 h 511"/>
                <a:gd name="T40" fmla="*/ 255 w 387"/>
                <a:gd name="T41" fmla="*/ 247 h 511"/>
                <a:gd name="T42" fmla="*/ 273 w 387"/>
                <a:gd name="T43" fmla="*/ 262 h 511"/>
                <a:gd name="T44" fmla="*/ 291 w 387"/>
                <a:gd name="T45" fmla="*/ 274 h 511"/>
                <a:gd name="T46" fmla="*/ 318 w 387"/>
                <a:gd name="T47" fmla="*/ 307 h 511"/>
                <a:gd name="T48" fmla="*/ 324 w 387"/>
                <a:gd name="T49" fmla="*/ 325 h 511"/>
                <a:gd name="T50" fmla="*/ 315 w 387"/>
                <a:gd name="T51" fmla="*/ 379 h 511"/>
                <a:gd name="T52" fmla="*/ 300 w 387"/>
                <a:gd name="T53" fmla="*/ 397 h 511"/>
                <a:gd name="T54" fmla="*/ 282 w 387"/>
                <a:gd name="T55" fmla="*/ 403 h 511"/>
                <a:gd name="T56" fmla="*/ 240 w 387"/>
                <a:gd name="T57" fmla="*/ 382 h 511"/>
                <a:gd name="T58" fmla="*/ 225 w 387"/>
                <a:gd name="T59" fmla="*/ 355 h 511"/>
                <a:gd name="T60" fmla="*/ 219 w 387"/>
                <a:gd name="T61" fmla="*/ 337 h 511"/>
                <a:gd name="T62" fmla="*/ 171 w 387"/>
                <a:gd name="T63" fmla="*/ 199 h 511"/>
                <a:gd name="T64" fmla="*/ 114 w 387"/>
                <a:gd name="T65" fmla="*/ 154 h 511"/>
                <a:gd name="T66" fmla="*/ 87 w 387"/>
                <a:gd name="T67" fmla="*/ 136 h 511"/>
                <a:gd name="T68" fmla="*/ 18 w 387"/>
                <a:gd name="T69" fmla="*/ 22 h 511"/>
                <a:gd name="T70" fmla="*/ 3 w 387"/>
                <a:gd name="T71" fmla="*/ 43 h 511"/>
                <a:gd name="T72" fmla="*/ 0 w 387"/>
                <a:gd name="T73" fmla="*/ 91 h 51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87"/>
                <a:gd name="T112" fmla="*/ 0 h 511"/>
                <a:gd name="T113" fmla="*/ 387 w 387"/>
                <a:gd name="T114" fmla="*/ 511 h 511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87" h="511">
                  <a:moveTo>
                    <a:pt x="0" y="91"/>
                  </a:moveTo>
                  <a:cubicBezTo>
                    <a:pt x="18" y="118"/>
                    <a:pt x="28" y="162"/>
                    <a:pt x="57" y="181"/>
                  </a:cubicBezTo>
                  <a:cubicBezTo>
                    <a:pt x="69" y="189"/>
                    <a:pt x="81" y="197"/>
                    <a:pt x="93" y="205"/>
                  </a:cubicBezTo>
                  <a:cubicBezTo>
                    <a:pt x="99" y="209"/>
                    <a:pt x="111" y="217"/>
                    <a:pt x="111" y="217"/>
                  </a:cubicBezTo>
                  <a:cubicBezTo>
                    <a:pt x="123" y="234"/>
                    <a:pt x="140" y="248"/>
                    <a:pt x="153" y="268"/>
                  </a:cubicBezTo>
                  <a:cubicBezTo>
                    <a:pt x="157" y="274"/>
                    <a:pt x="159" y="280"/>
                    <a:pt x="162" y="286"/>
                  </a:cubicBezTo>
                  <a:cubicBezTo>
                    <a:pt x="165" y="292"/>
                    <a:pt x="168" y="304"/>
                    <a:pt x="168" y="304"/>
                  </a:cubicBezTo>
                  <a:cubicBezTo>
                    <a:pt x="176" y="359"/>
                    <a:pt x="191" y="414"/>
                    <a:pt x="216" y="463"/>
                  </a:cubicBezTo>
                  <a:cubicBezTo>
                    <a:pt x="228" y="487"/>
                    <a:pt x="240" y="503"/>
                    <a:pt x="267" y="508"/>
                  </a:cubicBezTo>
                  <a:cubicBezTo>
                    <a:pt x="286" y="507"/>
                    <a:pt x="307" y="511"/>
                    <a:pt x="324" y="502"/>
                  </a:cubicBezTo>
                  <a:cubicBezTo>
                    <a:pt x="333" y="497"/>
                    <a:pt x="351" y="484"/>
                    <a:pt x="351" y="484"/>
                  </a:cubicBezTo>
                  <a:cubicBezTo>
                    <a:pt x="356" y="470"/>
                    <a:pt x="368" y="461"/>
                    <a:pt x="372" y="448"/>
                  </a:cubicBezTo>
                  <a:cubicBezTo>
                    <a:pt x="381" y="421"/>
                    <a:pt x="384" y="400"/>
                    <a:pt x="387" y="370"/>
                  </a:cubicBezTo>
                  <a:cubicBezTo>
                    <a:pt x="385" y="335"/>
                    <a:pt x="384" y="279"/>
                    <a:pt x="363" y="247"/>
                  </a:cubicBezTo>
                  <a:cubicBezTo>
                    <a:pt x="350" y="227"/>
                    <a:pt x="331" y="212"/>
                    <a:pt x="318" y="193"/>
                  </a:cubicBezTo>
                  <a:cubicBezTo>
                    <a:pt x="310" y="181"/>
                    <a:pt x="290" y="162"/>
                    <a:pt x="276" y="157"/>
                  </a:cubicBezTo>
                  <a:cubicBezTo>
                    <a:pt x="263" y="153"/>
                    <a:pt x="250" y="149"/>
                    <a:pt x="237" y="145"/>
                  </a:cubicBezTo>
                  <a:cubicBezTo>
                    <a:pt x="224" y="149"/>
                    <a:pt x="214" y="159"/>
                    <a:pt x="201" y="163"/>
                  </a:cubicBezTo>
                  <a:cubicBezTo>
                    <a:pt x="193" y="171"/>
                    <a:pt x="189" y="172"/>
                    <a:pt x="189" y="184"/>
                  </a:cubicBezTo>
                  <a:cubicBezTo>
                    <a:pt x="189" y="196"/>
                    <a:pt x="188" y="210"/>
                    <a:pt x="195" y="220"/>
                  </a:cubicBezTo>
                  <a:cubicBezTo>
                    <a:pt x="207" y="237"/>
                    <a:pt x="239" y="236"/>
                    <a:pt x="255" y="247"/>
                  </a:cubicBezTo>
                  <a:cubicBezTo>
                    <a:pt x="287" y="268"/>
                    <a:pt x="238" y="235"/>
                    <a:pt x="273" y="262"/>
                  </a:cubicBezTo>
                  <a:cubicBezTo>
                    <a:pt x="279" y="266"/>
                    <a:pt x="291" y="274"/>
                    <a:pt x="291" y="274"/>
                  </a:cubicBezTo>
                  <a:cubicBezTo>
                    <a:pt x="299" y="287"/>
                    <a:pt x="313" y="291"/>
                    <a:pt x="318" y="307"/>
                  </a:cubicBezTo>
                  <a:cubicBezTo>
                    <a:pt x="320" y="313"/>
                    <a:pt x="324" y="325"/>
                    <a:pt x="324" y="325"/>
                  </a:cubicBezTo>
                  <a:cubicBezTo>
                    <a:pt x="320" y="367"/>
                    <a:pt x="325" y="350"/>
                    <a:pt x="315" y="379"/>
                  </a:cubicBezTo>
                  <a:cubicBezTo>
                    <a:pt x="313" y="386"/>
                    <a:pt x="307" y="393"/>
                    <a:pt x="300" y="397"/>
                  </a:cubicBezTo>
                  <a:cubicBezTo>
                    <a:pt x="295" y="400"/>
                    <a:pt x="282" y="403"/>
                    <a:pt x="282" y="403"/>
                  </a:cubicBezTo>
                  <a:cubicBezTo>
                    <a:pt x="256" y="396"/>
                    <a:pt x="260" y="395"/>
                    <a:pt x="240" y="382"/>
                  </a:cubicBezTo>
                  <a:cubicBezTo>
                    <a:pt x="235" y="374"/>
                    <a:pt x="229" y="364"/>
                    <a:pt x="225" y="355"/>
                  </a:cubicBezTo>
                  <a:cubicBezTo>
                    <a:pt x="222" y="349"/>
                    <a:pt x="219" y="337"/>
                    <a:pt x="219" y="337"/>
                  </a:cubicBezTo>
                  <a:cubicBezTo>
                    <a:pt x="216" y="291"/>
                    <a:pt x="210" y="232"/>
                    <a:pt x="171" y="199"/>
                  </a:cubicBezTo>
                  <a:cubicBezTo>
                    <a:pt x="153" y="184"/>
                    <a:pt x="133" y="169"/>
                    <a:pt x="114" y="154"/>
                  </a:cubicBezTo>
                  <a:cubicBezTo>
                    <a:pt x="105" y="147"/>
                    <a:pt x="87" y="136"/>
                    <a:pt x="87" y="136"/>
                  </a:cubicBezTo>
                  <a:cubicBezTo>
                    <a:pt x="67" y="106"/>
                    <a:pt x="45" y="40"/>
                    <a:pt x="18" y="22"/>
                  </a:cubicBezTo>
                  <a:cubicBezTo>
                    <a:pt x="11" y="0"/>
                    <a:pt x="5" y="36"/>
                    <a:pt x="3" y="43"/>
                  </a:cubicBezTo>
                  <a:cubicBezTo>
                    <a:pt x="0" y="85"/>
                    <a:pt x="0" y="69"/>
                    <a:pt x="0" y="91"/>
                  </a:cubicBezTo>
                  <a:close/>
                </a:path>
              </a:pathLst>
            </a:custGeom>
            <a:solidFill>
              <a:schemeClr val="bg2"/>
            </a:solidFill>
            <a:ln w="28575">
              <a:solidFill>
                <a:schemeClr val="tx1"/>
              </a:solidFill>
              <a:miter lim="800000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47834" name="Freeform 74"/>
            <p:cNvSpPr/>
            <p:nvPr/>
          </p:nvSpPr>
          <p:spPr bwMode="auto">
            <a:xfrm>
              <a:off x="196" y="336"/>
              <a:ext cx="39" cy="33"/>
            </a:xfrm>
            <a:custGeom>
              <a:avLst/>
              <a:gdLst>
                <a:gd name="T0" fmla="*/ 21 w 39"/>
                <a:gd name="T1" fmla="*/ 9 h 33"/>
                <a:gd name="T2" fmla="*/ 0 w 39"/>
                <a:gd name="T3" fmla="*/ 15 h 33"/>
                <a:gd name="T4" fmla="*/ 21 w 39"/>
                <a:gd name="T5" fmla="*/ 33 h 33"/>
                <a:gd name="T6" fmla="*/ 30 w 39"/>
                <a:gd name="T7" fmla="*/ 12 h 33"/>
                <a:gd name="T8" fmla="*/ 21 w 39"/>
                <a:gd name="T9" fmla="*/ 6 h 33"/>
                <a:gd name="T10" fmla="*/ 12 w 39"/>
                <a:gd name="T11" fmla="*/ 3 h 33"/>
                <a:gd name="T12" fmla="*/ 21 w 39"/>
                <a:gd name="T13" fmla="*/ 9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9"/>
                <a:gd name="T22" fmla="*/ 0 h 33"/>
                <a:gd name="T23" fmla="*/ 39 w 39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9" h="33">
                  <a:moveTo>
                    <a:pt x="21" y="9"/>
                  </a:moveTo>
                  <a:cubicBezTo>
                    <a:pt x="9" y="1"/>
                    <a:pt x="5" y="1"/>
                    <a:pt x="0" y="15"/>
                  </a:cubicBezTo>
                  <a:cubicBezTo>
                    <a:pt x="4" y="27"/>
                    <a:pt x="9" y="29"/>
                    <a:pt x="21" y="33"/>
                  </a:cubicBezTo>
                  <a:cubicBezTo>
                    <a:pt x="30" y="30"/>
                    <a:pt x="39" y="23"/>
                    <a:pt x="30" y="12"/>
                  </a:cubicBezTo>
                  <a:cubicBezTo>
                    <a:pt x="28" y="9"/>
                    <a:pt x="24" y="8"/>
                    <a:pt x="21" y="6"/>
                  </a:cubicBezTo>
                  <a:cubicBezTo>
                    <a:pt x="18" y="5"/>
                    <a:pt x="12" y="0"/>
                    <a:pt x="12" y="3"/>
                  </a:cubicBezTo>
                  <a:cubicBezTo>
                    <a:pt x="12" y="7"/>
                    <a:pt x="18" y="7"/>
                    <a:pt x="21" y="9"/>
                  </a:cubicBezTo>
                  <a:close/>
                </a:path>
              </a:pathLst>
            </a:cu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247835" name="Line 76"/>
          <p:cNvSpPr>
            <a:spLocks noChangeShapeType="1"/>
          </p:cNvSpPr>
          <p:nvPr/>
        </p:nvSpPr>
        <p:spPr bwMode="auto">
          <a:xfrm>
            <a:off x="4500563" y="2781300"/>
            <a:ext cx="0" cy="2016125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47836" name="Text Box 28"/>
          <p:cNvSpPr txBox="1">
            <a:spLocks noChangeArrowheads="1"/>
          </p:cNvSpPr>
          <p:nvPr/>
        </p:nvSpPr>
        <p:spPr bwMode="auto">
          <a:xfrm>
            <a:off x="468313" y="1196975"/>
            <a:ext cx="777557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思考：</a:t>
            </a:r>
            <a:r>
              <a:rPr lang="zh-CN" altLang="en-US" sz="3200" b="1">
                <a:solidFill>
                  <a:srgbClr val="FF9933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展开后图形的长和宽与圆柱的关系？</a:t>
            </a:r>
          </a:p>
        </p:txBody>
      </p:sp>
      <p:sp>
        <p:nvSpPr>
          <p:cNvPr id="247837" name="Text Box 29"/>
          <p:cNvSpPr txBox="1">
            <a:spLocks noChangeArrowheads="1"/>
          </p:cNvSpPr>
          <p:nvPr/>
        </p:nvSpPr>
        <p:spPr bwMode="auto">
          <a:xfrm>
            <a:off x="395288" y="188913"/>
            <a:ext cx="2844800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 i="1">
                <a:solidFill>
                  <a:srgbClr val="FFFFFF"/>
                </a:solidFill>
              </a:rPr>
              <a:t>合作交流中学</a:t>
            </a:r>
          </a:p>
        </p:txBody>
      </p:sp>
      <p:pic>
        <p:nvPicPr>
          <p:cNvPr id="247838" name="Picture 30" descr="ss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8013" y="5638800"/>
            <a:ext cx="915987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7839" name="Picture 31" descr="9d33d4bc0f048f90b96348086ae4cfba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6092825"/>
            <a:ext cx="8636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8834" name="Group 2"/>
          <p:cNvGrpSpPr/>
          <p:nvPr/>
        </p:nvGrpSpPr>
        <p:grpSpPr bwMode="auto">
          <a:xfrm>
            <a:off x="3505200" y="1676400"/>
            <a:ext cx="1676400" cy="2590800"/>
            <a:chOff x="0" y="0"/>
            <a:chExt cx="1056" cy="1584"/>
          </a:xfrm>
        </p:grpSpPr>
        <p:grpSp>
          <p:nvGrpSpPr>
            <p:cNvPr id="248835" name="Group 3"/>
            <p:cNvGrpSpPr/>
            <p:nvPr/>
          </p:nvGrpSpPr>
          <p:grpSpPr bwMode="auto">
            <a:xfrm>
              <a:off x="0" y="0"/>
              <a:ext cx="1056" cy="1584"/>
              <a:chOff x="0" y="0"/>
              <a:chExt cx="1056" cy="1584"/>
            </a:xfrm>
          </p:grpSpPr>
          <p:sp>
            <p:nvSpPr>
              <p:cNvPr id="248836" name="Oval 4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056" cy="384"/>
              </a:xfrm>
              <a:prstGeom prst="ellipse">
                <a:avLst/>
              </a:prstGeom>
              <a:solidFill>
                <a:srgbClr val="FFCC99"/>
              </a:solidFill>
              <a:ln w="38100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grpSp>
            <p:nvGrpSpPr>
              <p:cNvPr id="248837" name="Group 5"/>
              <p:cNvGrpSpPr/>
              <p:nvPr/>
            </p:nvGrpSpPr>
            <p:grpSpPr bwMode="auto">
              <a:xfrm>
                <a:off x="0" y="1200"/>
                <a:ext cx="1056" cy="384"/>
                <a:chOff x="0" y="0"/>
                <a:chExt cx="1056" cy="336"/>
              </a:xfrm>
            </p:grpSpPr>
            <p:sp>
              <p:nvSpPr>
                <p:cNvPr id="248838" name="Oval 6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056" cy="336"/>
                </a:xfrm>
                <a:prstGeom prst="ellipse">
                  <a:avLst/>
                </a:prstGeom>
                <a:solidFill>
                  <a:srgbClr val="FFCC99"/>
                </a:solidFill>
                <a:ln w="38100">
                  <a:solidFill>
                    <a:schemeClr val="tx1"/>
                  </a:solidFill>
                  <a:prstDash val="sysDot"/>
                  <a:rou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48839" name="Freeform 7"/>
                <p:cNvSpPr/>
                <p:nvPr/>
              </p:nvSpPr>
              <p:spPr bwMode="auto">
                <a:xfrm>
                  <a:off x="0" y="144"/>
                  <a:ext cx="1056" cy="192"/>
                </a:xfrm>
                <a:custGeom>
                  <a:avLst/>
                  <a:gdLst>
                    <a:gd name="T0" fmla="*/ 0 w 1056"/>
                    <a:gd name="T1" fmla="*/ 0 h 192"/>
                    <a:gd name="T2" fmla="*/ 0 w 1056"/>
                    <a:gd name="T3" fmla="*/ 36 h 192"/>
                    <a:gd name="T4" fmla="*/ 12 w 1056"/>
                    <a:gd name="T5" fmla="*/ 60 h 192"/>
                    <a:gd name="T6" fmla="*/ 36 w 1056"/>
                    <a:gd name="T7" fmla="*/ 90 h 192"/>
                    <a:gd name="T8" fmla="*/ 51 w 1056"/>
                    <a:gd name="T9" fmla="*/ 96 h 192"/>
                    <a:gd name="T10" fmla="*/ 99 w 1056"/>
                    <a:gd name="T11" fmla="*/ 123 h 192"/>
                    <a:gd name="T12" fmla="*/ 174 w 1056"/>
                    <a:gd name="T13" fmla="*/ 150 h 192"/>
                    <a:gd name="T14" fmla="*/ 312 w 1056"/>
                    <a:gd name="T15" fmla="*/ 177 h 192"/>
                    <a:gd name="T16" fmla="*/ 408 w 1056"/>
                    <a:gd name="T17" fmla="*/ 186 h 192"/>
                    <a:gd name="T18" fmla="*/ 513 w 1056"/>
                    <a:gd name="T19" fmla="*/ 192 h 192"/>
                    <a:gd name="T20" fmla="*/ 615 w 1056"/>
                    <a:gd name="T21" fmla="*/ 189 h 192"/>
                    <a:gd name="T22" fmla="*/ 714 w 1056"/>
                    <a:gd name="T23" fmla="*/ 183 h 192"/>
                    <a:gd name="T24" fmla="*/ 768 w 1056"/>
                    <a:gd name="T25" fmla="*/ 174 h 192"/>
                    <a:gd name="T26" fmla="*/ 888 w 1056"/>
                    <a:gd name="T27" fmla="*/ 147 h 192"/>
                    <a:gd name="T28" fmla="*/ 975 w 1056"/>
                    <a:gd name="T29" fmla="*/ 114 h 192"/>
                    <a:gd name="T30" fmla="*/ 1002 w 1056"/>
                    <a:gd name="T31" fmla="*/ 96 h 192"/>
                    <a:gd name="T32" fmla="*/ 1044 w 1056"/>
                    <a:gd name="T33" fmla="*/ 60 h 192"/>
                    <a:gd name="T34" fmla="*/ 1056 w 1056"/>
                    <a:gd name="T35" fmla="*/ 36 h 192"/>
                    <a:gd name="T36" fmla="*/ 1056 w 1056"/>
                    <a:gd name="T37" fmla="*/ 1 h 192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056"/>
                    <a:gd name="T58" fmla="*/ 0 h 192"/>
                    <a:gd name="T59" fmla="*/ 1056 w 1056"/>
                    <a:gd name="T60" fmla="*/ 192 h 192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056" h="192">
                      <a:moveTo>
                        <a:pt x="0" y="0"/>
                      </a:moveTo>
                      <a:lnTo>
                        <a:pt x="0" y="36"/>
                      </a:lnTo>
                      <a:lnTo>
                        <a:pt x="12" y="60"/>
                      </a:lnTo>
                      <a:lnTo>
                        <a:pt x="36" y="90"/>
                      </a:lnTo>
                      <a:lnTo>
                        <a:pt x="51" y="96"/>
                      </a:lnTo>
                      <a:lnTo>
                        <a:pt x="99" y="123"/>
                      </a:lnTo>
                      <a:lnTo>
                        <a:pt x="174" y="150"/>
                      </a:lnTo>
                      <a:lnTo>
                        <a:pt x="312" y="177"/>
                      </a:lnTo>
                      <a:lnTo>
                        <a:pt x="408" y="186"/>
                      </a:lnTo>
                      <a:lnTo>
                        <a:pt x="513" y="192"/>
                      </a:lnTo>
                      <a:lnTo>
                        <a:pt x="615" y="189"/>
                      </a:lnTo>
                      <a:lnTo>
                        <a:pt x="714" y="183"/>
                      </a:lnTo>
                      <a:lnTo>
                        <a:pt x="768" y="174"/>
                      </a:lnTo>
                      <a:lnTo>
                        <a:pt x="888" y="147"/>
                      </a:lnTo>
                      <a:lnTo>
                        <a:pt x="975" y="114"/>
                      </a:lnTo>
                      <a:lnTo>
                        <a:pt x="1002" y="96"/>
                      </a:lnTo>
                      <a:lnTo>
                        <a:pt x="1044" y="60"/>
                      </a:lnTo>
                      <a:lnTo>
                        <a:pt x="1056" y="36"/>
                      </a:lnTo>
                      <a:lnTo>
                        <a:pt x="1056" y="1"/>
                      </a:lnTo>
                    </a:path>
                  </a:pathLst>
                </a:custGeom>
                <a:solidFill>
                  <a:srgbClr val="FFCC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248840" name="Line 8"/>
              <p:cNvSpPr>
                <a:spLocks noChangeShapeType="1"/>
              </p:cNvSpPr>
              <p:nvPr/>
            </p:nvSpPr>
            <p:spPr bwMode="auto">
              <a:xfrm>
                <a:off x="1056" y="192"/>
                <a:ext cx="0" cy="12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48841" name="Line 9"/>
              <p:cNvSpPr>
                <a:spLocks noChangeShapeType="1"/>
              </p:cNvSpPr>
              <p:nvPr/>
            </p:nvSpPr>
            <p:spPr bwMode="auto">
              <a:xfrm>
                <a:off x="0" y="192"/>
                <a:ext cx="0" cy="12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248842" name="Freeform 10"/>
            <p:cNvSpPr/>
            <p:nvPr/>
          </p:nvSpPr>
          <p:spPr bwMode="auto">
            <a:xfrm>
              <a:off x="0" y="192"/>
              <a:ext cx="1056" cy="1390"/>
            </a:xfrm>
            <a:custGeom>
              <a:avLst/>
              <a:gdLst>
                <a:gd name="T0" fmla="*/ 0 w 1056"/>
                <a:gd name="T1" fmla="*/ 0 h 1390"/>
                <a:gd name="T2" fmla="*/ 0 w 1056"/>
                <a:gd name="T3" fmla="*/ 1200 h 1390"/>
                <a:gd name="T4" fmla="*/ 20 w 1056"/>
                <a:gd name="T5" fmla="*/ 1248 h 1390"/>
                <a:gd name="T6" fmla="*/ 58 w 1056"/>
                <a:gd name="T7" fmla="*/ 1292 h 1390"/>
                <a:gd name="T8" fmla="*/ 112 w 1056"/>
                <a:gd name="T9" fmla="*/ 1322 h 1390"/>
                <a:gd name="T10" fmla="*/ 182 w 1056"/>
                <a:gd name="T11" fmla="*/ 1348 h 1390"/>
                <a:gd name="T12" fmla="*/ 256 w 1056"/>
                <a:gd name="T13" fmla="*/ 1366 h 1390"/>
                <a:gd name="T14" fmla="*/ 340 w 1056"/>
                <a:gd name="T15" fmla="*/ 1380 h 1390"/>
                <a:gd name="T16" fmla="*/ 418 w 1056"/>
                <a:gd name="T17" fmla="*/ 1388 h 1390"/>
                <a:gd name="T18" fmla="*/ 502 w 1056"/>
                <a:gd name="T19" fmla="*/ 1388 h 1390"/>
                <a:gd name="T20" fmla="*/ 574 w 1056"/>
                <a:gd name="T21" fmla="*/ 1390 h 1390"/>
                <a:gd name="T22" fmla="*/ 654 w 1056"/>
                <a:gd name="T23" fmla="*/ 1384 h 1390"/>
                <a:gd name="T24" fmla="*/ 742 w 1056"/>
                <a:gd name="T25" fmla="*/ 1376 h 1390"/>
                <a:gd name="T26" fmla="*/ 828 w 1056"/>
                <a:gd name="T27" fmla="*/ 1358 h 1390"/>
                <a:gd name="T28" fmla="*/ 900 w 1056"/>
                <a:gd name="T29" fmla="*/ 1338 h 1390"/>
                <a:gd name="T30" fmla="*/ 966 w 1056"/>
                <a:gd name="T31" fmla="*/ 1310 h 1390"/>
                <a:gd name="T32" fmla="*/ 998 w 1056"/>
                <a:gd name="T33" fmla="*/ 1286 h 1390"/>
                <a:gd name="T34" fmla="*/ 1022 w 1056"/>
                <a:gd name="T35" fmla="*/ 1264 h 1390"/>
                <a:gd name="T36" fmla="*/ 1048 w 1056"/>
                <a:gd name="T37" fmla="*/ 1234 h 1390"/>
                <a:gd name="T38" fmla="*/ 1056 w 1056"/>
                <a:gd name="T39" fmla="*/ 1200 h 1390"/>
                <a:gd name="T40" fmla="*/ 1056 w 1056"/>
                <a:gd name="T41" fmla="*/ 0 h 1390"/>
                <a:gd name="T42" fmla="*/ 1044 w 1056"/>
                <a:gd name="T43" fmla="*/ 42 h 1390"/>
                <a:gd name="T44" fmla="*/ 1026 w 1056"/>
                <a:gd name="T45" fmla="*/ 62 h 1390"/>
                <a:gd name="T46" fmla="*/ 1010 w 1056"/>
                <a:gd name="T47" fmla="*/ 84 h 1390"/>
                <a:gd name="T48" fmla="*/ 972 w 1056"/>
                <a:gd name="T49" fmla="*/ 110 h 1390"/>
                <a:gd name="T50" fmla="*/ 900 w 1056"/>
                <a:gd name="T51" fmla="*/ 140 h 1390"/>
                <a:gd name="T52" fmla="*/ 824 w 1056"/>
                <a:gd name="T53" fmla="*/ 160 h 1390"/>
                <a:gd name="T54" fmla="*/ 746 w 1056"/>
                <a:gd name="T55" fmla="*/ 180 h 1390"/>
                <a:gd name="T56" fmla="*/ 662 w 1056"/>
                <a:gd name="T57" fmla="*/ 188 h 1390"/>
                <a:gd name="T58" fmla="*/ 582 w 1056"/>
                <a:gd name="T59" fmla="*/ 192 h 1390"/>
                <a:gd name="T60" fmla="*/ 508 w 1056"/>
                <a:gd name="T61" fmla="*/ 192 h 1390"/>
                <a:gd name="T62" fmla="*/ 508 w 1056"/>
                <a:gd name="T63" fmla="*/ 188 h 1390"/>
                <a:gd name="T64" fmla="*/ 430 w 1056"/>
                <a:gd name="T65" fmla="*/ 192 h 1390"/>
                <a:gd name="T66" fmla="*/ 342 w 1056"/>
                <a:gd name="T67" fmla="*/ 184 h 1390"/>
                <a:gd name="T68" fmla="*/ 202 w 1056"/>
                <a:gd name="T69" fmla="*/ 158 h 1390"/>
                <a:gd name="T70" fmla="*/ 120 w 1056"/>
                <a:gd name="T71" fmla="*/ 130 h 1390"/>
                <a:gd name="T72" fmla="*/ 62 w 1056"/>
                <a:gd name="T73" fmla="*/ 98 h 1390"/>
                <a:gd name="T74" fmla="*/ 36 w 1056"/>
                <a:gd name="T75" fmla="*/ 80 h 1390"/>
                <a:gd name="T76" fmla="*/ 18 w 1056"/>
                <a:gd name="T77" fmla="*/ 50 h 1390"/>
                <a:gd name="T78" fmla="*/ 0 w 1056"/>
                <a:gd name="T79" fmla="*/ 0 h 139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056"/>
                <a:gd name="T121" fmla="*/ 0 h 1390"/>
                <a:gd name="T122" fmla="*/ 1056 w 1056"/>
                <a:gd name="T123" fmla="*/ 1390 h 139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056" h="1390">
                  <a:moveTo>
                    <a:pt x="0" y="0"/>
                  </a:moveTo>
                  <a:lnTo>
                    <a:pt x="0" y="1200"/>
                  </a:lnTo>
                  <a:lnTo>
                    <a:pt x="20" y="1248"/>
                  </a:lnTo>
                  <a:lnTo>
                    <a:pt x="58" y="1292"/>
                  </a:lnTo>
                  <a:lnTo>
                    <a:pt x="112" y="1322"/>
                  </a:lnTo>
                  <a:lnTo>
                    <a:pt x="182" y="1348"/>
                  </a:lnTo>
                  <a:lnTo>
                    <a:pt x="256" y="1366"/>
                  </a:lnTo>
                  <a:lnTo>
                    <a:pt x="340" y="1380"/>
                  </a:lnTo>
                  <a:lnTo>
                    <a:pt x="418" y="1388"/>
                  </a:lnTo>
                  <a:lnTo>
                    <a:pt x="502" y="1388"/>
                  </a:lnTo>
                  <a:lnTo>
                    <a:pt x="574" y="1390"/>
                  </a:lnTo>
                  <a:lnTo>
                    <a:pt x="654" y="1384"/>
                  </a:lnTo>
                  <a:lnTo>
                    <a:pt x="742" y="1376"/>
                  </a:lnTo>
                  <a:lnTo>
                    <a:pt x="828" y="1358"/>
                  </a:lnTo>
                  <a:lnTo>
                    <a:pt x="900" y="1338"/>
                  </a:lnTo>
                  <a:lnTo>
                    <a:pt x="966" y="1310"/>
                  </a:lnTo>
                  <a:lnTo>
                    <a:pt x="998" y="1286"/>
                  </a:lnTo>
                  <a:lnTo>
                    <a:pt x="1022" y="1264"/>
                  </a:lnTo>
                  <a:lnTo>
                    <a:pt x="1048" y="1234"/>
                  </a:lnTo>
                  <a:lnTo>
                    <a:pt x="1056" y="1200"/>
                  </a:lnTo>
                  <a:lnTo>
                    <a:pt x="1056" y="0"/>
                  </a:lnTo>
                  <a:lnTo>
                    <a:pt x="1044" y="42"/>
                  </a:lnTo>
                  <a:lnTo>
                    <a:pt x="1026" y="62"/>
                  </a:lnTo>
                  <a:lnTo>
                    <a:pt x="1010" y="84"/>
                  </a:lnTo>
                  <a:lnTo>
                    <a:pt x="972" y="110"/>
                  </a:lnTo>
                  <a:lnTo>
                    <a:pt x="900" y="140"/>
                  </a:lnTo>
                  <a:lnTo>
                    <a:pt x="824" y="160"/>
                  </a:lnTo>
                  <a:lnTo>
                    <a:pt x="746" y="180"/>
                  </a:lnTo>
                  <a:lnTo>
                    <a:pt x="662" y="188"/>
                  </a:lnTo>
                  <a:lnTo>
                    <a:pt x="582" y="192"/>
                  </a:lnTo>
                  <a:lnTo>
                    <a:pt x="508" y="192"/>
                  </a:lnTo>
                  <a:lnTo>
                    <a:pt x="508" y="188"/>
                  </a:lnTo>
                  <a:lnTo>
                    <a:pt x="430" y="192"/>
                  </a:lnTo>
                  <a:lnTo>
                    <a:pt x="342" y="184"/>
                  </a:lnTo>
                  <a:lnTo>
                    <a:pt x="202" y="158"/>
                  </a:lnTo>
                  <a:lnTo>
                    <a:pt x="120" y="130"/>
                  </a:lnTo>
                  <a:lnTo>
                    <a:pt x="62" y="98"/>
                  </a:lnTo>
                  <a:lnTo>
                    <a:pt x="36" y="80"/>
                  </a:lnTo>
                  <a:lnTo>
                    <a:pt x="18" y="5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CCCCFF"/>
                </a:gs>
                <a:gs pos="100000">
                  <a:srgbClr val="666699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48843" name="Oval 11"/>
            <p:cNvSpPr>
              <a:spLocks noChangeArrowheads="1"/>
            </p:cNvSpPr>
            <p:nvPr/>
          </p:nvSpPr>
          <p:spPr bwMode="auto">
            <a:xfrm>
              <a:off x="96" y="48"/>
              <a:ext cx="864" cy="288"/>
            </a:xfrm>
            <a:prstGeom prst="ellipse">
              <a:avLst/>
            </a:prstGeom>
            <a:solidFill>
              <a:srgbClr val="FFCC99"/>
            </a:solidFill>
            <a:ln w="38100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48844" name="Oval 12"/>
            <p:cNvSpPr>
              <a:spLocks noChangeArrowheads="1"/>
            </p:cNvSpPr>
            <p:nvPr/>
          </p:nvSpPr>
          <p:spPr bwMode="auto">
            <a:xfrm>
              <a:off x="384" y="144"/>
              <a:ext cx="288" cy="96"/>
            </a:xfrm>
            <a:prstGeom prst="ellipse">
              <a:avLst/>
            </a:prstGeom>
            <a:solidFill>
              <a:srgbClr val="FFCC99"/>
            </a:solidFill>
            <a:ln w="38100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48845" name="Freeform 13"/>
            <p:cNvSpPr/>
            <p:nvPr/>
          </p:nvSpPr>
          <p:spPr bwMode="auto">
            <a:xfrm>
              <a:off x="0" y="288"/>
              <a:ext cx="1056" cy="219"/>
            </a:xfrm>
            <a:custGeom>
              <a:avLst/>
              <a:gdLst>
                <a:gd name="T0" fmla="*/ 0 w 1056"/>
                <a:gd name="T1" fmla="*/ 0 h 192"/>
                <a:gd name="T2" fmla="*/ 0 w 1056"/>
                <a:gd name="T3" fmla="*/ 36 h 192"/>
                <a:gd name="T4" fmla="*/ 12 w 1056"/>
                <a:gd name="T5" fmla="*/ 60 h 192"/>
                <a:gd name="T6" fmla="*/ 36 w 1056"/>
                <a:gd name="T7" fmla="*/ 90 h 192"/>
                <a:gd name="T8" fmla="*/ 51 w 1056"/>
                <a:gd name="T9" fmla="*/ 96 h 192"/>
                <a:gd name="T10" fmla="*/ 99 w 1056"/>
                <a:gd name="T11" fmla="*/ 123 h 192"/>
                <a:gd name="T12" fmla="*/ 174 w 1056"/>
                <a:gd name="T13" fmla="*/ 150 h 192"/>
                <a:gd name="T14" fmla="*/ 312 w 1056"/>
                <a:gd name="T15" fmla="*/ 177 h 192"/>
                <a:gd name="T16" fmla="*/ 408 w 1056"/>
                <a:gd name="T17" fmla="*/ 186 h 192"/>
                <a:gd name="T18" fmla="*/ 513 w 1056"/>
                <a:gd name="T19" fmla="*/ 192 h 192"/>
                <a:gd name="T20" fmla="*/ 615 w 1056"/>
                <a:gd name="T21" fmla="*/ 189 h 192"/>
                <a:gd name="T22" fmla="*/ 714 w 1056"/>
                <a:gd name="T23" fmla="*/ 183 h 192"/>
                <a:gd name="T24" fmla="*/ 768 w 1056"/>
                <a:gd name="T25" fmla="*/ 174 h 192"/>
                <a:gd name="T26" fmla="*/ 888 w 1056"/>
                <a:gd name="T27" fmla="*/ 147 h 192"/>
                <a:gd name="T28" fmla="*/ 975 w 1056"/>
                <a:gd name="T29" fmla="*/ 114 h 192"/>
                <a:gd name="T30" fmla="*/ 1002 w 1056"/>
                <a:gd name="T31" fmla="*/ 96 h 192"/>
                <a:gd name="T32" fmla="*/ 1044 w 1056"/>
                <a:gd name="T33" fmla="*/ 60 h 192"/>
                <a:gd name="T34" fmla="*/ 1056 w 1056"/>
                <a:gd name="T35" fmla="*/ 36 h 192"/>
                <a:gd name="T36" fmla="*/ 1056 w 1056"/>
                <a:gd name="T37" fmla="*/ 1 h 19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56"/>
                <a:gd name="T58" fmla="*/ 0 h 192"/>
                <a:gd name="T59" fmla="*/ 1056 w 1056"/>
                <a:gd name="T60" fmla="*/ 192 h 19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56" h="192">
                  <a:moveTo>
                    <a:pt x="0" y="0"/>
                  </a:moveTo>
                  <a:lnTo>
                    <a:pt x="0" y="36"/>
                  </a:lnTo>
                  <a:lnTo>
                    <a:pt x="12" y="60"/>
                  </a:lnTo>
                  <a:lnTo>
                    <a:pt x="36" y="90"/>
                  </a:lnTo>
                  <a:lnTo>
                    <a:pt x="51" y="96"/>
                  </a:lnTo>
                  <a:lnTo>
                    <a:pt x="99" y="123"/>
                  </a:lnTo>
                  <a:lnTo>
                    <a:pt x="174" y="150"/>
                  </a:lnTo>
                  <a:lnTo>
                    <a:pt x="312" y="177"/>
                  </a:lnTo>
                  <a:lnTo>
                    <a:pt x="408" y="186"/>
                  </a:lnTo>
                  <a:lnTo>
                    <a:pt x="513" y="192"/>
                  </a:lnTo>
                  <a:lnTo>
                    <a:pt x="615" y="189"/>
                  </a:lnTo>
                  <a:lnTo>
                    <a:pt x="714" y="183"/>
                  </a:lnTo>
                  <a:lnTo>
                    <a:pt x="768" y="174"/>
                  </a:lnTo>
                  <a:lnTo>
                    <a:pt x="888" y="147"/>
                  </a:lnTo>
                  <a:lnTo>
                    <a:pt x="975" y="114"/>
                  </a:lnTo>
                  <a:lnTo>
                    <a:pt x="1002" y="96"/>
                  </a:lnTo>
                  <a:lnTo>
                    <a:pt x="1044" y="60"/>
                  </a:lnTo>
                  <a:lnTo>
                    <a:pt x="1056" y="36"/>
                  </a:lnTo>
                  <a:lnTo>
                    <a:pt x="1056" y="1"/>
                  </a:lnTo>
                </a:path>
              </a:pathLst>
            </a:custGeom>
            <a:noFill/>
            <a:ln w="38100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48846" name="Freeform 14"/>
            <p:cNvSpPr/>
            <p:nvPr/>
          </p:nvSpPr>
          <p:spPr bwMode="auto">
            <a:xfrm>
              <a:off x="0" y="384"/>
              <a:ext cx="1056" cy="219"/>
            </a:xfrm>
            <a:custGeom>
              <a:avLst/>
              <a:gdLst>
                <a:gd name="T0" fmla="*/ 0 w 1056"/>
                <a:gd name="T1" fmla="*/ 0 h 192"/>
                <a:gd name="T2" fmla="*/ 0 w 1056"/>
                <a:gd name="T3" fmla="*/ 36 h 192"/>
                <a:gd name="T4" fmla="*/ 12 w 1056"/>
                <a:gd name="T5" fmla="*/ 60 h 192"/>
                <a:gd name="T6" fmla="*/ 36 w 1056"/>
                <a:gd name="T7" fmla="*/ 90 h 192"/>
                <a:gd name="T8" fmla="*/ 51 w 1056"/>
                <a:gd name="T9" fmla="*/ 96 h 192"/>
                <a:gd name="T10" fmla="*/ 99 w 1056"/>
                <a:gd name="T11" fmla="*/ 123 h 192"/>
                <a:gd name="T12" fmla="*/ 174 w 1056"/>
                <a:gd name="T13" fmla="*/ 150 h 192"/>
                <a:gd name="T14" fmla="*/ 312 w 1056"/>
                <a:gd name="T15" fmla="*/ 177 h 192"/>
                <a:gd name="T16" fmla="*/ 408 w 1056"/>
                <a:gd name="T17" fmla="*/ 186 h 192"/>
                <a:gd name="T18" fmla="*/ 513 w 1056"/>
                <a:gd name="T19" fmla="*/ 192 h 192"/>
                <a:gd name="T20" fmla="*/ 615 w 1056"/>
                <a:gd name="T21" fmla="*/ 189 h 192"/>
                <a:gd name="T22" fmla="*/ 714 w 1056"/>
                <a:gd name="T23" fmla="*/ 183 h 192"/>
                <a:gd name="T24" fmla="*/ 768 w 1056"/>
                <a:gd name="T25" fmla="*/ 174 h 192"/>
                <a:gd name="T26" fmla="*/ 888 w 1056"/>
                <a:gd name="T27" fmla="*/ 147 h 192"/>
                <a:gd name="T28" fmla="*/ 975 w 1056"/>
                <a:gd name="T29" fmla="*/ 114 h 192"/>
                <a:gd name="T30" fmla="*/ 1002 w 1056"/>
                <a:gd name="T31" fmla="*/ 96 h 192"/>
                <a:gd name="T32" fmla="*/ 1044 w 1056"/>
                <a:gd name="T33" fmla="*/ 60 h 192"/>
                <a:gd name="T34" fmla="*/ 1056 w 1056"/>
                <a:gd name="T35" fmla="*/ 36 h 192"/>
                <a:gd name="T36" fmla="*/ 1056 w 1056"/>
                <a:gd name="T37" fmla="*/ 1 h 19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56"/>
                <a:gd name="T58" fmla="*/ 0 h 192"/>
                <a:gd name="T59" fmla="*/ 1056 w 1056"/>
                <a:gd name="T60" fmla="*/ 192 h 19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56" h="192">
                  <a:moveTo>
                    <a:pt x="0" y="0"/>
                  </a:moveTo>
                  <a:lnTo>
                    <a:pt x="0" y="36"/>
                  </a:lnTo>
                  <a:lnTo>
                    <a:pt x="12" y="60"/>
                  </a:lnTo>
                  <a:lnTo>
                    <a:pt x="36" y="90"/>
                  </a:lnTo>
                  <a:lnTo>
                    <a:pt x="51" y="96"/>
                  </a:lnTo>
                  <a:lnTo>
                    <a:pt x="99" y="123"/>
                  </a:lnTo>
                  <a:lnTo>
                    <a:pt x="174" y="150"/>
                  </a:lnTo>
                  <a:lnTo>
                    <a:pt x="312" y="177"/>
                  </a:lnTo>
                  <a:lnTo>
                    <a:pt x="408" y="186"/>
                  </a:lnTo>
                  <a:lnTo>
                    <a:pt x="513" y="192"/>
                  </a:lnTo>
                  <a:lnTo>
                    <a:pt x="615" y="189"/>
                  </a:lnTo>
                  <a:lnTo>
                    <a:pt x="714" y="183"/>
                  </a:lnTo>
                  <a:lnTo>
                    <a:pt x="768" y="174"/>
                  </a:lnTo>
                  <a:lnTo>
                    <a:pt x="888" y="147"/>
                  </a:lnTo>
                  <a:lnTo>
                    <a:pt x="975" y="114"/>
                  </a:lnTo>
                  <a:lnTo>
                    <a:pt x="1002" y="96"/>
                  </a:lnTo>
                  <a:lnTo>
                    <a:pt x="1044" y="60"/>
                  </a:lnTo>
                  <a:lnTo>
                    <a:pt x="1056" y="36"/>
                  </a:lnTo>
                  <a:lnTo>
                    <a:pt x="1056" y="1"/>
                  </a:lnTo>
                </a:path>
              </a:pathLst>
            </a:custGeom>
            <a:noFill/>
            <a:ln w="38100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48847" name="Freeform 15"/>
            <p:cNvSpPr/>
            <p:nvPr/>
          </p:nvSpPr>
          <p:spPr bwMode="auto">
            <a:xfrm>
              <a:off x="0" y="1248"/>
              <a:ext cx="1056" cy="219"/>
            </a:xfrm>
            <a:custGeom>
              <a:avLst/>
              <a:gdLst>
                <a:gd name="T0" fmla="*/ 0 w 1056"/>
                <a:gd name="T1" fmla="*/ 0 h 192"/>
                <a:gd name="T2" fmla="*/ 0 w 1056"/>
                <a:gd name="T3" fmla="*/ 36 h 192"/>
                <a:gd name="T4" fmla="*/ 12 w 1056"/>
                <a:gd name="T5" fmla="*/ 60 h 192"/>
                <a:gd name="T6" fmla="*/ 36 w 1056"/>
                <a:gd name="T7" fmla="*/ 90 h 192"/>
                <a:gd name="T8" fmla="*/ 51 w 1056"/>
                <a:gd name="T9" fmla="*/ 96 h 192"/>
                <a:gd name="T10" fmla="*/ 99 w 1056"/>
                <a:gd name="T11" fmla="*/ 123 h 192"/>
                <a:gd name="T12" fmla="*/ 174 w 1056"/>
                <a:gd name="T13" fmla="*/ 150 h 192"/>
                <a:gd name="T14" fmla="*/ 312 w 1056"/>
                <a:gd name="T15" fmla="*/ 177 h 192"/>
                <a:gd name="T16" fmla="*/ 408 w 1056"/>
                <a:gd name="T17" fmla="*/ 186 h 192"/>
                <a:gd name="T18" fmla="*/ 513 w 1056"/>
                <a:gd name="T19" fmla="*/ 192 h 192"/>
                <a:gd name="T20" fmla="*/ 615 w 1056"/>
                <a:gd name="T21" fmla="*/ 189 h 192"/>
                <a:gd name="T22" fmla="*/ 714 w 1056"/>
                <a:gd name="T23" fmla="*/ 183 h 192"/>
                <a:gd name="T24" fmla="*/ 768 w 1056"/>
                <a:gd name="T25" fmla="*/ 174 h 192"/>
                <a:gd name="T26" fmla="*/ 888 w 1056"/>
                <a:gd name="T27" fmla="*/ 147 h 192"/>
                <a:gd name="T28" fmla="*/ 975 w 1056"/>
                <a:gd name="T29" fmla="*/ 114 h 192"/>
                <a:gd name="T30" fmla="*/ 1002 w 1056"/>
                <a:gd name="T31" fmla="*/ 96 h 192"/>
                <a:gd name="T32" fmla="*/ 1044 w 1056"/>
                <a:gd name="T33" fmla="*/ 60 h 192"/>
                <a:gd name="T34" fmla="*/ 1056 w 1056"/>
                <a:gd name="T35" fmla="*/ 36 h 192"/>
                <a:gd name="T36" fmla="*/ 1056 w 1056"/>
                <a:gd name="T37" fmla="*/ 1 h 19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56"/>
                <a:gd name="T58" fmla="*/ 0 h 192"/>
                <a:gd name="T59" fmla="*/ 1056 w 1056"/>
                <a:gd name="T60" fmla="*/ 192 h 19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56" h="192">
                  <a:moveTo>
                    <a:pt x="0" y="0"/>
                  </a:moveTo>
                  <a:lnTo>
                    <a:pt x="0" y="36"/>
                  </a:lnTo>
                  <a:lnTo>
                    <a:pt x="12" y="60"/>
                  </a:lnTo>
                  <a:lnTo>
                    <a:pt x="36" y="90"/>
                  </a:lnTo>
                  <a:lnTo>
                    <a:pt x="51" y="96"/>
                  </a:lnTo>
                  <a:lnTo>
                    <a:pt x="99" y="123"/>
                  </a:lnTo>
                  <a:lnTo>
                    <a:pt x="174" y="150"/>
                  </a:lnTo>
                  <a:lnTo>
                    <a:pt x="312" y="177"/>
                  </a:lnTo>
                  <a:lnTo>
                    <a:pt x="408" y="186"/>
                  </a:lnTo>
                  <a:lnTo>
                    <a:pt x="513" y="192"/>
                  </a:lnTo>
                  <a:lnTo>
                    <a:pt x="615" y="189"/>
                  </a:lnTo>
                  <a:lnTo>
                    <a:pt x="714" y="183"/>
                  </a:lnTo>
                  <a:lnTo>
                    <a:pt x="768" y="174"/>
                  </a:lnTo>
                  <a:lnTo>
                    <a:pt x="888" y="147"/>
                  </a:lnTo>
                  <a:lnTo>
                    <a:pt x="975" y="114"/>
                  </a:lnTo>
                  <a:lnTo>
                    <a:pt x="1002" y="96"/>
                  </a:lnTo>
                  <a:lnTo>
                    <a:pt x="1044" y="60"/>
                  </a:lnTo>
                  <a:lnTo>
                    <a:pt x="1056" y="36"/>
                  </a:lnTo>
                  <a:lnTo>
                    <a:pt x="1056" y="1"/>
                  </a:lnTo>
                </a:path>
              </a:pathLst>
            </a:custGeom>
            <a:noFill/>
            <a:ln w="38100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48848" name="Freeform 16"/>
            <p:cNvSpPr/>
            <p:nvPr/>
          </p:nvSpPr>
          <p:spPr bwMode="auto">
            <a:xfrm>
              <a:off x="0" y="1296"/>
              <a:ext cx="1056" cy="219"/>
            </a:xfrm>
            <a:custGeom>
              <a:avLst/>
              <a:gdLst>
                <a:gd name="T0" fmla="*/ 0 w 1056"/>
                <a:gd name="T1" fmla="*/ 0 h 192"/>
                <a:gd name="T2" fmla="*/ 0 w 1056"/>
                <a:gd name="T3" fmla="*/ 36 h 192"/>
                <a:gd name="T4" fmla="*/ 12 w 1056"/>
                <a:gd name="T5" fmla="*/ 60 h 192"/>
                <a:gd name="T6" fmla="*/ 36 w 1056"/>
                <a:gd name="T7" fmla="*/ 90 h 192"/>
                <a:gd name="T8" fmla="*/ 51 w 1056"/>
                <a:gd name="T9" fmla="*/ 96 h 192"/>
                <a:gd name="T10" fmla="*/ 99 w 1056"/>
                <a:gd name="T11" fmla="*/ 123 h 192"/>
                <a:gd name="T12" fmla="*/ 174 w 1056"/>
                <a:gd name="T13" fmla="*/ 150 h 192"/>
                <a:gd name="T14" fmla="*/ 312 w 1056"/>
                <a:gd name="T15" fmla="*/ 177 h 192"/>
                <a:gd name="T16" fmla="*/ 408 w 1056"/>
                <a:gd name="T17" fmla="*/ 186 h 192"/>
                <a:gd name="T18" fmla="*/ 513 w 1056"/>
                <a:gd name="T19" fmla="*/ 192 h 192"/>
                <a:gd name="T20" fmla="*/ 615 w 1056"/>
                <a:gd name="T21" fmla="*/ 189 h 192"/>
                <a:gd name="T22" fmla="*/ 714 w 1056"/>
                <a:gd name="T23" fmla="*/ 183 h 192"/>
                <a:gd name="T24" fmla="*/ 768 w 1056"/>
                <a:gd name="T25" fmla="*/ 174 h 192"/>
                <a:gd name="T26" fmla="*/ 888 w 1056"/>
                <a:gd name="T27" fmla="*/ 147 h 192"/>
                <a:gd name="T28" fmla="*/ 975 w 1056"/>
                <a:gd name="T29" fmla="*/ 114 h 192"/>
                <a:gd name="T30" fmla="*/ 1002 w 1056"/>
                <a:gd name="T31" fmla="*/ 96 h 192"/>
                <a:gd name="T32" fmla="*/ 1044 w 1056"/>
                <a:gd name="T33" fmla="*/ 60 h 192"/>
                <a:gd name="T34" fmla="*/ 1056 w 1056"/>
                <a:gd name="T35" fmla="*/ 36 h 192"/>
                <a:gd name="T36" fmla="*/ 1056 w 1056"/>
                <a:gd name="T37" fmla="*/ 1 h 19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56"/>
                <a:gd name="T58" fmla="*/ 0 h 192"/>
                <a:gd name="T59" fmla="*/ 1056 w 1056"/>
                <a:gd name="T60" fmla="*/ 192 h 19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56" h="192">
                  <a:moveTo>
                    <a:pt x="0" y="0"/>
                  </a:moveTo>
                  <a:lnTo>
                    <a:pt x="0" y="36"/>
                  </a:lnTo>
                  <a:lnTo>
                    <a:pt x="12" y="60"/>
                  </a:lnTo>
                  <a:lnTo>
                    <a:pt x="36" y="90"/>
                  </a:lnTo>
                  <a:lnTo>
                    <a:pt x="51" y="96"/>
                  </a:lnTo>
                  <a:lnTo>
                    <a:pt x="99" y="123"/>
                  </a:lnTo>
                  <a:lnTo>
                    <a:pt x="174" y="150"/>
                  </a:lnTo>
                  <a:lnTo>
                    <a:pt x="312" y="177"/>
                  </a:lnTo>
                  <a:lnTo>
                    <a:pt x="408" y="186"/>
                  </a:lnTo>
                  <a:lnTo>
                    <a:pt x="513" y="192"/>
                  </a:lnTo>
                  <a:lnTo>
                    <a:pt x="615" y="189"/>
                  </a:lnTo>
                  <a:lnTo>
                    <a:pt x="714" y="183"/>
                  </a:lnTo>
                  <a:lnTo>
                    <a:pt x="768" y="174"/>
                  </a:lnTo>
                  <a:lnTo>
                    <a:pt x="888" y="147"/>
                  </a:lnTo>
                  <a:lnTo>
                    <a:pt x="975" y="114"/>
                  </a:lnTo>
                  <a:lnTo>
                    <a:pt x="1002" y="96"/>
                  </a:lnTo>
                  <a:lnTo>
                    <a:pt x="1044" y="60"/>
                  </a:lnTo>
                  <a:lnTo>
                    <a:pt x="1056" y="36"/>
                  </a:lnTo>
                  <a:lnTo>
                    <a:pt x="1056" y="1"/>
                  </a:lnTo>
                </a:path>
              </a:pathLst>
            </a:custGeom>
            <a:noFill/>
            <a:ln w="38100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48849" name="Freeform 17"/>
            <p:cNvSpPr/>
            <p:nvPr/>
          </p:nvSpPr>
          <p:spPr bwMode="auto">
            <a:xfrm>
              <a:off x="168" y="832"/>
              <a:ext cx="632" cy="264"/>
            </a:xfrm>
            <a:custGeom>
              <a:avLst/>
              <a:gdLst>
                <a:gd name="T0" fmla="*/ 40 w 632"/>
                <a:gd name="T1" fmla="*/ 80 h 264"/>
                <a:gd name="T2" fmla="*/ 136 w 632"/>
                <a:gd name="T3" fmla="*/ 40 h 264"/>
                <a:gd name="T4" fmla="*/ 416 w 632"/>
                <a:gd name="T5" fmla="*/ 80 h 264"/>
                <a:gd name="T6" fmla="*/ 512 w 632"/>
                <a:gd name="T7" fmla="*/ 64 h 264"/>
                <a:gd name="T8" fmla="*/ 584 w 632"/>
                <a:gd name="T9" fmla="*/ 24 h 264"/>
                <a:gd name="T10" fmla="*/ 608 w 632"/>
                <a:gd name="T11" fmla="*/ 0 h 264"/>
                <a:gd name="T12" fmla="*/ 600 w 632"/>
                <a:gd name="T13" fmla="*/ 72 h 264"/>
                <a:gd name="T14" fmla="*/ 592 w 632"/>
                <a:gd name="T15" fmla="*/ 136 h 264"/>
                <a:gd name="T16" fmla="*/ 584 w 632"/>
                <a:gd name="T17" fmla="*/ 248 h 264"/>
                <a:gd name="T18" fmla="*/ 536 w 632"/>
                <a:gd name="T19" fmla="*/ 216 h 264"/>
                <a:gd name="T20" fmla="*/ 448 w 632"/>
                <a:gd name="T21" fmla="*/ 176 h 264"/>
                <a:gd name="T22" fmla="*/ 280 w 632"/>
                <a:gd name="T23" fmla="*/ 232 h 264"/>
                <a:gd name="T24" fmla="*/ 24 w 632"/>
                <a:gd name="T25" fmla="*/ 192 h 264"/>
                <a:gd name="T26" fmla="*/ 40 w 632"/>
                <a:gd name="T27" fmla="*/ 80 h 26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32"/>
                <a:gd name="T43" fmla="*/ 0 h 264"/>
                <a:gd name="T44" fmla="*/ 632 w 632"/>
                <a:gd name="T45" fmla="*/ 264 h 26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32" h="264">
                  <a:moveTo>
                    <a:pt x="40" y="80"/>
                  </a:moveTo>
                  <a:cubicBezTo>
                    <a:pt x="101" y="39"/>
                    <a:pt x="69" y="51"/>
                    <a:pt x="136" y="40"/>
                  </a:cubicBezTo>
                  <a:cubicBezTo>
                    <a:pt x="233" y="45"/>
                    <a:pt x="324" y="49"/>
                    <a:pt x="416" y="80"/>
                  </a:cubicBezTo>
                  <a:cubicBezTo>
                    <a:pt x="429" y="79"/>
                    <a:pt x="489" y="77"/>
                    <a:pt x="512" y="64"/>
                  </a:cubicBezTo>
                  <a:cubicBezTo>
                    <a:pt x="595" y="18"/>
                    <a:pt x="530" y="42"/>
                    <a:pt x="584" y="24"/>
                  </a:cubicBezTo>
                  <a:cubicBezTo>
                    <a:pt x="592" y="16"/>
                    <a:pt x="597" y="0"/>
                    <a:pt x="608" y="0"/>
                  </a:cubicBezTo>
                  <a:cubicBezTo>
                    <a:pt x="632" y="0"/>
                    <a:pt x="600" y="72"/>
                    <a:pt x="600" y="72"/>
                  </a:cubicBezTo>
                  <a:cubicBezTo>
                    <a:pt x="597" y="93"/>
                    <a:pt x="594" y="115"/>
                    <a:pt x="592" y="136"/>
                  </a:cubicBezTo>
                  <a:cubicBezTo>
                    <a:pt x="589" y="173"/>
                    <a:pt x="605" y="217"/>
                    <a:pt x="584" y="248"/>
                  </a:cubicBezTo>
                  <a:cubicBezTo>
                    <a:pt x="573" y="264"/>
                    <a:pt x="552" y="227"/>
                    <a:pt x="536" y="216"/>
                  </a:cubicBezTo>
                  <a:cubicBezTo>
                    <a:pt x="511" y="200"/>
                    <a:pt x="477" y="186"/>
                    <a:pt x="448" y="176"/>
                  </a:cubicBezTo>
                  <a:cubicBezTo>
                    <a:pt x="390" y="195"/>
                    <a:pt x="342" y="222"/>
                    <a:pt x="280" y="232"/>
                  </a:cubicBezTo>
                  <a:cubicBezTo>
                    <a:pt x="156" y="226"/>
                    <a:pt x="122" y="225"/>
                    <a:pt x="24" y="192"/>
                  </a:cubicBezTo>
                  <a:cubicBezTo>
                    <a:pt x="8" y="144"/>
                    <a:pt x="0" y="120"/>
                    <a:pt x="40" y="80"/>
                  </a:cubicBezTo>
                  <a:close/>
                </a:path>
              </a:pathLst>
            </a:custGeom>
            <a:gradFill rotWithShape="0">
              <a:gsLst>
                <a:gs pos="0">
                  <a:srgbClr val="CCECFF"/>
                </a:gs>
                <a:gs pos="100000">
                  <a:schemeClr val="folHlink"/>
                </a:gs>
              </a:gsLst>
              <a:lin ang="0" scaled="1"/>
            </a:gradFill>
            <a:ln w="28575">
              <a:solidFill>
                <a:schemeClr val="tx1"/>
              </a:solidFill>
              <a:miter lim="800000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48850" name="Freeform 18"/>
            <p:cNvSpPr/>
            <p:nvPr/>
          </p:nvSpPr>
          <p:spPr bwMode="auto">
            <a:xfrm>
              <a:off x="219" y="928"/>
              <a:ext cx="61" cy="52"/>
            </a:xfrm>
            <a:custGeom>
              <a:avLst/>
              <a:gdLst>
                <a:gd name="T0" fmla="*/ 29 w 61"/>
                <a:gd name="T1" fmla="*/ 0 h 52"/>
                <a:gd name="T2" fmla="*/ 61 w 61"/>
                <a:gd name="T3" fmla="*/ 40 h 52"/>
                <a:gd name="T4" fmla="*/ 53 w 61"/>
                <a:gd name="T5" fmla="*/ 8 h 52"/>
                <a:gd name="T6" fmla="*/ 29 w 61"/>
                <a:gd name="T7" fmla="*/ 0 h 5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1"/>
                <a:gd name="T13" fmla="*/ 0 h 52"/>
                <a:gd name="T14" fmla="*/ 61 w 61"/>
                <a:gd name="T15" fmla="*/ 52 h 5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1" h="52">
                  <a:moveTo>
                    <a:pt x="29" y="0"/>
                  </a:moveTo>
                  <a:cubicBezTo>
                    <a:pt x="0" y="44"/>
                    <a:pt x="15" y="52"/>
                    <a:pt x="61" y="40"/>
                  </a:cubicBezTo>
                  <a:cubicBezTo>
                    <a:pt x="58" y="29"/>
                    <a:pt x="60" y="17"/>
                    <a:pt x="53" y="8"/>
                  </a:cubicBezTo>
                  <a:cubicBezTo>
                    <a:pt x="48" y="1"/>
                    <a:pt x="29" y="0"/>
                    <a:pt x="29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  <a:miter lim="800000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48851" name="Freeform 19"/>
            <p:cNvSpPr/>
            <p:nvPr/>
          </p:nvSpPr>
          <p:spPr bwMode="auto">
            <a:xfrm>
              <a:off x="296" y="896"/>
              <a:ext cx="41" cy="154"/>
            </a:xfrm>
            <a:custGeom>
              <a:avLst/>
              <a:gdLst>
                <a:gd name="T0" fmla="*/ 24 w 41"/>
                <a:gd name="T1" fmla="*/ 0 h 154"/>
                <a:gd name="T2" fmla="*/ 24 w 41"/>
                <a:gd name="T3" fmla="*/ 128 h 154"/>
                <a:gd name="T4" fmla="*/ 0 w 41"/>
                <a:gd name="T5" fmla="*/ 152 h 154"/>
                <a:gd name="T6" fmla="*/ 0 60000 65536"/>
                <a:gd name="T7" fmla="*/ 0 60000 65536"/>
                <a:gd name="T8" fmla="*/ 0 60000 65536"/>
                <a:gd name="T9" fmla="*/ 0 w 41"/>
                <a:gd name="T10" fmla="*/ 0 h 154"/>
                <a:gd name="T11" fmla="*/ 41 w 41"/>
                <a:gd name="T12" fmla="*/ 154 h 15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1" h="154">
                  <a:moveTo>
                    <a:pt x="24" y="0"/>
                  </a:moveTo>
                  <a:cubicBezTo>
                    <a:pt x="41" y="51"/>
                    <a:pt x="41" y="39"/>
                    <a:pt x="24" y="128"/>
                  </a:cubicBezTo>
                  <a:cubicBezTo>
                    <a:pt x="19" y="154"/>
                    <a:pt x="14" y="152"/>
                    <a:pt x="0" y="152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48852" name="Freeform 20"/>
            <p:cNvSpPr/>
            <p:nvPr/>
          </p:nvSpPr>
          <p:spPr bwMode="auto">
            <a:xfrm>
              <a:off x="360" y="840"/>
              <a:ext cx="208" cy="56"/>
            </a:xfrm>
            <a:custGeom>
              <a:avLst/>
              <a:gdLst>
                <a:gd name="T0" fmla="*/ 0 w 208"/>
                <a:gd name="T1" fmla="*/ 24 h 56"/>
                <a:gd name="T2" fmla="*/ 128 w 208"/>
                <a:gd name="T3" fmla="*/ 24 h 56"/>
                <a:gd name="T4" fmla="*/ 208 w 208"/>
                <a:gd name="T5" fmla="*/ 40 h 56"/>
                <a:gd name="T6" fmla="*/ 160 w 208"/>
                <a:gd name="T7" fmla="*/ 56 h 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8"/>
                <a:gd name="T13" fmla="*/ 0 h 56"/>
                <a:gd name="T14" fmla="*/ 208 w 208"/>
                <a:gd name="T15" fmla="*/ 56 h 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8" h="56">
                  <a:moveTo>
                    <a:pt x="0" y="24"/>
                  </a:moveTo>
                  <a:cubicBezTo>
                    <a:pt x="36" y="0"/>
                    <a:pt x="84" y="17"/>
                    <a:pt x="128" y="24"/>
                  </a:cubicBezTo>
                  <a:cubicBezTo>
                    <a:pt x="155" y="28"/>
                    <a:pt x="208" y="40"/>
                    <a:pt x="208" y="40"/>
                  </a:cubicBezTo>
                  <a:cubicBezTo>
                    <a:pt x="170" y="49"/>
                    <a:pt x="186" y="43"/>
                    <a:pt x="160" y="56"/>
                  </a:cubicBezTo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  <a:miter lim="800000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48853" name="Freeform 21"/>
            <p:cNvSpPr/>
            <p:nvPr/>
          </p:nvSpPr>
          <p:spPr bwMode="auto">
            <a:xfrm>
              <a:off x="335" y="1048"/>
              <a:ext cx="126" cy="69"/>
            </a:xfrm>
            <a:custGeom>
              <a:avLst/>
              <a:gdLst>
                <a:gd name="T0" fmla="*/ 33 w 126"/>
                <a:gd name="T1" fmla="*/ 8 h 69"/>
                <a:gd name="T2" fmla="*/ 25 w 126"/>
                <a:gd name="T3" fmla="*/ 64 h 69"/>
                <a:gd name="T4" fmla="*/ 49 w 126"/>
                <a:gd name="T5" fmla="*/ 56 h 69"/>
                <a:gd name="T6" fmla="*/ 105 w 126"/>
                <a:gd name="T7" fmla="*/ 56 h 69"/>
                <a:gd name="T8" fmla="*/ 89 w 126"/>
                <a:gd name="T9" fmla="*/ 0 h 69"/>
                <a:gd name="T10" fmla="*/ 33 w 126"/>
                <a:gd name="T11" fmla="*/ 8 h 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6"/>
                <a:gd name="T19" fmla="*/ 0 h 69"/>
                <a:gd name="T20" fmla="*/ 126 w 126"/>
                <a:gd name="T21" fmla="*/ 69 h 6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6" h="69">
                  <a:moveTo>
                    <a:pt x="33" y="8"/>
                  </a:moveTo>
                  <a:cubicBezTo>
                    <a:pt x="24" y="22"/>
                    <a:pt x="0" y="45"/>
                    <a:pt x="25" y="64"/>
                  </a:cubicBezTo>
                  <a:cubicBezTo>
                    <a:pt x="32" y="69"/>
                    <a:pt x="41" y="59"/>
                    <a:pt x="49" y="56"/>
                  </a:cubicBezTo>
                  <a:cubicBezTo>
                    <a:pt x="64" y="11"/>
                    <a:pt x="67" y="43"/>
                    <a:pt x="105" y="56"/>
                  </a:cubicBezTo>
                  <a:cubicBezTo>
                    <a:pt x="126" y="25"/>
                    <a:pt x="126" y="12"/>
                    <a:pt x="89" y="0"/>
                  </a:cubicBezTo>
                  <a:cubicBezTo>
                    <a:pt x="55" y="11"/>
                    <a:pt x="73" y="8"/>
                    <a:pt x="33" y="8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  <a:miter lim="800000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48854" name="Freeform 22"/>
            <p:cNvSpPr/>
            <p:nvPr/>
          </p:nvSpPr>
          <p:spPr bwMode="auto">
            <a:xfrm>
              <a:off x="688" y="920"/>
              <a:ext cx="101" cy="113"/>
            </a:xfrm>
            <a:custGeom>
              <a:avLst/>
              <a:gdLst>
                <a:gd name="T0" fmla="*/ 72 w 101"/>
                <a:gd name="T1" fmla="*/ 0 h 113"/>
                <a:gd name="T2" fmla="*/ 0 w 101"/>
                <a:gd name="T3" fmla="*/ 40 h 113"/>
                <a:gd name="T4" fmla="*/ 24 w 101"/>
                <a:gd name="T5" fmla="*/ 72 h 113"/>
                <a:gd name="T6" fmla="*/ 32 w 101"/>
                <a:gd name="T7" fmla="*/ 96 h 113"/>
                <a:gd name="T8" fmla="*/ 72 w 101"/>
                <a:gd name="T9" fmla="*/ 112 h 1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1"/>
                <a:gd name="T16" fmla="*/ 0 h 113"/>
                <a:gd name="T17" fmla="*/ 101 w 101"/>
                <a:gd name="T18" fmla="*/ 113 h 1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1" h="113">
                  <a:moveTo>
                    <a:pt x="72" y="0"/>
                  </a:moveTo>
                  <a:cubicBezTo>
                    <a:pt x="48" y="16"/>
                    <a:pt x="24" y="24"/>
                    <a:pt x="0" y="40"/>
                  </a:cubicBezTo>
                  <a:cubicBezTo>
                    <a:pt x="57" y="59"/>
                    <a:pt x="62" y="47"/>
                    <a:pt x="24" y="72"/>
                  </a:cubicBezTo>
                  <a:cubicBezTo>
                    <a:pt x="27" y="80"/>
                    <a:pt x="25" y="91"/>
                    <a:pt x="32" y="96"/>
                  </a:cubicBezTo>
                  <a:cubicBezTo>
                    <a:pt x="56" y="113"/>
                    <a:pt x="101" y="112"/>
                    <a:pt x="72" y="112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248855" name="Line 27"/>
          <p:cNvSpPr>
            <a:spLocks noChangeShapeType="1"/>
          </p:cNvSpPr>
          <p:nvPr/>
        </p:nvSpPr>
        <p:spPr bwMode="auto">
          <a:xfrm>
            <a:off x="4267200" y="2286000"/>
            <a:ext cx="0" cy="19812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48856" name="Freeform 32"/>
          <p:cNvSpPr/>
          <p:nvPr/>
        </p:nvSpPr>
        <p:spPr bwMode="auto">
          <a:xfrm>
            <a:off x="3886200" y="2247900"/>
            <a:ext cx="874713" cy="2043113"/>
          </a:xfrm>
          <a:custGeom>
            <a:avLst/>
            <a:gdLst>
              <a:gd name="T0" fmla="*/ 45 w 551"/>
              <a:gd name="T1" fmla="*/ 18 h 1287"/>
              <a:gd name="T2" fmla="*/ 78 w 551"/>
              <a:gd name="T3" fmla="*/ 24 h 1287"/>
              <a:gd name="T4" fmla="*/ 108 w 551"/>
              <a:gd name="T5" fmla="*/ 27 h 1287"/>
              <a:gd name="T6" fmla="*/ 201 w 551"/>
              <a:gd name="T7" fmla="*/ 33 h 1287"/>
              <a:gd name="T8" fmla="*/ 300 w 551"/>
              <a:gd name="T9" fmla="*/ 39 h 1287"/>
              <a:gd name="T10" fmla="*/ 492 w 551"/>
              <a:gd name="T11" fmla="*/ 27 h 1287"/>
              <a:gd name="T12" fmla="*/ 516 w 551"/>
              <a:gd name="T13" fmla="*/ 21 h 1287"/>
              <a:gd name="T14" fmla="*/ 549 w 551"/>
              <a:gd name="T15" fmla="*/ 24 h 1287"/>
              <a:gd name="T16" fmla="*/ 501 w 551"/>
              <a:gd name="T17" fmla="*/ 84 h 1287"/>
              <a:gd name="T18" fmla="*/ 480 w 551"/>
              <a:gd name="T19" fmla="*/ 420 h 1287"/>
              <a:gd name="T20" fmla="*/ 504 w 551"/>
              <a:gd name="T21" fmla="*/ 1119 h 1287"/>
              <a:gd name="T22" fmla="*/ 450 w 551"/>
              <a:gd name="T23" fmla="*/ 1266 h 1287"/>
              <a:gd name="T24" fmla="*/ 36 w 551"/>
              <a:gd name="T25" fmla="*/ 1254 h 1287"/>
              <a:gd name="T26" fmla="*/ 45 w 551"/>
              <a:gd name="T27" fmla="*/ 84 h 1287"/>
              <a:gd name="T28" fmla="*/ 9 w 551"/>
              <a:gd name="T29" fmla="*/ 21 h 1287"/>
              <a:gd name="T30" fmla="*/ 0 w 551"/>
              <a:gd name="T31" fmla="*/ 0 h 1287"/>
              <a:gd name="T32" fmla="*/ 18 w 551"/>
              <a:gd name="T33" fmla="*/ 6 h 1287"/>
              <a:gd name="T34" fmla="*/ 45 w 551"/>
              <a:gd name="T35" fmla="*/ 18 h 1287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551"/>
              <a:gd name="T55" fmla="*/ 0 h 1287"/>
              <a:gd name="T56" fmla="*/ 551 w 551"/>
              <a:gd name="T57" fmla="*/ 1287 h 1287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551" h="1287">
                <a:moveTo>
                  <a:pt x="45" y="18"/>
                </a:moveTo>
                <a:cubicBezTo>
                  <a:pt x="53" y="19"/>
                  <a:pt x="68" y="23"/>
                  <a:pt x="78" y="24"/>
                </a:cubicBezTo>
                <a:cubicBezTo>
                  <a:pt x="88" y="25"/>
                  <a:pt x="88" y="26"/>
                  <a:pt x="108" y="27"/>
                </a:cubicBezTo>
                <a:cubicBezTo>
                  <a:pt x="128" y="28"/>
                  <a:pt x="169" y="31"/>
                  <a:pt x="201" y="33"/>
                </a:cubicBezTo>
                <a:cubicBezTo>
                  <a:pt x="237" y="35"/>
                  <a:pt x="252" y="40"/>
                  <a:pt x="300" y="39"/>
                </a:cubicBezTo>
                <a:cubicBezTo>
                  <a:pt x="348" y="38"/>
                  <a:pt x="456" y="30"/>
                  <a:pt x="492" y="27"/>
                </a:cubicBezTo>
                <a:cubicBezTo>
                  <a:pt x="544" y="26"/>
                  <a:pt x="507" y="21"/>
                  <a:pt x="516" y="21"/>
                </a:cubicBezTo>
                <a:cubicBezTo>
                  <a:pt x="525" y="21"/>
                  <a:pt x="551" y="14"/>
                  <a:pt x="549" y="24"/>
                </a:cubicBezTo>
                <a:cubicBezTo>
                  <a:pt x="547" y="34"/>
                  <a:pt x="512" y="18"/>
                  <a:pt x="501" y="84"/>
                </a:cubicBezTo>
                <a:cubicBezTo>
                  <a:pt x="490" y="150"/>
                  <a:pt x="480" y="248"/>
                  <a:pt x="480" y="420"/>
                </a:cubicBezTo>
                <a:cubicBezTo>
                  <a:pt x="480" y="592"/>
                  <a:pt x="509" y="978"/>
                  <a:pt x="504" y="1119"/>
                </a:cubicBezTo>
                <a:cubicBezTo>
                  <a:pt x="499" y="1260"/>
                  <a:pt x="528" y="1244"/>
                  <a:pt x="450" y="1266"/>
                </a:cubicBezTo>
                <a:cubicBezTo>
                  <a:pt x="282" y="1287"/>
                  <a:pt x="166" y="1254"/>
                  <a:pt x="36" y="1254"/>
                </a:cubicBezTo>
                <a:lnTo>
                  <a:pt x="45" y="84"/>
                </a:lnTo>
                <a:lnTo>
                  <a:pt x="9" y="21"/>
                </a:lnTo>
                <a:lnTo>
                  <a:pt x="0" y="0"/>
                </a:lnTo>
                <a:lnTo>
                  <a:pt x="18" y="6"/>
                </a:lnTo>
                <a:lnTo>
                  <a:pt x="45" y="18"/>
                </a:lnTo>
                <a:close/>
              </a:path>
            </a:pathLst>
          </a:custGeom>
          <a:solidFill>
            <a:srgbClr val="C7AC81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48857" name="Freeform 29"/>
          <p:cNvSpPr/>
          <p:nvPr/>
        </p:nvSpPr>
        <p:spPr bwMode="auto">
          <a:xfrm>
            <a:off x="4648200" y="2286000"/>
            <a:ext cx="254000" cy="2276475"/>
          </a:xfrm>
          <a:custGeom>
            <a:avLst/>
            <a:gdLst>
              <a:gd name="T0" fmla="*/ 66 w 160"/>
              <a:gd name="T1" fmla="*/ 0 h 1434"/>
              <a:gd name="T2" fmla="*/ 54 w 160"/>
              <a:gd name="T3" fmla="*/ 18 h 1434"/>
              <a:gd name="T4" fmla="*/ 36 w 160"/>
              <a:gd name="T5" fmla="*/ 30 h 1434"/>
              <a:gd name="T6" fmla="*/ 24 w 160"/>
              <a:gd name="T7" fmla="*/ 66 h 1434"/>
              <a:gd name="T8" fmla="*/ 42 w 160"/>
              <a:gd name="T9" fmla="*/ 126 h 1434"/>
              <a:gd name="T10" fmla="*/ 144 w 160"/>
              <a:gd name="T11" fmla="*/ 156 h 1434"/>
              <a:gd name="T12" fmla="*/ 156 w 160"/>
              <a:gd name="T13" fmla="*/ 1392 h 1434"/>
              <a:gd name="T14" fmla="*/ 30 w 160"/>
              <a:gd name="T15" fmla="*/ 1380 h 1434"/>
              <a:gd name="T16" fmla="*/ 0 w 160"/>
              <a:gd name="T17" fmla="*/ 1260 h 1434"/>
              <a:gd name="T18" fmla="*/ 12 w 160"/>
              <a:gd name="T19" fmla="*/ 48 h 143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60"/>
              <a:gd name="T31" fmla="*/ 0 h 1434"/>
              <a:gd name="T32" fmla="*/ 160 w 160"/>
              <a:gd name="T33" fmla="*/ 1434 h 143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60" h="1434">
                <a:moveTo>
                  <a:pt x="66" y="0"/>
                </a:moveTo>
                <a:cubicBezTo>
                  <a:pt x="62" y="6"/>
                  <a:pt x="59" y="13"/>
                  <a:pt x="54" y="18"/>
                </a:cubicBezTo>
                <a:cubicBezTo>
                  <a:pt x="49" y="23"/>
                  <a:pt x="40" y="24"/>
                  <a:pt x="36" y="30"/>
                </a:cubicBezTo>
                <a:cubicBezTo>
                  <a:pt x="29" y="41"/>
                  <a:pt x="24" y="66"/>
                  <a:pt x="24" y="66"/>
                </a:cubicBezTo>
                <a:cubicBezTo>
                  <a:pt x="26" y="78"/>
                  <a:pt x="25" y="115"/>
                  <a:pt x="42" y="126"/>
                </a:cubicBezTo>
                <a:cubicBezTo>
                  <a:pt x="58" y="136"/>
                  <a:pt x="121" y="156"/>
                  <a:pt x="144" y="156"/>
                </a:cubicBezTo>
                <a:cubicBezTo>
                  <a:pt x="148" y="568"/>
                  <a:pt x="160" y="980"/>
                  <a:pt x="156" y="1392"/>
                </a:cubicBezTo>
                <a:cubicBezTo>
                  <a:pt x="156" y="1434"/>
                  <a:pt x="30" y="1380"/>
                  <a:pt x="30" y="1380"/>
                </a:cubicBezTo>
                <a:cubicBezTo>
                  <a:pt x="1" y="1337"/>
                  <a:pt x="0" y="1316"/>
                  <a:pt x="0" y="1260"/>
                </a:cubicBezTo>
                <a:lnTo>
                  <a:pt x="12" y="48"/>
                </a:lnTo>
              </a:path>
            </a:pathLst>
          </a:custGeom>
          <a:solidFill>
            <a:schemeClr val="hlink"/>
          </a:solidFill>
          <a:ln w="28575">
            <a:solidFill>
              <a:schemeClr val="tx1"/>
            </a:solidFill>
            <a:miter lim="800000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48858" name="Freeform 30"/>
          <p:cNvSpPr/>
          <p:nvPr/>
        </p:nvSpPr>
        <p:spPr bwMode="auto">
          <a:xfrm rot="10800000" flipV="1">
            <a:off x="3733800" y="2286000"/>
            <a:ext cx="254000" cy="2276475"/>
          </a:xfrm>
          <a:custGeom>
            <a:avLst/>
            <a:gdLst>
              <a:gd name="T0" fmla="*/ 66 w 160"/>
              <a:gd name="T1" fmla="*/ 0 h 1434"/>
              <a:gd name="T2" fmla="*/ 54 w 160"/>
              <a:gd name="T3" fmla="*/ 18 h 1434"/>
              <a:gd name="T4" fmla="*/ 36 w 160"/>
              <a:gd name="T5" fmla="*/ 30 h 1434"/>
              <a:gd name="T6" fmla="*/ 24 w 160"/>
              <a:gd name="T7" fmla="*/ 66 h 1434"/>
              <a:gd name="T8" fmla="*/ 42 w 160"/>
              <a:gd name="T9" fmla="*/ 126 h 1434"/>
              <a:gd name="T10" fmla="*/ 144 w 160"/>
              <a:gd name="T11" fmla="*/ 156 h 1434"/>
              <a:gd name="T12" fmla="*/ 156 w 160"/>
              <a:gd name="T13" fmla="*/ 1392 h 1434"/>
              <a:gd name="T14" fmla="*/ 30 w 160"/>
              <a:gd name="T15" fmla="*/ 1380 h 1434"/>
              <a:gd name="T16" fmla="*/ 0 w 160"/>
              <a:gd name="T17" fmla="*/ 1260 h 1434"/>
              <a:gd name="T18" fmla="*/ 12 w 160"/>
              <a:gd name="T19" fmla="*/ 48 h 143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60"/>
              <a:gd name="T31" fmla="*/ 0 h 1434"/>
              <a:gd name="T32" fmla="*/ 160 w 160"/>
              <a:gd name="T33" fmla="*/ 1434 h 143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60" h="1434">
                <a:moveTo>
                  <a:pt x="66" y="0"/>
                </a:moveTo>
                <a:cubicBezTo>
                  <a:pt x="62" y="6"/>
                  <a:pt x="59" y="13"/>
                  <a:pt x="54" y="18"/>
                </a:cubicBezTo>
                <a:cubicBezTo>
                  <a:pt x="49" y="23"/>
                  <a:pt x="40" y="24"/>
                  <a:pt x="36" y="30"/>
                </a:cubicBezTo>
                <a:cubicBezTo>
                  <a:pt x="29" y="41"/>
                  <a:pt x="24" y="66"/>
                  <a:pt x="24" y="66"/>
                </a:cubicBezTo>
                <a:cubicBezTo>
                  <a:pt x="26" y="78"/>
                  <a:pt x="25" y="115"/>
                  <a:pt x="42" y="126"/>
                </a:cubicBezTo>
                <a:cubicBezTo>
                  <a:pt x="58" y="136"/>
                  <a:pt x="121" y="156"/>
                  <a:pt x="144" y="156"/>
                </a:cubicBezTo>
                <a:cubicBezTo>
                  <a:pt x="148" y="568"/>
                  <a:pt x="160" y="980"/>
                  <a:pt x="156" y="1392"/>
                </a:cubicBezTo>
                <a:cubicBezTo>
                  <a:pt x="156" y="1434"/>
                  <a:pt x="30" y="1380"/>
                  <a:pt x="30" y="1380"/>
                </a:cubicBezTo>
                <a:cubicBezTo>
                  <a:pt x="1" y="1337"/>
                  <a:pt x="0" y="1316"/>
                  <a:pt x="0" y="1260"/>
                </a:cubicBezTo>
                <a:lnTo>
                  <a:pt x="12" y="48"/>
                </a:lnTo>
              </a:path>
            </a:pathLst>
          </a:custGeom>
          <a:solidFill>
            <a:srgbClr val="666699"/>
          </a:solidFill>
          <a:ln w="28575">
            <a:solidFill>
              <a:schemeClr val="tx1"/>
            </a:solidFill>
            <a:miter lim="800000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48859" name="Text Box 27"/>
          <p:cNvSpPr txBox="1">
            <a:spLocks noChangeArrowheads="1"/>
          </p:cNvSpPr>
          <p:nvPr/>
        </p:nvSpPr>
        <p:spPr bwMode="auto">
          <a:xfrm>
            <a:off x="395288" y="188913"/>
            <a:ext cx="2844800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 i="1">
                <a:solidFill>
                  <a:srgbClr val="FFFFFF"/>
                </a:solidFill>
              </a:rPr>
              <a:t>合作交流中学</a:t>
            </a:r>
          </a:p>
        </p:txBody>
      </p:sp>
      <p:pic>
        <p:nvPicPr>
          <p:cNvPr id="248860" name="Picture 28" descr="ss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8013" y="5638800"/>
            <a:ext cx="915987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8861" name="Picture 29" descr="9d33d4bc0f048f90b96348086ae4cfba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6092825"/>
            <a:ext cx="8636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9858" name="Group 2"/>
          <p:cNvGrpSpPr/>
          <p:nvPr/>
        </p:nvGrpSpPr>
        <p:grpSpPr bwMode="auto">
          <a:xfrm>
            <a:off x="3505200" y="1676400"/>
            <a:ext cx="1676400" cy="2590800"/>
            <a:chOff x="0" y="0"/>
            <a:chExt cx="1056" cy="1584"/>
          </a:xfrm>
        </p:grpSpPr>
        <p:grpSp>
          <p:nvGrpSpPr>
            <p:cNvPr id="249859" name="Group 3"/>
            <p:cNvGrpSpPr/>
            <p:nvPr/>
          </p:nvGrpSpPr>
          <p:grpSpPr bwMode="auto">
            <a:xfrm>
              <a:off x="0" y="0"/>
              <a:ext cx="1056" cy="1584"/>
              <a:chOff x="0" y="0"/>
              <a:chExt cx="1056" cy="1584"/>
            </a:xfrm>
          </p:grpSpPr>
          <p:sp>
            <p:nvSpPr>
              <p:cNvPr id="249860" name="Oval 4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056" cy="384"/>
              </a:xfrm>
              <a:prstGeom prst="ellipse">
                <a:avLst/>
              </a:prstGeom>
              <a:solidFill>
                <a:srgbClr val="FFCC99"/>
              </a:solidFill>
              <a:ln w="38100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grpSp>
            <p:nvGrpSpPr>
              <p:cNvPr id="249861" name="Group 5"/>
              <p:cNvGrpSpPr/>
              <p:nvPr/>
            </p:nvGrpSpPr>
            <p:grpSpPr bwMode="auto">
              <a:xfrm>
                <a:off x="0" y="1200"/>
                <a:ext cx="1056" cy="384"/>
                <a:chOff x="0" y="0"/>
                <a:chExt cx="1056" cy="336"/>
              </a:xfrm>
            </p:grpSpPr>
            <p:sp>
              <p:nvSpPr>
                <p:cNvPr id="249862" name="Oval 6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056" cy="336"/>
                </a:xfrm>
                <a:prstGeom prst="ellipse">
                  <a:avLst/>
                </a:prstGeom>
                <a:solidFill>
                  <a:srgbClr val="FFCC99"/>
                </a:solidFill>
                <a:ln w="38100">
                  <a:solidFill>
                    <a:schemeClr val="tx1"/>
                  </a:solidFill>
                  <a:prstDash val="sysDot"/>
                  <a:rou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49863" name="Freeform 7"/>
                <p:cNvSpPr/>
                <p:nvPr/>
              </p:nvSpPr>
              <p:spPr bwMode="auto">
                <a:xfrm>
                  <a:off x="0" y="144"/>
                  <a:ext cx="1056" cy="192"/>
                </a:xfrm>
                <a:custGeom>
                  <a:avLst/>
                  <a:gdLst>
                    <a:gd name="T0" fmla="*/ 0 w 1056"/>
                    <a:gd name="T1" fmla="*/ 0 h 192"/>
                    <a:gd name="T2" fmla="*/ 0 w 1056"/>
                    <a:gd name="T3" fmla="*/ 36 h 192"/>
                    <a:gd name="T4" fmla="*/ 12 w 1056"/>
                    <a:gd name="T5" fmla="*/ 60 h 192"/>
                    <a:gd name="T6" fmla="*/ 36 w 1056"/>
                    <a:gd name="T7" fmla="*/ 90 h 192"/>
                    <a:gd name="T8" fmla="*/ 51 w 1056"/>
                    <a:gd name="T9" fmla="*/ 96 h 192"/>
                    <a:gd name="T10" fmla="*/ 99 w 1056"/>
                    <a:gd name="T11" fmla="*/ 123 h 192"/>
                    <a:gd name="T12" fmla="*/ 174 w 1056"/>
                    <a:gd name="T13" fmla="*/ 150 h 192"/>
                    <a:gd name="T14" fmla="*/ 312 w 1056"/>
                    <a:gd name="T15" fmla="*/ 177 h 192"/>
                    <a:gd name="T16" fmla="*/ 408 w 1056"/>
                    <a:gd name="T17" fmla="*/ 186 h 192"/>
                    <a:gd name="T18" fmla="*/ 513 w 1056"/>
                    <a:gd name="T19" fmla="*/ 192 h 192"/>
                    <a:gd name="T20" fmla="*/ 615 w 1056"/>
                    <a:gd name="T21" fmla="*/ 189 h 192"/>
                    <a:gd name="T22" fmla="*/ 714 w 1056"/>
                    <a:gd name="T23" fmla="*/ 183 h 192"/>
                    <a:gd name="T24" fmla="*/ 768 w 1056"/>
                    <a:gd name="T25" fmla="*/ 174 h 192"/>
                    <a:gd name="T26" fmla="*/ 888 w 1056"/>
                    <a:gd name="T27" fmla="*/ 147 h 192"/>
                    <a:gd name="T28" fmla="*/ 975 w 1056"/>
                    <a:gd name="T29" fmla="*/ 114 h 192"/>
                    <a:gd name="T30" fmla="*/ 1002 w 1056"/>
                    <a:gd name="T31" fmla="*/ 96 h 192"/>
                    <a:gd name="T32" fmla="*/ 1044 w 1056"/>
                    <a:gd name="T33" fmla="*/ 60 h 192"/>
                    <a:gd name="T34" fmla="*/ 1056 w 1056"/>
                    <a:gd name="T35" fmla="*/ 36 h 192"/>
                    <a:gd name="T36" fmla="*/ 1056 w 1056"/>
                    <a:gd name="T37" fmla="*/ 1 h 192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056"/>
                    <a:gd name="T58" fmla="*/ 0 h 192"/>
                    <a:gd name="T59" fmla="*/ 1056 w 1056"/>
                    <a:gd name="T60" fmla="*/ 192 h 192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056" h="192">
                      <a:moveTo>
                        <a:pt x="0" y="0"/>
                      </a:moveTo>
                      <a:lnTo>
                        <a:pt x="0" y="36"/>
                      </a:lnTo>
                      <a:lnTo>
                        <a:pt x="12" y="60"/>
                      </a:lnTo>
                      <a:lnTo>
                        <a:pt x="36" y="90"/>
                      </a:lnTo>
                      <a:lnTo>
                        <a:pt x="51" y="96"/>
                      </a:lnTo>
                      <a:lnTo>
                        <a:pt x="99" y="123"/>
                      </a:lnTo>
                      <a:lnTo>
                        <a:pt x="174" y="150"/>
                      </a:lnTo>
                      <a:lnTo>
                        <a:pt x="312" y="177"/>
                      </a:lnTo>
                      <a:lnTo>
                        <a:pt x="408" y="186"/>
                      </a:lnTo>
                      <a:lnTo>
                        <a:pt x="513" y="192"/>
                      </a:lnTo>
                      <a:lnTo>
                        <a:pt x="615" y="189"/>
                      </a:lnTo>
                      <a:lnTo>
                        <a:pt x="714" y="183"/>
                      </a:lnTo>
                      <a:lnTo>
                        <a:pt x="768" y="174"/>
                      </a:lnTo>
                      <a:lnTo>
                        <a:pt x="888" y="147"/>
                      </a:lnTo>
                      <a:lnTo>
                        <a:pt x="975" y="114"/>
                      </a:lnTo>
                      <a:lnTo>
                        <a:pt x="1002" y="96"/>
                      </a:lnTo>
                      <a:lnTo>
                        <a:pt x="1044" y="60"/>
                      </a:lnTo>
                      <a:lnTo>
                        <a:pt x="1056" y="36"/>
                      </a:lnTo>
                      <a:lnTo>
                        <a:pt x="1056" y="1"/>
                      </a:lnTo>
                    </a:path>
                  </a:pathLst>
                </a:custGeom>
                <a:solidFill>
                  <a:srgbClr val="FFCC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249864" name="Line 8"/>
              <p:cNvSpPr>
                <a:spLocks noChangeShapeType="1"/>
              </p:cNvSpPr>
              <p:nvPr/>
            </p:nvSpPr>
            <p:spPr bwMode="auto">
              <a:xfrm>
                <a:off x="1056" y="192"/>
                <a:ext cx="0" cy="12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49865" name="Line 9"/>
              <p:cNvSpPr>
                <a:spLocks noChangeShapeType="1"/>
              </p:cNvSpPr>
              <p:nvPr/>
            </p:nvSpPr>
            <p:spPr bwMode="auto">
              <a:xfrm>
                <a:off x="0" y="192"/>
                <a:ext cx="0" cy="12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249866" name="Freeform 10"/>
            <p:cNvSpPr/>
            <p:nvPr/>
          </p:nvSpPr>
          <p:spPr bwMode="auto">
            <a:xfrm>
              <a:off x="0" y="192"/>
              <a:ext cx="1056" cy="1390"/>
            </a:xfrm>
            <a:custGeom>
              <a:avLst/>
              <a:gdLst>
                <a:gd name="T0" fmla="*/ 0 w 1056"/>
                <a:gd name="T1" fmla="*/ 0 h 1390"/>
                <a:gd name="T2" fmla="*/ 0 w 1056"/>
                <a:gd name="T3" fmla="*/ 1200 h 1390"/>
                <a:gd name="T4" fmla="*/ 20 w 1056"/>
                <a:gd name="T5" fmla="*/ 1248 h 1390"/>
                <a:gd name="T6" fmla="*/ 58 w 1056"/>
                <a:gd name="T7" fmla="*/ 1292 h 1390"/>
                <a:gd name="T8" fmla="*/ 112 w 1056"/>
                <a:gd name="T9" fmla="*/ 1322 h 1390"/>
                <a:gd name="T10" fmla="*/ 182 w 1056"/>
                <a:gd name="T11" fmla="*/ 1348 h 1390"/>
                <a:gd name="T12" fmla="*/ 256 w 1056"/>
                <a:gd name="T13" fmla="*/ 1366 h 1390"/>
                <a:gd name="T14" fmla="*/ 340 w 1056"/>
                <a:gd name="T15" fmla="*/ 1380 h 1390"/>
                <a:gd name="T16" fmla="*/ 418 w 1056"/>
                <a:gd name="T17" fmla="*/ 1388 h 1390"/>
                <a:gd name="T18" fmla="*/ 502 w 1056"/>
                <a:gd name="T19" fmla="*/ 1388 h 1390"/>
                <a:gd name="T20" fmla="*/ 574 w 1056"/>
                <a:gd name="T21" fmla="*/ 1390 h 1390"/>
                <a:gd name="T22" fmla="*/ 654 w 1056"/>
                <a:gd name="T23" fmla="*/ 1384 h 1390"/>
                <a:gd name="T24" fmla="*/ 742 w 1056"/>
                <a:gd name="T25" fmla="*/ 1376 h 1390"/>
                <a:gd name="T26" fmla="*/ 828 w 1056"/>
                <a:gd name="T27" fmla="*/ 1358 h 1390"/>
                <a:gd name="T28" fmla="*/ 900 w 1056"/>
                <a:gd name="T29" fmla="*/ 1338 h 1390"/>
                <a:gd name="T30" fmla="*/ 966 w 1056"/>
                <a:gd name="T31" fmla="*/ 1310 h 1390"/>
                <a:gd name="T32" fmla="*/ 998 w 1056"/>
                <a:gd name="T33" fmla="*/ 1286 h 1390"/>
                <a:gd name="T34" fmla="*/ 1022 w 1056"/>
                <a:gd name="T35" fmla="*/ 1264 h 1390"/>
                <a:gd name="T36" fmla="*/ 1048 w 1056"/>
                <a:gd name="T37" fmla="*/ 1234 h 1390"/>
                <a:gd name="T38" fmla="*/ 1056 w 1056"/>
                <a:gd name="T39" fmla="*/ 1200 h 1390"/>
                <a:gd name="T40" fmla="*/ 1056 w 1056"/>
                <a:gd name="T41" fmla="*/ 0 h 1390"/>
                <a:gd name="T42" fmla="*/ 1044 w 1056"/>
                <a:gd name="T43" fmla="*/ 42 h 1390"/>
                <a:gd name="T44" fmla="*/ 1026 w 1056"/>
                <a:gd name="T45" fmla="*/ 62 h 1390"/>
                <a:gd name="T46" fmla="*/ 1010 w 1056"/>
                <a:gd name="T47" fmla="*/ 84 h 1390"/>
                <a:gd name="T48" fmla="*/ 972 w 1056"/>
                <a:gd name="T49" fmla="*/ 110 h 1390"/>
                <a:gd name="T50" fmla="*/ 900 w 1056"/>
                <a:gd name="T51" fmla="*/ 140 h 1390"/>
                <a:gd name="T52" fmla="*/ 824 w 1056"/>
                <a:gd name="T53" fmla="*/ 160 h 1390"/>
                <a:gd name="T54" fmla="*/ 746 w 1056"/>
                <a:gd name="T55" fmla="*/ 180 h 1390"/>
                <a:gd name="T56" fmla="*/ 662 w 1056"/>
                <a:gd name="T57" fmla="*/ 188 h 1390"/>
                <a:gd name="T58" fmla="*/ 582 w 1056"/>
                <a:gd name="T59" fmla="*/ 192 h 1390"/>
                <a:gd name="T60" fmla="*/ 508 w 1056"/>
                <a:gd name="T61" fmla="*/ 192 h 1390"/>
                <a:gd name="T62" fmla="*/ 508 w 1056"/>
                <a:gd name="T63" fmla="*/ 188 h 1390"/>
                <a:gd name="T64" fmla="*/ 430 w 1056"/>
                <a:gd name="T65" fmla="*/ 192 h 1390"/>
                <a:gd name="T66" fmla="*/ 342 w 1056"/>
                <a:gd name="T67" fmla="*/ 184 h 1390"/>
                <a:gd name="T68" fmla="*/ 202 w 1056"/>
                <a:gd name="T69" fmla="*/ 158 h 1390"/>
                <a:gd name="T70" fmla="*/ 120 w 1056"/>
                <a:gd name="T71" fmla="*/ 130 h 1390"/>
                <a:gd name="T72" fmla="*/ 62 w 1056"/>
                <a:gd name="T73" fmla="*/ 98 h 1390"/>
                <a:gd name="T74" fmla="*/ 36 w 1056"/>
                <a:gd name="T75" fmla="*/ 80 h 1390"/>
                <a:gd name="T76" fmla="*/ 18 w 1056"/>
                <a:gd name="T77" fmla="*/ 50 h 1390"/>
                <a:gd name="T78" fmla="*/ 0 w 1056"/>
                <a:gd name="T79" fmla="*/ 0 h 139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056"/>
                <a:gd name="T121" fmla="*/ 0 h 1390"/>
                <a:gd name="T122" fmla="*/ 1056 w 1056"/>
                <a:gd name="T123" fmla="*/ 1390 h 139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056" h="1390">
                  <a:moveTo>
                    <a:pt x="0" y="0"/>
                  </a:moveTo>
                  <a:lnTo>
                    <a:pt x="0" y="1200"/>
                  </a:lnTo>
                  <a:lnTo>
                    <a:pt x="20" y="1248"/>
                  </a:lnTo>
                  <a:lnTo>
                    <a:pt x="58" y="1292"/>
                  </a:lnTo>
                  <a:lnTo>
                    <a:pt x="112" y="1322"/>
                  </a:lnTo>
                  <a:lnTo>
                    <a:pt x="182" y="1348"/>
                  </a:lnTo>
                  <a:lnTo>
                    <a:pt x="256" y="1366"/>
                  </a:lnTo>
                  <a:lnTo>
                    <a:pt x="340" y="1380"/>
                  </a:lnTo>
                  <a:lnTo>
                    <a:pt x="418" y="1388"/>
                  </a:lnTo>
                  <a:lnTo>
                    <a:pt x="502" y="1388"/>
                  </a:lnTo>
                  <a:lnTo>
                    <a:pt x="574" y="1390"/>
                  </a:lnTo>
                  <a:lnTo>
                    <a:pt x="654" y="1384"/>
                  </a:lnTo>
                  <a:lnTo>
                    <a:pt x="742" y="1376"/>
                  </a:lnTo>
                  <a:lnTo>
                    <a:pt x="828" y="1358"/>
                  </a:lnTo>
                  <a:lnTo>
                    <a:pt x="900" y="1338"/>
                  </a:lnTo>
                  <a:lnTo>
                    <a:pt x="966" y="1310"/>
                  </a:lnTo>
                  <a:lnTo>
                    <a:pt x="998" y="1286"/>
                  </a:lnTo>
                  <a:lnTo>
                    <a:pt x="1022" y="1264"/>
                  </a:lnTo>
                  <a:lnTo>
                    <a:pt x="1048" y="1234"/>
                  </a:lnTo>
                  <a:lnTo>
                    <a:pt x="1056" y="1200"/>
                  </a:lnTo>
                  <a:lnTo>
                    <a:pt x="1056" y="0"/>
                  </a:lnTo>
                  <a:lnTo>
                    <a:pt x="1044" y="42"/>
                  </a:lnTo>
                  <a:lnTo>
                    <a:pt x="1026" y="62"/>
                  </a:lnTo>
                  <a:lnTo>
                    <a:pt x="1010" y="84"/>
                  </a:lnTo>
                  <a:lnTo>
                    <a:pt x="972" y="110"/>
                  </a:lnTo>
                  <a:lnTo>
                    <a:pt x="900" y="140"/>
                  </a:lnTo>
                  <a:lnTo>
                    <a:pt x="824" y="160"/>
                  </a:lnTo>
                  <a:lnTo>
                    <a:pt x="746" y="180"/>
                  </a:lnTo>
                  <a:lnTo>
                    <a:pt x="662" y="188"/>
                  </a:lnTo>
                  <a:lnTo>
                    <a:pt x="582" y="192"/>
                  </a:lnTo>
                  <a:lnTo>
                    <a:pt x="508" y="192"/>
                  </a:lnTo>
                  <a:lnTo>
                    <a:pt x="508" y="188"/>
                  </a:lnTo>
                  <a:lnTo>
                    <a:pt x="430" y="192"/>
                  </a:lnTo>
                  <a:lnTo>
                    <a:pt x="342" y="184"/>
                  </a:lnTo>
                  <a:lnTo>
                    <a:pt x="202" y="158"/>
                  </a:lnTo>
                  <a:lnTo>
                    <a:pt x="120" y="130"/>
                  </a:lnTo>
                  <a:lnTo>
                    <a:pt x="62" y="98"/>
                  </a:lnTo>
                  <a:lnTo>
                    <a:pt x="36" y="80"/>
                  </a:lnTo>
                  <a:lnTo>
                    <a:pt x="18" y="5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CCCCFF"/>
                </a:gs>
                <a:gs pos="100000">
                  <a:srgbClr val="666699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49867" name="Oval 11"/>
            <p:cNvSpPr>
              <a:spLocks noChangeArrowheads="1"/>
            </p:cNvSpPr>
            <p:nvPr/>
          </p:nvSpPr>
          <p:spPr bwMode="auto">
            <a:xfrm>
              <a:off x="96" y="48"/>
              <a:ext cx="864" cy="288"/>
            </a:xfrm>
            <a:prstGeom prst="ellipse">
              <a:avLst/>
            </a:prstGeom>
            <a:solidFill>
              <a:srgbClr val="FFCC99"/>
            </a:solidFill>
            <a:ln w="38100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49868" name="Oval 12"/>
            <p:cNvSpPr>
              <a:spLocks noChangeArrowheads="1"/>
            </p:cNvSpPr>
            <p:nvPr/>
          </p:nvSpPr>
          <p:spPr bwMode="auto">
            <a:xfrm>
              <a:off x="384" y="144"/>
              <a:ext cx="288" cy="96"/>
            </a:xfrm>
            <a:prstGeom prst="ellipse">
              <a:avLst/>
            </a:prstGeom>
            <a:solidFill>
              <a:srgbClr val="FFCC99"/>
            </a:solidFill>
            <a:ln w="38100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49869" name="Freeform 13"/>
            <p:cNvSpPr/>
            <p:nvPr/>
          </p:nvSpPr>
          <p:spPr bwMode="auto">
            <a:xfrm>
              <a:off x="0" y="288"/>
              <a:ext cx="1056" cy="219"/>
            </a:xfrm>
            <a:custGeom>
              <a:avLst/>
              <a:gdLst>
                <a:gd name="T0" fmla="*/ 0 w 1056"/>
                <a:gd name="T1" fmla="*/ 0 h 192"/>
                <a:gd name="T2" fmla="*/ 0 w 1056"/>
                <a:gd name="T3" fmla="*/ 36 h 192"/>
                <a:gd name="T4" fmla="*/ 12 w 1056"/>
                <a:gd name="T5" fmla="*/ 60 h 192"/>
                <a:gd name="T6" fmla="*/ 36 w 1056"/>
                <a:gd name="T7" fmla="*/ 90 h 192"/>
                <a:gd name="T8" fmla="*/ 51 w 1056"/>
                <a:gd name="T9" fmla="*/ 96 h 192"/>
                <a:gd name="T10" fmla="*/ 99 w 1056"/>
                <a:gd name="T11" fmla="*/ 123 h 192"/>
                <a:gd name="T12" fmla="*/ 174 w 1056"/>
                <a:gd name="T13" fmla="*/ 150 h 192"/>
                <a:gd name="T14" fmla="*/ 312 w 1056"/>
                <a:gd name="T15" fmla="*/ 177 h 192"/>
                <a:gd name="T16" fmla="*/ 408 w 1056"/>
                <a:gd name="T17" fmla="*/ 186 h 192"/>
                <a:gd name="T18" fmla="*/ 513 w 1056"/>
                <a:gd name="T19" fmla="*/ 192 h 192"/>
                <a:gd name="T20" fmla="*/ 615 w 1056"/>
                <a:gd name="T21" fmla="*/ 189 h 192"/>
                <a:gd name="T22" fmla="*/ 714 w 1056"/>
                <a:gd name="T23" fmla="*/ 183 h 192"/>
                <a:gd name="T24" fmla="*/ 768 w 1056"/>
                <a:gd name="T25" fmla="*/ 174 h 192"/>
                <a:gd name="T26" fmla="*/ 888 w 1056"/>
                <a:gd name="T27" fmla="*/ 147 h 192"/>
                <a:gd name="T28" fmla="*/ 975 w 1056"/>
                <a:gd name="T29" fmla="*/ 114 h 192"/>
                <a:gd name="T30" fmla="*/ 1002 w 1056"/>
                <a:gd name="T31" fmla="*/ 96 h 192"/>
                <a:gd name="T32" fmla="*/ 1044 w 1056"/>
                <a:gd name="T33" fmla="*/ 60 h 192"/>
                <a:gd name="T34" fmla="*/ 1056 w 1056"/>
                <a:gd name="T35" fmla="*/ 36 h 192"/>
                <a:gd name="T36" fmla="*/ 1056 w 1056"/>
                <a:gd name="T37" fmla="*/ 1 h 19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56"/>
                <a:gd name="T58" fmla="*/ 0 h 192"/>
                <a:gd name="T59" fmla="*/ 1056 w 1056"/>
                <a:gd name="T60" fmla="*/ 192 h 19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56" h="192">
                  <a:moveTo>
                    <a:pt x="0" y="0"/>
                  </a:moveTo>
                  <a:lnTo>
                    <a:pt x="0" y="36"/>
                  </a:lnTo>
                  <a:lnTo>
                    <a:pt x="12" y="60"/>
                  </a:lnTo>
                  <a:lnTo>
                    <a:pt x="36" y="90"/>
                  </a:lnTo>
                  <a:lnTo>
                    <a:pt x="51" y="96"/>
                  </a:lnTo>
                  <a:lnTo>
                    <a:pt x="99" y="123"/>
                  </a:lnTo>
                  <a:lnTo>
                    <a:pt x="174" y="150"/>
                  </a:lnTo>
                  <a:lnTo>
                    <a:pt x="312" y="177"/>
                  </a:lnTo>
                  <a:lnTo>
                    <a:pt x="408" y="186"/>
                  </a:lnTo>
                  <a:lnTo>
                    <a:pt x="513" y="192"/>
                  </a:lnTo>
                  <a:lnTo>
                    <a:pt x="615" y="189"/>
                  </a:lnTo>
                  <a:lnTo>
                    <a:pt x="714" y="183"/>
                  </a:lnTo>
                  <a:lnTo>
                    <a:pt x="768" y="174"/>
                  </a:lnTo>
                  <a:lnTo>
                    <a:pt x="888" y="147"/>
                  </a:lnTo>
                  <a:lnTo>
                    <a:pt x="975" y="114"/>
                  </a:lnTo>
                  <a:lnTo>
                    <a:pt x="1002" y="96"/>
                  </a:lnTo>
                  <a:lnTo>
                    <a:pt x="1044" y="60"/>
                  </a:lnTo>
                  <a:lnTo>
                    <a:pt x="1056" y="36"/>
                  </a:lnTo>
                  <a:lnTo>
                    <a:pt x="1056" y="1"/>
                  </a:lnTo>
                </a:path>
              </a:pathLst>
            </a:custGeom>
            <a:noFill/>
            <a:ln w="38100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49870" name="Freeform 14"/>
            <p:cNvSpPr/>
            <p:nvPr/>
          </p:nvSpPr>
          <p:spPr bwMode="auto">
            <a:xfrm>
              <a:off x="0" y="384"/>
              <a:ext cx="1056" cy="219"/>
            </a:xfrm>
            <a:custGeom>
              <a:avLst/>
              <a:gdLst>
                <a:gd name="T0" fmla="*/ 0 w 1056"/>
                <a:gd name="T1" fmla="*/ 0 h 192"/>
                <a:gd name="T2" fmla="*/ 0 w 1056"/>
                <a:gd name="T3" fmla="*/ 36 h 192"/>
                <a:gd name="T4" fmla="*/ 12 w 1056"/>
                <a:gd name="T5" fmla="*/ 60 h 192"/>
                <a:gd name="T6" fmla="*/ 36 w 1056"/>
                <a:gd name="T7" fmla="*/ 90 h 192"/>
                <a:gd name="T8" fmla="*/ 51 w 1056"/>
                <a:gd name="T9" fmla="*/ 96 h 192"/>
                <a:gd name="T10" fmla="*/ 99 w 1056"/>
                <a:gd name="T11" fmla="*/ 123 h 192"/>
                <a:gd name="T12" fmla="*/ 174 w 1056"/>
                <a:gd name="T13" fmla="*/ 150 h 192"/>
                <a:gd name="T14" fmla="*/ 312 w 1056"/>
                <a:gd name="T15" fmla="*/ 177 h 192"/>
                <a:gd name="T16" fmla="*/ 408 w 1056"/>
                <a:gd name="T17" fmla="*/ 186 h 192"/>
                <a:gd name="T18" fmla="*/ 513 w 1056"/>
                <a:gd name="T19" fmla="*/ 192 h 192"/>
                <a:gd name="T20" fmla="*/ 615 w 1056"/>
                <a:gd name="T21" fmla="*/ 189 h 192"/>
                <a:gd name="T22" fmla="*/ 714 w 1056"/>
                <a:gd name="T23" fmla="*/ 183 h 192"/>
                <a:gd name="T24" fmla="*/ 768 w 1056"/>
                <a:gd name="T25" fmla="*/ 174 h 192"/>
                <a:gd name="T26" fmla="*/ 888 w 1056"/>
                <a:gd name="T27" fmla="*/ 147 h 192"/>
                <a:gd name="T28" fmla="*/ 975 w 1056"/>
                <a:gd name="T29" fmla="*/ 114 h 192"/>
                <a:gd name="T30" fmla="*/ 1002 w 1056"/>
                <a:gd name="T31" fmla="*/ 96 h 192"/>
                <a:gd name="T32" fmla="*/ 1044 w 1056"/>
                <a:gd name="T33" fmla="*/ 60 h 192"/>
                <a:gd name="T34" fmla="*/ 1056 w 1056"/>
                <a:gd name="T35" fmla="*/ 36 h 192"/>
                <a:gd name="T36" fmla="*/ 1056 w 1056"/>
                <a:gd name="T37" fmla="*/ 1 h 19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56"/>
                <a:gd name="T58" fmla="*/ 0 h 192"/>
                <a:gd name="T59" fmla="*/ 1056 w 1056"/>
                <a:gd name="T60" fmla="*/ 192 h 19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56" h="192">
                  <a:moveTo>
                    <a:pt x="0" y="0"/>
                  </a:moveTo>
                  <a:lnTo>
                    <a:pt x="0" y="36"/>
                  </a:lnTo>
                  <a:lnTo>
                    <a:pt x="12" y="60"/>
                  </a:lnTo>
                  <a:lnTo>
                    <a:pt x="36" y="90"/>
                  </a:lnTo>
                  <a:lnTo>
                    <a:pt x="51" y="96"/>
                  </a:lnTo>
                  <a:lnTo>
                    <a:pt x="99" y="123"/>
                  </a:lnTo>
                  <a:lnTo>
                    <a:pt x="174" y="150"/>
                  </a:lnTo>
                  <a:lnTo>
                    <a:pt x="312" y="177"/>
                  </a:lnTo>
                  <a:lnTo>
                    <a:pt x="408" y="186"/>
                  </a:lnTo>
                  <a:lnTo>
                    <a:pt x="513" y="192"/>
                  </a:lnTo>
                  <a:lnTo>
                    <a:pt x="615" y="189"/>
                  </a:lnTo>
                  <a:lnTo>
                    <a:pt x="714" y="183"/>
                  </a:lnTo>
                  <a:lnTo>
                    <a:pt x="768" y="174"/>
                  </a:lnTo>
                  <a:lnTo>
                    <a:pt x="888" y="147"/>
                  </a:lnTo>
                  <a:lnTo>
                    <a:pt x="975" y="114"/>
                  </a:lnTo>
                  <a:lnTo>
                    <a:pt x="1002" y="96"/>
                  </a:lnTo>
                  <a:lnTo>
                    <a:pt x="1044" y="60"/>
                  </a:lnTo>
                  <a:lnTo>
                    <a:pt x="1056" y="36"/>
                  </a:lnTo>
                  <a:lnTo>
                    <a:pt x="1056" y="1"/>
                  </a:lnTo>
                </a:path>
              </a:pathLst>
            </a:custGeom>
            <a:noFill/>
            <a:ln w="38100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49871" name="Freeform 15"/>
            <p:cNvSpPr/>
            <p:nvPr/>
          </p:nvSpPr>
          <p:spPr bwMode="auto">
            <a:xfrm>
              <a:off x="0" y="1248"/>
              <a:ext cx="1056" cy="219"/>
            </a:xfrm>
            <a:custGeom>
              <a:avLst/>
              <a:gdLst>
                <a:gd name="T0" fmla="*/ 0 w 1056"/>
                <a:gd name="T1" fmla="*/ 0 h 192"/>
                <a:gd name="T2" fmla="*/ 0 w 1056"/>
                <a:gd name="T3" fmla="*/ 36 h 192"/>
                <a:gd name="T4" fmla="*/ 12 w 1056"/>
                <a:gd name="T5" fmla="*/ 60 h 192"/>
                <a:gd name="T6" fmla="*/ 36 w 1056"/>
                <a:gd name="T7" fmla="*/ 90 h 192"/>
                <a:gd name="T8" fmla="*/ 51 w 1056"/>
                <a:gd name="T9" fmla="*/ 96 h 192"/>
                <a:gd name="T10" fmla="*/ 99 w 1056"/>
                <a:gd name="T11" fmla="*/ 123 h 192"/>
                <a:gd name="T12" fmla="*/ 174 w 1056"/>
                <a:gd name="T13" fmla="*/ 150 h 192"/>
                <a:gd name="T14" fmla="*/ 312 w 1056"/>
                <a:gd name="T15" fmla="*/ 177 h 192"/>
                <a:gd name="T16" fmla="*/ 408 w 1056"/>
                <a:gd name="T17" fmla="*/ 186 h 192"/>
                <a:gd name="T18" fmla="*/ 513 w 1056"/>
                <a:gd name="T19" fmla="*/ 192 h 192"/>
                <a:gd name="T20" fmla="*/ 615 w 1056"/>
                <a:gd name="T21" fmla="*/ 189 h 192"/>
                <a:gd name="T22" fmla="*/ 714 w 1056"/>
                <a:gd name="T23" fmla="*/ 183 h 192"/>
                <a:gd name="T24" fmla="*/ 768 w 1056"/>
                <a:gd name="T25" fmla="*/ 174 h 192"/>
                <a:gd name="T26" fmla="*/ 888 w 1056"/>
                <a:gd name="T27" fmla="*/ 147 h 192"/>
                <a:gd name="T28" fmla="*/ 975 w 1056"/>
                <a:gd name="T29" fmla="*/ 114 h 192"/>
                <a:gd name="T30" fmla="*/ 1002 w 1056"/>
                <a:gd name="T31" fmla="*/ 96 h 192"/>
                <a:gd name="T32" fmla="*/ 1044 w 1056"/>
                <a:gd name="T33" fmla="*/ 60 h 192"/>
                <a:gd name="T34" fmla="*/ 1056 w 1056"/>
                <a:gd name="T35" fmla="*/ 36 h 192"/>
                <a:gd name="T36" fmla="*/ 1056 w 1056"/>
                <a:gd name="T37" fmla="*/ 1 h 19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56"/>
                <a:gd name="T58" fmla="*/ 0 h 192"/>
                <a:gd name="T59" fmla="*/ 1056 w 1056"/>
                <a:gd name="T60" fmla="*/ 192 h 19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56" h="192">
                  <a:moveTo>
                    <a:pt x="0" y="0"/>
                  </a:moveTo>
                  <a:lnTo>
                    <a:pt x="0" y="36"/>
                  </a:lnTo>
                  <a:lnTo>
                    <a:pt x="12" y="60"/>
                  </a:lnTo>
                  <a:lnTo>
                    <a:pt x="36" y="90"/>
                  </a:lnTo>
                  <a:lnTo>
                    <a:pt x="51" y="96"/>
                  </a:lnTo>
                  <a:lnTo>
                    <a:pt x="99" y="123"/>
                  </a:lnTo>
                  <a:lnTo>
                    <a:pt x="174" y="150"/>
                  </a:lnTo>
                  <a:lnTo>
                    <a:pt x="312" y="177"/>
                  </a:lnTo>
                  <a:lnTo>
                    <a:pt x="408" y="186"/>
                  </a:lnTo>
                  <a:lnTo>
                    <a:pt x="513" y="192"/>
                  </a:lnTo>
                  <a:lnTo>
                    <a:pt x="615" y="189"/>
                  </a:lnTo>
                  <a:lnTo>
                    <a:pt x="714" y="183"/>
                  </a:lnTo>
                  <a:lnTo>
                    <a:pt x="768" y="174"/>
                  </a:lnTo>
                  <a:lnTo>
                    <a:pt x="888" y="147"/>
                  </a:lnTo>
                  <a:lnTo>
                    <a:pt x="975" y="114"/>
                  </a:lnTo>
                  <a:lnTo>
                    <a:pt x="1002" y="96"/>
                  </a:lnTo>
                  <a:lnTo>
                    <a:pt x="1044" y="60"/>
                  </a:lnTo>
                  <a:lnTo>
                    <a:pt x="1056" y="36"/>
                  </a:lnTo>
                  <a:lnTo>
                    <a:pt x="1056" y="1"/>
                  </a:lnTo>
                </a:path>
              </a:pathLst>
            </a:custGeom>
            <a:noFill/>
            <a:ln w="38100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49872" name="Freeform 16"/>
            <p:cNvSpPr/>
            <p:nvPr/>
          </p:nvSpPr>
          <p:spPr bwMode="auto">
            <a:xfrm>
              <a:off x="0" y="1296"/>
              <a:ext cx="1056" cy="219"/>
            </a:xfrm>
            <a:custGeom>
              <a:avLst/>
              <a:gdLst>
                <a:gd name="T0" fmla="*/ 0 w 1056"/>
                <a:gd name="T1" fmla="*/ 0 h 192"/>
                <a:gd name="T2" fmla="*/ 0 w 1056"/>
                <a:gd name="T3" fmla="*/ 36 h 192"/>
                <a:gd name="T4" fmla="*/ 12 w 1056"/>
                <a:gd name="T5" fmla="*/ 60 h 192"/>
                <a:gd name="T6" fmla="*/ 36 w 1056"/>
                <a:gd name="T7" fmla="*/ 90 h 192"/>
                <a:gd name="T8" fmla="*/ 51 w 1056"/>
                <a:gd name="T9" fmla="*/ 96 h 192"/>
                <a:gd name="T10" fmla="*/ 99 w 1056"/>
                <a:gd name="T11" fmla="*/ 123 h 192"/>
                <a:gd name="T12" fmla="*/ 174 w 1056"/>
                <a:gd name="T13" fmla="*/ 150 h 192"/>
                <a:gd name="T14" fmla="*/ 312 w 1056"/>
                <a:gd name="T15" fmla="*/ 177 h 192"/>
                <a:gd name="T16" fmla="*/ 408 w 1056"/>
                <a:gd name="T17" fmla="*/ 186 h 192"/>
                <a:gd name="T18" fmla="*/ 513 w 1056"/>
                <a:gd name="T19" fmla="*/ 192 h 192"/>
                <a:gd name="T20" fmla="*/ 615 w 1056"/>
                <a:gd name="T21" fmla="*/ 189 h 192"/>
                <a:gd name="T22" fmla="*/ 714 w 1056"/>
                <a:gd name="T23" fmla="*/ 183 h 192"/>
                <a:gd name="T24" fmla="*/ 768 w 1056"/>
                <a:gd name="T25" fmla="*/ 174 h 192"/>
                <a:gd name="T26" fmla="*/ 888 w 1056"/>
                <a:gd name="T27" fmla="*/ 147 h 192"/>
                <a:gd name="T28" fmla="*/ 975 w 1056"/>
                <a:gd name="T29" fmla="*/ 114 h 192"/>
                <a:gd name="T30" fmla="*/ 1002 w 1056"/>
                <a:gd name="T31" fmla="*/ 96 h 192"/>
                <a:gd name="T32" fmla="*/ 1044 w 1056"/>
                <a:gd name="T33" fmla="*/ 60 h 192"/>
                <a:gd name="T34" fmla="*/ 1056 w 1056"/>
                <a:gd name="T35" fmla="*/ 36 h 192"/>
                <a:gd name="T36" fmla="*/ 1056 w 1056"/>
                <a:gd name="T37" fmla="*/ 1 h 19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56"/>
                <a:gd name="T58" fmla="*/ 0 h 192"/>
                <a:gd name="T59" fmla="*/ 1056 w 1056"/>
                <a:gd name="T60" fmla="*/ 192 h 19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56" h="192">
                  <a:moveTo>
                    <a:pt x="0" y="0"/>
                  </a:moveTo>
                  <a:lnTo>
                    <a:pt x="0" y="36"/>
                  </a:lnTo>
                  <a:lnTo>
                    <a:pt x="12" y="60"/>
                  </a:lnTo>
                  <a:lnTo>
                    <a:pt x="36" y="90"/>
                  </a:lnTo>
                  <a:lnTo>
                    <a:pt x="51" y="96"/>
                  </a:lnTo>
                  <a:lnTo>
                    <a:pt x="99" y="123"/>
                  </a:lnTo>
                  <a:lnTo>
                    <a:pt x="174" y="150"/>
                  </a:lnTo>
                  <a:lnTo>
                    <a:pt x="312" y="177"/>
                  </a:lnTo>
                  <a:lnTo>
                    <a:pt x="408" y="186"/>
                  </a:lnTo>
                  <a:lnTo>
                    <a:pt x="513" y="192"/>
                  </a:lnTo>
                  <a:lnTo>
                    <a:pt x="615" y="189"/>
                  </a:lnTo>
                  <a:lnTo>
                    <a:pt x="714" y="183"/>
                  </a:lnTo>
                  <a:lnTo>
                    <a:pt x="768" y="174"/>
                  </a:lnTo>
                  <a:lnTo>
                    <a:pt x="888" y="147"/>
                  </a:lnTo>
                  <a:lnTo>
                    <a:pt x="975" y="114"/>
                  </a:lnTo>
                  <a:lnTo>
                    <a:pt x="1002" y="96"/>
                  </a:lnTo>
                  <a:lnTo>
                    <a:pt x="1044" y="60"/>
                  </a:lnTo>
                  <a:lnTo>
                    <a:pt x="1056" y="36"/>
                  </a:lnTo>
                  <a:lnTo>
                    <a:pt x="1056" y="1"/>
                  </a:lnTo>
                </a:path>
              </a:pathLst>
            </a:custGeom>
            <a:noFill/>
            <a:ln w="38100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49873" name="Freeform 17"/>
            <p:cNvSpPr/>
            <p:nvPr/>
          </p:nvSpPr>
          <p:spPr bwMode="auto">
            <a:xfrm>
              <a:off x="168" y="832"/>
              <a:ext cx="632" cy="264"/>
            </a:xfrm>
            <a:custGeom>
              <a:avLst/>
              <a:gdLst>
                <a:gd name="T0" fmla="*/ 40 w 632"/>
                <a:gd name="T1" fmla="*/ 80 h 264"/>
                <a:gd name="T2" fmla="*/ 136 w 632"/>
                <a:gd name="T3" fmla="*/ 40 h 264"/>
                <a:gd name="T4" fmla="*/ 416 w 632"/>
                <a:gd name="T5" fmla="*/ 80 h 264"/>
                <a:gd name="T6" fmla="*/ 512 w 632"/>
                <a:gd name="T7" fmla="*/ 64 h 264"/>
                <a:gd name="T8" fmla="*/ 584 w 632"/>
                <a:gd name="T9" fmla="*/ 24 h 264"/>
                <a:gd name="T10" fmla="*/ 608 w 632"/>
                <a:gd name="T11" fmla="*/ 0 h 264"/>
                <a:gd name="T12" fmla="*/ 600 w 632"/>
                <a:gd name="T13" fmla="*/ 72 h 264"/>
                <a:gd name="T14" fmla="*/ 592 w 632"/>
                <a:gd name="T15" fmla="*/ 136 h 264"/>
                <a:gd name="T16" fmla="*/ 584 w 632"/>
                <a:gd name="T17" fmla="*/ 248 h 264"/>
                <a:gd name="T18" fmla="*/ 536 w 632"/>
                <a:gd name="T19" fmla="*/ 216 h 264"/>
                <a:gd name="T20" fmla="*/ 448 w 632"/>
                <a:gd name="T21" fmla="*/ 176 h 264"/>
                <a:gd name="T22" fmla="*/ 280 w 632"/>
                <a:gd name="T23" fmla="*/ 232 h 264"/>
                <a:gd name="T24" fmla="*/ 24 w 632"/>
                <a:gd name="T25" fmla="*/ 192 h 264"/>
                <a:gd name="T26" fmla="*/ 40 w 632"/>
                <a:gd name="T27" fmla="*/ 80 h 26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32"/>
                <a:gd name="T43" fmla="*/ 0 h 264"/>
                <a:gd name="T44" fmla="*/ 632 w 632"/>
                <a:gd name="T45" fmla="*/ 264 h 26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32" h="264">
                  <a:moveTo>
                    <a:pt x="40" y="80"/>
                  </a:moveTo>
                  <a:cubicBezTo>
                    <a:pt x="101" y="39"/>
                    <a:pt x="69" y="51"/>
                    <a:pt x="136" y="40"/>
                  </a:cubicBezTo>
                  <a:cubicBezTo>
                    <a:pt x="233" y="45"/>
                    <a:pt x="324" y="49"/>
                    <a:pt x="416" y="80"/>
                  </a:cubicBezTo>
                  <a:cubicBezTo>
                    <a:pt x="429" y="79"/>
                    <a:pt x="489" y="77"/>
                    <a:pt x="512" y="64"/>
                  </a:cubicBezTo>
                  <a:cubicBezTo>
                    <a:pt x="595" y="18"/>
                    <a:pt x="530" y="42"/>
                    <a:pt x="584" y="24"/>
                  </a:cubicBezTo>
                  <a:cubicBezTo>
                    <a:pt x="592" y="16"/>
                    <a:pt x="597" y="0"/>
                    <a:pt x="608" y="0"/>
                  </a:cubicBezTo>
                  <a:cubicBezTo>
                    <a:pt x="632" y="0"/>
                    <a:pt x="600" y="72"/>
                    <a:pt x="600" y="72"/>
                  </a:cubicBezTo>
                  <a:cubicBezTo>
                    <a:pt x="597" y="93"/>
                    <a:pt x="594" y="115"/>
                    <a:pt x="592" y="136"/>
                  </a:cubicBezTo>
                  <a:cubicBezTo>
                    <a:pt x="589" y="173"/>
                    <a:pt x="605" y="217"/>
                    <a:pt x="584" y="248"/>
                  </a:cubicBezTo>
                  <a:cubicBezTo>
                    <a:pt x="573" y="264"/>
                    <a:pt x="552" y="227"/>
                    <a:pt x="536" y="216"/>
                  </a:cubicBezTo>
                  <a:cubicBezTo>
                    <a:pt x="511" y="200"/>
                    <a:pt x="477" y="186"/>
                    <a:pt x="448" y="176"/>
                  </a:cubicBezTo>
                  <a:cubicBezTo>
                    <a:pt x="390" y="195"/>
                    <a:pt x="342" y="222"/>
                    <a:pt x="280" y="232"/>
                  </a:cubicBezTo>
                  <a:cubicBezTo>
                    <a:pt x="156" y="226"/>
                    <a:pt x="122" y="225"/>
                    <a:pt x="24" y="192"/>
                  </a:cubicBezTo>
                  <a:cubicBezTo>
                    <a:pt x="8" y="144"/>
                    <a:pt x="0" y="120"/>
                    <a:pt x="40" y="80"/>
                  </a:cubicBezTo>
                  <a:close/>
                </a:path>
              </a:pathLst>
            </a:custGeom>
            <a:gradFill rotWithShape="0">
              <a:gsLst>
                <a:gs pos="0">
                  <a:srgbClr val="CCECFF"/>
                </a:gs>
                <a:gs pos="100000">
                  <a:schemeClr val="folHlink"/>
                </a:gs>
              </a:gsLst>
              <a:lin ang="0" scaled="1"/>
            </a:gradFill>
            <a:ln w="28575">
              <a:solidFill>
                <a:schemeClr val="tx1"/>
              </a:solidFill>
              <a:miter lim="800000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49874" name="Freeform 18"/>
            <p:cNvSpPr/>
            <p:nvPr/>
          </p:nvSpPr>
          <p:spPr bwMode="auto">
            <a:xfrm>
              <a:off x="219" y="928"/>
              <a:ext cx="61" cy="52"/>
            </a:xfrm>
            <a:custGeom>
              <a:avLst/>
              <a:gdLst>
                <a:gd name="T0" fmla="*/ 29 w 61"/>
                <a:gd name="T1" fmla="*/ 0 h 52"/>
                <a:gd name="T2" fmla="*/ 61 w 61"/>
                <a:gd name="T3" fmla="*/ 40 h 52"/>
                <a:gd name="T4" fmla="*/ 53 w 61"/>
                <a:gd name="T5" fmla="*/ 8 h 52"/>
                <a:gd name="T6" fmla="*/ 29 w 61"/>
                <a:gd name="T7" fmla="*/ 0 h 5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1"/>
                <a:gd name="T13" fmla="*/ 0 h 52"/>
                <a:gd name="T14" fmla="*/ 61 w 61"/>
                <a:gd name="T15" fmla="*/ 52 h 5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1" h="52">
                  <a:moveTo>
                    <a:pt x="29" y="0"/>
                  </a:moveTo>
                  <a:cubicBezTo>
                    <a:pt x="0" y="44"/>
                    <a:pt x="15" y="52"/>
                    <a:pt x="61" y="40"/>
                  </a:cubicBezTo>
                  <a:cubicBezTo>
                    <a:pt x="58" y="29"/>
                    <a:pt x="60" y="17"/>
                    <a:pt x="53" y="8"/>
                  </a:cubicBezTo>
                  <a:cubicBezTo>
                    <a:pt x="48" y="1"/>
                    <a:pt x="29" y="0"/>
                    <a:pt x="29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  <a:miter lim="800000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49875" name="Freeform 19"/>
            <p:cNvSpPr/>
            <p:nvPr/>
          </p:nvSpPr>
          <p:spPr bwMode="auto">
            <a:xfrm>
              <a:off x="296" y="896"/>
              <a:ext cx="41" cy="154"/>
            </a:xfrm>
            <a:custGeom>
              <a:avLst/>
              <a:gdLst>
                <a:gd name="T0" fmla="*/ 24 w 41"/>
                <a:gd name="T1" fmla="*/ 0 h 154"/>
                <a:gd name="T2" fmla="*/ 24 w 41"/>
                <a:gd name="T3" fmla="*/ 128 h 154"/>
                <a:gd name="T4" fmla="*/ 0 w 41"/>
                <a:gd name="T5" fmla="*/ 152 h 154"/>
                <a:gd name="T6" fmla="*/ 0 60000 65536"/>
                <a:gd name="T7" fmla="*/ 0 60000 65536"/>
                <a:gd name="T8" fmla="*/ 0 60000 65536"/>
                <a:gd name="T9" fmla="*/ 0 w 41"/>
                <a:gd name="T10" fmla="*/ 0 h 154"/>
                <a:gd name="T11" fmla="*/ 41 w 41"/>
                <a:gd name="T12" fmla="*/ 154 h 15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1" h="154">
                  <a:moveTo>
                    <a:pt x="24" y="0"/>
                  </a:moveTo>
                  <a:cubicBezTo>
                    <a:pt x="41" y="51"/>
                    <a:pt x="41" y="39"/>
                    <a:pt x="24" y="128"/>
                  </a:cubicBezTo>
                  <a:cubicBezTo>
                    <a:pt x="19" y="154"/>
                    <a:pt x="14" y="152"/>
                    <a:pt x="0" y="152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49876" name="Freeform 20"/>
            <p:cNvSpPr/>
            <p:nvPr/>
          </p:nvSpPr>
          <p:spPr bwMode="auto">
            <a:xfrm>
              <a:off x="360" y="840"/>
              <a:ext cx="208" cy="56"/>
            </a:xfrm>
            <a:custGeom>
              <a:avLst/>
              <a:gdLst>
                <a:gd name="T0" fmla="*/ 0 w 208"/>
                <a:gd name="T1" fmla="*/ 24 h 56"/>
                <a:gd name="T2" fmla="*/ 128 w 208"/>
                <a:gd name="T3" fmla="*/ 24 h 56"/>
                <a:gd name="T4" fmla="*/ 208 w 208"/>
                <a:gd name="T5" fmla="*/ 40 h 56"/>
                <a:gd name="T6" fmla="*/ 160 w 208"/>
                <a:gd name="T7" fmla="*/ 56 h 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8"/>
                <a:gd name="T13" fmla="*/ 0 h 56"/>
                <a:gd name="T14" fmla="*/ 208 w 208"/>
                <a:gd name="T15" fmla="*/ 56 h 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8" h="56">
                  <a:moveTo>
                    <a:pt x="0" y="24"/>
                  </a:moveTo>
                  <a:cubicBezTo>
                    <a:pt x="36" y="0"/>
                    <a:pt x="84" y="17"/>
                    <a:pt x="128" y="24"/>
                  </a:cubicBezTo>
                  <a:cubicBezTo>
                    <a:pt x="155" y="28"/>
                    <a:pt x="208" y="40"/>
                    <a:pt x="208" y="40"/>
                  </a:cubicBezTo>
                  <a:cubicBezTo>
                    <a:pt x="170" y="49"/>
                    <a:pt x="186" y="43"/>
                    <a:pt x="160" y="56"/>
                  </a:cubicBezTo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  <a:miter lim="800000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49877" name="Freeform 21"/>
            <p:cNvSpPr/>
            <p:nvPr/>
          </p:nvSpPr>
          <p:spPr bwMode="auto">
            <a:xfrm>
              <a:off x="335" y="1048"/>
              <a:ext cx="126" cy="69"/>
            </a:xfrm>
            <a:custGeom>
              <a:avLst/>
              <a:gdLst>
                <a:gd name="T0" fmla="*/ 33 w 126"/>
                <a:gd name="T1" fmla="*/ 8 h 69"/>
                <a:gd name="T2" fmla="*/ 25 w 126"/>
                <a:gd name="T3" fmla="*/ 64 h 69"/>
                <a:gd name="T4" fmla="*/ 49 w 126"/>
                <a:gd name="T5" fmla="*/ 56 h 69"/>
                <a:gd name="T6" fmla="*/ 105 w 126"/>
                <a:gd name="T7" fmla="*/ 56 h 69"/>
                <a:gd name="T8" fmla="*/ 89 w 126"/>
                <a:gd name="T9" fmla="*/ 0 h 69"/>
                <a:gd name="T10" fmla="*/ 33 w 126"/>
                <a:gd name="T11" fmla="*/ 8 h 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6"/>
                <a:gd name="T19" fmla="*/ 0 h 69"/>
                <a:gd name="T20" fmla="*/ 126 w 126"/>
                <a:gd name="T21" fmla="*/ 69 h 6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6" h="69">
                  <a:moveTo>
                    <a:pt x="33" y="8"/>
                  </a:moveTo>
                  <a:cubicBezTo>
                    <a:pt x="24" y="22"/>
                    <a:pt x="0" y="45"/>
                    <a:pt x="25" y="64"/>
                  </a:cubicBezTo>
                  <a:cubicBezTo>
                    <a:pt x="32" y="69"/>
                    <a:pt x="41" y="59"/>
                    <a:pt x="49" y="56"/>
                  </a:cubicBezTo>
                  <a:cubicBezTo>
                    <a:pt x="64" y="11"/>
                    <a:pt x="67" y="43"/>
                    <a:pt x="105" y="56"/>
                  </a:cubicBezTo>
                  <a:cubicBezTo>
                    <a:pt x="126" y="25"/>
                    <a:pt x="126" y="12"/>
                    <a:pt x="89" y="0"/>
                  </a:cubicBezTo>
                  <a:cubicBezTo>
                    <a:pt x="55" y="11"/>
                    <a:pt x="73" y="8"/>
                    <a:pt x="33" y="8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  <a:miter lim="800000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49878" name="Freeform 22"/>
            <p:cNvSpPr/>
            <p:nvPr/>
          </p:nvSpPr>
          <p:spPr bwMode="auto">
            <a:xfrm>
              <a:off x="688" y="920"/>
              <a:ext cx="101" cy="113"/>
            </a:xfrm>
            <a:custGeom>
              <a:avLst/>
              <a:gdLst>
                <a:gd name="T0" fmla="*/ 72 w 101"/>
                <a:gd name="T1" fmla="*/ 0 h 113"/>
                <a:gd name="T2" fmla="*/ 0 w 101"/>
                <a:gd name="T3" fmla="*/ 40 h 113"/>
                <a:gd name="T4" fmla="*/ 24 w 101"/>
                <a:gd name="T5" fmla="*/ 72 h 113"/>
                <a:gd name="T6" fmla="*/ 32 w 101"/>
                <a:gd name="T7" fmla="*/ 96 h 113"/>
                <a:gd name="T8" fmla="*/ 72 w 101"/>
                <a:gd name="T9" fmla="*/ 112 h 1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1"/>
                <a:gd name="T16" fmla="*/ 0 h 113"/>
                <a:gd name="T17" fmla="*/ 101 w 101"/>
                <a:gd name="T18" fmla="*/ 113 h 1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1" h="113">
                  <a:moveTo>
                    <a:pt x="72" y="0"/>
                  </a:moveTo>
                  <a:cubicBezTo>
                    <a:pt x="48" y="16"/>
                    <a:pt x="24" y="24"/>
                    <a:pt x="0" y="40"/>
                  </a:cubicBezTo>
                  <a:cubicBezTo>
                    <a:pt x="57" y="59"/>
                    <a:pt x="62" y="47"/>
                    <a:pt x="24" y="72"/>
                  </a:cubicBezTo>
                  <a:cubicBezTo>
                    <a:pt x="27" y="80"/>
                    <a:pt x="25" y="91"/>
                    <a:pt x="32" y="96"/>
                  </a:cubicBezTo>
                  <a:cubicBezTo>
                    <a:pt x="56" y="113"/>
                    <a:pt x="101" y="112"/>
                    <a:pt x="72" y="112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249879" name="Line 23"/>
          <p:cNvSpPr>
            <a:spLocks noChangeShapeType="1"/>
          </p:cNvSpPr>
          <p:nvPr/>
        </p:nvSpPr>
        <p:spPr bwMode="auto">
          <a:xfrm>
            <a:off x="4267200" y="2286000"/>
            <a:ext cx="0" cy="19812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49880" name="Freeform 27"/>
          <p:cNvSpPr/>
          <p:nvPr/>
        </p:nvSpPr>
        <p:spPr bwMode="auto">
          <a:xfrm>
            <a:off x="5018088" y="2209800"/>
            <a:ext cx="773112" cy="2028825"/>
          </a:xfrm>
          <a:custGeom>
            <a:avLst/>
            <a:gdLst>
              <a:gd name="T0" fmla="*/ 7 w 487"/>
              <a:gd name="T1" fmla="*/ 0 h 1278"/>
              <a:gd name="T2" fmla="*/ 54 w 487"/>
              <a:gd name="T3" fmla="*/ 100 h 1278"/>
              <a:gd name="T4" fmla="*/ 228 w 487"/>
              <a:gd name="T5" fmla="*/ 146 h 1278"/>
              <a:gd name="T6" fmla="*/ 358 w 487"/>
              <a:gd name="T7" fmla="*/ 143 h 1278"/>
              <a:gd name="T8" fmla="*/ 426 w 487"/>
              <a:gd name="T9" fmla="*/ 128 h 1278"/>
              <a:gd name="T10" fmla="*/ 454 w 487"/>
              <a:gd name="T11" fmla="*/ 152 h 1278"/>
              <a:gd name="T12" fmla="*/ 467 w 487"/>
              <a:gd name="T13" fmla="*/ 401 h 1278"/>
              <a:gd name="T14" fmla="*/ 475 w 487"/>
              <a:gd name="T15" fmla="*/ 551 h 1278"/>
              <a:gd name="T16" fmla="*/ 478 w 487"/>
              <a:gd name="T17" fmla="*/ 590 h 1278"/>
              <a:gd name="T18" fmla="*/ 478 w 487"/>
              <a:gd name="T19" fmla="*/ 638 h 1278"/>
              <a:gd name="T20" fmla="*/ 483 w 487"/>
              <a:gd name="T21" fmla="*/ 1139 h 1278"/>
              <a:gd name="T22" fmla="*/ 480 w 487"/>
              <a:gd name="T23" fmla="*/ 1160 h 1278"/>
              <a:gd name="T24" fmla="*/ 483 w 487"/>
              <a:gd name="T25" fmla="*/ 1190 h 1278"/>
              <a:gd name="T26" fmla="*/ 483 w 487"/>
              <a:gd name="T27" fmla="*/ 1220 h 1278"/>
              <a:gd name="T28" fmla="*/ 485 w 487"/>
              <a:gd name="T29" fmla="*/ 1241 h 1278"/>
              <a:gd name="T30" fmla="*/ 483 w 487"/>
              <a:gd name="T31" fmla="*/ 1256 h 1278"/>
              <a:gd name="T32" fmla="*/ 459 w 487"/>
              <a:gd name="T33" fmla="*/ 1265 h 1278"/>
              <a:gd name="T34" fmla="*/ 366 w 487"/>
              <a:gd name="T35" fmla="*/ 1274 h 1278"/>
              <a:gd name="T36" fmla="*/ 320 w 487"/>
              <a:gd name="T37" fmla="*/ 1277 h 1278"/>
              <a:gd name="T38" fmla="*/ 252 w 487"/>
              <a:gd name="T39" fmla="*/ 1270 h 1278"/>
              <a:gd name="T40" fmla="*/ 198 w 487"/>
              <a:gd name="T41" fmla="*/ 1259 h 1278"/>
              <a:gd name="T42" fmla="*/ 146 w 487"/>
              <a:gd name="T43" fmla="*/ 1241 h 1278"/>
              <a:gd name="T44" fmla="*/ 102 w 487"/>
              <a:gd name="T45" fmla="*/ 1226 h 1278"/>
              <a:gd name="T46" fmla="*/ 86 w 487"/>
              <a:gd name="T47" fmla="*/ 1214 h 1278"/>
              <a:gd name="T48" fmla="*/ 13 w 487"/>
              <a:gd name="T49" fmla="*/ 1188 h 1278"/>
              <a:gd name="T50" fmla="*/ 7 w 487"/>
              <a:gd name="T51" fmla="*/ 1050 h 1278"/>
              <a:gd name="T52" fmla="*/ 7 w 487"/>
              <a:gd name="T53" fmla="*/ 0 h 1278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487"/>
              <a:gd name="T82" fmla="*/ 0 h 1278"/>
              <a:gd name="T83" fmla="*/ 487 w 487"/>
              <a:gd name="T84" fmla="*/ 1278 h 1278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487" h="1278">
                <a:moveTo>
                  <a:pt x="7" y="0"/>
                </a:moveTo>
                <a:cubicBezTo>
                  <a:pt x="16" y="27"/>
                  <a:pt x="32" y="84"/>
                  <a:pt x="54" y="100"/>
                </a:cubicBezTo>
                <a:cubicBezTo>
                  <a:pt x="99" y="132"/>
                  <a:pt x="180" y="140"/>
                  <a:pt x="228" y="146"/>
                </a:cubicBezTo>
                <a:cubicBezTo>
                  <a:pt x="278" y="151"/>
                  <a:pt x="326" y="146"/>
                  <a:pt x="358" y="143"/>
                </a:cubicBezTo>
                <a:cubicBezTo>
                  <a:pt x="391" y="140"/>
                  <a:pt x="410" y="127"/>
                  <a:pt x="426" y="128"/>
                </a:cubicBezTo>
                <a:cubicBezTo>
                  <a:pt x="460" y="128"/>
                  <a:pt x="446" y="67"/>
                  <a:pt x="454" y="152"/>
                </a:cubicBezTo>
                <a:cubicBezTo>
                  <a:pt x="461" y="197"/>
                  <a:pt x="464" y="335"/>
                  <a:pt x="467" y="401"/>
                </a:cubicBezTo>
                <a:cubicBezTo>
                  <a:pt x="471" y="467"/>
                  <a:pt x="473" y="520"/>
                  <a:pt x="475" y="551"/>
                </a:cubicBezTo>
                <a:cubicBezTo>
                  <a:pt x="477" y="582"/>
                  <a:pt x="478" y="576"/>
                  <a:pt x="478" y="590"/>
                </a:cubicBezTo>
                <a:cubicBezTo>
                  <a:pt x="478" y="604"/>
                  <a:pt x="477" y="547"/>
                  <a:pt x="478" y="638"/>
                </a:cubicBezTo>
                <a:cubicBezTo>
                  <a:pt x="478" y="729"/>
                  <a:pt x="483" y="1052"/>
                  <a:pt x="483" y="1139"/>
                </a:cubicBezTo>
                <a:cubicBezTo>
                  <a:pt x="483" y="1226"/>
                  <a:pt x="480" y="1152"/>
                  <a:pt x="480" y="1160"/>
                </a:cubicBezTo>
                <a:cubicBezTo>
                  <a:pt x="480" y="1168"/>
                  <a:pt x="483" y="1180"/>
                  <a:pt x="483" y="1190"/>
                </a:cubicBezTo>
                <a:cubicBezTo>
                  <a:pt x="483" y="1200"/>
                  <a:pt x="483" y="1212"/>
                  <a:pt x="483" y="1220"/>
                </a:cubicBezTo>
                <a:cubicBezTo>
                  <a:pt x="483" y="1228"/>
                  <a:pt x="485" y="1235"/>
                  <a:pt x="485" y="1241"/>
                </a:cubicBezTo>
                <a:cubicBezTo>
                  <a:pt x="485" y="1247"/>
                  <a:pt x="487" y="1252"/>
                  <a:pt x="483" y="1256"/>
                </a:cubicBezTo>
                <a:cubicBezTo>
                  <a:pt x="478" y="1260"/>
                  <a:pt x="478" y="1262"/>
                  <a:pt x="459" y="1265"/>
                </a:cubicBezTo>
                <a:cubicBezTo>
                  <a:pt x="440" y="1268"/>
                  <a:pt x="389" y="1272"/>
                  <a:pt x="366" y="1274"/>
                </a:cubicBezTo>
                <a:cubicBezTo>
                  <a:pt x="343" y="1276"/>
                  <a:pt x="339" y="1278"/>
                  <a:pt x="320" y="1277"/>
                </a:cubicBezTo>
                <a:cubicBezTo>
                  <a:pt x="301" y="1276"/>
                  <a:pt x="272" y="1273"/>
                  <a:pt x="252" y="1270"/>
                </a:cubicBezTo>
                <a:cubicBezTo>
                  <a:pt x="231" y="1266"/>
                  <a:pt x="215" y="1264"/>
                  <a:pt x="198" y="1259"/>
                </a:cubicBezTo>
                <a:cubicBezTo>
                  <a:pt x="181" y="1254"/>
                  <a:pt x="162" y="1246"/>
                  <a:pt x="146" y="1241"/>
                </a:cubicBezTo>
                <a:cubicBezTo>
                  <a:pt x="130" y="1235"/>
                  <a:pt x="102" y="1226"/>
                  <a:pt x="102" y="1226"/>
                </a:cubicBezTo>
                <a:cubicBezTo>
                  <a:pt x="97" y="1220"/>
                  <a:pt x="89" y="1220"/>
                  <a:pt x="86" y="1214"/>
                </a:cubicBezTo>
                <a:cubicBezTo>
                  <a:pt x="73" y="1217"/>
                  <a:pt x="21" y="1213"/>
                  <a:pt x="13" y="1188"/>
                </a:cubicBezTo>
                <a:cubicBezTo>
                  <a:pt x="0" y="1161"/>
                  <a:pt x="8" y="1248"/>
                  <a:pt x="7" y="1050"/>
                </a:cubicBezTo>
                <a:lnTo>
                  <a:pt x="7" y="0"/>
                </a:lnTo>
                <a:close/>
              </a:path>
            </a:pathLst>
          </a:custGeom>
          <a:solidFill>
            <a:schemeClr val="hlink"/>
          </a:solidFill>
          <a:ln w="28575">
            <a:solidFill>
              <a:schemeClr val="tx1"/>
            </a:solidFill>
            <a:miter lim="800000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49881" name="Freeform 28"/>
          <p:cNvSpPr/>
          <p:nvPr/>
        </p:nvSpPr>
        <p:spPr bwMode="auto">
          <a:xfrm>
            <a:off x="2971800" y="2130425"/>
            <a:ext cx="762000" cy="2136775"/>
          </a:xfrm>
          <a:custGeom>
            <a:avLst/>
            <a:gdLst>
              <a:gd name="T0" fmla="*/ 480 w 480"/>
              <a:gd name="T1" fmla="*/ 50 h 1346"/>
              <a:gd name="T2" fmla="*/ 456 w 480"/>
              <a:gd name="T3" fmla="*/ 116 h 1346"/>
              <a:gd name="T4" fmla="*/ 433 w 480"/>
              <a:gd name="T5" fmla="*/ 151 h 1346"/>
              <a:gd name="T6" fmla="*/ 259 w 480"/>
              <a:gd name="T7" fmla="*/ 198 h 1346"/>
              <a:gd name="T8" fmla="*/ 128 w 480"/>
              <a:gd name="T9" fmla="*/ 195 h 1346"/>
              <a:gd name="T10" fmla="*/ 61 w 480"/>
              <a:gd name="T11" fmla="*/ 180 h 1346"/>
              <a:gd name="T12" fmla="*/ 33 w 480"/>
              <a:gd name="T13" fmla="*/ 204 h 1346"/>
              <a:gd name="T14" fmla="*/ 20 w 480"/>
              <a:gd name="T15" fmla="*/ 457 h 1346"/>
              <a:gd name="T16" fmla="*/ 12 w 480"/>
              <a:gd name="T17" fmla="*/ 609 h 1346"/>
              <a:gd name="T18" fmla="*/ 9 w 480"/>
              <a:gd name="T19" fmla="*/ 648 h 1346"/>
              <a:gd name="T20" fmla="*/ 9 w 480"/>
              <a:gd name="T21" fmla="*/ 697 h 1346"/>
              <a:gd name="T22" fmla="*/ 5 w 480"/>
              <a:gd name="T23" fmla="*/ 1205 h 1346"/>
              <a:gd name="T24" fmla="*/ 7 w 480"/>
              <a:gd name="T25" fmla="*/ 1226 h 1346"/>
              <a:gd name="T26" fmla="*/ 5 w 480"/>
              <a:gd name="T27" fmla="*/ 1257 h 1346"/>
              <a:gd name="T28" fmla="*/ 5 w 480"/>
              <a:gd name="T29" fmla="*/ 1287 h 1346"/>
              <a:gd name="T30" fmla="*/ 2 w 480"/>
              <a:gd name="T31" fmla="*/ 1308 h 1346"/>
              <a:gd name="T32" fmla="*/ 5 w 480"/>
              <a:gd name="T33" fmla="*/ 1324 h 1346"/>
              <a:gd name="T34" fmla="*/ 27 w 480"/>
              <a:gd name="T35" fmla="*/ 1333 h 1346"/>
              <a:gd name="T36" fmla="*/ 121 w 480"/>
              <a:gd name="T37" fmla="*/ 1342 h 1346"/>
              <a:gd name="T38" fmla="*/ 167 w 480"/>
              <a:gd name="T39" fmla="*/ 1345 h 1346"/>
              <a:gd name="T40" fmla="*/ 235 w 480"/>
              <a:gd name="T41" fmla="*/ 1338 h 1346"/>
              <a:gd name="T42" fmla="*/ 289 w 480"/>
              <a:gd name="T43" fmla="*/ 1327 h 1346"/>
              <a:gd name="T44" fmla="*/ 341 w 480"/>
              <a:gd name="T45" fmla="*/ 1308 h 1346"/>
              <a:gd name="T46" fmla="*/ 409 w 480"/>
              <a:gd name="T47" fmla="*/ 1279 h 1346"/>
              <a:gd name="T48" fmla="*/ 401 w 480"/>
              <a:gd name="T49" fmla="*/ 1281 h 1346"/>
              <a:gd name="T50" fmla="*/ 464 w 480"/>
              <a:gd name="T51" fmla="*/ 1255 h 1346"/>
              <a:gd name="T52" fmla="*/ 475 w 480"/>
              <a:gd name="T53" fmla="*/ 1121 h 1346"/>
              <a:gd name="T54" fmla="*/ 474 w 480"/>
              <a:gd name="T55" fmla="*/ 416 h 1346"/>
              <a:gd name="T56" fmla="*/ 480 w 480"/>
              <a:gd name="T57" fmla="*/ 50 h 134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480"/>
              <a:gd name="T88" fmla="*/ 0 h 1346"/>
              <a:gd name="T89" fmla="*/ 480 w 480"/>
              <a:gd name="T90" fmla="*/ 1346 h 134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480" h="1346">
                <a:moveTo>
                  <a:pt x="480" y="50"/>
                </a:moveTo>
                <a:cubicBezTo>
                  <a:pt x="477" y="0"/>
                  <a:pt x="464" y="99"/>
                  <a:pt x="456" y="116"/>
                </a:cubicBezTo>
                <a:cubicBezTo>
                  <a:pt x="448" y="133"/>
                  <a:pt x="466" y="137"/>
                  <a:pt x="433" y="151"/>
                </a:cubicBezTo>
                <a:cubicBezTo>
                  <a:pt x="387" y="184"/>
                  <a:pt x="307" y="192"/>
                  <a:pt x="259" y="198"/>
                </a:cubicBezTo>
                <a:cubicBezTo>
                  <a:pt x="209" y="203"/>
                  <a:pt x="162" y="198"/>
                  <a:pt x="128" y="195"/>
                </a:cubicBezTo>
                <a:cubicBezTo>
                  <a:pt x="95" y="192"/>
                  <a:pt x="77" y="179"/>
                  <a:pt x="61" y="180"/>
                </a:cubicBezTo>
                <a:cubicBezTo>
                  <a:pt x="26" y="180"/>
                  <a:pt x="42" y="118"/>
                  <a:pt x="33" y="204"/>
                </a:cubicBezTo>
                <a:cubicBezTo>
                  <a:pt x="25" y="250"/>
                  <a:pt x="24" y="390"/>
                  <a:pt x="20" y="457"/>
                </a:cubicBezTo>
                <a:cubicBezTo>
                  <a:pt x="16" y="524"/>
                  <a:pt x="14" y="577"/>
                  <a:pt x="12" y="609"/>
                </a:cubicBezTo>
                <a:cubicBezTo>
                  <a:pt x="10" y="640"/>
                  <a:pt x="9" y="634"/>
                  <a:pt x="9" y="648"/>
                </a:cubicBezTo>
                <a:cubicBezTo>
                  <a:pt x="9" y="663"/>
                  <a:pt x="10" y="605"/>
                  <a:pt x="9" y="697"/>
                </a:cubicBezTo>
                <a:cubicBezTo>
                  <a:pt x="8" y="789"/>
                  <a:pt x="5" y="1117"/>
                  <a:pt x="5" y="1205"/>
                </a:cubicBezTo>
                <a:cubicBezTo>
                  <a:pt x="5" y="1293"/>
                  <a:pt x="7" y="1218"/>
                  <a:pt x="7" y="1226"/>
                </a:cubicBezTo>
                <a:cubicBezTo>
                  <a:pt x="7" y="1234"/>
                  <a:pt x="5" y="1247"/>
                  <a:pt x="5" y="1257"/>
                </a:cubicBezTo>
                <a:cubicBezTo>
                  <a:pt x="5" y="1267"/>
                  <a:pt x="5" y="1279"/>
                  <a:pt x="5" y="1287"/>
                </a:cubicBezTo>
                <a:cubicBezTo>
                  <a:pt x="5" y="1295"/>
                  <a:pt x="2" y="1302"/>
                  <a:pt x="2" y="1308"/>
                </a:cubicBezTo>
                <a:cubicBezTo>
                  <a:pt x="2" y="1315"/>
                  <a:pt x="0" y="1320"/>
                  <a:pt x="5" y="1324"/>
                </a:cubicBezTo>
                <a:cubicBezTo>
                  <a:pt x="8" y="1328"/>
                  <a:pt x="8" y="1330"/>
                  <a:pt x="27" y="1333"/>
                </a:cubicBezTo>
                <a:cubicBezTo>
                  <a:pt x="46" y="1336"/>
                  <a:pt x="97" y="1340"/>
                  <a:pt x="121" y="1342"/>
                </a:cubicBezTo>
                <a:cubicBezTo>
                  <a:pt x="145" y="1344"/>
                  <a:pt x="148" y="1346"/>
                  <a:pt x="167" y="1345"/>
                </a:cubicBezTo>
                <a:cubicBezTo>
                  <a:pt x="186" y="1344"/>
                  <a:pt x="215" y="1341"/>
                  <a:pt x="235" y="1338"/>
                </a:cubicBezTo>
                <a:cubicBezTo>
                  <a:pt x="255" y="1334"/>
                  <a:pt x="272" y="1332"/>
                  <a:pt x="289" y="1327"/>
                </a:cubicBezTo>
                <a:cubicBezTo>
                  <a:pt x="306" y="1322"/>
                  <a:pt x="321" y="1317"/>
                  <a:pt x="341" y="1308"/>
                </a:cubicBezTo>
                <a:cubicBezTo>
                  <a:pt x="356" y="1302"/>
                  <a:pt x="409" y="1279"/>
                  <a:pt x="409" y="1279"/>
                </a:cubicBezTo>
                <a:cubicBezTo>
                  <a:pt x="414" y="1273"/>
                  <a:pt x="398" y="1287"/>
                  <a:pt x="401" y="1281"/>
                </a:cubicBezTo>
                <a:cubicBezTo>
                  <a:pt x="414" y="1284"/>
                  <a:pt x="455" y="1280"/>
                  <a:pt x="464" y="1255"/>
                </a:cubicBezTo>
                <a:cubicBezTo>
                  <a:pt x="475" y="1228"/>
                  <a:pt x="473" y="1261"/>
                  <a:pt x="475" y="1121"/>
                </a:cubicBezTo>
                <a:lnTo>
                  <a:pt x="474" y="416"/>
                </a:lnTo>
                <a:lnTo>
                  <a:pt x="480" y="50"/>
                </a:lnTo>
                <a:close/>
              </a:path>
            </a:pathLst>
          </a:custGeom>
          <a:solidFill>
            <a:schemeClr val="hlink"/>
          </a:solidFill>
          <a:ln w="28575">
            <a:solidFill>
              <a:schemeClr val="tx1"/>
            </a:solidFill>
            <a:miter lim="800000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49882" name="Freeform 29"/>
          <p:cNvSpPr/>
          <p:nvPr/>
        </p:nvSpPr>
        <p:spPr bwMode="auto">
          <a:xfrm>
            <a:off x="3695700" y="2179638"/>
            <a:ext cx="1336675" cy="2087562"/>
          </a:xfrm>
          <a:custGeom>
            <a:avLst/>
            <a:gdLst>
              <a:gd name="T0" fmla="*/ 0 w 842"/>
              <a:gd name="T1" fmla="*/ 7 h 1315"/>
              <a:gd name="T2" fmla="*/ 354 w 842"/>
              <a:gd name="T3" fmla="*/ 91 h 1315"/>
              <a:gd name="T4" fmla="*/ 654 w 842"/>
              <a:gd name="T5" fmla="*/ 61 h 1315"/>
              <a:gd name="T6" fmla="*/ 780 w 842"/>
              <a:gd name="T7" fmla="*/ 25 h 1315"/>
              <a:gd name="T8" fmla="*/ 834 w 842"/>
              <a:gd name="T9" fmla="*/ 1 h 1315"/>
              <a:gd name="T10" fmla="*/ 834 w 842"/>
              <a:gd name="T11" fmla="*/ 31 h 1315"/>
              <a:gd name="T12" fmla="*/ 840 w 842"/>
              <a:gd name="T13" fmla="*/ 1219 h 1315"/>
              <a:gd name="T14" fmla="*/ 774 w 842"/>
              <a:gd name="T15" fmla="*/ 1267 h 1315"/>
              <a:gd name="T16" fmla="*/ 540 w 842"/>
              <a:gd name="T17" fmla="*/ 1315 h 1315"/>
              <a:gd name="T18" fmla="*/ 96 w 842"/>
              <a:gd name="T19" fmla="*/ 1285 h 1315"/>
              <a:gd name="T20" fmla="*/ 42 w 842"/>
              <a:gd name="T21" fmla="*/ 1267 h 1315"/>
              <a:gd name="T22" fmla="*/ 24 w 842"/>
              <a:gd name="T23" fmla="*/ 1261 h 1315"/>
              <a:gd name="T24" fmla="*/ 18 w 842"/>
              <a:gd name="T25" fmla="*/ 1201 h 1315"/>
              <a:gd name="T26" fmla="*/ 30 w 842"/>
              <a:gd name="T27" fmla="*/ 391 h 1315"/>
              <a:gd name="T28" fmla="*/ 0 w 842"/>
              <a:gd name="T29" fmla="*/ 7 h 131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842"/>
              <a:gd name="T46" fmla="*/ 0 h 1315"/>
              <a:gd name="T47" fmla="*/ 842 w 842"/>
              <a:gd name="T48" fmla="*/ 1315 h 1315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842" h="1315">
                <a:moveTo>
                  <a:pt x="0" y="7"/>
                </a:moveTo>
                <a:cubicBezTo>
                  <a:pt x="100" y="73"/>
                  <a:pt x="238" y="74"/>
                  <a:pt x="354" y="91"/>
                </a:cubicBezTo>
                <a:cubicBezTo>
                  <a:pt x="454" y="83"/>
                  <a:pt x="553" y="68"/>
                  <a:pt x="654" y="61"/>
                </a:cubicBezTo>
                <a:cubicBezTo>
                  <a:pt x="697" y="52"/>
                  <a:pt x="738" y="39"/>
                  <a:pt x="780" y="25"/>
                </a:cubicBezTo>
                <a:cubicBezTo>
                  <a:pt x="789" y="22"/>
                  <a:pt x="834" y="0"/>
                  <a:pt x="834" y="1"/>
                </a:cubicBezTo>
                <a:cubicBezTo>
                  <a:pt x="840" y="9"/>
                  <a:pt x="834" y="21"/>
                  <a:pt x="834" y="31"/>
                </a:cubicBezTo>
                <a:cubicBezTo>
                  <a:pt x="836" y="427"/>
                  <a:pt x="842" y="823"/>
                  <a:pt x="840" y="1219"/>
                </a:cubicBezTo>
                <a:cubicBezTo>
                  <a:pt x="840" y="1236"/>
                  <a:pt x="780" y="1263"/>
                  <a:pt x="774" y="1267"/>
                </a:cubicBezTo>
                <a:cubicBezTo>
                  <a:pt x="714" y="1307"/>
                  <a:pt x="608" y="1307"/>
                  <a:pt x="540" y="1315"/>
                </a:cubicBezTo>
                <a:cubicBezTo>
                  <a:pt x="262" y="1310"/>
                  <a:pt x="278" y="1311"/>
                  <a:pt x="96" y="1285"/>
                </a:cubicBezTo>
                <a:cubicBezTo>
                  <a:pt x="78" y="1279"/>
                  <a:pt x="60" y="1273"/>
                  <a:pt x="42" y="1267"/>
                </a:cubicBezTo>
                <a:cubicBezTo>
                  <a:pt x="36" y="1265"/>
                  <a:pt x="24" y="1261"/>
                  <a:pt x="24" y="1261"/>
                </a:cubicBezTo>
                <a:cubicBezTo>
                  <a:pt x="16" y="1221"/>
                  <a:pt x="18" y="1241"/>
                  <a:pt x="18" y="1201"/>
                </a:cubicBezTo>
                <a:cubicBezTo>
                  <a:pt x="27" y="1054"/>
                  <a:pt x="33" y="590"/>
                  <a:pt x="30" y="391"/>
                </a:cubicBezTo>
                <a:cubicBezTo>
                  <a:pt x="27" y="192"/>
                  <a:pt x="6" y="87"/>
                  <a:pt x="0" y="7"/>
                </a:cubicBezTo>
                <a:close/>
              </a:path>
            </a:pathLst>
          </a:custGeom>
          <a:solidFill>
            <a:srgbClr val="C7AC81"/>
          </a:solidFill>
          <a:ln w="28575">
            <a:solidFill>
              <a:schemeClr val="tx1"/>
            </a:solidFill>
            <a:miter lim="800000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49883" name="Text Box 27"/>
          <p:cNvSpPr txBox="1">
            <a:spLocks noChangeArrowheads="1"/>
          </p:cNvSpPr>
          <p:nvPr/>
        </p:nvSpPr>
        <p:spPr bwMode="auto">
          <a:xfrm>
            <a:off x="395288" y="188913"/>
            <a:ext cx="2844800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 i="1">
                <a:solidFill>
                  <a:srgbClr val="FFFFFF"/>
                </a:solidFill>
              </a:rPr>
              <a:t>合作交流中学</a:t>
            </a:r>
          </a:p>
        </p:txBody>
      </p:sp>
      <p:sp>
        <p:nvSpPr>
          <p:cNvPr id="249884" name="Text Box 30"/>
          <p:cNvSpPr txBox="1">
            <a:spLocks noChangeArrowheads="1"/>
          </p:cNvSpPr>
          <p:nvPr/>
        </p:nvSpPr>
        <p:spPr bwMode="auto">
          <a:xfrm>
            <a:off x="1476375" y="4292600"/>
            <a:ext cx="6551613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>
                <a:solidFill>
                  <a:srgbClr val="8873F1"/>
                </a:solidFill>
              </a:rPr>
              <a:t>     问题：圆柱的侧面展开图中的长与圆柱底面的周长有什么关系，宽与圆柱的高有什么关系？</a:t>
            </a:r>
          </a:p>
        </p:txBody>
      </p:sp>
      <p:pic>
        <p:nvPicPr>
          <p:cNvPr id="249906" name="Picture 50" descr="ss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8013" y="5638800"/>
            <a:ext cx="915987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9907" name="Picture 51" descr="9d33d4bc0f048f90b96348086ae4cfba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6092825"/>
            <a:ext cx="8636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3" name="Rectangle 2"/>
          <p:cNvSpPr>
            <a:spLocks noChangeArrowheads="1"/>
          </p:cNvSpPr>
          <p:nvPr/>
        </p:nvSpPr>
        <p:spPr bwMode="auto">
          <a:xfrm>
            <a:off x="2020888" y="2286000"/>
            <a:ext cx="5791200" cy="1957388"/>
          </a:xfrm>
          <a:prstGeom prst="rect">
            <a:avLst/>
          </a:prstGeom>
          <a:solidFill>
            <a:schemeClr val="hlink"/>
          </a:solidFill>
          <a:ln w="2857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3600" b="1">
              <a:solidFill>
                <a:srgbClr val="000000"/>
              </a:solidFill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133124" name="Oval 3"/>
          <p:cNvSpPr>
            <a:spLocks noChangeArrowheads="1"/>
          </p:cNvSpPr>
          <p:nvPr/>
        </p:nvSpPr>
        <p:spPr bwMode="auto">
          <a:xfrm>
            <a:off x="4154488" y="4248150"/>
            <a:ext cx="1676400" cy="1674813"/>
          </a:xfrm>
          <a:prstGeom prst="ellipse">
            <a:avLst/>
          </a:prstGeom>
          <a:solidFill>
            <a:srgbClr val="FFCC99"/>
          </a:solidFill>
          <a:ln w="38100">
            <a:solidFill>
              <a:schemeClr val="tx1"/>
            </a:solidFill>
            <a:rou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3600" b="1">
              <a:solidFill>
                <a:srgbClr val="000000"/>
              </a:solidFill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133125" name="Oval 4"/>
          <p:cNvSpPr>
            <a:spLocks noChangeArrowheads="1"/>
          </p:cNvSpPr>
          <p:nvPr/>
        </p:nvSpPr>
        <p:spPr bwMode="auto">
          <a:xfrm flipV="1">
            <a:off x="4154488" y="685800"/>
            <a:ext cx="1676400" cy="1600200"/>
          </a:xfrm>
          <a:prstGeom prst="ellipse">
            <a:avLst/>
          </a:prstGeom>
          <a:solidFill>
            <a:srgbClr val="FFCC99"/>
          </a:solidFill>
          <a:ln w="38100">
            <a:solidFill>
              <a:schemeClr val="tx1"/>
            </a:solidFill>
            <a:rou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3600" b="1">
              <a:solidFill>
                <a:srgbClr val="000000"/>
              </a:solidFill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133126" name="Text Box 5"/>
          <p:cNvSpPr txBox="1">
            <a:spLocks noChangeArrowheads="1"/>
          </p:cNvSpPr>
          <p:nvPr/>
        </p:nvSpPr>
        <p:spPr bwMode="auto">
          <a:xfrm>
            <a:off x="4611688" y="4953000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底面</a:t>
            </a:r>
          </a:p>
        </p:txBody>
      </p:sp>
      <p:sp>
        <p:nvSpPr>
          <p:cNvPr id="133127" name="Text Box 6"/>
          <p:cNvSpPr txBox="1">
            <a:spLocks noChangeArrowheads="1"/>
          </p:cNvSpPr>
          <p:nvPr/>
        </p:nvSpPr>
        <p:spPr bwMode="auto">
          <a:xfrm>
            <a:off x="4611688" y="1371600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底面</a:t>
            </a:r>
          </a:p>
        </p:txBody>
      </p:sp>
      <p:sp>
        <p:nvSpPr>
          <p:cNvPr id="133129" name="Text Box 9"/>
          <p:cNvSpPr txBox="1">
            <a:spLocks noChangeArrowheads="1"/>
          </p:cNvSpPr>
          <p:nvPr/>
        </p:nvSpPr>
        <p:spPr bwMode="auto">
          <a:xfrm>
            <a:off x="395288" y="188913"/>
            <a:ext cx="2844800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 i="1">
                <a:solidFill>
                  <a:srgbClr val="FFFFFF"/>
                </a:solidFill>
              </a:rPr>
              <a:t>合作交流中学</a:t>
            </a:r>
          </a:p>
        </p:txBody>
      </p:sp>
      <p:grpSp>
        <p:nvGrpSpPr>
          <p:cNvPr id="133130" name="Group 10"/>
          <p:cNvGrpSpPr/>
          <p:nvPr/>
        </p:nvGrpSpPr>
        <p:grpSpPr bwMode="auto">
          <a:xfrm>
            <a:off x="323850" y="1989138"/>
            <a:ext cx="1676400" cy="2520950"/>
            <a:chOff x="0" y="0"/>
            <a:chExt cx="1056" cy="1584"/>
          </a:xfrm>
        </p:grpSpPr>
        <p:grpSp>
          <p:nvGrpSpPr>
            <p:cNvPr id="133131" name="Group 11"/>
            <p:cNvGrpSpPr/>
            <p:nvPr/>
          </p:nvGrpSpPr>
          <p:grpSpPr bwMode="auto">
            <a:xfrm>
              <a:off x="0" y="0"/>
              <a:ext cx="1056" cy="1584"/>
              <a:chOff x="0" y="0"/>
              <a:chExt cx="1056" cy="1584"/>
            </a:xfrm>
          </p:grpSpPr>
          <p:sp>
            <p:nvSpPr>
              <p:cNvPr id="133132" name="Oval 1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056" cy="384"/>
              </a:xfrm>
              <a:prstGeom prst="ellipse">
                <a:avLst/>
              </a:prstGeom>
              <a:solidFill>
                <a:srgbClr val="FFCC99"/>
              </a:solidFill>
              <a:ln w="38100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grpSp>
            <p:nvGrpSpPr>
              <p:cNvPr id="133133" name="Group 13"/>
              <p:cNvGrpSpPr/>
              <p:nvPr/>
            </p:nvGrpSpPr>
            <p:grpSpPr bwMode="auto">
              <a:xfrm>
                <a:off x="0" y="1200"/>
                <a:ext cx="1056" cy="384"/>
                <a:chOff x="0" y="0"/>
                <a:chExt cx="1056" cy="336"/>
              </a:xfrm>
            </p:grpSpPr>
            <p:sp>
              <p:nvSpPr>
                <p:cNvPr id="133134" name="Oval 21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056" cy="336"/>
                </a:xfrm>
                <a:prstGeom prst="ellipse">
                  <a:avLst/>
                </a:prstGeom>
                <a:solidFill>
                  <a:srgbClr val="FFCC99"/>
                </a:solidFill>
                <a:ln w="38100">
                  <a:solidFill>
                    <a:schemeClr val="tx1"/>
                  </a:solidFill>
                  <a:prstDash val="sysDot"/>
                  <a:rou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33135" name="Freeform 22"/>
                <p:cNvSpPr/>
                <p:nvPr/>
              </p:nvSpPr>
              <p:spPr bwMode="auto">
                <a:xfrm>
                  <a:off x="0" y="144"/>
                  <a:ext cx="1056" cy="192"/>
                </a:xfrm>
                <a:custGeom>
                  <a:avLst/>
                  <a:gdLst>
                    <a:gd name="T0" fmla="*/ 0 w 1056"/>
                    <a:gd name="T1" fmla="*/ 0 h 192"/>
                    <a:gd name="T2" fmla="*/ 0 w 1056"/>
                    <a:gd name="T3" fmla="*/ 36 h 192"/>
                    <a:gd name="T4" fmla="*/ 12 w 1056"/>
                    <a:gd name="T5" fmla="*/ 60 h 192"/>
                    <a:gd name="T6" fmla="*/ 36 w 1056"/>
                    <a:gd name="T7" fmla="*/ 90 h 192"/>
                    <a:gd name="T8" fmla="*/ 51 w 1056"/>
                    <a:gd name="T9" fmla="*/ 96 h 192"/>
                    <a:gd name="T10" fmla="*/ 99 w 1056"/>
                    <a:gd name="T11" fmla="*/ 123 h 192"/>
                    <a:gd name="T12" fmla="*/ 174 w 1056"/>
                    <a:gd name="T13" fmla="*/ 150 h 192"/>
                    <a:gd name="T14" fmla="*/ 312 w 1056"/>
                    <a:gd name="T15" fmla="*/ 177 h 192"/>
                    <a:gd name="T16" fmla="*/ 408 w 1056"/>
                    <a:gd name="T17" fmla="*/ 186 h 192"/>
                    <a:gd name="T18" fmla="*/ 513 w 1056"/>
                    <a:gd name="T19" fmla="*/ 192 h 192"/>
                    <a:gd name="T20" fmla="*/ 615 w 1056"/>
                    <a:gd name="T21" fmla="*/ 189 h 192"/>
                    <a:gd name="T22" fmla="*/ 714 w 1056"/>
                    <a:gd name="T23" fmla="*/ 183 h 192"/>
                    <a:gd name="T24" fmla="*/ 768 w 1056"/>
                    <a:gd name="T25" fmla="*/ 174 h 192"/>
                    <a:gd name="T26" fmla="*/ 888 w 1056"/>
                    <a:gd name="T27" fmla="*/ 147 h 192"/>
                    <a:gd name="T28" fmla="*/ 975 w 1056"/>
                    <a:gd name="T29" fmla="*/ 114 h 192"/>
                    <a:gd name="T30" fmla="*/ 1002 w 1056"/>
                    <a:gd name="T31" fmla="*/ 96 h 192"/>
                    <a:gd name="T32" fmla="*/ 1044 w 1056"/>
                    <a:gd name="T33" fmla="*/ 60 h 192"/>
                    <a:gd name="T34" fmla="*/ 1056 w 1056"/>
                    <a:gd name="T35" fmla="*/ 36 h 192"/>
                    <a:gd name="T36" fmla="*/ 1056 w 1056"/>
                    <a:gd name="T37" fmla="*/ 1 h 192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056"/>
                    <a:gd name="T58" fmla="*/ 0 h 192"/>
                    <a:gd name="T59" fmla="*/ 1056 w 1056"/>
                    <a:gd name="T60" fmla="*/ 192 h 192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056" h="192">
                      <a:moveTo>
                        <a:pt x="0" y="0"/>
                      </a:moveTo>
                      <a:lnTo>
                        <a:pt x="0" y="36"/>
                      </a:lnTo>
                      <a:lnTo>
                        <a:pt x="12" y="60"/>
                      </a:lnTo>
                      <a:lnTo>
                        <a:pt x="36" y="90"/>
                      </a:lnTo>
                      <a:lnTo>
                        <a:pt x="51" y="96"/>
                      </a:lnTo>
                      <a:lnTo>
                        <a:pt x="99" y="123"/>
                      </a:lnTo>
                      <a:lnTo>
                        <a:pt x="174" y="150"/>
                      </a:lnTo>
                      <a:lnTo>
                        <a:pt x="312" y="177"/>
                      </a:lnTo>
                      <a:lnTo>
                        <a:pt x="408" y="186"/>
                      </a:lnTo>
                      <a:lnTo>
                        <a:pt x="513" y="192"/>
                      </a:lnTo>
                      <a:lnTo>
                        <a:pt x="615" y="189"/>
                      </a:lnTo>
                      <a:lnTo>
                        <a:pt x="714" y="183"/>
                      </a:lnTo>
                      <a:lnTo>
                        <a:pt x="768" y="174"/>
                      </a:lnTo>
                      <a:lnTo>
                        <a:pt x="888" y="147"/>
                      </a:lnTo>
                      <a:lnTo>
                        <a:pt x="975" y="114"/>
                      </a:lnTo>
                      <a:lnTo>
                        <a:pt x="1002" y="96"/>
                      </a:lnTo>
                      <a:lnTo>
                        <a:pt x="1044" y="60"/>
                      </a:lnTo>
                      <a:lnTo>
                        <a:pt x="1056" y="36"/>
                      </a:lnTo>
                      <a:lnTo>
                        <a:pt x="1056" y="1"/>
                      </a:lnTo>
                    </a:path>
                  </a:pathLst>
                </a:custGeom>
                <a:solidFill>
                  <a:srgbClr val="FFCC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133136" name="Line 23"/>
              <p:cNvSpPr>
                <a:spLocks noChangeShapeType="1"/>
              </p:cNvSpPr>
              <p:nvPr/>
            </p:nvSpPr>
            <p:spPr bwMode="auto">
              <a:xfrm>
                <a:off x="1056" y="192"/>
                <a:ext cx="0" cy="12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33137" name="Line 24"/>
              <p:cNvSpPr>
                <a:spLocks noChangeShapeType="1"/>
              </p:cNvSpPr>
              <p:nvPr/>
            </p:nvSpPr>
            <p:spPr bwMode="auto">
              <a:xfrm>
                <a:off x="0" y="192"/>
                <a:ext cx="0" cy="12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33138" name="Freeform 25"/>
            <p:cNvSpPr/>
            <p:nvPr/>
          </p:nvSpPr>
          <p:spPr bwMode="auto">
            <a:xfrm>
              <a:off x="0" y="192"/>
              <a:ext cx="1056" cy="1390"/>
            </a:xfrm>
            <a:custGeom>
              <a:avLst/>
              <a:gdLst>
                <a:gd name="T0" fmla="*/ 0 w 1056"/>
                <a:gd name="T1" fmla="*/ 0 h 1390"/>
                <a:gd name="T2" fmla="*/ 0 w 1056"/>
                <a:gd name="T3" fmla="*/ 1200 h 1390"/>
                <a:gd name="T4" fmla="*/ 20 w 1056"/>
                <a:gd name="T5" fmla="*/ 1248 h 1390"/>
                <a:gd name="T6" fmla="*/ 58 w 1056"/>
                <a:gd name="T7" fmla="*/ 1292 h 1390"/>
                <a:gd name="T8" fmla="*/ 112 w 1056"/>
                <a:gd name="T9" fmla="*/ 1322 h 1390"/>
                <a:gd name="T10" fmla="*/ 182 w 1056"/>
                <a:gd name="T11" fmla="*/ 1348 h 1390"/>
                <a:gd name="T12" fmla="*/ 256 w 1056"/>
                <a:gd name="T13" fmla="*/ 1366 h 1390"/>
                <a:gd name="T14" fmla="*/ 340 w 1056"/>
                <a:gd name="T15" fmla="*/ 1380 h 1390"/>
                <a:gd name="T16" fmla="*/ 418 w 1056"/>
                <a:gd name="T17" fmla="*/ 1388 h 1390"/>
                <a:gd name="T18" fmla="*/ 502 w 1056"/>
                <a:gd name="T19" fmla="*/ 1388 h 1390"/>
                <a:gd name="T20" fmla="*/ 574 w 1056"/>
                <a:gd name="T21" fmla="*/ 1390 h 1390"/>
                <a:gd name="T22" fmla="*/ 654 w 1056"/>
                <a:gd name="T23" fmla="*/ 1384 h 1390"/>
                <a:gd name="T24" fmla="*/ 742 w 1056"/>
                <a:gd name="T25" fmla="*/ 1376 h 1390"/>
                <a:gd name="T26" fmla="*/ 828 w 1056"/>
                <a:gd name="T27" fmla="*/ 1358 h 1390"/>
                <a:gd name="T28" fmla="*/ 900 w 1056"/>
                <a:gd name="T29" fmla="*/ 1338 h 1390"/>
                <a:gd name="T30" fmla="*/ 966 w 1056"/>
                <a:gd name="T31" fmla="*/ 1310 h 1390"/>
                <a:gd name="T32" fmla="*/ 998 w 1056"/>
                <a:gd name="T33" fmla="*/ 1286 h 1390"/>
                <a:gd name="T34" fmla="*/ 1022 w 1056"/>
                <a:gd name="T35" fmla="*/ 1264 h 1390"/>
                <a:gd name="T36" fmla="*/ 1048 w 1056"/>
                <a:gd name="T37" fmla="*/ 1234 h 1390"/>
                <a:gd name="T38" fmla="*/ 1056 w 1056"/>
                <a:gd name="T39" fmla="*/ 1200 h 1390"/>
                <a:gd name="T40" fmla="*/ 1056 w 1056"/>
                <a:gd name="T41" fmla="*/ 0 h 1390"/>
                <a:gd name="T42" fmla="*/ 1044 w 1056"/>
                <a:gd name="T43" fmla="*/ 42 h 1390"/>
                <a:gd name="T44" fmla="*/ 1026 w 1056"/>
                <a:gd name="T45" fmla="*/ 62 h 1390"/>
                <a:gd name="T46" fmla="*/ 1010 w 1056"/>
                <a:gd name="T47" fmla="*/ 84 h 1390"/>
                <a:gd name="T48" fmla="*/ 972 w 1056"/>
                <a:gd name="T49" fmla="*/ 110 h 1390"/>
                <a:gd name="T50" fmla="*/ 900 w 1056"/>
                <a:gd name="T51" fmla="*/ 140 h 1390"/>
                <a:gd name="T52" fmla="*/ 824 w 1056"/>
                <a:gd name="T53" fmla="*/ 160 h 1390"/>
                <a:gd name="T54" fmla="*/ 746 w 1056"/>
                <a:gd name="T55" fmla="*/ 180 h 1390"/>
                <a:gd name="T56" fmla="*/ 662 w 1056"/>
                <a:gd name="T57" fmla="*/ 188 h 1390"/>
                <a:gd name="T58" fmla="*/ 582 w 1056"/>
                <a:gd name="T59" fmla="*/ 192 h 1390"/>
                <a:gd name="T60" fmla="*/ 508 w 1056"/>
                <a:gd name="T61" fmla="*/ 192 h 1390"/>
                <a:gd name="T62" fmla="*/ 508 w 1056"/>
                <a:gd name="T63" fmla="*/ 188 h 1390"/>
                <a:gd name="T64" fmla="*/ 430 w 1056"/>
                <a:gd name="T65" fmla="*/ 192 h 1390"/>
                <a:gd name="T66" fmla="*/ 342 w 1056"/>
                <a:gd name="T67" fmla="*/ 184 h 1390"/>
                <a:gd name="T68" fmla="*/ 202 w 1056"/>
                <a:gd name="T69" fmla="*/ 158 h 1390"/>
                <a:gd name="T70" fmla="*/ 120 w 1056"/>
                <a:gd name="T71" fmla="*/ 130 h 1390"/>
                <a:gd name="T72" fmla="*/ 62 w 1056"/>
                <a:gd name="T73" fmla="*/ 98 h 1390"/>
                <a:gd name="T74" fmla="*/ 36 w 1056"/>
                <a:gd name="T75" fmla="*/ 80 h 1390"/>
                <a:gd name="T76" fmla="*/ 18 w 1056"/>
                <a:gd name="T77" fmla="*/ 50 h 1390"/>
                <a:gd name="T78" fmla="*/ 0 w 1056"/>
                <a:gd name="T79" fmla="*/ 0 h 139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056"/>
                <a:gd name="T121" fmla="*/ 0 h 1390"/>
                <a:gd name="T122" fmla="*/ 1056 w 1056"/>
                <a:gd name="T123" fmla="*/ 1390 h 139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056" h="1390">
                  <a:moveTo>
                    <a:pt x="0" y="0"/>
                  </a:moveTo>
                  <a:lnTo>
                    <a:pt x="0" y="1200"/>
                  </a:lnTo>
                  <a:lnTo>
                    <a:pt x="20" y="1248"/>
                  </a:lnTo>
                  <a:lnTo>
                    <a:pt x="58" y="1292"/>
                  </a:lnTo>
                  <a:lnTo>
                    <a:pt x="112" y="1322"/>
                  </a:lnTo>
                  <a:lnTo>
                    <a:pt x="182" y="1348"/>
                  </a:lnTo>
                  <a:lnTo>
                    <a:pt x="256" y="1366"/>
                  </a:lnTo>
                  <a:lnTo>
                    <a:pt x="340" y="1380"/>
                  </a:lnTo>
                  <a:lnTo>
                    <a:pt x="418" y="1388"/>
                  </a:lnTo>
                  <a:lnTo>
                    <a:pt x="502" y="1388"/>
                  </a:lnTo>
                  <a:lnTo>
                    <a:pt x="574" y="1390"/>
                  </a:lnTo>
                  <a:lnTo>
                    <a:pt x="654" y="1384"/>
                  </a:lnTo>
                  <a:lnTo>
                    <a:pt x="742" y="1376"/>
                  </a:lnTo>
                  <a:lnTo>
                    <a:pt x="828" y="1358"/>
                  </a:lnTo>
                  <a:lnTo>
                    <a:pt x="900" y="1338"/>
                  </a:lnTo>
                  <a:lnTo>
                    <a:pt x="966" y="1310"/>
                  </a:lnTo>
                  <a:lnTo>
                    <a:pt x="998" y="1286"/>
                  </a:lnTo>
                  <a:lnTo>
                    <a:pt x="1022" y="1264"/>
                  </a:lnTo>
                  <a:lnTo>
                    <a:pt x="1048" y="1234"/>
                  </a:lnTo>
                  <a:lnTo>
                    <a:pt x="1056" y="1200"/>
                  </a:lnTo>
                  <a:lnTo>
                    <a:pt x="1056" y="0"/>
                  </a:lnTo>
                  <a:lnTo>
                    <a:pt x="1044" y="42"/>
                  </a:lnTo>
                  <a:lnTo>
                    <a:pt x="1026" y="62"/>
                  </a:lnTo>
                  <a:lnTo>
                    <a:pt x="1010" y="84"/>
                  </a:lnTo>
                  <a:lnTo>
                    <a:pt x="972" y="110"/>
                  </a:lnTo>
                  <a:lnTo>
                    <a:pt x="900" y="140"/>
                  </a:lnTo>
                  <a:lnTo>
                    <a:pt x="824" y="160"/>
                  </a:lnTo>
                  <a:lnTo>
                    <a:pt x="746" y="180"/>
                  </a:lnTo>
                  <a:lnTo>
                    <a:pt x="662" y="188"/>
                  </a:lnTo>
                  <a:lnTo>
                    <a:pt x="582" y="192"/>
                  </a:lnTo>
                  <a:lnTo>
                    <a:pt x="508" y="192"/>
                  </a:lnTo>
                  <a:lnTo>
                    <a:pt x="508" y="188"/>
                  </a:lnTo>
                  <a:lnTo>
                    <a:pt x="430" y="192"/>
                  </a:lnTo>
                  <a:lnTo>
                    <a:pt x="342" y="184"/>
                  </a:lnTo>
                  <a:lnTo>
                    <a:pt x="202" y="158"/>
                  </a:lnTo>
                  <a:lnTo>
                    <a:pt x="120" y="130"/>
                  </a:lnTo>
                  <a:lnTo>
                    <a:pt x="62" y="98"/>
                  </a:lnTo>
                  <a:lnTo>
                    <a:pt x="36" y="80"/>
                  </a:lnTo>
                  <a:lnTo>
                    <a:pt x="18" y="5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CCCCFF"/>
                </a:gs>
                <a:gs pos="100000">
                  <a:srgbClr val="666699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33139" name="Oval 26"/>
            <p:cNvSpPr>
              <a:spLocks noChangeArrowheads="1"/>
            </p:cNvSpPr>
            <p:nvPr/>
          </p:nvSpPr>
          <p:spPr bwMode="auto">
            <a:xfrm>
              <a:off x="96" y="48"/>
              <a:ext cx="864" cy="288"/>
            </a:xfrm>
            <a:prstGeom prst="ellipse">
              <a:avLst/>
            </a:prstGeom>
            <a:solidFill>
              <a:srgbClr val="FFCC99"/>
            </a:solidFill>
            <a:ln w="38100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33140" name="Oval 27"/>
            <p:cNvSpPr>
              <a:spLocks noChangeArrowheads="1"/>
            </p:cNvSpPr>
            <p:nvPr/>
          </p:nvSpPr>
          <p:spPr bwMode="auto">
            <a:xfrm>
              <a:off x="384" y="144"/>
              <a:ext cx="288" cy="96"/>
            </a:xfrm>
            <a:prstGeom prst="ellipse">
              <a:avLst/>
            </a:prstGeom>
            <a:solidFill>
              <a:srgbClr val="FFCC99"/>
            </a:solidFill>
            <a:ln w="38100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33141" name="Freeform 28"/>
            <p:cNvSpPr/>
            <p:nvPr/>
          </p:nvSpPr>
          <p:spPr bwMode="auto">
            <a:xfrm>
              <a:off x="0" y="288"/>
              <a:ext cx="1056" cy="219"/>
            </a:xfrm>
            <a:custGeom>
              <a:avLst/>
              <a:gdLst>
                <a:gd name="T0" fmla="*/ 0 w 1056"/>
                <a:gd name="T1" fmla="*/ 0 h 192"/>
                <a:gd name="T2" fmla="*/ 0 w 1056"/>
                <a:gd name="T3" fmla="*/ 36 h 192"/>
                <a:gd name="T4" fmla="*/ 12 w 1056"/>
                <a:gd name="T5" fmla="*/ 60 h 192"/>
                <a:gd name="T6" fmla="*/ 36 w 1056"/>
                <a:gd name="T7" fmla="*/ 90 h 192"/>
                <a:gd name="T8" fmla="*/ 51 w 1056"/>
                <a:gd name="T9" fmla="*/ 96 h 192"/>
                <a:gd name="T10" fmla="*/ 99 w 1056"/>
                <a:gd name="T11" fmla="*/ 123 h 192"/>
                <a:gd name="T12" fmla="*/ 174 w 1056"/>
                <a:gd name="T13" fmla="*/ 150 h 192"/>
                <a:gd name="T14" fmla="*/ 312 w 1056"/>
                <a:gd name="T15" fmla="*/ 177 h 192"/>
                <a:gd name="T16" fmla="*/ 408 w 1056"/>
                <a:gd name="T17" fmla="*/ 186 h 192"/>
                <a:gd name="T18" fmla="*/ 513 w 1056"/>
                <a:gd name="T19" fmla="*/ 192 h 192"/>
                <a:gd name="T20" fmla="*/ 615 w 1056"/>
                <a:gd name="T21" fmla="*/ 189 h 192"/>
                <a:gd name="T22" fmla="*/ 714 w 1056"/>
                <a:gd name="T23" fmla="*/ 183 h 192"/>
                <a:gd name="T24" fmla="*/ 768 w 1056"/>
                <a:gd name="T25" fmla="*/ 174 h 192"/>
                <a:gd name="T26" fmla="*/ 888 w 1056"/>
                <a:gd name="T27" fmla="*/ 147 h 192"/>
                <a:gd name="T28" fmla="*/ 975 w 1056"/>
                <a:gd name="T29" fmla="*/ 114 h 192"/>
                <a:gd name="T30" fmla="*/ 1002 w 1056"/>
                <a:gd name="T31" fmla="*/ 96 h 192"/>
                <a:gd name="T32" fmla="*/ 1044 w 1056"/>
                <a:gd name="T33" fmla="*/ 60 h 192"/>
                <a:gd name="T34" fmla="*/ 1056 w 1056"/>
                <a:gd name="T35" fmla="*/ 36 h 192"/>
                <a:gd name="T36" fmla="*/ 1056 w 1056"/>
                <a:gd name="T37" fmla="*/ 1 h 19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56"/>
                <a:gd name="T58" fmla="*/ 0 h 192"/>
                <a:gd name="T59" fmla="*/ 1056 w 1056"/>
                <a:gd name="T60" fmla="*/ 192 h 19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56" h="192">
                  <a:moveTo>
                    <a:pt x="0" y="0"/>
                  </a:moveTo>
                  <a:lnTo>
                    <a:pt x="0" y="36"/>
                  </a:lnTo>
                  <a:lnTo>
                    <a:pt x="12" y="60"/>
                  </a:lnTo>
                  <a:lnTo>
                    <a:pt x="36" y="90"/>
                  </a:lnTo>
                  <a:lnTo>
                    <a:pt x="51" y="96"/>
                  </a:lnTo>
                  <a:lnTo>
                    <a:pt x="99" y="123"/>
                  </a:lnTo>
                  <a:lnTo>
                    <a:pt x="174" y="150"/>
                  </a:lnTo>
                  <a:lnTo>
                    <a:pt x="312" y="177"/>
                  </a:lnTo>
                  <a:lnTo>
                    <a:pt x="408" y="186"/>
                  </a:lnTo>
                  <a:lnTo>
                    <a:pt x="513" y="192"/>
                  </a:lnTo>
                  <a:lnTo>
                    <a:pt x="615" y="189"/>
                  </a:lnTo>
                  <a:lnTo>
                    <a:pt x="714" y="183"/>
                  </a:lnTo>
                  <a:lnTo>
                    <a:pt x="768" y="174"/>
                  </a:lnTo>
                  <a:lnTo>
                    <a:pt x="888" y="147"/>
                  </a:lnTo>
                  <a:lnTo>
                    <a:pt x="975" y="114"/>
                  </a:lnTo>
                  <a:lnTo>
                    <a:pt x="1002" y="96"/>
                  </a:lnTo>
                  <a:lnTo>
                    <a:pt x="1044" y="60"/>
                  </a:lnTo>
                  <a:lnTo>
                    <a:pt x="1056" y="36"/>
                  </a:lnTo>
                  <a:lnTo>
                    <a:pt x="1056" y="1"/>
                  </a:lnTo>
                </a:path>
              </a:pathLst>
            </a:custGeom>
            <a:noFill/>
            <a:ln w="38100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33142" name="Freeform 29"/>
            <p:cNvSpPr/>
            <p:nvPr/>
          </p:nvSpPr>
          <p:spPr bwMode="auto">
            <a:xfrm>
              <a:off x="0" y="384"/>
              <a:ext cx="1056" cy="219"/>
            </a:xfrm>
            <a:custGeom>
              <a:avLst/>
              <a:gdLst>
                <a:gd name="T0" fmla="*/ 0 w 1056"/>
                <a:gd name="T1" fmla="*/ 0 h 192"/>
                <a:gd name="T2" fmla="*/ 0 w 1056"/>
                <a:gd name="T3" fmla="*/ 36 h 192"/>
                <a:gd name="T4" fmla="*/ 12 w 1056"/>
                <a:gd name="T5" fmla="*/ 60 h 192"/>
                <a:gd name="T6" fmla="*/ 36 w 1056"/>
                <a:gd name="T7" fmla="*/ 90 h 192"/>
                <a:gd name="T8" fmla="*/ 51 w 1056"/>
                <a:gd name="T9" fmla="*/ 96 h 192"/>
                <a:gd name="T10" fmla="*/ 99 w 1056"/>
                <a:gd name="T11" fmla="*/ 123 h 192"/>
                <a:gd name="T12" fmla="*/ 174 w 1056"/>
                <a:gd name="T13" fmla="*/ 150 h 192"/>
                <a:gd name="T14" fmla="*/ 312 w 1056"/>
                <a:gd name="T15" fmla="*/ 177 h 192"/>
                <a:gd name="T16" fmla="*/ 408 w 1056"/>
                <a:gd name="T17" fmla="*/ 186 h 192"/>
                <a:gd name="T18" fmla="*/ 513 w 1056"/>
                <a:gd name="T19" fmla="*/ 192 h 192"/>
                <a:gd name="T20" fmla="*/ 615 w 1056"/>
                <a:gd name="T21" fmla="*/ 189 h 192"/>
                <a:gd name="T22" fmla="*/ 714 w 1056"/>
                <a:gd name="T23" fmla="*/ 183 h 192"/>
                <a:gd name="T24" fmla="*/ 768 w 1056"/>
                <a:gd name="T25" fmla="*/ 174 h 192"/>
                <a:gd name="T26" fmla="*/ 888 w 1056"/>
                <a:gd name="T27" fmla="*/ 147 h 192"/>
                <a:gd name="T28" fmla="*/ 975 w 1056"/>
                <a:gd name="T29" fmla="*/ 114 h 192"/>
                <a:gd name="T30" fmla="*/ 1002 w 1056"/>
                <a:gd name="T31" fmla="*/ 96 h 192"/>
                <a:gd name="T32" fmla="*/ 1044 w 1056"/>
                <a:gd name="T33" fmla="*/ 60 h 192"/>
                <a:gd name="T34" fmla="*/ 1056 w 1056"/>
                <a:gd name="T35" fmla="*/ 36 h 192"/>
                <a:gd name="T36" fmla="*/ 1056 w 1056"/>
                <a:gd name="T37" fmla="*/ 1 h 19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56"/>
                <a:gd name="T58" fmla="*/ 0 h 192"/>
                <a:gd name="T59" fmla="*/ 1056 w 1056"/>
                <a:gd name="T60" fmla="*/ 192 h 19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56" h="192">
                  <a:moveTo>
                    <a:pt x="0" y="0"/>
                  </a:moveTo>
                  <a:lnTo>
                    <a:pt x="0" y="36"/>
                  </a:lnTo>
                  <a:lnTo>
                    <a:pt x="12" y="60"/>
                  </a:lnTo>
                  <a:lnTo>
                    <a:pt x="36" y="90"/>
                  </a:lnTo>
                  <a:lnTo>
                    <a:pt x="51" y="96"/>
                  </a:lnTo>
                  <a:lnTo>
                    <a:pt x="99" y="123"/>
                  </a:lnTo>
                  <a:lnTo>
                    <a:pt x="174" y="150"/>
                  </a:lnTo>
                  <a:lnTo>
                    <a:pt x="312" y="177"/>
                  </a:lnTo>
                  <a:lnTo>
                    <a:pt x="408" y="186"/>
                  </a:lnTo>
                  <a:lnTo>
                    <a:pt x="513" y="192"/>
                  </a:lnTo>
                  <a:lnTo>
                    <a:pt x="615" y="189"/>
                  </a:lnTo>
                  <a:lnTo>
                    <a:pt x="714" y="183"/>
                  </a:lnTo>
                  <a:lnTo>
                    <a:pt x="768" y="174"/>
                  </a:lnTo>
                  <a:lnTo>
                    <a:pt x="888" y="147"/>
                  </a:lnTo>
                  <a:lnTo>
                    <a:pt x="975" y="114"/>
                  </a:lnTo>
                  <a:lnTo>
                    <a:pt x="1002" y="96"/>
                  </a:lnTo>
                  <a:lnTo>
                    <a:pt x="1044" y="60"/>
                  </a:lnTo>
                  <a:lnTo>
                    <a:pt x="1056" y="36"/>
                  </a:lnTo>
                  <a:lnTo>
                    <a:pt x="1056" y="1"/>
                  </a:lnTo>
                </a:path>
              </a:pathLst>
            </a:custGeom>
            <a:noFill/>
            <a:ln w="38100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33143" name="Freeform 30"/>
            <p:cNvSpPr/>
            <p:nvPr/>
          </p:nvSpPr>
          <p:spPr bwMode="auto">
            <a:xfrm>
              <a:off x="0" y="1248"/>
              <a:ext cx="1056" cy="219"/>
            </a:xfrm>
            <a:custGeom>
              <a:avLst/>
              <a:gdLst>
                <a:gd name="T0" fmla="*/ 0 w 1056"/>
                <a:gd name="T1" fmla="*/ 0 h 192"/>
                <a:gd name="T2" fmla="*/ 0 w 1056"/>
                <a:gd name="T3" fmla="*/ 36 h 192"/>
                <a:gd name="T4" fmla="*/ 12 w 1056"/>
                <a:gd name="T5" fmla="*/ 60 h 192"/>
                <a:gd name="T6" fmla="*/ 36 w 1056"/>
                <a:gd name="T7" fmla="*/ 90 h 192"/>
                <a:gd name="T8" fmla="*/ 51 w 1056"/>
                <a:gd name="T9" fmla="*/ 96 h 192"/>
                <a:gd name="T10" fmla="*/ 99 w 1056"/>
                <a:gd name="T11" fmla="*/ 123 h 192"/>
                <a:gd name="T12" fmla="*/ 174 w 1056"/>
                <a:gd name="T13" fmla="*/ 150 h 192"/>
                <a:gd name="T14" fmla="*/ 312 w 1056"/>
                <a:gd name="T15" fmla="*/ 177 h 192"/>
                <a:gd name="T16" fmla="*/ 408 w 1056"/>
                <a:gd name="T17" fmla="*/ 186 h 192"/>
                <a:gd name="T18" fmla="*/ 513 w 1056"/>
                <a:gd name="T19" fmla="*/ 192 h 192"/>
                <a:gd name="T20" fmla="*/ 615 w 1056"/>
                <a:gd name="T21" fmla="*/ 189 h 192"/>
                <a:gd name="T22" fmla="*/ 714 w 1056"/>
                <a:gd name="T23" fmla="*/ 183 h 192"/>
                <a:gd name="T24" fmla="*/ 768 w 1056"/>
                <a:gd name="T25" fmla="*/ 174 h 192"/>
                <a:gd name="T26" fmla="*/ 888 w 1056"/>
                <a:gd name="T27" fmla="*/ 147 h 192"/>
                <a:gd name="T28" fmla="*/ 975 w 1056"/>
                <a:gd name="T29" fmla="*/ 114 h 192"/>
                <a:gd name="T30" fmla="*/ 1002 w 1056"/>
                <a:gd name="T31" fmla="*/ 96 h 192"/>
                <a:gd name="T32" fmla="*/ 1044 w 1056"/>
                <a:gd name="T33" fmla="*/ 60 h 192"/>
                <a:gd name="T34" fmla="*/ 1056 w 1056"/>
                <a:gd name="T35" fmla="*/ 36 h 192"/>
                <a:gd name="T36" fmla="*/ 1056 w 1056"/>
                <a:gd name="T37" fmla="*/ 1 h 19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56"/>
                <a:gd name="T58" fmla="*/ 0 h 192"/>
                <a:gd name="T59" fmla="*/ 1056 w 1056"/>
                <a:gd name="T60" fmla="*/ 192 h 19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56" h="192">
                  <a:moveTo>
                    <a:pt x="0" y="0"/>
                  </a:moveTo>
                  <a:lnTo>
                    <a:pt x="0" y="36"/>
                  </a:lnTo>
                  <a:lnTo>
                    <a:pt x="12" y="60"/>
                  </a:lnTo>
                  <a:lnTo>
                    <a:pt x="36" y="90"/>
                  </a:lnTo>
                  <a:lnTo>
                    <a:pt x="51" y="96"/>
                  </a:lnTo>
                  <a:lnTo>
                    <a:pt x="99" y="123"/>
                  </a:lnTo>
                  <a:lnTo>
                    <a:pt x="174" y="150"/>
                  </a:lnTo>
                  <a:lnTo>
                    <a:pt x="312" y="177"/>
                  </a:lnTo>
                  <a:lnTo>
                    <a:pt x="408" y="186"/>
                  </a:lnTo>
                  <a:lnTo>
                    <a:pt x="513" y="192"/>
                  </a:lnTo>
                  <a:lnTo>
                    <a:pt x="615" y="189"/>
                  </a:lnTo>
                  <a:lnTo>
                    <a:pt x="714" y="183"/>
                  </a:lnTo>
                  <a:lnTo>
                    <a:pt x="768" y="174"/>
                  </a:lnTo>
                  <a:lnTo>
                    <a:pt x="888" y="147"/>
                  </a:lnTo>
                  <a:lnTo>
                    <a:pt x="975" y="114"/>
                  </a:lnTo>
                  <a:lnTo>
                    <a:pt x="1002" y="96"/>
                  </a:lnTo>
                  <a:lnTo>
                    <a:pt x="1044" y="60"/>
                  </a:lnTo>
                  <a:lnTo>
                    <a:pt x="1056" y="36"/>
                  </a:lnTo>
                  <a:lnTo>
                    <a:pt x="1056" y="1"/>
                  </a:lnTo>
                </a:path>
              </a:pathLst>
            </a:custGeom>
            <a:noFill/>
            <a:ln w="38100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33144" name="Freeform 31"/>
            <p:cNvSpPr/>
            <p:nvPr/>
          </p:nvSpPr>
          <p:spPr bwMode="auto">
            <a:xfrm>
              <a:off x="0" y="1296"/>
              <a:ext cx="1056" cy="219"/>
            </a:xfrm>
            <a:custGeom>
              <a:avLst/>
              <a:gdLst>
                <a:gd name="T0" fmla="*/ 0 w 1056"/>
                <a:gd name="T1" fmla="*/ 0 h 192"/>
                <a:gd name="T2" fmla="*/ 0 w 1056"/>
                <a:gd name="T3" fmla="*/ 36 h 192"/>
                <a:gd name="T4" fmla="*/ 12 w 1056"/>
                <a:gd name="T5" fmla="*/ 60 h 192"/>
                <a:gd name="T6" fmla="*/ 36 w 1056"/>
                <a:gd name="T7" fmla="*/ 90 h 192"/>
                <a:gd name="T8" fmla="*/ 51 w 1056"/>
                <a:gd name="T9" fmla="*/ 96 h 192"/>
                <a:gd name="T10" fmla="*/ 99 w 1056"/>
                <a:gd name="T11" fmla="*/ 123 h 192"/>
                <a:gd name="T12" fmla="*/ 174 w 1056"/>
                <a:gd name="T13" fmla="*/ 150 h 192"/>
                <a:gd name="T14" fmla="*/ 312 w 1056"/>
                <a:gd name="T15" fmla="*/ 177 h 192"/>
                <a:gd name="T16" fmla="*/ 408 w 1056"/>
                <a:gd name="T17" fmla="*/ 186 h 192"/>
                <a:gd name="T18" fmla="*/ 513 w 1056"/>
                <a:gd name="T19" fmla="*/ 192 h 192"/>
                <a:gd name="T20" fmla="*/ 615 w 1056"/>
                <a:gd name="T21" fmla="*/ 189 h 192"/>
                <a:gd name="T22" fmla="*/ 714 w 1056"/>
                <a:gd name="T23" fmla="*/ 183 h 192"/>
                <a:gd name="T24" fmla="*/ 768 w 1056"/>
                <a:gd name="T25" fmla="*/ 174 h 192"/>
                <a:gd name="T26" fmla="*/ 888 w 1056"/>
                <a:gd name="T27" fmla="*/ 147 h 192"/>
                <a:gd name="T28" fmla="*/ 975 w 1056"/>
                <a:gd name="T29" fmla="*/ 114 h 192"/>
                <a:gd name="T30" fmla="*/ 1002 w 1056"/>
                <a:gd name="T31" fmla="*/ 96 h 192"/>
                <a:gd name="T32" fmla="*/ 1044 w 1056"/>
                <a:gd name="T33" fmla="*/ 60 h 192"/>
                <a:gd name="T34" fmla="*/ 1056 w 1056"/>
                <a:gd name="T35" fmla="*/ 36 h 192"/>
                <a:gd name="T36" fmla="*/ 1056 w 1056"/>
                <a:gd name="T37" fmla="*/ 1 h 19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56"/>
                <a:gd name="T58" fmla="*/ 0 h 192"/>
                <a:gd name="T59" fmla="*/ 1056 w 1056"/>
                <a:gd name="T60" fmla="*/ 192 h 19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56" h="192">
                  <a:moveTo>
                    <a:pt x="0" y="0"/>
                  </a:moveTo>
                  <a:lnTo>
                    <a:pt x="0" y="36"/>
                  </a:lnTo>
                  <a:lnTo>
                    <a:pt x="12" y="60"/>
                  </a:lnTo>
                  <a:lnTo>
                    <a:pt x="36" y="90"/>
                  </a:lnTo>
                  <a:lnTo>
                    <a:pt x="51" y="96"/>
                  </a:lnTo>
                  <a:lnTo>
                    <a:pt x="99" y="123"/>
                  </a:lnTo>
                  <a:lnTo>
                    <a:pt x="174" y="150"/>
                  </a:lnTo>
                  <a:lnTo>
                    <a:pt x="312" y="177"/>
                  </a:lnTo>
                  <a:lnTo>
                    <a:pt x="408" y="186"/>
                  </a:lnTo>
                  <a:lnTo>
                    <a:pt x="513" y="192"/>
                  </a:lnTo>
                  <a:lnTo>
                    <a:pt x="615" y="189"/>
                  </a:lnTo>
                  <a:lnTo>
                    <a:pt x="714" y="183"/>
                  </a:lnTo>
                  <a:lnTo>
                    <a:pt x="768" y="174"/>
                  </a:lnTo>
                  <a:lnTo>
                    <a:pt x="888" y="147"/>
                  </a:lnTo>
                  <a:lnTo>
                    <a:pt x="975" y="114"/>
                  </a:lnTo>
                  <a:lnTo>
                    <a:pt x="1002" y="96"/>
                  </a:lnTo>
                  <a:lnTo>
                    <a:pt x="1044" y="60"/>
                  </a:lnTo>
                  <a:lnTo>
                    <a:pt x="1056" y="36"/>
                  </a:lnTo>
                  <a:lnTo>
                    <a:pt x="1056" y="1"/>
                  </a:lnTo>
                </a:path>
              </a:pathLst>
            </a:custGeom>
            <a:noFill/>
            <a:ln w="38100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33145" name="Freeform 32"/>
            <p:cNvSpPr/>
            <p:nvPr/>
          </p:nvSpPr>
          <p:spPr bwMode="auto">
            <a:xfrm>
              <a:off x="168" y="832"/>
              <a:ext cx="632" cy="264"/>
            </a:xfrm>
            <a:custGeom>
              <a:avLst/>
              <a:gdLst>
                <a:gd name="T0" fmla="*/ 40 w 632"/>
                <a:gd name="T1" fmla="*/ 80 h 264"/>
                <a:gd name="T2" fmla="*/ 136 w 632"/>
                <a:gd name="T3" fmla="*/ 40 h 264"/>
                <a:gd name="T4" fmla="*/ 416 w 632"/>
                <a:gd name="T5" fmla="*/ 80 h 264"/>
                <a:gd name="T6" fmla="*/ 512 w 632"/>
                <a:gd name="T7" fmla="*/ 64 h 264"/>
                <a:gd name="T8" fmla="*/ 584 w 632"/>
                <a:gd name="T9" fmla="*/ 24 h 264"/>
                <a:gd name="T10" fmla="*/ 608 w 632"/>
                <a:gd name="T11" fmla="*/ 0 h 264"/>
                <a:gd name="T12" fmla="*/ 600 w 632"/>
                <a:gd name="T13" fmla="*/ 72 h 264"/>
                <a:gd name="T14" fmla="*/ 592 w 632"/>
                <a:gd name="T15" fmla="*/ 136 h 264"/>
                <a:gd name="T16" fmla="*/ 584 w 632"/>
                <a:gd name="T17" fmla="*/ 248 h 264"/>
                <a:gd name="T18" fmla="*/ 536 w 632"/>
                <a:gd name="T19" fmla="*/ 216 h 264"/>
                <a:gd name="T20" fmla="*/ 448 w 632"/>
                <a:gd name="T21" fmla="*/ 176 h 264"/>
                <a:gd name="T22" fmla="*/ 280 w 632"/>
                <a:gd name="T23" fmla="*/ 232 h 264"/>
                <a:gd name="T24" fmla="*/ 24 w 632"/>
                <a:gd name="T25" fmla="*/ 192 h 264"/>
                <a:gd name="T26" fmla="*/ 40 w 632"/>
                <a:gd name="T27" fmla="*/ 80 h 26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32"/>
                <a:gd name="T43" fmla="*/ 0 h 264"/>
                <a:gd name="T44" fmla="*/ 632 w 632"/>
                <a:gd name="T45" fmla="*/ 264 h 26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32" h="264">
                  <a:moveTo>
                    <a:pt x="40" y="80"/>
                  </a:moveTo>
                  <a:cubicBezTo>
                    <a:pt x="101" y="39"/>
                    <a:pt x="69" y="51"/>
                    <a:pt x="136" y="40"/>
                  </a:cubicBezTo>
                  <a:cubicBezTo>
                    <a:pt x="233" y="45"/>
                    <a:pt x="324" y="49"/>
                    <a:pt x="416" y="80"/>
                  </a:cubicBezTo>
                  <a:cubicBezTo>
                    <a:pt x="429" y="79"/>
                    <a:pt x="489" y="77"/>
                    <a:pt x="512" y="64"/>
                  </a:cubicBezTo>
                  <a:cubicBezTo>
                    <a:pt x="595" y="18"/>
                    <a:pt x="530" y="42"/>
                    <a:pt x="584" y="24"/>
                  </a:cubicBezTo>
                  <a:cubicBezTo>
                    <a:pt x="592" y="16"/>
                    <a:pt x="597" y="0"/>
                    <a:pt x="608" y="0"/>
                  </a:cubicBezTo>
                  <a:cubicBezTo>
                    <a:pt x="632" y="0"/>
                    <a:pt x="600" y="72"/>
                    <a:pt x="600" y="72"/>
                  </a:cubicBezTo>
                  <a:cubicBezTo>
                    <a:pt x="597" y="93"/>
                    <a:pt x="594" y="115"/>
                    <a:pt x="592" y="136"/>
                  </a:cubicBezTo>
                  <a:cubicBezTo>
                    <a:pt x="589" y="173"/>
                    <a:pt x="605" y="217"/>
                    <a:pt x="584" y="248"/>
                  </a:cubicBezTo>
                  <a:cubicBezTo>
                    <a:pt x="573" y="264"/>
                    <a:pt x="552" y="227"/>
                    <a:pt x="536" y="216"/>
                  </a:cubicBezTo>
                  <a:cubicBezTo>
                    <a:pt x="511" y="200"/>
                    <a:pt x="477" y="186"/>
                    <a:pt x="448" y="176"/>
                  </a:cubicBezTo>
                  <a:cubicBezTo>
                    <a:pt x="390" y="195"/>
                    <a:pt x="342" y="222"/>
                    <a:pt x="280" y="232"/>
                  </a:cubicBezTo>
                  <a:cubicBezTo>
                    <a:pt x="156" y="226"/>
                    <a:pt x="122" y="225"/>
                    <a:pt x="24" y="192"/>
                  </a:cubicBezTo>
                  <a:cubicBezTo>
                    <a:pt x="8" y="144"/>
                    <a:pt x="0" y="120"/>
                    <a:pt x="40" y="80"/>
                  </a:cubicBezTo>
                  <a:close/>
                </a:path>
              </a:pathLst>
            </a:custGeom>
            <a:gradFill rotWithShape="0">
              <a:gsLst>
                <a:gs pos="0">
                  <a:srgbClr val="CCECFF"/>
                </a:gs>
                <a:gs pos="100000">
                  <a:schemeClr val="folHlink"/>
                </a:gs>
              </a:gsLst>
              <a:lin ang="0" scaled="1"/>
            </a:gradFill>
            <a:ln w="28575">
              <a:solidFill>
                <a:schemeClr val="tx1"/>
              </a:solidFill>
              <a:miter lim="800000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33146" name="Freeform 33"/>
            <p:cNvSpPr/>
            <p:nvPr/>
          </p:nvSpPr>
          <p:spPr bwMode="auto">
            <a:xfrm>
              <a:off x="219" y="928"/>
              <a:ext cx="61" cy="52"/>
            </a:xfrm>
            <a:custGeom>
              <a:avLst/>
              <a:gdLst>
                <a:gd name="T0" fmla="*/ 29 w 61"/>
                <a:gd name="T1" fmla="*/ 0 h 52"/>
                <a:gd name="T2" fmla="*/ 61 w 61"/>
                <a:gd name="T3" fmla="*/ 40 h 52"/>
                <a:gd name="T4" fmla="*/ 53 w 61"/>
                <a:gd name="T5" fmla="*/ 8 h 52"/>
                <a:gd name="T6" fmla="*/ 29 w 61"/>
                <a:gd name="T7" fmla="*/ 0 h 5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1"/>
                <a:gd name="T13" fmla="*/ 0 h 52"/>
                <a:gd name="T14" fmla="*/ 61 w 61"/>
                <a:gd name="T15" fmla="*/ 52 h 5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1" h="52">
                  <a:moveTo>
                    <a:pt x="29" y="0"/>
                  </a:moveTo>
                  <a:cubicBezTo>
                    <a:pt x="0" y="44"/>
                    <a:pt x="15" y="52"/>
                    <a:pt x="61" y="40"/>
                  </a:cubicBezTo>
                  <a:cubicBezTo>
                    <a:pt x="58" y="29"/>
                    <a:pt x="60" y="17"/>
                    <a:pt x="53" y="8"/>
                  </a:cubicBezTo>
                  <a:cubicBezTo>
                    <a:pt x="48" y="1"/>
                    <a:pt x="29" y="0"/>
                    <a:pt x="29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  <a:miter lim="800000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33147" name="Freeform 34"/>
            <p:cNvSpPr/>
            <p:nvPr/>
          </p:nvSpPr>
          <p:spPr bwMode="auto">
            <a:xfrm>
              <a:off x="296" y="896"/>
              <a:ext cx="41" cy="154"/>
            </a:xfrm>
            <a:custGeom>
              <a:avLst/>
              <a:gdLst>
                <a:gd name="T0" fmla="*/ 24 w 41"/>
                <a:gd name="T1" fmla="*/ 0 h 154"/>
                <a:gd name="T2" fmla="*/ 24 w 41"/>
                <a:gd name="T3" fmla="*/ 128 h 154"/>
                <a:gd name="T4" fmla="*/ 0 w 41"/>
                <a:gd name="T5" fmla="*/ 152 h 154"/>
                <a:gd name="T6" fmla="*/ 0 60000 65536"/>
                <a:gd name="T7" fmla="*/ 0 60000 65536"/>
                <a:gd name="T8" fmla="*/ 0 60000 65536"/>
                <a:gd name="T9" fmla="*/ 0 w 41"/>
                <a:gd name="T10" fmla="*/ 0 h 154"/>
                <a:gd name="T11" fmla="*/ 41 w 41"/>
                <a:gd name="T12" fmla="*/ 154 h 15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1" h="154">
                  <a:moveTo>
                    <a:pt x="24" y="0"/>
                  </a:moveTo>
                  <a:cubicBezTo>
                    <a:pt x="41" y="51"/>
                    <a:pt x="41" y="39"/>
                    <a:pt x="24" y="128"/>
                  </a:cubicBezTo>
                  <a:cubicBezTo>
                    <a:pt x="19" y="154"/>
                    <a:pt x="14" y="152"/>
                    <a:pt x="0" y="152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33148" name="Freeform 35"/>
            <p:cNvSpPr/>
            <p:nvPr/>
          </p:nvSpPr>
          <p:spPr bwMode="auto">
            <a:xfrm>
              <a:off x="360" y="840"/>
              <a:ext cx="208" cy="56"/>
            </a:xfrm>
            <a:custGeom>
              <a:avLst/>
              <a:gdLst>
                <a:gd name="T0" fmla="*/ 0 w 208"/>
                <a:gd name="T1" fmla="*/ 24 h 56"/>
                <a:gd name="T2" fmla="*/ 128 w 208"/>
                <a:gd name="T3" fmla="*/ 24 h 56"/>
                <a:gd name="T4" fmla="*/ 208 w 208"/>
                <a:gd name="T5" fmla="*/ 40 h 56"/>
                <a:gd name="T6" fmla="*/ 160 w 208"/>
                <a:gd name="T7" fmla="*/ 56 h 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8"/>
                <a:gd name="T13" fmla="*/ 0 h 56"/>
                <a:gd name="T14" fmla="*/ 208 w 208"/>
                <a:gd name="T15" fmla="*/ 56 h 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8" h="56">
                  <a:moveTo>
                    <a:pt x="0" y="24"/>
                  </a:moveTo>
                  <a:cubicBezTo>
                    <a:pt x="36" y="0"/>
                    <a:pt x="84" y="17"/>
                    <a:pt x="128" y="24"/>
                  </a:cubicBezTo>
                  <a:cubicBezTo>
                    <a:pt x="155" y="28"/>
                    <a:pt x="208" y="40"/>
                    <a:pt x="208" y="40"/>
                  </a:cubicBezTo>
                  <a:cubicBezTo>
                    <a:pt x="170" y="49"/>
                    <a:pt x="186" y="43"/>
                    <a:pt x="160" y="56"/>
                  </a:cubicBezTo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  <a:miter lim="800000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33149" name="Freeform 36"/>
            <p:cNvSpPr/>
            <p:nvPr/>
          </p:nvSpPr>
          <p:spPr bwMode="auto">
            <a:xfrm>
              <a:off x="335" y="1048"/>
              <a:ext cx="126" cy="69"/>
            </a:xfrm>
            <a:custGeom>
              <a:avLst/>
              <a:gdLst>
                <a:gd name="T0" fmla="*/ 33 w 126"/>
                <a:gd name="T1" fmla="*/ 8 h 69"/>
                <a:gd name="T2" fmla="*/ 25 w 126"/>
                <a:gd name="T3" fmla="*/ 64 h 69"/>
                <a:gd name="T4" fmla="*/ 49 w 126"/>
                <a:gd name="T5" fmla="*/ 56 h 69"/>
                <a:gd name="T6" fmla="*/ 105 w 126"/>
                <a:gd name="T7" fmla="*/ 56 h 69"/>
                <a:gd name="T8" fmla="*/ 89 w 126"/>
                <a:gd name="T9" fmla="*/ 0 h 69"/>
                <a:gd name="T10" fmla="*/ 33 w 126"/>
                <a:gd name="T11" fmla="*/ 8 h 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6"/>
                <a:gd name="T19" fmla="*/ 0 h 69"/>
                <a:gd name="T20" fmla="*/ 126 w 126"/>
                <a:gd name="T21" fmla="*/ 69 h 6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6" h="69">
                  <a:moveTo>
                    <a:pt x="33" y="8"/>
                  </a:moveTo>
                  <a:cubicBezTo>
                    <a:pt x="24" y="22"/>
                    <a:pt x="0" y="45"/>
                    <a:pt x="25" y="64"/>
                  </a:cubicBezTo>
                  <a:cubicBezTo>
                    <a:pt x="32" y="69"/>
                    <a:pt x="41" y="59"/>
                    <a:pt x="49" y="56"/>
                  </a:cubicBezTo>
                  <a:cubicBezTo>
                    <a:pt x="64" y="11"/>
                    <a:pt x="67" y="43"/>
                    <a:pt x="105" y="56"/>
                  </a:cubicBezTo>
                  <a:cubicBezTo>
                    <a:pt x="126" y="25"/>
                    <a:pt x="126" y="12"/>
                    <a:pt x="89" y="0"/>
                  </a:cubicBezTo>
                  <a:cubicBezTo>
                    <a:pt x="55" y="11"/>
                    <a:pt x="73" y="8"/>
                    <a:pt x="33" y="8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  <a:miter lim="800000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33150" name="Freeform 37"/>
            <p:cNvSpPr/>
            <p:nvPr/>
          </p:nvSpPr>
          <p:spPr bwMode="auto">
            <a:xfrm>
              <a:off x="688" y="920"/>
              <a:ext cx="101" cy="113"/>
            </a:xfrm>
            <a:custGeom>
              <a:avLst/>
              <a:gdLst>
                <a:gd name="T0" fmla="*/ 72 w 101"/>
                <a:gd name="T1" fmla="*/ 0 h 113"/>
                <a:gd name="T2" fmla="*/ 0 w 101"/>
                <a:gd name="T3" fmla="*/ 40 h 113"/>
                <a:gd name="T4" fmla="*/ 24 w 101"/>
                <a:gd name="T5" fmla="*/ 72 h 113"/>
                <a:gd name="T6" fmla="*/ 32 w 101"/>
                <a:gd name="T7" fmla="*/ 96 h 113"/>
                <a:gd name="T8" fmla="*/ 72 w 101"/>
                <a:gd name="T9" fmla="*/ 112 h 1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1"/>
                <a:gd name="T16" fmla="*/ 0 h 113"/>
                <a:gd name="T17" fmla="*/ 101 w 101"/>
                <a:gd name="T18" fmla="*/ 113 h 1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1" h="113">
                  <a:moveTo>
                    <a:pt x="72" y="0"/>
                  </a:moveTo>
                  <a:cubicBezTo>
                    <a:pt x="48" y="16"/>
                    <a:pt x="24" y="24"/>
                    <a:pt x="0" y="40"/>
                  </a:cubicBezTo>
                  <a:cubicBezTo>
                    <a:pt x="57" y="59"/>
                    <a:pt x="62" y="47"/>
                    <a:pt x="24" y="72"/>
                  </a:cubicBezTo>
                  <a:cubicBezTo>
                    <a:pt x="27" y="80"/>
                    <a:pt x="25" y="91"/>
                    <a:pt x="32" y="96"/>
                  </a:cubicBezTo>
                  <a:cubicBezTo>
                    <a:pt x="56" y="113"/>
                    <a:pt x="101" y="112"/>
                    <a:pt x="72" y="112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pic>
        <p:nvPicPr>
          <p:cNvPr id="133151" name="Picture 31" descr="ss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8013" y="5638800"/>
            <a:ext cx="915987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2" name="Picture 32" descr="9d33d4bc0f048f90b96348086ae4cfba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6092825"/>
            <a:ext cx="8636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1" name="Rectangle 2"/>
          <p:cNvSpPr>
            <a:spLocks noChangeArrowheads="1"/>
          </p:cNvSpPr>
          <p:nvPr/>
        </p:nvSpPr>
        <p:spPr bwMode="auto">
          <a:xfrm>
            <a:off x="2020888" y="2286000"/>
            <a:ext cx="5791200" cy="1957388"/>
          </a:xfrm>
          <a:prstGeom prst="rect">
            <a:avLst/>
          </a:prstGeom>
          <a:solidFill>
            <a:schemeClr val="hlink"/>
          </a:solidFill>
          <a:ln w="2857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3600" b="1">
              <a:solidFill>
                <a:srgbClr val="000000"/>
              </a:solidFill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135172" name="Oval 3"/>
          <p:cNvSpPr>
            <a:spLocks noChangeArrowheads="1"/>
          </p:cNvSpPr>
          <p:nvPr/>
        </p:nvSpPr>
        <p:spPr bwMode="auto">
          <a:xfrm>
            <a:off x="4154488" y="4248150"/>
            <a:ext cx="1676400" cy="1674813"/>
          </a:xfrm>
          <a:prstGeom prst="ellipse">
            <a:avLst/>
          </a:prstGeom>
          <a:solidFill>
            <a:srgbClr val="FFCC99"/>
          </a:solidFill>
          <a:ln w="38100">
            <a:solidFill>
              <a:schemeClr val="tx1"/>
            </a:solidFill>
            <a:rou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3600" b="1">
              <a:solidFill>
                <a:srgbClr val="000000"/>
              </a:solidFill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135173" name="Text Box 4"/>
          <p:cNvSpPr txBox="1">
            <a:spLocks noChangeArrowheads="1"/>
          </p:cNvSpPr>
          <p:nvPr/>
        </p:nvSpPr>
        <p:spPr bwMode="auto">
          <a:xfrm>
            <a:off x="4611688" y="4953000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底面</a:t>
            </a:r>
          </a:p>
        </p:txBody>
      </p:sp>
      <p:grpSp>
        <p:nvGrpSpPr>
          <p:cNvPr id="135174" name="Group 5"/>
          <p:cNvGrpSpPr/>
          <p:nvPr/>
        </p:nvGrpSpPr>
        <p:grpSpPr bwMode="auto">
          <a:xfrm>
            <a:off x="1182688" y="685800"/>
            <a:ext cx="1676400" cy="1600200"/>
            <a:chOff x="0" y="0"/>
            <a:chExt cx="1056" cy="1008"/>
          </a:xfrm>
        </p:grpSpPr>
        <p:sp>
          <p:nvSpPr>
            <p:cNvPr id="135175" name="Oval 6"/>
            <p:cNvSpPr>
              <a:spLocks noChangeArrowheads="1"/>
            </p:cNvSpPr>
            <p:nvPr/>
          </p:nvSpPr>
          <p:spPr bwMode="auto">
            <a:xfrm flipV="1">
              <a:off x="0" y="0"/>
              <a:ext cx="1056" cy="1008"/>
            </a:xfrm>
            <a:prstGeom prst="ellipse">
              <a:avLst/>
            </a:prstGeom>
            <a:solidFill>
              <a:srgbClr val="FFCC99"/>
            </a:solidFill>
            <a:ln w="38100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3600" b="1">
                <a:solidFill>
                  <a:srgbClr val="000000"/>
                </a:solidFill>
                <a:latin typeface="Arial" panose="020B0604020202020204" pitchFamily="34" charset="0"/>
                <a:ea typeface="楷体_GB2312" pitchFamily="49" charset="-122"/>
              </a:endParaRPr>
            </a:p>
          </p:txBody>
        </p:sp>
        <p:sp>
          <p:nvSpPr>
            <p:cNvPr id="135176" name="Text Box 7"/>
            <p:cNvSpPr txBox="1">
              <a:spLocks noChangeArrowheads="1"/>
            </p:cNvSpPr>
            <p:nvPr/>
          </p:nvSpPr>
          <p:spPr bwMode="auto">
            <a:xfrm>
              <a:off x="288" y="432"/>
              <a:ext cx="5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zh-CN" altLang="en-US" sz="2400">
                  <a:solidFill>
                    <a:srgbClr val="000000"/>
                  </a:solidFill>
                  <a:latin typeface="Times New Roman" panose="02020603050405020304" pitchFamily="18" charset="0"/>
                </a:rPr>
                <a:t>底面</a:t>
              </a:r>
            </a:p>
          </p:txBody>
        </p:sp>
      </p:grpSp>
      <p:sp>
        <p:nvSpPr>
          <p:cNvPr id="27656" name="Line 8"/>
          <p:cNvSpPr>
            <a:spLocks noChangeShapeType="1"/>
          </p:cNvSpPr>
          <p:nvPr/>
        </p:nvSpPr>
        <p:spPr bwMode="auto">
          <a:xfrm>
            <a:off x="2020888" y="19812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35179" name="Text Box 11"/>
          <p:cNvSpPr txBox="1">
            <a:spLocks noChangeArrowheads="1"/>
          </p:cNvSpPr>
          <p:nvPr/>
        </p:nvSpPr>
        <p:spPr bwMode="auto">
          <a:xfrm>
            <a:off x="395288" y="188913"/>
            <a:ext cx="2844800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 i="1">
                <a:solidFill>
                  <a:srgbClr val="FFFFFF"/>
                </a:solidFill>
              </a:rPr>
              <a:t>合作交流中学</a:t>
            </a:r>
          </a:p>
        </p:txBody>
      </p:sp>
      <p:grpSp>
        <p:nvGrpSpPr>
          <p:cNvPr id="135180" name="Group 12"/>
          <p:cNvGrpSpPr/>
          <p:nvPr/>
        </p:nvGrpSpPr>
        <p:grpSpPr bwMode="auto">
          <a:xfrm>
            <a:off x="323850" y="1989138"/>
            <a:ext cx="1676400" cy="2520950"/>
            <a:chOff x="0" y="0"/>
            <a:chExt cx="1056" cy="1584"/>
          </a:xfrm>
        </p:grpSpPr>
        <p:grpSp>
          <p:nvGrpSpPr>
            <p:cNvPr id="135181" name="Group 13"/>
            <p:cNvGrpSpPr/>
            <p:nvPr/>
          </p:nvGrpSpPr>
          <p:grpSpPr bwMode="auto">
            <a:xfrm>
              <a:off x="0" y="0"/>
              <a:ext cx="1056" cy="1584"/>
              <a:chOff x="0" y="0"/>
              <a:chExt cx="1056" cy="1584"/>
            </a:xfrm>
          </p:grpSpPr>
          <p:sp>
            <p:nvSpPr>
              <p:cNvPr id="135182" name="Oval 1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056" cy="384"/>
              </a:xfrm>
              <a:prstGeom prst="ellipse">
                <a:avLst/>
              </a:prstGeom>
              <a:solidFill>
                <a:srgbClr val="FFCC99"/>
              </a:solidFill>
              <a:ln w="38100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grpSp>
            <p:nvGrpSpPr>
              <p:cNvPr id="135183" name="Group 15"/>
              <p:cNvGrpSpPr/>
              <p:nvPr/>
            </p:nvGrpSpPr>
            <p:grpSpPr bwMode="auto">
              <a:xfrm>
                <a:off x="0" y="1200"/>
                <a:ext cx="1056" cy="384"/>
                <a:chOff x="0" y="0"/>
                <a:chExt cx="1056" cy="336"/>
              </a:xfrm>
            </p:grpSpPr>
            <p:sp>
              <p:nvSpPr>
                <p:cNvPr id="135184" name="Oval 21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056" cy="336"/>
                </a:xfrm>
                <a:prstGeom prst="ellipse">
                  <a:avLst/>
                </a:prstGeom>
                <a:solidFill>
                  <a:srgbClr val="FFCC99"/>
                </a:solidFill>
                <a:ln w="38100">
                  <a:solidFill>
                    <a:schemeClr val="tx1"/>
                  </a:solidFill>
                  <a:prstDash val="sysDot"/>
                  <a:rou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35185" name="Freeform 22"/>
                <p:cNvSpPr/>
                <p:nvPr/>
              </p:nvSpPr>
              <p:spPr bwMode="auto">
                <a:xfrm>
                  <a:off x="0" y="144"/>
                  <a:ext cx="1056" cy="192"/>
                </a:xfrm>
                <a:custGeom>
                  <a:avLst/>
                  <a:gdLst>
                    <a:gd name="T0" fmla="*/ 0 w 1056"/>
                    <a:gd name="T1" fmla="*/ 0 h 192"/>
                    <a:gd name="T2" fmla="*/ 0 w 1056"/>
                    <a:gd name="T3" fmla="*/ 36 h 192"/>
                    <a:gd name="T4" fmla="*/ 12 w 1056"/>
                    <a:gd name="T5" fmla="*/ 60 h 192"/>
                    <a:gd name="T6" fmla="*/ 36 w 1056"/>
                    <a:gd name="T7" fmla="*/ 90 h 192"/>
                    <a:gd name="T8" fmla="*/ 51 w 1056"/>
                    <a:gd name="T9" fmla="*/ 96 h 192"/>
                    <a:gd name="T10" fmla="*/ 99 w 1056"/>
                    <a:gd name="T11" fmla="*/ 123 h 192"/>
                    <a:gd name="T12" fmla="*/ 174 w 1056"/>
                    <a:gd name="T13" fmla="*/ 150 h 192"/>
                    <a:gd name="T14" fmla="*/ 312 w 1056"/>
                    <a:gd name="T15" fmla="*/ 177 h 192"/>
                    <a:gd name="T16" fmla="*/ 408 w 1056"/>
                    <a:gd name="T17" fmla="*/ 186 h 192"/>
                    <a:gd name="T18" fmla="*/ 513 w 1056"/>
                    <a:gd name="T19" fmla="*/ 192 h 192"/>
                    <a:gd name="T20" fmla="*/ 615 w 1056"/>
                    <a:gd name="T21" fmla="*/ 189 h 192"/>
                    <a:gd name="T22" fmla="*/ 714 w 1056"/>
                    <a:gd name="T23" fmla="*/ 183 h 192"/>
                    <a:gd name="T24" fmla="*/ 768 w 1056"/>
                    <a:gd name="T25" fmla="*/ 174 h 192"/>
                    <a:gd name="T26" fmla="*/ 888 w 1056"/>
                    <a:gd name="T27" fmla="*/ 147 h 192"/>
                    <a:gd name="T28" fmla="*/ 975 w 1056"/>
                    <a:gd name="T29" fmla="*/ 114 h 192"/>
                    <a:gd name="T30" fmla="*/ 1002 w 1056"/>
                    <a:gd name="T31" fmla="*/ 96 h 192"/>
                    <a:gd name="T32" fmla="*/ 1044 w 1056"/>
                    <a:gd name="T33" fmla="*/ 60 h 192"/>
                    <a:gd name="T34" fmla="*/ 1056 w 1056"/>
                    <a:gd name="T35" fmla="*/ 36 h 192"/>
                    <a:gd name="T36" fmla="*/ 1056 w 1056"/>
                    <a:gd name="T37" fmla="*/ 1 h 192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056"/>
                    <a:gd name="T58" fmla="*/ 0 h 192"/>
                    <a:gd name="T59" fmla="*/ 1056 w 1056"/>
                    <a:gd name="T60" fmla="*/ 192 h 192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056" h="192">
                      <a:moveTo>
                        <a:pt x="0" y="0"/>
                      </a:moveTo>
                      <a:lnTo>
                        <a:pt x="0" y="36"/>
                      </a:lnTo>
                      <a:lnTo>
                        <a:pt x="12" y="60"/>
                      </a:lnTo>
                      <a:lnTo>
                        <a:pt x="36" y="90"/>
                      </a:lnTo>
                      <a:lnTo>
                        <a:pt x="51" y="96"/>
                      </a:lnTo>
                      <a:lnTo>
                        <a:pt x="99" y="123"/>
                      </a:lnTo>
                      <a:lnTo>
                        <a:pt x="174" y="150"/>
                      </a:lnTo>
                      <a:lnTo>
                        <a:pt x="312" y="177"/>
                      </a:lnTo>
                      <a:lnTo>
                        <a:pt x="408" y="186"/>
                      </a:lnTo>
                      <a:lnTo>
                        <a:pt x="513" y="192"/>
                      </a:lnTo>
                      <a:lnTo>
                        <a:pt x="615" y="189"/>
                      </a:lnTo>
                      <a:lnTo>
                        <a:pt x="714" y="183"/>
                      </a:lnTo>
                      <a:lnTo>
                        <a:pt x="768" y="174"/>
                      </a:lnTo>
                      <a:lnTo>
                        <a:pt x="888" y="147"/>
                      </a:lnTo>
                      <a:lnTo>
                        <a:pt x="975" y="114"/>
                      </a:lnTo>
                      <a:lnTo>
                        <a:pt x="1002" y="96"/>
                      </a:lnTo>
                      <a:lnTo>
                        <a:pt x="1044" y="60"/>
                      </a:lnTo>
                      <a:lnTo>
                        <a:pt x="1056" y="36"/>
                      </a:lnTo>
                      <a:lnTo>
                        <a:pt x="1056" y="1"/>
                      </a:lnTo>
                    </a:path>
                  </a:pathLst>
                </a:custGeom>
                <a:solidFill>
                  <a:srgbClr val="FFCC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135186" name="Line 23"/>
              <p:cNvSpPr>
                <a:spLocks noChangeShapeType="1"/>
              </p:cNvSpPr>
              <p:nvPr/>
            </p:nvSpPr>
            <p:spPr bwMode="auto">
              <a:xfrm>
                <a:off x="1056" y="192"/>
                <a:ext cx="0" cy="12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35187" name="Line 24"/>
              <p:cNvSpPr>
                <a:spLocks noChangeShapeType="1"/>
              </p:cNvSpPr>
              <p:nvPr/>
            </p:nvSpPr>
            <p:spPr bwMode="auto">
              <a:xfrm>
                <a:off x="0" y="192"/>
                <a:ext cx="0" cy="12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35188" name="Freeform 25"/>
            <p:cNvSpPr/>
            <p:nvPr/>
          </p:nvSpPr>
          <p:spPr bwMode="auto">
            <a:xfrm>
              <a:off x="0" y="192"/>
              <a:ext cx="1056" cy="1390"/>
            </a:xfrm>
            <a:custGeom>
              <a:avLst/>
              <a:gdLst>
                <a:gd name="T0" fmla="*/ 0 w 1056"/>
                <a:gd name="T1" fmla="*/ 0 h 1390"/>
                <a:gd name="T2" fmla="*/ 0 w 1056"/>
                <a:gd name="T3" fmla="*/ 1200 h 1390"/>
                <a:gd name="T4" fmla="*/ 20 w 1056"/>
                <a:gd name="T5" fmla="*/ 1248 h 1390"/>
                <a:gd name="T6" fmla="*/ 58 w 1056"/>
                <a:gd name="T7" fmla="*/ 1292 h 1390"/>
                <a:gd name="T8" fmla="*/ 112 w 1056"/>
                <a:gd name="T9" fmla="*/ 1322 h 1390"/>
                <a:gd name="T10" fmla="*/ 182 w 1056"/>
                <a:gd name="T11" fmla="*/ 1348 h 1390"/>
                <a:gd name="T12" fmla="*/ 256 w 1056"/>
                <a:gd name="T13" fmla="*/ 1366 h 1390"/>
                <a:gd name="T14" fmla="*/ 340 w 1056"/>
                <a:gd name="T15" fmla="*/ 1380 h 1390"/>
                <a:gd name="T16" fmla="*/ 418 w 1056"/>
                <a:gd name="T17" fmla="*/ 1388 h 1390"/>
                <a:gd name="T18" fmla="*/ 502 w 1056"/>
                <a:gd name="T19" fmla="*/ 1388 h 1390"/>
                <a:gd name="T20" fmla="*/ 574 w 1056"/>
                <a:gd name="T21" fmla="*/ 1390 h 1390"/>
                <a:gd name="T22" fmla="*/ 654 w 1056"/>
                <a:gd name="T23" fmla="*/ 1384 h 1390"/>
                <a:gd name="T24" fmla="*/ 742 w 1056"/>
                <a:gd name="T25" fmla="*/ 1376 h 1390"/>
                <a:gd name="T26" fmla="*/ 828 w 1056"/>
                <a:gd name="T27" fmla="*/ 1358 h 1390"/>
                <a:gd name="T28" fmla="*/ 900 w 1056"/>
                <a:gd name="T29" fmla="*/ 1338 h 1390"/>
                <a:gd name="T30" fmla="*/ 966 w 1056"/>
                <a:gd name="T31" fmla="*/ 1310 h 1390"/>
                <a:gd name="T32" fmla="*/ 998 w 1056"/>
                <a:gd name="T33" fmla="*/ 1286 h 1390"/>
                <a:gd name="T34" fmla="*/ 1022 w 1056"/>
                <a:gd name="T35" fmla="*/ 1264 h 1390"/>
                <a:gd name="T36" fmla="*/ 1048 w 1056"/>
                <a:gd name="T37" fmla="*/ 1234 h 1390"/>
                <a:gd name="T38" fmla="*/ 1056 w 1056"/>
                <a:gd name="T39" fmla="*/ 1200 h 1390"/>
                <a:gd name="T40" fmla="*/ 1056 w 1056"/>
                <a:gd name="T41" fmla="*/ 0 h 1390"/>
                <a:gd name="T42" fmla="*/ 1044 w 1056"/>
                <a:gd name="T43" fmla="*/ 42 h 1390"/>
                <a:gd name="T44" fmla="*/ 1026 w 1056"/>
                <a:gd name="T45" fmla="*/ 62 h 1390"/>
                <a:gd name="T46" fmla="*/ 1010 w 1056"/>
                <a:gd name="T47" fmla="*/ 84 h 1390"/>
                <a:gd name="T48" fmla="*/ 972 w 1056"/>
                <a:gd name="T49" fmla="*/ 110 h 1390"/>
                <a:gd name="T50" fmla="*/ 900 w 1056"/>
                <a:gd name="T51" fmla="*/ 140 h 1390"/>
                <a:gd name="T52" fmla="*/ 824 w 1056"/>
                <a:gd name="T53" fmla="*/ 160 h 1390"/>
                <a:gd name="T54" fmla="*/ 746 w 1056"/>
                <a:gd name="T55" fmla="*/ 180 h 1390"/>
                <a:gd name="T56" fmla="*/ 662 w 1056"/>
                <a:gd name="T57" fmla="*/ 188 h 1390"/>
                <a:gd name="T58" fmla="*/ 582 w 1056"/>
                <a:gd name="T59" fmla="*/ 192 h 1390"/>
                <a:gd name="T60" fmla="*/ 508 w 1056"/>
                <a:gd name="T61" fmla="*/ 192 h 1390"/>
                <a:gd name="T62" fmla="*/ 508 w 1056"/>
                <a:gd name="T63" fmla="*/ 188 h 1390"/>
                <a:gd name="T64" fmla="*/ 430 w 1056"/>
                <a:gd name="T65" fmla="*/ 192 h 1390"/>
                <a:gd name="T66" fmla="*/ 342 w 1056"/>
                <a:gd name="T67" fmla="*/ 184 h 1390"/>
                <a:gd name="T68" fmla="*/ 202 w 1056"/>
                <a:gd name="T69" fmla="*/ 158 h 1390"/>
                <a:gd name="T70" fmla="*/ 120 w 1056"/>
                <a:gd name="T71" fmla="*/ 130 h 1390"/>
                <a:gd name="T72" fmla="*/ 62 w 1056"/>
                <a:gd name="T73" fmla="*/ 98 h 1390"/>
                <a:gd name="T74" fmla="*/ 36 w 1056"/>
                <a:gd name="T75" fmla="*/ 80 h 1390"/>
                <a:gd name="T76" fmla="*/ 18 w 1056"/>
                <a:gd name="T77" fmla="*/ 50 h 1390"/>
                <a:gd name="T78" fmla="*/ 0 w 1056"/>
                <a:gd name="T79" fmla="*/ 0 h 139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056"/>
                <a:gd name="T121" fmla="*/ 0 h 1390"/>
                <a:gd name="T122" fmla="*/ 1056 w 1056"/>
                <a:gd name="T123" fmla="*/ 1390 h 139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056" h="1390">
                  <a:moveTo>
                    <a:pt x="0" y="0"/>
                  </a:moveTo>
                  <a:lnTo>
                    <a:pt x="0" y="1200"/>
                  </a:lnTo>
                  <a:lnTo>
                    <a:pt x="20" y="1248"/>
                  </a:lnTo>
                  <a:lnTo>
                    <a:pt x="58" y="1292"/>
                  </a:lnTo>
                  <a:lnTo>
                    <a:pt x="112" y="1322"/>
                  </a:lnTo>
                  <a:lnTo>
                    <a:pt x="182" y="1348"/>
                  </a:lnTo>
                  <a:lnTo>
                    <a:pt x="256" y="1366"/>
                  </a:lnTo>
                  <a:lnTo>
                    <a:pt x="340" y="1380"/>
                  </a:lnTo>
                  <a:lnTo>
                    <a:pt x="418" y="1388"/>
                  </a:lnTo>
                  <a:lnTo>
                    <a:pt x="502" y="1388"/>
                  </a:lnTo>
                  <a:lnTo>
                    <a:pt x="574" y="1390"/>
                  </a:lnTo>
                  <a:lnTo>
                    <a:pt x="654" y="1384"/>
                  </a:lnTo>
                  <a:lnTo>
                    <a:pt x="742" y="1376"/>
                  </a:lnTo>
                  <a:lnTo>
                    <a:pt x="828" y="1358"/>
                  </a:lnTo>
                  <a:lnTo>
                    <a:pt x="900" y="1338"/>
                  </a:lnTo>
                  <a:lnTo>
                    <a:pt x="966" y="1310"/>
                  </a:lnTo>
                  <a:lnTo>
                    <a:pt x="998" y="1286"/>
                  </a:lnTo>
                  <a:lnTo>
                    <a:pt x="1022" y="1264"/>
                  </a:lnTo>
                  <a:lnTo>
                    <a:pt x="1048" y="1234"/>
                  </a:lnTo>
                  <a:lnTo>
                    <a:pt x="1056" y="1200"/>
                  </a:lnTo>
                  <a:lnTo>
                    <a:pt x="1056" y="0"/>
                  </a:lnTo>
                  <a:lnTo>
                    <a:pt x="1044" y="42"/>
                  </a:lnTo>
                  <a:lnTo>
                    <a:pt x="1026" y="62"/>
                  </a:lnTo>
                  <a:lnTo>
                    <a:pt x="1010" y="84"/>
                  </a:lnTo>
                  <a:lnTo>
                    <a:pt x="972" y="110"/>
                  </a:lnTo>
                  <a:lnTo>
                    <a:pt x="900" y="140"/>
                  </a:lnTo>
                  <a:lnTo>
                    <a:pt x="824" y="160"/>
                  </a:lnTo>
                  <a:lnTo>
                    <a:pt x="746" y="180"/>
                  </a:lnTo>
                  <a:lnTo>
                    <a:pt x="662" y="188"/>
                  </a:lnTo>
                  <a:lnTo>
                    <a:pt x="582" y="192"/>
                  </a:lnTo>
                  <a:lnTo>
                    <a:pt x="508" y="192"/>
                  </a:lnTo>
                  <a:lnTo>
                    <a:pt x="508" y="188"/>
                  </a:lnTo>
                  <a:lnTo>
                    <a:pt x="430" y="192"/>
                  </a:lnTo>
                  <a:lnTo>
                    <a:pt x="342" y="184"/>
                  </a:lnTo>
                  <a:lnTo>
                    <a:pt x="202" y="158"/>
                  </a:lnTo>
                  <a:lnTo>
                    <a:pt x="120" y="130"/>
                  </a:lnTo>
                  <a:lnTo>
                    <a:pt x="62" y="98"/>
                  </a:lnTo>
                  <a:lnTo>
                    <a:pt x="36" y="80"/>
                  </a:lnTo>
                  <a:lnTo>
                    <a:pt x="18" y="5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CCCCFF"/>
                </a:gs>
                <a:gs pos="100000">
                  <a:srgbClr val="666699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35189" name="Oval 26"/>
            <p:cNvSpPr>
              <a:spLocks noChangeArrowheads="1"/>
            </p:cNvSpPr>
            <p:nvPr/>
          </p:nvSpPr>
          <p:spPr bwMode="auto">
            <a:xfrm>
              <a:off x="96" y="48"/>
              <a:ext cx="864" cy="288"/>
            </a:xfrm>
            <a:prstGeom prst="ellipse">
              <a:avLst/>
            </a:prstGeom>
            <a:solidFill>
              <a:srgbClr val="FFCC99"/>
            </a:solidFill>
            <a:ln w="38100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35190" name="Oval 27"/>
            <p:cNvSpPr>
              <a:spLocks noChangeArrowheads="1"/>
            </p:cNvSpPr>
            <p:nvPr/>
          </p:nvSpPr>
          <p:spPr bwMode="auto">
            <a:xfrm>
              <a:off x="384" y="144"/>
              <a:ext cx="288" cy="96"/>
            </a:xfrm>
            <a:prstGeom prst="ellipse">
              <a:avLst/>
            </a:prstGeom>
            <a:solidFill>
              <a:srgbClr val="FFCC99"/>
            </a:solidFill>
            <a:ln w="38100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35191" name="Freeform 28"/>
            <p:cNvSpPr/>
            <p:nvPr/>
          </p:nvSpPr>
          <p:spPr bwMode="auto">
            <a:xfrm>
              <a:off x="0" y="288"/>
              <a:ext cx="1056" cy="219"/>
            </a:xfrm>
            <a:custGeom>
              <a:avLst/>
              <a:gdLst>
                <a:gd name="T0" fmla="*/ 0 w 1056"/>
                <a:gd name="T1" fmla="*/ 0 h 192"/>
                <a:gd name="T2" fmla="*/ 0 w 1056"/>
                <a:gd name="T3" fmla="*/ 36 h 192"/>
                <a:gd name="T4" fmla="*/ 12 w 1056"/>
                <a:gd name="T5" fmla="*/ 60 h 192"/>
                <a:gd name="T6" fmla="*/ 36 w 1056"/>
                <a:gd name="T7" fmla="*/ 90 h 192"/>
                <a:gd name="T8" fmla="*/ 51 w 1056"/>
                <a:gd name="T9" fmla="*/ 96 h 192"/>
                <a:gd name="T10" fmla="*/ 99 w 1056"/>
                <a:gd name="T11" fmla="*/ 123 h 192"/>
                <a:gd name="T12" fmla="*/ 174 w 1056"/>
                <a:gd name="T13" fmla="*/ 150 h 192"/>
                <a:gd name="T14" fmla="*/ 312 w 1056"/>
                <a:gd name="T15" fmla="*/ 177 h 192"/>
                <a:gd name="T16" fmla="*/ 408 w 1056"/>
                <a:gd name="T17" fmla="*/ 186 h 192"/>
                <a:gd name="T18" fmla="*/ 513 w 1056"/>
                <a:gd name="T19" fmla="*/ 192 h 192"/>
                <a:gd name="T20" fmla="*/ 615 w 1056"/>
                <a:gd name="T21" fmla="*/ 189 h 192"/>
                <a:gd name="T22" fmla="*/ 714 w 1056"/>
                <a:gd name="T23" fmla="*/ 183 h 192"/>
                <a:gd name="T24" fmla="*/ 768 w 1056"/>
                <a:gd name="T25" fmla="*/ 174 h 192"/>
                <a:gd name="T26" fmla="*/ 888 w 1056"/>
                <a:gd name="T27" fmla="*/ 147 h 192"/>
                <a:gd name="T28" fmla="*/ 975 w 1056"/>
                <a:gd name="T29" fmla="*/ 114 h 192"/>
                <a:gd name="T30" fmla="*/ 1002 w 1056"/>
                <a:gd name="T31" fmla="*/ 96 h 192"/>
                <a:gd name="T32" fmla="*/ 1044 w 1056"/>
                <a:gd name="T33" fmla="*/ 60 h 192"/>
                <a:gd name="T34" fmla="*/ 1056 w 1056"/>
                <a:gd name="T35" fmla="*/ 36 h 192"/>
                <a:gd name="T36" fmla="*/ 1056 w 1056"/>
                <a:gd name="T37" fmla="*/ 1 h 19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56"/>
                <a:gd name="T58" fmla="*/ 0 h 192"/>
                <a:gd name="T59" fmla="*/ 1056 w 1056"/>
                <a:gd name="T60" fmla="*/ 192 h 19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56" h="192">
                  <a:moveTo>
                    <a:pt x="0" y="0"/>
                  </a:moveTo>
                  <a:lnTo>
                    <a:pt x="0" y="36"/>
                  </a:lnTo>
                  <a:lnTo>
                    <a:pt x="12" y="60"/>
                  </a:lnTo>
                  <a:lnTo>
                    <a:pt x="36" y="90"/>
                  </a:lnTo>
                  <a:lnTo>
                    <a:pt x="51" y="96"/>
                  </a:lnTo>
                  <a:lnTo>
                    <a:pt x="99" y="123"/>
                  </a:lnTo>
                  <a:lnTo>
                    <a:pt x="174" y="150"/>
                  </a:lnTo>
                  <a:lnTo>
                    <a:pt x="312" y="177"/>
                  </a:lnTo>
                  <a:lnTo>
                    <a:pt x="408" y="186"/>
                  </a:lnTo>
                  <a:lnTo>
                    <a:pt x="513" y="192"/>
                  </a:lnTo>
                  <a:lnTo>
                    <a:pt x="615" y="189"/>
                  </a:lnTo>
                  <a:lnTo>
                    <a:pt x="714" y="183"/>
                  </a:lnTo>
                  <a:lnTo>
                    <a:pt x="768" y="174"/>
                  </a:lnTo>
                  <a:lnTo>
                    <a:pt x="888" y="147"/>
                  </a:lnTo>
                  <a:lnTo>
                    <a:pt x="975" y="114"/>
                  </a:lnTo>
                  <a:lnTo>
                    <a:pt x="1002" y="96"/>
                  </a:lnTo>
                  <a:lnTo>
                    <a:pt x="1044" y="60"/>
                  </a:lnTo>
                  <a:lnTo>
                    <a:pt x="1056" y="36"/>
                  </a:lnTo>
                  <a:lnTo>
                    <a:pt x="1056" y="1"/>
                  </a:lnTo>
                </a:path>
              </a:pathLst>
            </a:custGeom>
            <a:noFill/>
            <a:ln w="38100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35192" name="Freeform 29"/>
            <p:cNvSpPr/>
            <p:nvPr/>
          </p:nvSpPr>
          <p:spPr bwMode="auto">
            <a:xfrm>
              <a:off x="0" y="384"/>
              <a:ext cx="1056" cy="219"/>
            </a:xfrm>
            <a:custGeom>
              <a:avLst/>
              <a:gdLst>
                <a:gd name="T0" fmla="*/ 0 w 1056"/>
                <a:gd name="T1" fmla="*/ 0 h 192"/>
                <a:gd name="T2" fmla="*/ 0 w 1056"/>
                <a:gd name="T3" fmla="*/ 36 h 192"/>
                <a:gd name="T4" fmla="*/ 12 w 1056"/>
                <a:gd name="T5" fmla="*/ 60 h 192"/>
                <a:gd name="T6" fmla="*/ 36 w 1056"/>
                <a:gd name="T7" fmla="*/ 90 h 192"/>
                <a:gd name="T8" fmla="*/ 51 w 1056"/>
                <a:gd name="T9" fmla="*/ 96 h 192"/>
                <a:gd name="T10" fmla="*/ 99 w 1056"/>
                <a:gd name="T11" fmla="*/ 123 h 192"/>
                <a:gd name="T12" fmla="*/ 174 w 1056"/>
                <a:gd name="T13" fmla="*/ 150 h 192"/>
                <a:gd name="T14" fmla="*/ 312 w 1056"/>
                <a:gd name="T15" fmla="*/ 177 h 192"/>
                <a:gd name="T16" fmla="*/ 408 w 1056"/>
                <a:gd name="T17" fmla="*/ 186 h 192"/>
                <a:gd name="T18" fmla="*/ 513 w 1056"/>
                <a:gd name="T19" fmla="*/ 192 h 192"/>
                <a:gd name="T20" fmla="*/ 615 w 1056"/>
                <a:gd name="T21" fmla="*/ 189 h 192"/>
                <a:gd name="T22" fmla="*/ 714 w 1056"/>
                <a:gd name="T23" fmla="*/ 183 h 192"/>
                <a:gd name="T24" fmla="*/ 768 w 1056"/>
                <a:gd name="T25" fmla="*/ 174 h 192"/>
                <a:gd name="T26" fmla="*/ 888 w 1056"/>
                <a:gd name="T27" fmla="*/ 147 h 192"/>
                <a:gd name="T28" fmla="*/ 975 w 1056"/>
                <a:gd name="T29" fmla="*/ 114 h 192"/>
                <a:gd name="T30" fmla="*/ 1002 w 1056"/>
                <a:gd name="T31" fmla="*/ 96 h 192"/>
                <a:gd name="T32" fmla="*/ 1044 w 1056"/>
                <a:gd name="T33" fmla="*/ 60 h 192"/>
                <a:gd name="T34" fmla="*/ 1056 w 1056"/>
                <a:gd name="T35" fmla="*/ 36 h 192"/>
                <a:gd name="T36" fmla="*/ 1056 w 1056"/>
                <a:gd name="T37" fmla="*/ 1 h 19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56"/>
                <a:gd name="T58" fmla="*/ 0 h 192"/>
                <a:gd name="T59" fmla="*/ 1056 w 1056"/>
                <a:gd name="T60" fmla="*/ 192 h 19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56" h="192">
                  <a:moveTo>
                    <a:pt x="0" y="0"/>
                  </a:moveTo>
                  <a:lnTo>
                    <a:pt x="0" y="36"/>
                  </a:lnTo>
                  <a:lnTo>
                    <a:pt x="12" y="60"/>
                  </a:lnTo>
                  <a:lnTo>
                    <a:pt x="36" y="90"/>
                  </a:lnTo>
                  <a:lnTo>
                    <a:pt x="51" y="96"/>
                  </a:lnTo>
                  <a:lnTo>
                    <a:pt x="99" y="123"/>
                  </a:lnTo>
                  <a:lnTo>
                    <a:pt x="174" y="150"/>
                  </a:lnTo>
                  <a:lnTo>
                    <a:pt x="312" y="177"/>
                  </a:lnTo>
                  <a:lnTo>
                    <a:pt x="408" y="186"/>
                  </a:lnTo>
                  <a:lnTo>
                    <a:pt x="513" y="192"/>
                  </a:lnTo>
                  <a:lnTo>
                    <a:pt x="615" y="189"/>
                  </a:lnTo>
                  <a:lnTo>
                    <a:pt x="714" y="183"/>
                  </a:lnTo>
                  <a:lnTo>
                    <a:pt x="768" y="174"/>
                  </a:lnTo>
                  <a:lnTo>
                    <a:pt x="888" y="147"/>
                  </a:lnTo>
                  <a:lnTo>
                    <a:pt x="975" y="114"/>
                  </a:lnTo>
                  <a:lnTo>
                    <a:pt x="1002" y="96"/>
                  </a:lnTo>
                  <a:lnTo>
                    <a:pt x="1044" y="60"/>
                  </a:lnTo>
                  <a:lnTo>
                    <a:pt x="1056" y="36"/>
                  </a:lnTo>
                  <a:lnTo>
                    <a:pt x="1056" y="1"/>
                  </a:lnTo>
                </a:path>
              </a:pathLst>
            </a:custGeom>
            <a:noFill/>
            <a:ln w="38100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35193" name="Freeform 30"/>
            <p:cNvSpPr/>
            <p:nvPr/>
          </p:nvSpPr>
          <p:spPr bwMode="auto">
            <a:xfrm>
              <a:off x="0" y="1248"/>
              <a:ext cx="1056" cy="219"/>
            </a:xfrm>
            <a:custGeom>
              <a:avLst/>
              <a:gdLst>
                <a:gd name="T0" fmla="*/ 0 w 1056"/>
                <a:gd name="T1" fmla="*/ 0 h 192"/>
                <a:gd name="T2" fmla="*/ 0 w 1056"/>
                <a:gd name="T3" fmla="*/ 36 h 192"/>
                <a:gd name="T4" fmla="*/ 12 w 1056"/>
                <a:gd name="T5" fmla="*/ 60 h 192"/>
                <a:gd name="T6" fmla="*/ 36 w 1056"/>
                <a:gd name="T7" fmla="*/ 90 h 192"/>
                <a:gd name="T8" fmla="*/ 51 w 1056"/>
                <a:gd name="T9" fmla="*/ 96 h 192"/>
                <a:gd name="T10" fmla="*/ 99 w 1056"/>
                <a:gd name="T11" fmla="*/ 123 h 192"/>
                <a:gd name="T12" fmla="*/ 174 w 1056"/>
                <a:gd name="T13" fmla="*/ 150 h 192"/>
                <a:gd name="T14" fmla="*/ 312 w 1056"/>
                <a:gd name="T15" fmla="*/ 177 h 192"/>
                <a:gd name="T16" fmla="*/ 408 w 1056"/>
                <a:gd name="T17" fmla="*/ 186 h 192"/>
                <a:gd name="T18" fmla="*/ 513 w 1056"/>
                <a:gd name="T19" fmla="*/ 192 h 192"/>
                <a:gd name="T20" fmla="*/ 615 w 1056"/>
                <a:gd name="T21" fmla="*/ 189 h 192"/>
                <a:gd name="T22" fmla="*/ 714 w 1056"/>
                <a:gd name="T23" fmla="*/ 183 h 192"/>
                <a:gd name="T24" fmla="*/ 768 w 1056"/>
                <a:gd name="T25" fmla="*/ 174 h 192"/>
                <a:gd name="T26" fmla="*/ 888 w 1056"/>
                <a:gd name="T27" fmla="*/ 147 h 192"/>
                <a:gd name="T28" fmla="*/ 975 w 1056"/>
                <a:gd name="T29" fmla="*/ 114 h 192"/>
                <a:gd name="T30" fmla="*/ 1002 w 1056"/>
                <a:gd name="T31" fmla="*/ 96 h 192"/>
                <a:gd name="T32" fmla="*/ 1044 w 1056"/>
                <a:gd name="T33" fmla="*/ 60 h 192"/>
                <a:gd name="T34" fmla="*/ 1056 w 1056"/>
                <a:gd name="T35" fmla="*/ 36 h 192"/>
                <a:gd name="T36" fmla="*/ 1056 w 1056"/>
                <a:gd name="T37" fmla="*/ 1 h 19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56"/>
                <a:gd name="T58" fmla="*/ 0 h 192"/>
                <a:gd name="T59" fmla="*/ 1056 w 1056"/>
                <a:gd name="T60" fmla="*/ 192 h 19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56" h="192">
                  <a:moveTo>
                    <a:pt x="0" y="0"/>
                  </a:moveTo>
                  <a:lnTo>
                    <a:pt x="0" y="36"/>
                  </a:lnTo>
                  <a:lnTo>
                    <a:pt x="12" y="60"/>
                  </a:lnTo>
                  <a:lnTo>
                    <a:pt x="36" y="90"/>
                  </a:lnTo>
                  <a:lnTo>
                    <a:pt x="51" y="96"/>
                  </a:lnTo>
                  <a:lnTo>
                    <a:pt x="99" y="123"/>
                  </a:lnTo>
                  <a:lnTo>
                    <a:pt x="174" y="150"/>
                  </a:lnTo>
                  <a:lnTo>
                    <a:pt x="312" y="177"/>
                  </a:lnTo>
                  <a:lnTo>
                    <a:pt x="408" y="186"/>
                  </a:lnTo>
                  <a:lnTo>
                    <a:pt x="513" y="192"/>
                  </a:lnTo>
                  <a:lnTo>
                    <a:pt x="615" y="189"/>
                  </a:lnTo>
                  <a:lnTo>
                    <a:pt x="714" y="183"/>
                  </a:lnTo>
                  <a:lnTo>
                    <a:pt x="768" y="174"/>
                  </a:lnTo>
                  <a:lnTo>
                    <a:pt x="888" y="147"/>
                  </a:lnTo>
                  <a:lnTo>
                    <a:pt x="975" y="114"/>
                  </a:lnTo>
                  <a:lnTo>
                    <a:pt x="1002" y="96"/>
                  </a:lnTo>
                  <a:lnTo>
                    <a:pt x="1044" y="60"/>
                  </a:lnTo>
                  <a:lnTo>
                    <a:pt x="1056" y="36"/>
                  </a:lnTo>
                  <a:lnTo>
                    <a:pt x="1056" y="1"/>
                  </a:lnTo>
                </a:path>
              </a:pathLst>
            </a:custGeom>
            <a:noFill/>
            <a:ln w="38100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35194" name="Freeform 31"/>
            <p:cNvSpPr/>
            <p:nvPr/>
          </p:nvSpPr>
          <p:spPr bwMode="auto">
            <a:xfrm>
              <a:off x="0" y="1296"/>
              <a:ext cx="1056" cy="219"/>
            </a:xfrm>
            <a:custGeom>
              <a:avLst/>
              <a:gdLst>
                <a:gd name="T0" fmla="*/ 0 w 1056"/>
                <a:gd name="T1" fmla="*/ 0 h 192"/>
                <a:gd name="T2" fmla="*/ 0 w 1056"/>
                <a:gd name="T3" fmla="*/ 36 h 192"/>
                <a:gd name="T4" fmla="*/ 12 w 1056"/>
                <a:gd name="T5" fmla="*/ 60 h 192"/>
                <a:gd name="T6" fmla="*/ 36 w 1056"/>
                <a:gd name="T7" fmla="*/ 90 h 192"/>
                <a:gd name="T8" fmla="*/ 51 w 1056"/>
                <a:gd name="T9" fmla="*/ 96 h 192"/>
                <a:gd name="T10" fmla="*/ 99 w 1056"/>
                <a:gd name="T11" fmla="*/ 123 h 192"/>
                <a:gd name="T12" fmla="*/ 174 w 1056"/>
                <a:gd name="T13" fmla="*/ 150 h 192"/>
                <a:gd name="T14" fmla="*/ 312 w 1056"/>
                <a:gd name="T15" fmla="*/ 177 h 192"/>
                <a:gd name="T16" fmla="*/ 408 w 1056"/>
                <a:gd name="T17" fmla="*/ 186 h 192"/>
                <a:gd name="T18" fmla="*/ 513 w 1056"/>
                <a:gd name="T19" fmla="*/ 192 h 192"/>
                <a:gd name="T20" fmla="*/ 615 w 1056"/>
                <a:gd name="T21" fmla="*/ 189 h 192"/>
                <a:gd name="T22" fmla="*/ 714 w 1056"/>
                <a:gd name="T23" fmla="*/ 183 h 192"/>
                <a:gd name="T24" fmla="*/ 768 w 1056"/>
                <a:gd name="T25" fmla="*/ 174 h 192"/>
                <a:gd name="T26" fmla="*/ 888 w 1056"/>
                <a:gd name="T27" fmla="*/ 147 h 192"/>
                <a:gd name="T28" fmla="*/ 975 w 1056"/>
                <a:gd name="T29" fmla="*/ 114 h 192"/>
                <a:gd name="T30" fmla="*/ 1002 w 1056"/>
                <a:gd name="T31" fmla="*/ 96 h 192"/>
                <a:gd name="T32" fmla="*/ 1044 w 1056"/>
                <a:gd name="T33" fmla="*/ 60 h 192"/>
                <a:gd name="T34" fmla="*/ 1056 w 1056"/>
                <a:gd name="T35" fmla="*/ 36 h 192"/>
                <a:gd name="T36" fmla="*/ 1056 w 1056"/>
                <a:gd name="T37" fmla="*/ 1 h 19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56"/>
                <a:gd name="T58" fmla="*/ 0 h 192"/>
                <a:gd name="T59" fmla="*/ 1056 w 1056"/>
                <a:gd name="T60" fmla="*/ 192 h 19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56" h="192">
                  <a:moveTo>
                    <a:pt x="0" y="0"/>
                  </a:moveTo>
                  <a:lnTo>
                    <a:pt x="0" y="36"/>
                  </a:lnTo>
                  <a:lnTo>
                    <a:pt x="12" y="60"/>
                  </a:lnTo>
                  <a:lnTo>
                    <a:pt x="36" y="90"/>
                  </a:lnTo>
                  <a:lnTo>
                    <a:pt x="51" y="96"/>
                  </a:lnTo>
                  <a:lnTo>
                    <a:pt x="99" y="123"/>
                  </a:lnTo>
                  <a:lnTo>
                    <a:pt x="174" y="150"/>
                  </a:lnTo>
                  <a:lnTo>
                    <a:pt x="312" y="177"/>
                  </a:lnTo>
                  <a:lnTo>
                    <a:pt x="408" y="186"/>
                  </a:lnTo>
                  <a:lnTo>
                    <a:pt x="513" y="192"/>
                  </a:lnTo>
                  <a:lnTo>
                    <a:pt x="615" y="189"/>
                  </a:lnTo>
                  <a:lnTo>
                    <a:pt x="714" y="183"/>
                  </a:lnTo>
                  <a:lnTo>
                    <a:pt x="768" y="174"/>
                  </a:lnTo>
                  <a:lnTo>
                    <a:pt x="888" y="147"/>
                  </a:lnTo>
                  <a:lnTo>
                    <a:pt x="975" y="114"/>
                  </a:lnTo>
                  <a:lnTo>
                    <a:pt x="1002" y="96"/>
                  </a:lnTo>
                  <a:lnTo>
                    <a:pt x="1044" y="60"/>
                  </a:lnTo>
                  <a:lnTo>
                    <a:pt x="1056" y="36"/>
                  </a:lnTo>
                  <a:lnTo>
                    <a:pt x="1056" y="1"/>
                  </a:lnTo>
                </a:path>
              </a:pathLst>
            </a:custGeom>
            <a:noFill/>
            <a:ln w="38100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35195" name="Freeform 32"/>
            <p:cNvSpPr/>
            <p:nvPr/>
          </p:nvSpPr>
          <p:spPr bwMode="auto">
            <a:xfrm>
              <a:off x="168" y="832"/>
              <a:ext cx="632" cy="264"/>
            </a:xfrm>
            <a:custGeom>
              <a:avLst/>
              <a:gdLst>
                <a:gd name="T0" fmla="*/ 40 w 632"/>
                <a:gd name="T1" fmla="*/ 80 h 264"/>
                <a:gd name="T2" fmla="*/ 136 w 632"/>
                <a:gd name="T3" fmla="*/ 40 h 264"/>
                <a:gd name="T4" fmla="*/ 416 w 632"/>
                <a:gd name="T5" fmla="*/ 80 h 264"/>
                <a:gd name="T6" fmla="*/ 512 w 632"/>
                <a:gd name="T7" fmla="*/ 64 h 264"/>
                <a:gd name="T8" fmla="*/ 584 w 632"/>
                <a:gd name="T9" fmla="*/ 24 h 264"/>
                <a:gd name="T10" fmla="*/ 608 w 632"/>
                <a:gd name="T11" fmla="*/ 0 h 264"/>
                <a:gd name="T12" fmla="*/ 600 w 632"/>
                <a:gd name="T13" fmla="*/ 72 h 264"/>
                <a:gd name="T14" fmla="*/ 592 w 632"/>
                <a:gd name="T15" fmla="*/ 136 h 264"/>
                <a:gd name="T16" fmla="*/ 584 w 632"/>
                <a:gd name="T17" fmla="*/ 248 h 264"/>
                <a:gd name="T18" fmla="*/ 536 w 632"/>
                <a:gd name="T19" fmla="*/ 216 h 264"/>
                <a:gd name="T20" fmla="*/ 448 w 632"/>
                <a:gd name="T21" fmla="*/ 176 h 264"/>
                <a:gd name="T22" fmla="*/ 280 w 632"/>
                <a:gd name="T23" fmla="*/ 232 h 264"/>
                <a:gd name="T24" fmla="*/ 24 w 632"/>
                <a:gd name="T25" fmla="*/ 192 h 264"/>
                <a:gd name="T26" fmla="*/ 40 w 632"/>
                <a:gd name="T27" fmla="*/ 80 h 26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32"/>
                <a:gd name="T43" fmla="*/ 0 h 264"/>
                <a:gd name="T44" fmla="*/ 632 w 632"/>
                <a:gd name="T45" fmla="*/ 264 h 26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32" h="264">
                  <a:moveTo>
                    <a:pt x="40" y="80"/>
                  </a:moveTo>
                  <a:cubicBezTo>
                    <a:pt x="101" y="39"/>
                    <a:pt x="69" y="51"/>
                    <a:pt x="136" y="40"/>
                  </a:cubicBezTo>
                  <a:cubicBezTo>
                    <a:pt x="233" y="45"/>
                    <a:pt x="324" y="49"/>
                    <a:pt x="416" y="80"/>
                  </a:cubicBezTo>
                  <a:cubicBezTo>
                    <a:pt x="429" y="79"/>
                    <a:pt x="489" y="77"/>
                    <a:pt x="512" y="64"/>
                  </a:cubicBezTo>
                  <a:cubicBezTo>
                    <a:pt x="595" y="18"/>
                    <a:pt x="530" y="42"/>
                    <a:pt x="584" y="24"/>
                  </a:cubicBezTo>
                  <a:cubicBezTo>
                    <a:pt x="592" y="16"/>
                    <a:pt x="597" y="0"/>
                    <a:pt x="608" y="0"/>
                  </a:cubicBezTo>
                  <a:cubicBezTo>
                    <a:pt x="632" y="0"/>
                    <a:pt x="600" y="72"/>
                    <a:pt x="600" y="72"/>
                  </a:cubicBezTo>
                  <a:cubicBezTo>
                    <a:pt x="597" y="93"/>
                    <a:pt x="594" y="115"/>
                    <a:pt x="592" y="136"/>
                  </a:cubicBezTo>
                  <a:cubicBezTo>
                    <a:pt x="589" y="173"/>
                    <a:pt x="605" y="217"/>
                    <a:pt x="584" y="248"/>
                  </a:cubicBezTo>
                  <a:cubicBezTo>
                    <a:pt x="573" y="264"/>
                    <a:pt x="552" y="227"/>
                    <a:pt x="536" y="216"/>
                  </a:cubicBezTo>
                  <a:cubicBezTo>
                    <a:pt x="511" y="200"/>
                    <a:pt x="477" y="186"/>
                    <a:pt x="448" y="176"/>
                  </a:cubicBezTo>
                  <a:cubicBezTo>
                    <a:pt x="390" y="195"/>
                    <a:pt x="342" y="222"/>
                    <a:pt x="280" y="232"/>
                  </a:cubicBezTo>
                  <a:cubicBezTo>
                    <a:pt x="156" y="226"/>
                    <a:pt x="122" y="225"/>
                    <a:pt x="24" y="192"/>
                  </a:cubicBezTo>
                  <a:cubicBezTo>
                    <a:pt x="8" y="144"/>
                    <a:pt x="0" y="120"/>
                    <a:pt x="40" y="80"/>
                  </a:cubicBezTo>
                  <a:close/>
                </a:path>
              </a:pathLst>
            </a:custGeom>
            <a:gradFill rotWithShape="0">
              <a:gsLst>
                <a:gs pos="0">
                  <a:srgbClr val="CCECFF"/>
                </a:gs>
                <a:gs pos="100000">
                  <a:schemeClr val="folHlink"/>
                </a:gs>
              </a:gsLst>
              <a:lin ang="0" scaled="1"/>
            </a:gradFill>
            <a:ln w="28575">
              <a:solidFill>
                <a:schemeClr val="tx1"/>
              </a:solidFill>
              <a:miter lim="800000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35196" name="Freeform 33"/>
            <p:cNvSpPr/>
            <p:nvPr/>
          </p:nvSpPr>
          <p:spPr bwMode="auto">
            <a:xfrm>
              <a:off x="219" y="928"/>
              <a:ext cx="61" cy="52"/>
            </a:xfrm>
            <a:custGeom>
              <a:avLst/>
              <a:gdLst>
                <a:gd name="T0" fmla="*/ 29 w 61"/>
                <a:gd name="T1" fmla="*/ 0 h 52"/>
                <a:gd name="T2" fmla="*/ 61 w 61"/>
                <a:gd name="T3" fmla="*/ 40 h 52"/>
                <a:gd name="T4" fmla="*/ 53 w 61"/>
                <a:gd name="T5" fmla="*/ 8 h 52"/>
                <a:gd name="T6" fmla="*/ 29 w 61"/>
                <a:gd name="T7" fmla="*/ 0 h 5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1"/>
                <a:gd name="T13" fmla="*/ 0 h 52"/>
                <a:gd name="T14" fmla="*/ 61 w 61"/>
                <a:gd name="T15" fmla="*/ 52 h 5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1" h="52">
                  <a:moveTo>
                    <a:pt x="29" y="0"/>
                  </a:moveTo>
                  <a:cubicBezTo>
                    <a:pt x="0" y="44"/>
                    <a:pt x="15" y="52"/>
                    <a:pt x="61" y="40"/>
                  </a:cubicBezTo>
                  <a:cubicBezTo>
                    <a:pt x="58" y="29"/>
                    <a:pt x="60" y="17"/>
                    <a:pt x="53" y="8"/>
                  </a:cubicBezTo>
                  <a:cubicBezTo>
                    <a:pt x="48" y="1"/>
                    <a:pt x="29" y="0"/>
                    <a:pt x="29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  <a:miter lim="800000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35197" name="Freeform 34"/>
            <p:cNvSpPr/>
            <p:nvPr/>
          </p:nvSpPr>
          <p:spPr bwMode="auto">
            <a:xfrm>
              <a:off x="296" y="896"/>
              <a:ext cx="41" cy="154"/>
            </a:xfrm>
            <a:custGeom>
              <a:avLst/>
              <a:gdLst>
                <a:gd name="T0" fmla="*/ 24 w 41"/>
                <a:gd name="T1" fmla="*/ 0 h 154"/>
                <a:gd name="T2" fmla="*/ 24 w 41"/>
                <a:gd name="T3" fmla="*/ 128 h 154"/>
                <a:gd name="T4" fmla="*/ 0 w 41"/>
                <a:gd name="T5" fmla="*/ 152 h 154"/>
                <a:gd name="T6" fmla="*/ 0 60000 65536"/>
                <a:gd name="T7" fmla="*/ 0 60000 65536"/>
                <a:gd name="T8" fmla="*/ 0 60000 65536"/>
                <a:gd name="T9" fmla="*/ 0 w 41"/>
                <a:gd name="T10" fmla="*/ 0 h 154"/>
                <a:gd name="T11" fmla="*/ 41 w 41"/>
                <a:gd name="T12" fmla="*/ 154 h 15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1" h="154">
                  <a:moveTo>
                    <a:pt x="24" y="0"/>
                  </a:moveTo>
                  <a:cubicBezTo>
                    <a:pt x="41" y="51"/>
                    <a:pt x="41" y="39"/>
                    <a:pt x="24" y="128"/>
                  </a:cubicBezTo>
                  <a:cubicBezTo>
                    <a:pt x="19" y="154"/>
                    <a:pt x="14" y="152"/>
                    <a:pt x="0" y="152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35198" name="Freeform 35"/>
            <p:cNvSpPr/>
            <p:nvPr/>
          </p:nvSpPr>
          <p:spPr bwMode="auto">
            <a:xfrm>
              <a:off x="360" y="840"/>
              <a:ext cx="208" cy="56"/>
            </a:xfrm>
            <a:custGeom>
              <a:avLst/>
              <a:gdLst>
                <a:gd name="T0" fmla="*/ 0 w 208"/>
                <a:gd name="T1" fmla="*/ 24 h 56"/>
                <a:gd name="T2" fmla="*/ 128 w 208"/>
                <a:gd name="T3" fmla="*/ 24 h 56"/>
                <a:gd name="T4" fmla="*/ 208 w 208"/>
                <a:gd name="T5" fmla="*/ 40 h 56"/>
                <a:gd name="T6" fmla="*/ 160 w 208"/>
                <a:gd name="T7" fmla="*/ 56 h 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8"/>
                <a:gd name="T13" fmla="*/ 0 h 56"/>
                <a:gd name="T14" fmla="*/ 208 w 208"/>
                <a:gd name="T15" fmla="*/ 56 h 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8" h="56">
                  <a:moveTo>
                    <a:pt x="0" y="24"/>
                  </a:moveTo>
                  <a:cubicBezTo>
                    <a:pt x="36" y="0"/>
                    <a:pt x="84" y="17"/>
                    <a:pt x="128" y="24"/>
                  </a:cubicBezTo>
                  <a:cubicBezTo>
                    <a:pt x="155" y="28"/>
                    <a:pt x="208" y="40"/>
                    <a:pt x="208" y="40"/>
                  </a:cubicBezTo>
                  <a:cubicBezTo>
                    <a:pt x="170" y="49"/>
                    <a:pt x="186" y="43"/>
                    <a:pt x="160" y="56"/>
                  </a:cubicBezTo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  <a:miter lim="800000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35199" name="Freeform 36"/>
            <p:cNvSpPr/>
            <p:nvPr/>
          </p:nvSpPr>
          <p:spPr bwMode="auto">
            <a:xfrm>
              <a:off x="335" y="1048"/>
              <a:ext cx="126" cy="69"/>
            </a:xfrm>
            <a:custGeom>
              <a:avLst/>
              <a:gdLst>
                <a:gd name="T0" fmla="*/ 33 w 126"/>
                <a:gd name="T1" fmla="*/ 8 h 69"/>
                <a:gd name="T2" fmla="*/ 25 w 126"/>
                <a:gd name="T3" fmla="*/ 64 h 69"/>
                <a:gd name="T4" fmla="*/ 49 w 126"/>
                <a:gd name="T5" fmla="*/ 56 h 69"/>
                <a:gd name="T6" fmla="*/ 105 w 126"/>
                <a:gd name="T7" fmla="*/ 56 h 69"/>
                <a:gd name="T8" fmla="*/ 89 w 126"/>
                <a:gd name="T9" fmla="*/ 0 h 69"/>
                <a:gd name="T10" fmla="*/ 33 w 126"/>
                <a:gd name="T11" fmla="*/ 8 h 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6"/>
                <a:gd name="T19" fmla="*/ 0 h 69"/>
                <a:gd name="T20" fmla="*/ 126 w 126"/>
                <a:gd name="T21" fmla="*/ 69 h 6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6" h="69">
                  <a:moveTo>
                    <a:pt x="33" y="8"/>
                  </a:moveTo>
                  <a:cubicBezTo>
                    <a:pt x="24" y="22"/>
                    <a:pt x="0" y="45"/>
                    <a:pt x="25" y="64"/>
                  </a:cubicBezTo>
                  <a:cubicBezTo>
                    <a:pt x="32" y="69"/>
                    <a:pt x="41" y="59"/>
                    <a:pt x="49" y="56"/>
                  </a:cubicBezTo>
                  <a:cubicBezTo>
                    <a:pt x="64" y="11"/>
                    <a:pt x="67" y="43"/>
                    <a:pt x="105" y="56"/>
                  </a:cubicBezTo>
                  <a:cubicBezTo>
                    <a:pt x="126" y="25"/>
                    <a:pt x="126" y="12"/>
                    <a:pt x="89" y="0"/>
                  </a:cubicBezTo>
                  <a:cubicBezTo>
                    <a:pt x="55" y="11"/>
                    <a:pt x="73" y="8"/>
                    <a:pt x="33" y="8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  <a:miter lim="800000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35200" name="Freeform 37"/>
            <p:cNvSpPr/>
            <p:nvPr/>
          </p:nvSpPr>
          <p:spPr bwMode="auto">
            <a:xfrm>
              <a:off x="688" y="920"/>
              <a:ext cx="101" cy="113"/>
            </a:xfrm>
            <a:custGeom>
              <a:avLst/>
              <a:gdLst>
                <a:gd name="T0" fmla="*/ 72 w 101"/>
                <a:gd name="T1" fmla="*/ 0 h 113"/>
                <a:gd name="T2" fmla="*/ 0 w 101"/>
                <a:gd name="T3" fmla="*/ 40 h 113"/>
                <a:gd name="T4" fmla="*/ 24 w 101"/>
                <a:gd name="T5" fmla="*/ 72 h 113"/>
                <a:gd name="T6" fmla="*/ 32 w 101"/>
                <a:gd name="T7" fmla="*/ 96 h 113"/>
                <a:gd name="T8" fmla="*/ 72 w 101"/>
                <a:gd name="T9" fmla="*/ 112 h 1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1"/>
                <a:gd name="T16" fmla="*/ 0 h 113"/>
                <a:gd name="T17" fmla="*/ 101 w 101"/>
                <a:gd name="T18" fmla="*/ 113 h 1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1" h="113">
                  <a:moveTo>
                    <a:pt x="72" y="0"/>
                  </a:moveTo>
                  <a:cubicBezTo>
                    <a:pt x="48" y="16"/>
                    <a:pt x="24" y="24"/>
                    <a:pt x="0" y="40"/>
                  </a:cubicBezTo>
                  <a:cubicBezTo>
                    <a:pt x="57" y="59"/>
                    <a:pt x="62" y="47"/>
                    <a:pt x="24" y="72"/>
                  </a:cubicBezTo>
                  <a:cubicBezTo>
                    <a:pt x="27" y="80"/>
                    <a:pt x="25" y="91"/>
                    <a:pt x="32" y="96"/>
                  </a:cubicBezTo>
                  <a:cubicBezTo>
                    <a:pt x="56" y="113"/>
                    <a:pt x="101" y="112"/>
                    <a:pt x="72" y="112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pic>
        <p:nvPicPr>
          <p:cNvPr id="135201" name="Picture 33" descr="ss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8013" y="5638800"/>
            <a:ext cx="915987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5202" name="Picture 34" descr="9d33d4bc0f048f90b96348086ae4cfba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6092825"/>
            <a:ext cx="8636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9" name="Rectangle 2"/>
          <p:cNvSpPr>
            <a:spLocks noChangeArrowheads="1"/>
          </p:cNvSpPr>
          <p:nvPr/>
        </p:nvSpPr>
        <p:spPr bwMode="auto">
          <a:xfrm>
            <a:off x="2020888" y="2286000"/>
            <a:ext cx="5791200" cy="1957388"/>
          </a:xfrm>
          <a:prstGeom prst="rect">
            <a:avLst/>
          </a:prstGeom>
          <a:solidFill>
            <a:schemeClr val="hlink"/>
          </a:solidFill>
          <a:ln w="2857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3600" b="1">
              <a:solidFill>
                <a:srgbClr val="000000"/>
              </a:solidFill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137220" name="Oval 3"/>
          <p:cNvSpPr>
            <a:spLocks noChangeArrowheads="1"/>
          </p:cNvSpPr>
          <p:nvPr/>
        </p:nvSpPr>
        <p:spPr bwMode="auto">
          <a:xfrm>
            <a:off x="4154488" y="4248150"/>
            <a:ext cx="1676400" cy="1674813"/>
          </a:xfrm>
          <a:prstGeom prst="ellipse">
            <a:avLst/>
          </a:prstGeom>
          <a:solidFill>
            <a:srgbClr val="FFCC99"/>
          </a:solidFill>
          <a:ln w="38100">
            <a:solidFill>
              <a:schemeClr val="tx1"/>
            </a:solidFill>
            <a:rou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3600" b="1">
              <a:solidFill>
                <a:srgbClr val="000000"/>
              </a:solidFill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137221" name="Text Box 4"/>
          <p:cNvSpPr txBox="1">
            <a:spLocks noChangeArrowheads="1"/>
          </p:cNvSpPr>
          <p:nvPr/>
        </p:nvSpPr>
        <p:spPr bwMode="auto">
          <a:xfrm>
            <a:off x="4611688" y="4953000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底面</a:t>
            </a:r>
          </a:p>
        </p:txBody>
      </p:sp>
      <p:grpSp>
        <p:nvGrpSpPr>
          <p:cNvPr id="137222" name="Group 5"/>
          <p:cNvGrpSpPr/>
          <p:nvPr/>
        </p:nvGrpSpPr>
        <p:grpSpPr bwMode="auto">
          <a:xfrm rot="2437365">
            <a:off x="1868488" y="609600"/>
            <a:ext cx="1676400" cy="1676400"/>
            <a:chOff x="0" y="0"/>
            <a:chExt cx="1056" cy="1008"/>
          </a:xfrm>
        </p:grpSpPr>
        <p:grpSp>
          <p:nvGrpSpPr>
            <p:cNvPr id="137223" name="Group 6"/>
            <p:cNvGrpSpPr/>
            <p:nvPr/>
          </p:nvGrpSpPr>
          <p:grpSpPr bwMode="auto">
            <a:xfrm>
              <a:off x="0" y="0"/>
              <a:ext cx="1056" cy="1008"/>
              <a:chOff x="0" y="0"/>
              <a:chExt cx="1056" cy="1008"/>
            </a:xfrm>
          </p:grpSpPr>
          <p:sp>
            <p:nvSpPr>
              <p:cNvPr id="137224" name="Oval 7"/>
              <p:cNvSpPr>
                <a:spLocks noChangeArrowheads="1"/>
              </p:cNvSpPr>
              <p:nvPr/>
            </p:nvSpPr>
            <p:spPr bwMode="auto">
              <a:xfrm flipV="1">
                <a:off x="0" y="0"/>
                <a:ext cx="1056" cy="1008"/>
              </a:xfrm>
              <a:prstGeom prst="ellipse">
                <a:avLst/>
              </a:prstGeom>
              <a:solidFill>
                <a:srgbClr val="FFCC99"/>
              </a:solidFill>
              <a:ln w="38100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3600" b="1">
                  <a:solidFill>
                    <a:srgbClr val="000000"/>
                  </a:solidFill>
                  <a:latin typeface="Arial" panose="020B0604020202020204" pitchFamily="34" charset="0"/>
                  <a:ea typeface="楷体_GB2312" pitchFamily="49" charset="-122"/>
                </a:endParaRPr>
              </a:p>
            </p:txBody>
          </p:sp>
          <p:sp>
            <p:nvSpPr>
              <p:cNvPr id="137225" name="Text Box 8"/>
              <p:cNvSpPr txBox="1">
                <a:spLocks noChangeArrowheads="1"/>
              </p:cNvSpPr>
              <p:nvPr/>
            </p:nvSpPr>
            <p:spPr bwMode="auto">
              <a:xfrm>
                <a:off x="288" y="432"/>
                <a:ext cx="528" cy="2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zh-CN" altLang="en-US" sz="24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底面</a:t>
                </a:r>
              </a:p>
            </p:txBody>
          </p:sp>
        </p:grpSp>
        <p:sp>
          <p:nvSpPr>
            <p:cNvPr id="137226" name="Line 9"/>
            <p:cNvSpPr>
              <a:spLocks noChangeShapeType="1"/>
            </p:cNvSpPr>
            <p:nvPr/>
          </p:nvSpPr>
          <p:spPr bwMode="auto">
            <a:xfrm>
              <a:off x="528" y="816"/>
              <a:ext cx="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137227" name="Line 10"/>
          <p:cNvSpPr>
            <a:spLocks noChangeShapeType="1"/>
          </p:cNvSpPr>
          <p:nvPr/>
        </p:nvSpPr>
        <p:spPr bwMode="auto">
          <a:xfrm>
            <a:off x="2020888" y="2286000"/>
            <a:ext cx="6858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37228" name="未知"/>
          <p:cNvSpPr/>
          <p:nvPr/>
        </p:nvSpPr>
        <p:spPr bwMode="auto">
          <a:xfrm>
            <a:off x="2127250" y="2074863"/>
            <a:ext cx="539750" cy="203200"/>
          </a:xfrm>
          <a:custGeom>
            <a:avLst/>
            <a:gdLst>
              <a:gd name="T0" fmla="*/ 31750 w 340"/>
              <a:gd name="T1" fmla="*/ 15875 h 128"/>
              <a:gd name="T2" fmla="*/ 119063 w 340"/>
              <a:gd name="T3" fmla="*/ 58737 h 128"/>
              <a:gd name="T4" fmla="*/ 234950 w 340"/>
              <a:gd name="T5" fmla="*/ 131762 h 128"/>
              <a:gd name="T6" fmla="*/ 539750 w 340"/>
              <a:gd name="T7" fmla="*/ 203200 h 128"/>
              <a:gd name="T8" fmla="*/ 0 60000 65536"/>
              <a:gd name="T9" fmla="*/ 0 60000 65536"/>
              <a:gd name="T10" fmla="*/ 0 60000 65536"/>
              <a:gd name="T11" fmla="*/ 0 60000 65536"/>
              <a:gd name="T12" fmla="*/ 0 w 340"/>
              <a:gd name="T13" fmla="*/ 0 h 128"/>
              <a:gd name="T14" fmla="*/ 340 w 340"/>
              <a:gd name="T15" fmla="*/ 128 h 1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40" h="128">
                <a:moveTo>
                  <a:pt x="20" y="10"/>
                </a:moveTo>
                <a:cubicBezTo>
                  <a:pt x="96" y="61"/>
                  <a:pt x="0" y="0"/>
                  <a:pt x="75" y="37"/>
                </a:cubicBezTo>
                <a:cubicBezTo>
                  <a:pt x="106" y="52"/>
                  <a:pt x="115" y="72"/>
                  <a:pt x="148" y="83"/>
                </a:cubicBezTo>
                <a:cubicBezTo>
                  <a:pt x="208" y="123"/>
                  <a:pt x="269" y="128"/>
                  <a:pt x="340" y="128"/>
                </a:cubicBezTo>
              </a:path>
            </a:pathLst>
          </a:custGeom>
          <a:noFill/>
          <a:ln w="5715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3600" b="1">
              <a:solidFill>
                <a:srgbClr val="000000"/>
              </a:solidFill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137230" name="Text Box 14"/>
          <p:cNvSpPr txBox="1">
            <a:spLocks noChangeArrowheads="1"/>
          </p:cNvSpPr>
          <p:nvPr/>
        </p:nvSpPr>
        <p:spPr bwMode="auto">
          <a:xfrm>
            <a:off x="395288" y="188913"/>
            <a:ext cx="2844800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 i="1">
                <a:solidFill>
                  <a:srgbClr val="FFFFFF"/>
                </a:solidFill>
              </a:rPr>
              <a:t>合作交流中学</a:t>
            </a:r>
          </a:p>
        </p:txBody>
      </p:sp>
      <p:grpSp>
        <p:nvGrpSpPr>
          <p:cNvPr id="137231" name="Group 15"/>
          <p:cNvGrpSpPr/>
          <p:nvPr/>
        </p:nvGrpSpPr>
        <p:grpSpPr bwMode="auto">
          <a:xfrm>
            <a:off x="323850" y="1989138"/>
            <a:ext cx="1676400" cy="2520950"/>
            <a:chOff x="0" y="0"/>
            <a:chExt cx="1056" cy="1584"/>
          </a:xfrm>
        </p:grpSpPr>
        <p:grpSp>
          <p:nvGrpSpPr>
            <p:cNvPr id="137232" name="Group 16"/>
            <p:cNvGrpSpPr/>
            <p:nvPr/>
          </p:nvGrpSpPr>
          <p:grpSpPr bwMode="auto">
            <a:xfrm>
              <a:off x="0" y="0"/>
              <a:ext cx="1056" cy="1584"/>
              <a:chOff x="0" y="0"/>
              <a:chExt cx="1056" cy="1584"/>
            </a:xfrm>
          </p:grpSpPr>
          <p:sp>
            <p:nvSpPr>
              <p:cNvPr id="137233" name="Oval 1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056" cy="384"/>
              </a:xfrm>
              <a:prstGeom prst="ellipse">
                <a:avLst/>
              </a:prstGeom>
              <a:solidFill>
                <a:srgbClr val="FFCC99"/>
              </a:solidFill>
              <a:ln w="38100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grpSp>
            <p:nvGrpSpPr>
              <p:cNvPr id="137234" name="Group 18"/>
              <p:cNvGrpSpPr/>
              <p:nvPr/>
            </p:nvGrpSpPr>
            <p:grpSpPr bwMode="auto">
              <a:xfrm>
                <a:off x="0" y="1200"/>
                <a:ext cx="1056" cy="384"/>
                <a:chOff x="0" y="0"/>
                <a:chExt cx="1056" cy="336"/>
              </a:xfrm>
            </p:grpSpPr>
            <p:sp>
              <p:nvSpPr>
                <p:cNvPr id="137235" name="Oval 21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056" cy="336"/>
                </a:xfrm>
                <a:prstGeom prst="ellipse">
                  <a:avLst/>
                </a:prstGeom>
                <a:solidFill>
                  <a:srgbClr val="FFCC99"/>
                </a:solidFill>
                <a:ln w="38100">
                  <a:solidFill>
                    <a:schemeClr val="tx1"/>
                  </a:solidFill>
                  <a:prstDash val="sysDot"/>
                  <a:rou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37236" name="Freeform 22"/>
                <p:cNvSpPr/>
                <p:nvPr/>
              </p:nvSpPr>
              <p:spPr bwMode="auto">
                <a:xfrm>
                  <a:off x="0" y="144"/>
                  <a:ext cx="1056" cy="192"/>
                </a:xfrm>
                <a:custGeom>
                  <a:avLst/>
                  <a:gdLst>
                    <a:gd name="T0" fmla="*/ 0 w 1056"/>
                    <a:gd name="T1" fmla="*/ 0 h 192"/>
                    <a:gd name="T2" fmla="*/ 0 w 1056"/>
                    <a:gd name="T3" fmla="*/ 36 h 192"/>
                    <a:gd name="T4" fmla="*/ 12 w 1056"/>
                    <a:gd name="T5" fmla="*/ 60 h 192"/>
                    <a:gd name="T6" fmla="*/ 36 w 1056"/>
                    <a:gd name="T7" fmla="*/ 90 h 192"/>
                    <a:gd name="T8" fmla="*/ 51 w 1056"/>
                    <a:gd name="T9" fmla="*/ 96 h 192"/>
                    <a:gd name="T10" fmla="*/ 99 w 1056"/>
                    <a:gd name="T11" fmla="*/ 123 h 192"/>
                    <a:gd name="T12" fmla="*/ 174 w 1056"/>
                    <a:gd name="T13" fmla="*/ 150 h 192"/>
                    <a:gd name="T14" fmla="*/ 312 w 1056"/>
                    <a:gd name="T15" fmla="*/ 177 h 192"/>
                    <a:gd name="T16" fmla="*/ 408 w 1056"/>
                    <a:gd name="T17" fmla="*/ 186 h 192"/>
                    <a:gd name="T18" fmla="*/ 513 w 1056"/>
                    <a:gd name="T19" fmla="*/ 192 h 192"/>
                    <a:gd name="T20" fmla="*/ 615 w 1056"/>
                    <a:gd name="T21" fmla="*/ 189 h 192"/>
                    <a:gd name="T22" fmla="*/ 714 w 1056"/>
                    <a:gd name="T23" fmla="*/ 183 h 192"/>
                    <a:gd name="T24" fmla="*/ 768 w 1056"/>
                    <a:gd name="T25" fmla="*/ 174 h 192"/>
                    <a:gd name="T26" fmla="*/ 888 w 1056"/>
                    <a:gd name="T27" fmla="*/ 147 h 192"/>
                    <a:gd name="T28" fmla="*/ 975 w 1056"/>
                    <a:gd name="T29" fmla="*/ 114 h 192"/>
                    <a:gd name="T30" fmla="*/ 1002 w 1056"/>
                    <a:gd name="T31" fmla="*/ 96 h 192"/>
                    <a:gd name="T32" fmla="*/ 1044 w 1056"/>
                    <a:gd name="T33" fmla="*/ 60 h 192"/>
                    <a:gd name="T34" fmla="*/ 1056 w 1056"/>
                    <a:gd name="T35" fmla="*/ 36 h 192"/>
                    <a:gd name="T36" fmla="*/ 1056 w 1056"/>
                    <a:gd name="T37" fmla="*/ 1 h 192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056"/>
                    <a:gd name="T58" fmla="*/ 0 h 192"/>
                    <a:gd name="T59" fmla="*/ 1056 w 1056"/>
                    <a:gd name="T60" fmla="*/ 192 h 192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056" h="192">
                      <a:moveTo>
                        <a:pt x="0" y="0"/>
                      </a:moveTo>
                      <a:lnTo>
                        <a:pt x="0" y="36"/>
                      </a:lnTo>
                      <a:lnTo>
                        <a:pt x="12" y="60"/>
                      </a:lnTo>
                      <a:lnTo>
                        <a:pt x="36" y="90"/>
                      </a:lnTo>
                      <a:lnTo>
                        <a:pt x="51" y="96"/>
                      </a:lnTo>
                      <a:lnTo>
                        <a:pt x="99" y="123"/>
                      </a:lnTo>
                      <a:lnTo>
                        <a:pt x="174" y="150"/>
                      </a:lnTo>
                      <a:lnTo>
                        <a:pt x="312" y="177"/>
                      </a:lnTo>
                      <a:lnTo>
                        <a:pt x="408" y="186"/>
                      </a:lnTo>
                      <a:lnTo>
                        <a:pt x="513" y="192"/>
                      </a:lnTo>
                      <a:lnTo>
                        <a:pt x="615" y="189"/>
                      </a:lnTo>
                      <a:lnTo>
                        <a:pt x="714" y="183"/>
                      </a:lnTo>
                      <a:lnTo>
                        <a:pt x="768" y="174"/>
                      </a:lnTo>
                      <a:lnTo>
                        <a:pt x="888" y="147"/>
                      </a:lnTo>
                      <a:lnTo>
                        <a:pt x="975" y="114"/>
                      </a:lnTo>
                      <a:lnTo>
                        <a:pt x="1002" y="96"/>
                      </a:lnTo>
                      <a:lnTo>
                        <a:pt x="1044" y="60"/>
                      </a:lnTo>
                      <a:lnTo>
                        <a:pt x="1056" y="36"/>
                      </a:lnTo>
                      <a:lnTo>
                        <a:pt x="1056" y="1"/>
                      </a:lnTo>
                    </a:path>
                  </a:pathLst>
                </a:custGeom>
                <a:solidFill>
                  <a:srgbClr val="FFCC99"/>
                </a:solidFill>
                <a:ln w="38100">
                  <a:solidFill>
                    <a:schemeClr val="tx1"/>
                  </a:solidFill>
                  <a:miter lim="800000"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137237" name="Line 23"/>
              <p:cNvSpPr>
                <a:spLocks noChangeShapeType="1"/>
              </p:cNvSpPr>
              <p:nvPr/>
            </p:nvSpPr>
            <p:spPr bwMode="auto">
              <a:xfrm>
                <a:off x="1056" y="192"/>
                <a:ext cx="0" cy="12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37238" name="Line 24"/>
              <p:cNvSpPr>
                <a:spLocks noChangeShapeType="1"/>
              </p:cNvSpPr>
              <p:nvPr/>
            </p:nvSpPr>
            <p:spPr bwMode="auto">
              <a:xfrm>
                <a:off x="0" y="192"/>
                <a:ext cx="0" cy="12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37239" name="Freeform 25"/>
            <p:cNvSpPr/>
            <p:nvPr/>
          </p:nvSpPr>
          <p:spPr bwMode="auto">
            <a:xfrm>
              <a:off x="0" y="192"/>
              <a:ext cx="1056" cy="1390"/>
            </a:xfrm>
            <a:custGeom>
              <a:avLst/>
              <a:gdLst>
                <a:gd name="T0" fmla="*/ 0 w 1056"/>
                <a:gd name="T1" fmla="*/ 0 h 1390"/>
                <a:gd name="T2" fmla="*/ 0 w 1056"/>
                <a:gd name="T3" fmla="*/ 1200 h 1390"/>
                <a:gd name="T4" fmla="*/ 20 w 1056"/>
                <a:gd name="T5" fmla="*/ 1248 h 1390"/>
                <a:gd name="T6" fmla="*/ 58 w 1056"/>
                <a:gd name="T7" fmla="*/ 1292 h 1390"/>
                <a:gd name="T8" fmla="*/ 112 w 1056"/>
                <a:gd name="T9" fmla="*/ 1322 h 1390"/>
                <a:gd name="T10" fmla="*/ 182 w 1056"/>
                <a:gd name="T11" fmla="*/ 1348 h 1390"/>
                <a:gd name="T12" fmla="*/ 256 w 1056"/>
                <a:gd name="T13" fmla="*/ 1366 h 1390"/>
                <a:gd name="T14" fmla="*/ 340 w 1056"/>
                <a:gd name="T15" fmla="*/ 1380 h 1390"/>
                <a:gd name="T16" fmla="*/ 418 w 1056"/>
                <a:gd name="T17" fmla="*/ 1388 h 1390"/>
                <a:gd name="T18" fmla="*/ 502 w 1056"/>
                <a:gd name="T19" fmla="*/ 1388 h 1390"/>
                <a:gd name="T20" fmla="*/ 574 w 1056"/>
                <a:gd name="T21" fmla="*/ 1390 h 1390"/>
                <a:gd name="T22" fmla="*/ 654 w 1056"/>
                <a:gd name="T23" fmla="*/ 1384 h 1390"/>
                <a:gd name="T24" fmla="*/ 742 w 1056"/>
                <a:gd name="T25" fmla="*/ 1376 h 1390"/>
                <a:gd name="T26" fmla="*/ 828 w 1056"/>
                <a:gd name="T27" fmla="*/ 1358 h 1390"/>
                <a:gd name="T28" fmla="*/ 900 w 1056"/>
                <a:gd name="T29" fmla="*/ 1338 h 1390"/>
                <a:gd name="T30" fmla="*/ 966 w 1056"/>
                <a:gd name="T31" fmla="*/ 1310 h 1390"/>
                <a:gd name="T32" fmla="*/ 998 w 1056"/>
                <a:gd name="T33" fmla="*/ 1286 h 1390"/>
                <a:gd name="T34" fmla="*/ 1022 w 1056"/>
                <a:gd name="T35" fmla="*/ 1264 h 1390"/>
                <a:gd name="T36" fmla="*/ 1048 w 1056"/>
                <a:gd name="T37" fmla="*/ 1234 h 1390"/>
                <a:gd name="T38" fmla="*/ 1056 w 1056"/>
                <a:gd name="T39" fmla="*/ 1200 h 1390"/>
                <a:gd name="T40" fmla="*/ 1056 w 1056"/>
                <a:gd name="T41" fmla="*/ 0 h 1390"/>
                <a:gd name="T42" fmla="*/ 1044 w 1056"/>
                <a:gd name="T43" fmla="*/ 42 h 1390"/>
                <a:gd name="T44" fmla="*/ 1026 w 1056"/>
                <a:gd name="T45" fmla="*/ 62 h 1390"/>
                <a:gd name="T46" fmla="*/ 1010 w 1056"/>
                <a:gd name="T47" fmla="*/ 84 h 1390"/>
                <a:gd name="T48" fmla="*/ 972 w 1056"/>
                <a:gd name="T49" fmla="*/ 110 h 1390"/>
                <a:gd name="T50" fmla="*/ 900 w 1056"/>
                <a:gd name="T51" fmla="*/ 140 h 1390"/>
                <a:gd name="T52" fmla="*/ 824 w 1056"/>
                <a:gd name="T53" fmla="*/ 160 h 1390"/>
                <a:gd name="T54" fmla="*/ 746 w 1056"/>
                <a:gd name="T55" fmla="*/ 180 h 1390"/>
                <a:gd name="T56" fmla="*/ 662 w 1056"/>
                <a:gd name="T57" fmla="*/ 188 h 1390"/>
                <a:gd name="T58" fmla="*/ 582 w 1056"/>
                <a:gd name="T59" fmla="*/ 192 h 1390"/>
                <a:gd name="T60" fmla="*/ 508 w 1056"/>
                <a:gd name="T61" fmla="*/ 192 h 1390"/>
                <a:gd name="T62" fmla="*/ 508 w 1056"/>
                <a:gd name="T63" fmla="*/ 188 h 1390"/>
                <a:gd name="T64" fmla="*/ 430 w 1056"/>
                <a:gd name="T65" fmla="*/ 192 h 1390"/>
                <a:gd name="T66" fmla="*/ 342 w 1056"/>
                <a:gd name="T67" fmla="*/ 184 h 1390"/>
                <a:gd name="T68" fmla="*/ 202 w 1056"/>
                <a:gd name="T69" fmla="*/ 158 h 1390"/>
                <a:gd name="T70" fmla="*/ 120 w 1056"/>
                <a:gd name="T71" fmla="*/ 130 h 1390"/>
                <a:gd name="T72" fmla="*/ 62 w 1056"/>
                <a:gd name="T73" fmla="*/ 98 h 1390"/>
                <a:gd name="T74" fmla="*/ 36 w 1056"/>
                <a:gd name="T75" fmla="*/ 80 h 1390"/>
                <a:gd name="T76" fmla="*/ 18 w 1056"/>
                <a:gd name="T77" fmla="*/ 50 h 1390"/>
                <a:gd name="T78" fmla="*/ 0 w 1056"/>
                <a:gd name="T79" fmla="*/ 0 h 139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056"/>
                <a:gd name="T121" fmla="*/ 0 h 1390"/>
                <a:gd name="T122" fmla="*/ 1056 w 1056"/>
                <a:gd name="T123" fmla="*/ 1390 h 139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056" h="1390">
                  <a:moveTo>
                    <a:pt x="0" y="0"/>
                  </a:moveTo>
                  <a:lnTo>
                    <a:pt x="0" y="1200"/>
                  </a:lnTo>
                  <a:lnTo>
                    <a:pt x="20" y="1248"/>
                  </a:lnTo>
                  <a:lnTo>
                    <a:pt x="58" y="1292"/>
                  </a:lnTo>
                  <a:lnTo>
                    <a:pt x="112" y="1322"/>
                  </a:lnTo>
                  <a:lnTo>
                    <a:pt x="182" y="1348"/>
                  </a:lnTo>
                  <a:lnTo>
                    <a:pt x="256" y="1366"/>
                  </a:lnTo>
                  <a:lnTo>
                    <a:pt x="340" y="1380"/>
                  </a:lnTo>
                  <a:lnTo>
                    <a:pt x="418" y="1388"/>
                  </a:lnTo>
                  <a:lnTo>
                    <a:pt x="502" y="1388"/>
                  </a:lnTo>
                  <a:lnTo>
                    <a:pt x="574" y="1390"/>
                  </a:lnTo>
                  <a:lnTo>
                    <a:pt x="654" y="1384"/>
                  </a:lnTo>
                  <a:lnTo>
                    <a:pt x="742" y="1376"/>
                  </a:lnTo>
                  <a:lnTo>
                    <a:pt x="828" y="1358"/>
                  </a:lnTo>
                  <a:lnTo>
                    <a:pt x="900" y="1338"/>
                  </a:lnTo>
                  <a:lnTo>
                    <a:pt x="966" y="1310"/>
                  </a:lnTo>
                  <a:lnTo>
                    <a:pt x="998" y="1286"/>
                  </a:lnTo>
                  <a:lnTo>
                    <a:pt x="1022" y="1264"/>
                  </a:lnTo>
                  <a:lnTo>
                    <a:pt x="1048" y="1234"/>
                  </a:lnTo>
                  <a:lnTo>
                    <a:pt x="1056" y="1200"/>
                  </a:lnTo>
                  <a:lnTo>
                    <a:pt x="1056" y="0"/>
                  </a:lnTo>
                  <a:lnTo>
                    <a:pt x="1044" y="42"/>
                  </a:lnTo>
                  <a:lnTo>
                    <a:pt x="1026" y="62"/>
                  </a:lnTo>
                  <a:lnTo>
                    <a:pt x="1010" y="84"/>
                  </a:lnTo>
                  <a:lnTo>
                    <a:pt x="972" y="110"/>
                  </a:lnTo>
                  <a:lnTo>
                    <a:pt x="900" y="140"/>
                  </a:lnTo>
                  <a:lnTo>
                    <a:pt x="824" y="160"/>
                  </a:lnTo>
                  <a:lnTo>
                    <a:pt x="746" y="180"/>
                  </a:lnTo>
                  <a:lnTo>
                    <a:pt x="662" y="188"/>
                  </a:lnTo>
                  <a:lnTo>
                    <a:pt x="582" y="192"/>
                  </a:lnTo>
                  <a:lnTo>
                    <a:pt x="508" y="192"/>
                  </a:lnTo>
                  <a:lnTo>
                    <a:pt x="508" y="188"/>
                  </a:lnTo>
                  <a:lnTo>
                    <a:pt x="430" y="192"/>
                  </a:lnTo>
                  <a:lnTo>
                    <a:pt x="342" y="184"/>
                  </a:lnTo>
                  <a:lnTo>
                    <a:pt x="202" y="158"/>
                  </a:lnTo>
                  <a:lnTo>
                    <a:pt x="120" y="130"/>
                  </a:lnTo>
                  <a:lnTo>
                    <a:pt x="62" y="98"/>
                  </a:lnTo>
                  <a:lnTo>
                    <a:pt x="36" y="80"/>
                  </a:lnTo>
                  <a:lnTo>
                    <a:pt x="18" y="5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CCCCFF"/>
                </a:gs>
                <a:gs pos="100000">
                  <a:srgbClr val="666699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37240" name="Oval 26"/>
            <p:cNvSpPr>
              <a:spLocks noChangeArrowheads="1"/>
            </p:cNvSpPr>
            <p:nvPr/>
          </p:nvSpPr>
          <p:spPr bwMode="auto">
            <a:xfrm>
              <a:off x="96" y="48"/>
              <a:ext cx="864" cy="288"/>
            </a:xfrm>
            <a:prstGeom prst="ellipse">
              <a:avLst/>
            </a:prstGeom>
            <a:solidFill>
              <a:srgbClr val="FFCC99"/>
            </a:solidFill>
            <a:ln w="38100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37241" name="Oval 27"/>
            <p:cNvSpPr>
              <a:spLocks noChangeArrowheads="1"/>
            </p:cNvSpPr>
            <p:nvPr/>
          </p:nvSpPr>
          <p:spPr bwMode="auto">
            <a:xfrm>
              <a:off x="384" y="144"/>
              <a:ext cx="288" cy="96"/>
            </a:xfrm>
            <a:prstGeom prst="ellipse">
              <a:avLst/>
            </a:prstGeom>
            <a:solidFill>
              <a:srgbClr val="FFCC99"/>
            </a:solidFill>
            <a:ln w="38100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37242" name="Freeform 28"/>
            <p:cNvSpPr/>
            <p:nvPr/>
          </p:nvSpPr>
          <p:spPr bwMode="auto">
            <a:xfrm>
              <a:off x="0" y="288"/>
              <a:ext cx="1056" cy="219"/>
            </a:xfrm>
            <a:custGeom>
              <a:avLst/>
              <a:gdLst>
                <a:gd name="T0" fmla="*/ 0 w 1056"/>
                <a:gd name="T1" fmla="*/ 0 h 192"/>
                <a:gd name="T2" fmla="*/ 0 w 1056"/>
                <a:gd name="T3" fmla="*/ 36 h 192"/>
                <a:gd name="T4" fmla="*/ 12 w 1056"/>
                <a:gd name="T5" fmla="*/ 60 h 192"/>
                <a:gd name="T6" fmla="*/ 36 w 1056"/>
                <a:gd name="T7" fmla="*/ 90 h 192"/>
                <a:gd name="T8" fmla="*/ 51 w 1056"/>
                <a:gd name="T9" fmla="*/ 96 h 192"/>
                <a:gd name="T10" fmla="*/ 99 w 1056"/>
                <a:gd name="T11" fmla="*/ 123 h 192"/>
                <a:gd name="T12" fmla="*/ 174 w 1056"/>
                <a:gd name="T13" fmla="*/ 150 h 192"/>
                <a:gd name="T14" fmla="*/ 312 w 1056"/>
                <a:gd name="T15" fmla="*/ 177 h 192"/>
                <a:gd name="T16" fmla="*/ 408 w 1056"/>
                <a:gd name="T17" fmla="*/ 186 h 192"/>
                <a:gd name="T18" fmla="*/ 513 w 1056"/>
                <a:gd name="T19" fmla="*/ 192 h 192"/>
                <a:gd name="T20" fmla="*/ 615 w 1056"/>
                <a:gd name="T21" fmla="*/ 189 h 192"/>
                <a:gd name="T22" fmla="*/ 714 w 1056"/>
                <a:gd name="T23" fmla="*/ 183 h 192"/>
                <a:gd name="T24" fmla="*/ 768 w 1056"/>
                <a:gd name="T25" fmla="*/ 174 h 192"/>
                <a:gd name="T26" fmla="*/ 888 w 1056"/>
                <a:gd name="T27" fmla="*/ 147 h 192"/>
                <a:gd name="T28" fmla="*/ 975 w 1056"/>
                <a:gd name="T29" fmla="*/ 114 h 192"/>
                <a:gd name="T30" fmla="*/ 1002 w 1056"/>
                <a:gd name="T31" fmla="*/ 96 h 192"/>
                <a:gd name="T32" fmla="*/ 1044 w 1056"/>
                <a:gd name="T33" fmla="*/ 60 h 192"/>
                <a:gd name="T34" fmla="*/ 1056 w 1056"/>
                <a:gd name="T35" fmla="*/ 36 h 192"/>
                <a:gd name="T36" fmla="*/ 1056 w 1056"/>
                <a:gd name="T37" fmla="*/ 1 h 19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56"/>
                <a:gd name="T58" fmla="*/ 0 h 192"/>
                <a:gd name="T59" fmla="*/ 1056 w 1056"/>
                <a:gd name="T60" fmla="*/ 192 h 19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56" h="192">
                  <a:moveTo>
                    <a:pt x="0" y="0"/>
                  </a:moveTo>
                  <a:lnTo>
                    <a:pt x="0" y="36"/>
                  </a:lnTo>
                  <a:lnTo>
                    <a:pt x="12" y="60"/>
                  </a:lnTo>
                  <a:lnTo>
                    <a:pt x="36" y="90"/>
                  </a:lnTo>
                  <a:lnTo>
                    <a:pt x="51" y="96"/>
                  </a:lnTo>
                  <a:lnTo>
                    <a:pt x="99" y="123"/>
                  </a:lnTo>
                  <a:lnTo>
                    <a:pt x="174" y="150"/>
                  </a:lnTo>
                  <a:lnTo>
                    <a:pt x="312" y="177"/>
                  </a:lnTo>
                  <a:lnTo>
                    <a:pt x="408" y="186"/>
                  </a:lnTo>
                  <a:lnTo>
                    <a:pt x="513" y="192"/>
                  </a:lnTo>
                  <a:lnTo>
                    <a:pt x="615" y="189"/>
                  </a:lnTo>
                  <a:lnTo>
                    <a:pt x="714" y="183"/>
                  </a:lnTo>
                  <a:lnTo>
                    <a:pt x="768" y="174"/>
                  </a:lnTo>
                  <a:lnTo>
                    <a:pt x="888" y="147"/>
                  </a:lnTo>
                  <a:lnTo>
                    <a:pt x="975" y="114"/>
                  </a:lnTo>
                  <a:lnTo>
                    <a:pt x="1002" y="96"/>
                  </a:lnTo>
                  <a:lnTo>
                    <a:pt x="1044" y="60"/>
                  </a:lnTo>
                  <a:lnTo>
                    <a:pt x="1056" y="36"/>
                  </a:lnTo>
                  <a:lnTo>
                    <a:pt x="1056" y="1"/>
                  </a:lnTo>
                </a:path>
              </a:pathLst>
            </a:custGeom>
            <a:noFill/>
            <a:ln w="38100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37243" name="Freeform 29"/>
            <p:cNvSpPr/>
            <p:nvPr/>
          </p:nvSpPr>
          <p:spPr bwMode="auto">
            <a:xfrm>
              <a:off x="0" y="384"/>
              <a:ext cx="1056" cy="219"/>
            </a:xfrm>
            <a:custGeom>
              <a:avLst/>
              <a:gdLst>
                <a:gd name="T0" fmla="*/ 0 w 1056"/>
                <a:gd name="T1" fmla="*/ 0 h 192"/>
                <a:gd name="T2" fmla="*/ 0 w 1056"/>
                <a:gd name="T3" fmla="*/ 36 h 192"/>
                <a:gd name="T4" fmla="*/ 12 w 1056"/>
                <a:gd name="T5" fmla="*/ 60 h 192"/>
                <a:gd name="T6" fmla="*/ 36 w 1056"/>
                <a:gd name="T7" fmla="*/ 90 h 192"/>
                <a:gd name="T8" fmla="*/ 51 w 1056"/>
                <a:gd name="T9" fmla="*/ 96 h 192"/>
                <a:gd name="T10" fmla="*/ 99 w 1056"/>
                <a:gd name="T11" fmla="*/ 123 h 192"/>
                <a:gd name="T12" fmla="*/ 174 w 1056"/>
                <a:gd name="T13" fmla="*/ 150 h 192"/>
                <a:gd name="T14" fmla="*/ 312 w 1056"/>
                <a:gd name="T15" fmla="*/ 177 h 192"/>
                <a:gd name="T16" fmla="*/ 408 w 1056"/>
                <a:gd name="T17" fmla="*/ 186 h 192"/>
                <a:gd name="T18" fmla="*/ 513 w 1056"/>
                <a:gd name="T19" fmla="*/ 192 h 192"/>
                <a:gd name="T20" fmla="*/ 615 w 1056"/>
                <a:gd name="T21" fmla="*/ 189 h 192"/>
                <a:gd name="T22" fmla="*/ 714 w 1056"/>
                <a:gd name="T23" fmla="*/ 183 h 192"/>
                <a:gd name="T24" fmla="*/ 768 w 1056"/>
                <a:gd name="T25" fmla="*/ 174 h 192"/>
                <a:gd name="T26" fmla="*/ 888 w 1056"/>
                <a:gd name="T27" fmla="*/ 147 h 192"/>
                <a:gd name="T28" fmla="*/ 975 w 1056"/>
                <a:gd name="T29" fmla="*/ 114 h 192"/>
                <a:gd name="T30" fmla="*/ 1002 w 1056"/>
                <a:gd name="T31" fmla="*/ 96 h 192"/>
                <a:gd name="T32" fmla="*/ 1044 w 1056"/>
                <a:gd name="T33" fmla="*/ 60 h 192"/>
                <a:gd name="T34" fmla="*/ 1056 w 1056"/>
                <a:gd name="T35" fmla="*/ 36 h 192"/>
                <a:gd name="T36" fmla="*/ 1056 w 1056"/>
                <a:gd name="T37" fmla="*/ 1 h 19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56"/>
                <a:gd name="T58" fmla="*/ 0 h 192"/>
                <a:gd name="T59" fmla="*/ 1056 w 1056"/>
                <a:gd name="T60" fmla="*/ 192 h 19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56" h="192">
                  <a:moveTo>
                    <a:pt x="0" y="0"/>
                  </a:moveTo>
                  <a:lnTo>
                    <a:pt x="0" y="36"/>
                  </a:lnTo>
                  <a:lnTo>
                    <a:pt x="12" y="60"/>
                  </a:lnTo>
                  <a:lnTo>
                    <a:pt x="36" y="90"/>
                  </a:lnTo>
                  <a:lnTo>
                    <a:pt x="51" y="96"/>
                  </a:lnTo>
                  <a:lnTo>
                    <a:pt x="99" y="123"/>
                  </a:lnTo>
                  <a:lnTo>
                    <a:pt x="174" y="150"/>
                  </a:lnTo>
                  <a:lnTo>
                    <a:pt x="312" y="177"/>
                  </a:lnTo>
                  <a:lnTo>
                    <a:pt x="408" y="186"/>
                  </a:lnTo>
                  <a:lnTo>
                    <a:pt x="513" y="192"/>
                  </a:lnTo>
                  <a:lnTo>
                    <a:pt x="615" y="189"/>
                  </a:lnTo>
                  <a:lnTo>
                    <a:pt x="714" y="183"/>
                  </a:lnTo>
                  <a:lnTo>
                    <a:pt x="768" y="174"/>
                  </a:lnTo>
                  <a:lnTo>
                    <a:pt x="888" y="147"/>
                  </a:lnTo>
                  <a:lnTo>
                    <a:pt x="975" y="114"/>
                  </a:lnTo>
                  <a:lnTo>
                    <a:pt x="1002" y="96"/>
                  </a:lnTo>
                  <a:lnTo>
                    <a:pt x="1044" y="60"/>
                  </a:lnTo>
                  <a:lnTo>
                    <a:pt x="1056" y="36"/>
                  </a:lnTo>
                  <a:lnTo>
                    <a:pt x="1056" y="1"/>
                  </a:lnTo>
                </a:path>
              </a:pathLst>
            </a:custGeom>
            <a:noFill/>
            <a:ln w="38100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37244" name="Freeform 30"/>
            <p:cNvSpPr/>
            <p:nvPr/>
          </p:nvSpPr>
          <p:spPr bwMode="auto">
            <a:xfrm>
              <a:off x="0" y="1248"/>
              <a:ext cx="1056" cy="219"/>
            </a:xfrm>
            <a:custGeom>
              <a:avLst/>
              <a:gdLst>
                <a:gd name="T0" fmla="*/ 0 w 1056"/>
                <a:gd name="T1" fmla="*/ 0 h 192"/>
                <a:gd name="T2" fmla="*/ 0 w 1056"/>
                <a:gd name="T3" fmla="*/ 36 h 192"/>
                <a:gd name="T4" fmla="*/ 12 w 1056"/>
                <a:gd name="T5" fmla="*/ 60 h 192"/>
                <a:gd name="T6" fmla="*/ 36 w 1056"/>
                <a:gd name="T7" fmla="*/ 90 h 192"/>
                <a:gd name="T8" fmla="*/ 51 w 1056"/>
                <a:gd name="T9" fmla="*/ 96 h 192"/>
                <a:gd name="T10" fmla="*/ 99 w 1056"/>
                <a:gd name="T11" fmla="*/ 123 h 192"/>
                <a:gd name="T12" fmla="*/ 174 w 1056"/>
                <a:gd name="T13" fmla="*/ 150 h 192"/>
                <a:gd name="T14" fmla="*/ 312 w 1056"/>
                <a:gd name="T15" fmla="*/ 177 h 192"/>
                <a:gd name="T16" fmla="*/ 408 w 1056"/>
                <a:gd name="T17" fmla="*/ 186 h 192"/>
                <a:gd name="T18" fmla="*/ 513 w 1056"/>
                <a:gd name="T19" fmla="*/ 192 h 192"/>
                <a:gd name="T20" fmla="*/ 615 w 1056"/>
                <a:gd name="T21" fmla="*/ 189 h 192"/>
                <a:gd name="T22" fmla="*/ 714 w 1056"/>
                <a:gd name="T23" fmla="*/ 183 h 192"/>
                <a:gd name="T24" fmla="*/ 768 w 1056"/>
                <a:gd name="T25" fmla="*/ 174 h 192"/>
                <a:gd name="T26" fmla="*/ 888 w 1056"/>
                <a:gd name="T27" fmla="*/ 147 h 192"/>
                <a:gd name="T28" fmla="*/ 975 w 1056"/>
                <a:gd name="T29" fmla="*/ 114 h 192"/>
                <a:gd name="T30" fmla="*/ 1002 w 1056"/>
                <a:gd name="T31" fmla="*/ 96 h 192"/>
                <a:gd name="T32" fmla="*/ 1044 w 1056"/>
                <a:gd name="T33" fmla="*/ 60 h 192"/>
                <a:gd name="T34" fmla="*/ 1056 w 1056"/>
                <a:gd name="T35" fmla="*/ 36 h 192"/>
                <a:gd name="T36" fmla="*/ 1056 w 1056"/>
                <a:gd name="T37" fmla="*/ 1 h 19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56"/>
                <a:gd name="T58" fmla="*/ 0 h 192"/>
                <a:gd name="T59" fmla="*/ 1056 w 1056"/>
                <a:gd name="T60" fmla="*/ 192 h 19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56" h="192">
                  <a:moveTo>
                    <a:pt x="0" y="0"/>
                  </a:moveTo>
                  <a:lnTo>
                    <a:pt x="0" y="36"/>
                  </a:lnTo>
                  <a:lnTo>
                    <a:pt x="12" y="60"/>
                  </a:lnTo>
                  <a:lnTo>
                    <a:pt x="36" y="90"/>
                  </a:lnTo>
                  <a:lnTo>
                    <a:pt x="51" y="96"/>
                  </a:lnTo>
                  <a:lnTo>
                    <a:pt x="99" y="123"/>
                  </a:lnTo>
                  <a:lnTo>
                    <a:pt x="174" y="150"/>
                  </a:lnTo>
                  <a:lnTo>
                    <a:pt x="312" y="177"/>
                  </a:lnTo>
                  <a:lnTo>
                    <a:pt x="408" y="186"/>
                  </a:lnTo>
                  <a:lnTo>
                    <a:pt x="513" y="192"/>
                  </a:lnTo>
                  <a:lnTo>
                    <a:pt x="615" y="189"/>
                  </a:lnTo>
                  <a:lnTo>
                    <a:pt x="714" y="183"/>
                  </a:lnTo>
                  <a:lnTo>
                    <a:pt x="768" y="174"/>
                  </a:lnTo>
                  <a:lnTo>
                    <a:pt x="888" y="147"/>
                  </a:lnTo>
                  <a:lnTo>
                    <a:pt x="975" y="114"/>
                  </a:lnTo>
                  <a:lnTo>
                    <a:pt x="1002" y="96"/>
                  </a:lnTo>
                  <a:lnTo>
                    <a:pt x="1044" y="60"/>
                  </a:lnTo>
                  <a:lnTo>
                    <a:pt x="1056" y="36"/>
                  </a:lnTo>
                  <a:lnTo>
                    <a:pt x="1056" y="1"/>
                  </a:lnTo>
                </a:path>
              </a:pathLst>
            </a:custGeom>
            <a:noFill/>
            <a:ln w="38100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37245" name="Freeform 31"/>
            <p:cNvSpPr/>
            <p:nvPr/>
          </p:nvSpPr>
          <p:spPr bwMode="auto">
            <a:xfrm>
              <a:off x="0" y="1296"/>
              <a:ext cx="1056" cy="219"/>
            </a:xfrm>
            <a:custGeom>
              <a:avLst/>
              <a:gdLst>
                <a:gd name="T0" fmla="*/ 0 w 1056"/>
                <a:gd name="T1" fmla="*/ 0 h 192"/>
                <a:gd name="T2" fmla="*/ 0 w 1056"/>
                <a:gd name="T3" fmla="*/ 36 h 192"/>
                <a:gd name="T4" fmla="*/ 12 w 1056"/>
                <a:gd name="T5" fmla="*/ 60 h 192"/>
                <a:gd name="T6" fmla="*/ 36 w 1056"/>
                <a:gd name="T7" fmla="*/ 90 h 192"/>
                <a:gd name="T8" fmla="*/ 51 w 1056"/>
                <a:gd name="T9" fmla="*/ 96 h 192"/>
                <a:gd name="T10" fmla="*/ 99 w 1056"/>
                <a:gd name="T11" fmla="*/ 123 h 192"/>
                <a:gd name="T12" fmla="*/ 174 w 1056"/>
                <a:gd name="T13" fmla="*/ 150 h 192"/>
                <a:gd name="T14" fmla="*/ 312 w 1056"/>
                <a:gd name="T15" fmla="*/ 177 h 192"/>
                <a:gd name="T16" fmla="*/ 408 w 1056"/>
                <a:gd name="T17" fmla="*/ 186 h 192"/>
                <a:gd name="T18" fmla="*/ 513 w 1056"/>
                <a:gd name="T19" fmla="*/ 192 h 192"/>
                <a:gd name="T20" fmla="*/ 615 w 1056"/>
                <a:gd name="T21" fmla="*/ 189 h 192"/>
                <a:gd name="T22" fmla="*/ 714 w 1056"/>
                <a:gd name="T23" fmla="*/ 183 h 192"/>
                <a:gd name="T24" fmla="*/ 768 w 1056"/>
                <a:gd name="T25" fmla="*/ 174 h 192"/>
                <a:gd name="T26" fmla="*/ 888 w 1056"/>
                <a:gd name="T27" fmla="*/ 147 h 192"/>
                <a:gd name="T28" fmla="*/ 975 w 1056"/>
                <a:gd name="T29" fmla="*/ 114 h 192"/>
                <a:gd name="T30" fmla="*/ 1002 w 1056"/>
                <a:gd name="T31" fmla="*/ 96 h 192"/>
                <a:gd name="T32" fmla="*/ 1044 w 1056"/>
                <a:gd name="T33" fmla="*/ 60 h 192"/>
                <a:gd name="T34" fmla="*/ 1056 w 1056"/>
                <a:gd name="T35" fmla="*/ 36 h 192"/>
                <a:gd name="T36" fmla="*/ 1056 w 1056"/>
                <a:gd name="T37" fmla="*/ 1 h 19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56"/>
                <a:gd name="T58" fmla="*/ 0 h 192"/>
                <a:gd name="T59" fmla="*/ 1056 w 1056"/>
                <a:gd name="T60" fmla="*/ 192 h 19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56" h="192">
                  <a:moveTo>
                    <a:pt x="0" y="0"/>
                  </a:moveTo>
                  <a:lnTo>
                    <a:pt x="0" y="36"/>
                  </a:lnTo>
                  <a:lnTo>
                    <a:pt x="12" y="60"/>
                  </a:lnTo>
                  <a:lnTo>
                    <a:pt x="36" y="90"/>
                  </a:lnTo>
                  <a:lnTo>
                    <a:pt x="51" y="96"/>
                  </a:lnTo>
                  <a:lnTo>
                    <a:pt x="99" y="123"/>
                  </a:lnTo>
                  <a:lnTo>
                    <a:pt x="174" y="150"/>
                  </a:lnTo>
                  <a:lnTo>
                    <a:pt x="312" y="177"/>
                  </a:lnTo>
                  <a:lnTo>
                    <a:pt x="408" y="186"/>
                  </a:lnTo>
                  <a:lnTo>
                    <a:pt x="513" y="192"/>
                  </a:lnTo>
                  <a:lnTo>
                    <a:pt x="615" y="189"/>
                  </a:lnTo>
                  <a:lnTo>
                    <a:pt x="714" y="183"/>
                  </a:lnTo>
                  <a:lnTo>
                    <a:pt x="768" y="174"/>
                  </a:lnTo>
                  <a:lnTo>
                    <a:pt x="888" y="147"/>
                  </a:lnTo>
                  <a:lnTo>
                    <a:pt x="975" y="114"/>
                  </a:lnTo>
                  <a:lnTo>
                    <a:pt x="1002" y="96"/>
                  </a:lnTo>
                  <a:lnTo>
                    <a:pt x="1044" y="60"/>
                  </a:lnTo>
                  <a:lnTo>
                    <a:pt x="1056" y="36"/>
                  </a:lnTo>
                  <a:lnTo>
                    <a:pt x="1056" y="1"/>
                  </a:lnTo>
                </a:path>
              </a:pathLst>
            </a:custGeom>
            <a:noFill/>
            <a:ln w="38100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37246" name="Freeform 32"/>
            <p:cNvSpPr/>
            <p:nvPr/>
          </p:nvSpPr>
          <p:spPr bwMode="auto">
            <a:xfrm>
              <a:off x="168" y="832"/>
              <a:ext cx="632" cy="264"/>
            </a:xfrm>
            <a:custGeom>
              <a:avLst/>
              <a:gdLst>
                <a:gd name="T0" fmla="*/ 40 w 632"/>
                <a:gd name="T1" fmla="*/ 80 h 264"/>
                <a:gd name="T2" fmla="*/ 136 w 632"/>
                <a:gd name="T3" fmla="*/ 40 h 264"/>
                <a:gd name="T4" fmla="*/ 416 w 632"/>
                <a:gd name="T5" fmla="*/ 80 h 264"/>
                <a:gd name="T6" fmla="*/ 512 w 632"/>
                <a:gd name="T7" fmla="*/ 64 h 264"/>
                <a:gd name="T8" fmla="*/ 584 w 632"/>
                <a:gd name="T9" fmla="*/ 24 h 264"/>
                <a:gd name="T10" fmla="*/ 608 w 632"/>
                <a:gd name="T11" fmla="*/ 0 h 264"/>
                <a:gd name="T12" fmla="*/ 600 w 632"/>
                <a:gd name="T13" fmla="*/ 72 h 264"/>
                <a:gd name="T14" fmla="*/ 592 w 632"/>
                <a:gd name="T15" fmla="*/ 136 h 264"/>
                <a:gd name="T16" fmla="*/ 584 w 632"/>
                <a:gd name="T17" fmla="*/ 248 h 264"/>
                <a:gd name="T18" fmla="*/ 536 w 632"/>
                <a:gd name="T19" fmla="*/ 216 h 264"/>
                <a:gd name="T20" fmla="*/ 448 w 632"/>
                <a:gd name="T21" fmla="*/ 176 h 264"/>
                <a:gd name="T22" fmla="*/ 280 w 632"/>
                <a:gd name="T23" fmla="*/ 232 h 264"/>
                <a:gd name="T24" fmla="*/ 24 w 632"/>
                <a:gd name="T25" fmla="*/ 192 h 264"/>
                <a:gd name="T26" fmla="*/ 40 w 632"/>
                <a:gd name="T27" fmla="*/ 80 h 26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32"/>
                <a:gd name="T43" fmla="*/ 0 h 264"/>
                <a:gd name="T44" fmla="*/ 632 w 632"/>
                <a:gd name="T45" fmla="*/ 264 h 26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32" h="264">
                  <a:moveTo>
                    <a:pt x="40" y="80"/>
                  </a:moveTo>
                  <a:cubicBezTo>
                    <a:pt x="101" y="39"/>
                    <a:pt x="69" y="51"/>
                    <a:pt x="136" y="40"/>
                  </a:cubicBezTo>
                  <a:cubicBezTo>
                    <a:pt x="233" y="45"/>
                    <a:pt x="324" y="49"/>
                    <a:pt x="416" y="80"/>
                  </a:cubicBezTo>
                  <a:cubicBezTo>
                    <a:pt x="429" y="79"/>
                    <a:pt x="489" y="77"/>
                    <a:pt x="512" y="64"/>
                  </a:cubicBezTo>
                  <a:cubicBezTo>
                    <a:pt x="595" y="18"/>
                    <a:pt x="530" y="42"/>
                    <a:pt x="584" y="24"/>
                  </a:cubicBezTo>
                  <a:cubicBezTo>
                    <a:pt x="592" y="16"/>
                    <a:pt x="597" y="0"/>
                    <a:pt x="608" y="0"/>
                  </a:cubicBezTo>
                  <a:cubicBezTo>
                    <a:pt x="632" y="0"/>
                    <a:pt x="600" y="72"/>
                    <a:pt x="600" y="72"/>
                  </a:cubicBezTo>
                  <a:cubicBezTo>
                    <a:pt x="597" y="93"/>
                    <a:pt x="594" y="115"/>
                    <a:pt x="592" y="136"/>
                  </a:cubicBezTo>
                  <a:cubicBezTo>
                    <a:pt x="589" y="173"/>
                    <a:pt x="605" y="217"/>
                    <a:pt x="584" y="248"/>
                  </a:cubicBezTo>
                  <a:cubicBezTo>
                    <a:pt x="573" y="264"/>
                    <a:pt x="552" y="227"/>
                    <a:pt x="536" y="216"/>
                  </a:cubicBezTo>
                  <a:cubicBezTo>
                    <a:pt x="511" y="200"/>
                    <a:pt x="477" y="186"/>
                    <a:pt x="448" y="176"/>
                  </a:cubicBezTo>
                  <a:cubicBezTo>
                    <a:pt x="390" y="195"/>
                    <a:pt x="342" y="222"/>
                    <a:pt x="280" y="232"/>
                  </a:cubicBezTo>
                  <a:cubicBezTo>
                    <a:pt x="156" y="226"/>
                    <a:pt x="122" y="225"/>
                    <a:pt x="24" y="192"/>
                  </a:cubicBezTo>
                  <a:cubicBezTo>
                    <a:pt x="8" y="144"/>
                    <a:pt x="0" y="120"/>
                    <a:pt x="40" y="80"/>
                  </a:cubicBezTo>
                  <a:close/>
                </a:path>
              </a:pathLst>
            </a:custGeom>
            <a:gradFill rotWithShape="0">
              <a:gsLst>
                <a:gs pos="0">
                  <a:srgbClr val="CCECFF"/>
                </a:gs>
                <a:gs pos="100000">
                  <a:schemeClr val="folHlink"/>
                </a:gs>
              </a:gsLst>
              <a:lin ang="0" scaled="1"/>
            </a:gradFill>
            <a:ln w="28575">
              <a:solidFill>
                <a:schemeClr val="tx1"/>
              </a:solidFill>
              <a:miter lim="800000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37247" name="Freeform 33"/>
            <p:cNvSpPr/>
            <p:nvPr/>
          </p:nvSpPr>
          <p:spPr bwMode="auto">
            <a:xfrm>
              <a:off x="219" y="928"/>
              <a:ext cx="61" cy="52"/>
            </a:xfrm>
            <a:custGeom>
              <a:avLst/>
              <a:gdLst>
                <a:gd name="T0" fmla="*/ 29 w 61"/>
                <a:gd name="T1" fmla="*/ 0 h 52"/>
                <a:gd name="T2" fmla="*/ 61 w 61"/>
                <a:gd name="T3" fmla="*/ 40 h 52"/>
                <a:gd name="T4" fmla="*/ 53 w 61"/>
                <a:gd name="T5" fmla="*/ 8 h 52"/>
                <a:gd name="T6" fmla="*/ 29 w 61"/>
                <a:gd name="T7" fmla="*/ 0 h 5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1"/>
                <a:gd name="T13" fmla="*/ 0 h 52"/>
                <a:gd name="T14" fmla="*/ 61 w 61"/>
                <a:gd name="T15" fmla="*/ 52 h 5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1" h="52">
                  <a:moveTo>
                    <a:pt x="29" y="0"/>
                  </a:moveTo>
                  <a:cubicBezTo>
                    <a:pt x="0" y="44"/>
                    <a:pt x="15" y="52"/>
                    <a:pt x="61" y="40"/>
                  </a:cubicBezTo>
                  <a:cubicBezTo>
                    <a:pt x="58" y="29"/>
                    <a:pt x="60" y="17"/>
                    <a:pt x="53" y="8"/>
                  </a:cubicBezTo>
                  <a:cubicBezTo>
                    <a:pt x="48" y="1"/>
                    <a:pt x="29" y="0"/>
                    <a:pt x="29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  <a:miter lim="800000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37248" name="Freeform 34"/>
            <p:cNvSpPr/>
            <p:nvPr/>
          </p:nvSpPr>
          <p:spPr bwMode="auto">
            <a:xfrm>
              <a:off x="296" y="896"/>
              <a:ext cx="41" cy="154"/>
            </a:xfrm>
            <a:custGeom>
              <a:avLst/>
              <a:gdLst>
                <a:gd name="T0" fmla="*/ 24 w 41"/>
                <a:gd name="T1" fmla="*/ 0 h 154"/>
                <a:gd name="T2" fmla="*/ 24 w 41"/>
                <a:gd name="T3" fmla="*/ 128 h 154"/>
                <a:gd name="T4" fmla="*/ 0 w 41"/>
                <a:gd name="T5" fmla="*/ 152 h 154"/>
                <a:gd name="T6" fmla="*/ 0 60000 65536"/>
                <a:gd name="T7" fmla="*/ 0 60000 65536"/>
                <a:gd name="T8" fmla="*/ 0 60000 65536"/>
                <a:gd name="T9" fmla="*/ 0 w 41"/>
                <a:gd name="T10" fmla="*/ 0 h 154"/>
                <a:gd name="T11" fmla="*/ 41 w 41"/>
                <a:gd name="T12" fmla="*/ 154 h 15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1" h="154">
                  <a:moveTo>
                    <a:pt x="24" y="0"/>
                  </a:moveTo>
                  <a:cubicBezTo>
                    <a:pt x="41" y="51"/>
                    <a:pt x="41" y="39"/>
                    <a:pt x="24" y="128"/>
                  </a:cubicBezTo>
                  <a:cubicBezTo>
                    <a:pt x="19" y="154"/>
                    <a:pt x="14" y="152"/>
                    <a:pt x="0" y="152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37249" name="Freeform 35"/>
            <p:cNvSpPr/>
            <p:nvPr/>
          </p:nvSpPr>
          <p:spPr bwMode="auto">
            <a:xfrm>
              <a:off x="360" y="840"/>
              <a:ext cx="208" cy="56"/>
            </a:xfrm>
            <a:custGeom>
              <a:avLst/>
              <a:gdLst>
                <a:gd name="T0" fmla="*/ 0 w 208"/>
                <a:gd name="T1" fmla="*/ 24 h 56"/>
                <a:gd name="T2" fmla="*/ 128 w 208"/>
                <a:gd name="T3" fmla="*/ 24 h 56"/>
                <a:gd name="T4" fmla="*/ 208 w 208"/>
                <a:gd name="T5" fmla="*/ 40 h 56"/>
                <a:gd name="T6" fmla="*/ 160 w 208"/>
                <a:gd name="T7" fmla="*/ 56 h 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8"/>
                <a:gd name="T13" fmla="*/ 0 h 56"/>
                <a:gd name="T14" fmla="*/ 208 w 208"/>
                <a:gd name="T15" fmla="*/ 56 h 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8" h="56">
                  <a:moveTo>
                    <a:pt x="0" y="24"/>
                  </a:moveTo>
                  <a:cubicBezTo>
                    <a:pt x="36" y="0"/>
                    <a:pt x="84" y="17"/>
                    <a:pt x="128" y="24"/>
                  </a:cubicBezTo>
                  <a:cubicBezTo>
                    <a:pt x="155" y="28"/>
                    <a:pt x="208" y="40"/>
                    <a:pt x="208" y="40"/>
                  </a:cubicBezTo>
                  <a:cubicBezTo>
                    <a:pt x="170" y="49"/>
                    <a:pt x="186" y="43"/>
                    <a:pt x="160" y="56"/>
                  </a:cubicBezTo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  <a:miter lim="800000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37250" name="Freeform 36"/>
            <p:cNvSpPr/>
            <p:nvPr/>
          </p:nvSpPr>
          <p:spPr bwMode="auto">
            <a:xfrm>
              <a:off x="335" y="1048"/>
              <a:ext cx="126" cy="69"/>
            </a:xfrm>
            <a:custGeom>
              <a:avLst/>
              <a:gdLst>
                <a:gd name="T0" fmla="*/ 33 w 126"/>
                <a:gd name="T1" fmla="*/ 8 h 69"/>
                <a:gd name="T2" fmla="*/ 25 w 126"/>
                <a:gd name="T3" fmla="*/ 64 h 69"/>
                <a:gd name="T4" fmla="*/ 49 w 126"/>
                <a:gd name="T5" fmla="*/ 56 h 69"/>
                <a:gd name="T6" fmla="*/ 105 w 126"/>
                <a:gd name="T7" fmla="*/ 56 h 69"/>
                <a:gd name="T8" fmla="*/ 89 w 126"/>
                <a:gd name="T9" fmla="*/ 0 h 69"/>
                <a:gd name="T10" fmla="*/ 33 w 126"/>
                <a:gd name="T11" fmla="*/ 8 h 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6"/>
                <a:gd name="T19" fmla="*/ 0 h 69"/>
                <a:gd name="T20" fmla="*/ 126 w 126"/>
                <a:gd name="T21" fmla="*/ 69 h 6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6" h="69">
                  <a:moveTo>
                    <a:pt x="33" y="8"/>
                  </a:moveTo>
                  <a:cubicBezTo>
                    <a:pt x="24" y="22"/>
                    <a:pt x="0" y="45"/>
                    <a:pt x="25" y="64"/>
                  </a:cubicBezTo>
                  <a:cubicBezTo>
                    <a:pt x="32" y="69"/>
                    <a:pt x="41" y="59"/>
                    <a:pt x="49" y="56"/>
                  </a:cubicBezTo>
                  <a:cubicBezTo>
                    <a:pt x="64" y="11"/>
                    <a:pt x="67" y="43"/>
                    <a:pt x="105" y="56"/>
                  </a:cubicBezTo>
                  <a:cubicBezTo>
                    <a:pt x="126" y="25"/>
                    <a:pt x="126" y="12"/>
                    <a:pt x="89" y="0"/>
                  </a:cubicBezTo>
                  <a:cubicBezTo>
                    <a:pt x="55" y="11"/>
                    <a:pt x="73" y="8"/>
                    <a:pt x="33" y="8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  <a:miter lim="800000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37251" name="Freeform 37"/>
            <p:cNvSpPr/>
            <p:nvPr/>
          </p:nvSpPr>
          <p:spPr bwMode="auto">
            <a:xfrm>
              <a:off x="688" y="920"/>
              <a:ext cx="101" cy="113"/>
            </a:xfrm>
            <a:custGeom>
              <a:avLst/>
              <a:gdLst>
                <a:gd name="T0" fmla="*/ 72 w 101"/>
                <a:gd name="T1" fmla="*/ 0 h 113"/>
                <a:gd name="T2" fmla="*/ 0 w 101"/>
                <a:gd name="T3" fmla="*/ 40 h 113"/>
                <a:gd name="T4" fmla="*/ 24 w 101"/>
                <a:gd name="T5" fmla="*/ 72 h 113"/>
                <a:gd name="T6" fmla="*/ 32 w 101"/>
                <a:gd name="T7" fmla="*/ 96 h 113"/>
                <a:gd name="T8" fmla="*/ 72 w 101"/>
                <a:gd name="T9" fmla="*/ 112 h 1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1"/>
                <a:gd name="T16" fmla="*/ 0 h 113"/>
                <a:gd name="T17" fmla="*/ 101 w 101"/>
                <a:gd name="T18" fmla="*/ 113 h 1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1" h="113">
                  <a:moveTo>
                    <a:pt x="72" y="0"/>
                  </a:moveTo>
                  <a:cubicBezTo>
                    <a:pt x="48" y="16"/>
                    <a:pt x="24" y="24"/>
                    <a:pt x="0" y="40"/>
                  </a:cubicBezTo>
                  <a:cubicBezTo>
                    <a:pt x="57" y="59"/>
                    <a:pt x="62" y="47"/>
                    <a:pt x="24" y="72"/>
                  </a:cubicBezTo>
                  <a:cubicBezTo>
                    <a:pt x="27" y="80"/>
                    <a:pt x="25" y="91"/>
                    <a:pt x="32" y="96"/>
                  </a:cubicBezTo>
                  <a:cubicBezTo>
                    <a:pt x="56" y="113"/>
                    <a:pt x="101" y="112"/>
                    <a:pt x="72" y="112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pic>
        <p:nvPicPr>
          <p:cNvPr id="137252" name="Picture 36" descr="ss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8013" y="5638800"/>
            <a:ext cx="915987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7253" name="Picture 37" descr="9d33d4bc0f048f90b96348086ae4cfba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6092825"/>
            <a:ext cx="8636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 advTm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WW.2PPT.COM&#10;">
  <a:themeElements>
    <a:clrScheme name="演示设计 1">
      <a:dk1>
        <a:srgbClr val="000000"/>
      </a:dk1>
      <a:lt1>
        <a:srgbClr val="FFFFFF"/>
      </a:lt1>
      <a:dk2>
        <a:srgbClr val="000000"/>
      </a:dk2>
      <a:lt2>
        <a:srgbClr val="B2B2B2"/>
      </a:lt2>
      <a:accent1>
        <a:srgbClr val="FF0517"/>
      </a:accent1>
      <a:accent2>
        <a:srgbClr val="BC000D"/>
      </a:accent2>
      <a:accent3>
        <a:srgbClr val="FFFFFF"/>
      </a:accent3>
      <a:accent4>
        <a:srgbClr val="000000"/>
      </a:accent4>
      <a:accent5>
        <a:srgbClr val="FFAAAB"/>
      </a:accent5>
      <a:accent6>
        <a:srgbClr val="AA000B"/>
      </a:accent6>
      <a:hlink>
        <a:srgbClr val="3A0004"/>
      </a:hlink>
      <a:folHlink>
        <a:srgbClr val="FF3B3B"/>
      </a:folHlink>
    </a:clrScheme>
    <a:fontScheme name="演示设计">
      <a:majorFont>
        <a:latin typeface="华文细黑"/>
        <a:ea typeface="黑体"/>
        <a:cs typeface=""/>
      </a:majorFont>
      <a:minorFont>
        <a:latin typeface="华文细黑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演示设计 1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F0517"/>
        </a:accent1>
        <a:accent2>
          <a:srgbClr val="BC000D"/>
        </a:accent2>
        <a:accent3>
          <a:srgbClr val="FFFFFF"/>
        </a:accent3>
        <a:accent4>
          <a:srgbClr val="000000"/>
        </a:accent4>
        <a:accent5>
          <a:srgbClr val="FFAAAB"/>
        </a:accent5>
        <a:accent6>
          <a:srgbClr val="AA000B"/>
        </a:accent6>
        <a:hlink>
          <a:srgbClr val="3A0004"/>
        </a:hlink>
        <a:folHlink>
          <a:srgbClr val="FF3B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演示设计">
  <a:themeElements>
    <a:clrScheme name="演示设计 1">
      <a:dk1>
        <a:srgbClr val="000000"/>
      </a:dk1>
      <a:lt1>
        <a:srgbClr val="FFFFFF"/>
      </a:lt1>
      <a:dk2>
        <a:srgbClr val="000000"/>
      </a:dk2>
      <a:lt2>
        <a:srgbClr val="C0C0C0"/>
      </a:lt2>
      <a:accent1>
        <a:srgbClr val="B2B2B2"/>
      </a:accent1>
      <a:accent2>
        <a:srgbClr val="5F5F5F"/>
      </a:accent2>
      <a:accent3>
        <a:srgbClr val="FFFFFF"/>
      </a:accent3>
      <a:accent4>
        <a:srgbClr val="000000"/>
      </a:accent4>
      <a:accent5>
        <a:srgbClr val="D5D5D5"/>
      </a:accent5>
      <a:accent6>
        <a:srgbClr val="555555"/>
      </a:accent6>
      <a:hlink>
        <a:srgbClr val="1C1C1C"/>
      </a:hlink>
      <a:folHlink>
        <a:srgbClr val="DDDDDD"/>
      </a:folHlink>
    </a:clrScheme>
    <a:fontScheme name="演示设计">
      <a:majorFont>
        <a:latin typeface="Arial"/>
        <a:ea typeface="黑体"/>
        <a:cs typeface=""/>
      </a:majorFont>
      <a:minorFont>
        <a:latin typeface="Arial"/>
        <a:ea typeface="华文细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演示设计 1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B2B2B2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555555"/>
        </a:accent6>
        <a:hlink>
          <a:srgbClr val="1C1C1C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1091</Words>
  <Application>Microsoft Office PowerPoint</Application>
  <PresentationFormat>全屏显示(4:3)</PresentationFormat>
  <Paragraphs>221</Paragraphs>
  <Slides>38</Slides>
  <Notes>20</Notes>
  <HiddenSlides>0</HiddenSlides>
  <MMClips>1</MMClips>
  <ScaleCrop>false</ScaleCrop>
  <HeadingPairs>
    <vt:vector size="8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38</vt:i4>
      </vt:variant>
    </vt:vector>
  </HeadingPairs>
  <TitlesOfParts>
    <vt:vector size="57" baseType="lpstr">
      <vt:lpstr>_x005f_x000B__x005f_x000C_</vt:lpstr>
      <vt:lpstr>MS UI Gothic</vt:lpstr>
      <vt:lpstr>方正舒体</vt:lpstr>
      <vt:lpstr>黑体</vt:lpstr>
      <vt:lpstr>华文彩云</vt:lpstr>
      <vt:lpstr>华文细黑</vt:lpstr>
      <vt:lpstr>华文新魏</vt:lpstr>
      <vt:lpstr>华文中宋</vt:lpstr>
      <vt:lpstr>楷体_GB2312</vt:lpstr>
      <vt:lpstr>隶书</vt:lpstr>
      <vt:lpstr>宋体</vt:lpstr>
      <vt:lpstr>微软雅黑</vt:lpstr>
      <vt:lpstr>Arial</vt:lpstr>
      <vt:lpstr>Calibri</vt:lpstr>
      <vt:lpstr>Times New Roman</vt:lpstr>
      <vt:lpstr>Wingdings</vt:lpstr>
      <vt:lpstr>WWW.2PPT.COM
</vt:lpstr>
      <vt:lpstr>1_演示设计</vt:lpstr>
      <vt:lpstr>BMP 图象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2015-05-27T06:03:00Z</dcterms:created>
  <dcterms:modified xsi:type="dcterms:W3CDTF">2023-01-16T20:33:48Z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72A48CC68D03473AB6B15E1CA9A192EC</vt:lpwstr>
  </property>
  <property fmtid="{D5CDD505-2E9C-101B-9397-08002B2CF9AE}" pid="3" name="KSOProductBuildVer">
    <vt:lpwstr>2052-11.1.0.11194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