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27" r:id="rId2"/>
    <p:sldId id="522" r:id="rId3"/>
    <p:sldId id="523" r:id="rId4"/>
    <p:sldId id="479" r:id="rId5"/>
    <p:sldId id="481" r:id="rId6"/>
    <p:sldId id="464" r:id="rId7"/>
    <p:sldId id="524" r:id="rId8"/>
    <p:sldId id="483" r:id="rId9"/>
    <p:sldId id="485" r:id="rId10"/>
    <p:sldId id="482" r:id="rId11"/>
    <p:sldId id="484" r:id="rId12"/>
    <p:sldId id="486" r:id="rId13"/>
    <p:sldId id="525" r:id="rId14"/>
    <p:sldId id="487" r:id="rId15"/>
    <p:sldId id="489" r:id="rId16"/>
    <p:sldId id="490" r:id="rId17"/>
    <p:sldId id="488" r:id="rId18"/>
    <p:sldId id="492" r:id="rId19"/>
    <p:sldId id="526" r:id="rId20"/>
    <p:sldId id="494" r:id="rId21"/>
    <p:sldId id="478" r:id="rId22"/>
    <p:sldId id="491" r:id="rId23"/>
    <p:sldId id="493" r:id="rId24"/>
    <p:sldId id="527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>
          <p15:clr>
            <a:srgbClr val="A4A3A4"/>
          </p15:clr>
        </p15:guide>
        <p15:guide id="2" pos="2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0A3"/>
    <a:srgbClr val="76A5D4"/>
    <a:srgbClr val="413F40"/>
    <a:srgbClr val="231F20"/>
    <a:srgbClr val="C00000"/>
    <a:srgbClr val="E5BE35"/>
    <a:srgbClr val="BDAFA0"/>
    <a:srgbClr val="E1C02B"/>
    <a:srgbClr val="78787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83" d="100"/>
          <a:sy n="83" d="100"/>
        </p:scale>
        <p:origin x="102" y="666"/>
      </p:cViewPr>
      <p:guideLst>
        <p:guide orient="horz" pos="227"/>
        <p:guide pos="290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组合 14"/>
          <p:cNvGrpSpPr/>
          <p:nvPr userDrawn="1"/>
        </p:nvGrpSpPr>
        <p:grpSpPr bwMode="auto">
          <a:xfrm>
            <a:off x="199390" y="171450"/>
            <a:ext cx="358775" cy="360363"/>
            <a:chOff x="0" y="0"/>
            <a:chExt cx="302558" cy="314067"/>
          </a:xfrm>
        </p:grpSpPr>
        <p:sp>
          <p:nvSpPr>
            <p:cNvPr id="6155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震撼呐喊节奏空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0934" y="-1676722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225282"/>
            <a:ext cx="3923928" cy="1384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23928" y="2225282"/>
            <a:ext cx="5220072" cy="138468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59831" y="2253586"/>
            <a:ext cx="3603355" cy="1445260"/>
            <a:chOff x="130621" y="2541876"/>
            <a:chExt cx="3603355" cy="1445260"/>
          </a:xfrm>
        </p:grpSpPr>
        <p:sp>
          <p:nvSpPr>
            <p:cNvPr id="2439" name="矩形 2438"/>
            <p:cNvSpPr/>
            <p:nvPr/>
          </p:nvSpPr>
          <p:spPr>
            <a:xfrm>
              <a:off x="899592" y="2561286"/>
              <a:ext cx="28343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zh-CN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POWERPOINT</a:t>
              </a:r>
              <a:r>
                <a:rPr kumimoji="1" lang="zh-CN" altLang="en-US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2443" name="矩形 2442"/>
            <p:cNvSpPr/>
            <p:nvPr/>
          </p:nvSpPr>
          <p:spPr>
            <a:xfrm rot="21582137">
              <a:off x="1943845" y="3066805"/>
              <a:ext cx="17398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TEMPLATE</a:t>
              </a:r>
            </a:p>
          </p:txBody>
        </p:sp>
        <p:sp>
          <p:nvSpPr>
            <p:cNvPr id="2438" name="文本框 2437"/>
            <p:cNvSpPr txBox="1"/>
            <p:nvPr/>
          </p:nvSpPr>
          <p:spPr>
            <a:xfrm>
              <a:off x="130621" y="2541876"/>
              <a:ext cx="2515111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>
                  <a:solidFill>
                    <a:schemeClr val="bg1"/>
                  </a:solidFill>
                  <a:latin typeface="Adobe Caslon Pro" panose="0205050205050A020403" pitchFamily="18" charset="0"/>
                </a:rPr>
                <a:t>2</a:t>
              </a:r>
              <a:r>
                <a:rPr lang="en-US" altLang="zh-CN" sz="4400" dirty="0">
                  <a:solidFill>
                    <a:schemeClr val="bg1"/>
                  </a:solidFill>
                  <a:latin typeface="Adobe Caslon Pro" panose="0205050205050A020403" pitchFamily="18" charset="0"/>
                </a:rPr>
                <a:t>0XX</a:t>
              </a:r>
            </a:p>
          </p:txBody>
        </p:sp>
      </p:grpSp>
      <p:sp>
        <p:nvSpPr>
          <p:cNvPr id="3078" name="TextBox 21"/>
          <p:cNvSpPr>
            <a:spLocks noChangeArrowheads="1"/>
          </p:cNvSpPr>
          <p:nvPr/>
        </p:nvSpPr>
        <p:spPr bwMode="auto">
          <a:xfrm>
            <a:off x="3981768" y="1988082"/>
            <a:ext cx="532923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3076" name="TextBox 19"/>
          <p:cNvSpPr>
            <a:spLocks noChangeArrowheads="1"/>
          </p:cNvSpPr>
          <p:nvPr/>
        </p:nvSpPr>
        <p:spPr bwMode="auto">
          <a:xfrm>
            <a:off x="4044633" y="3049270"/>
            <a:ext cx="4789487" cy="4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           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5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" grpId="0" bldLvl="0" animBg="1"/>
      <p:bldP spid="21" grpId="0" bldLvl="0" animBg="1"/>
      <p:bldP spid="3078" grpId="0" bldLvl="0" autoUpdateAnimBg="0"/>
      <p:bldP spid="3076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4472305" y="1187450"/>
            <a:ext cx="3933190" cy="6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右键点击图片选择设置图片格式可直接替换图片，在此录入上述图表的描述说明。您可以点击文字框输入您的描述说明，或者通过复制粘贴。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486275" y="800735"/>
            <a:ext cx="128778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4535805" y="1111250"/>
            <a:ext cx="507365" cy="342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55870" y="1111250"/>
            <a:ext cx="1027430" cy="342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4472305" y="2642870"/>
            <a:ext cx="3933190" cy="6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右键点击图片选择设置图片格式可直接替换图片，在此录入上述图表的描述说明。您可以点击文字框输入您的描述说明，或者通过复制粘贴，在此录入上述图表的综合描述说明。</a:t>
            </a:r>
          </a:p>
        </p:txBody>
      </p:sp>
      <p:sp>
        <p:nvSpPr>
          <p:cNvPr id="35" name="矩形 3"/>
          <p:cNvSpPr>
            <a:spLocks noChangeArrowheads="1"/>
          </p:cNvSpPr>
          <p:nvPr/>
        </p:nvSpPr>
        <p:spPr bwMode="auto">
          <a:xfrm>
            <a:off x="4486275" y="2254885"/>
            <a:ext cx="128778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4535805" y="2566035"/>
            <a:ext cx="507365" cy="342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55870" y="2566035"/>
            <a:ext cx="1027430" cy="342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55650" y="775970"/>
            <a:ext cx="3310255" cy="2743835"/>
          </a:xfrm>
          <a:prstGeom prst="rect">
            <a:avLst/>
          </a:prstGeom>
          <a:blipFill>
            <a:blip r:embed="rId2" cstate="print"/>
            <a:srcRect/>
            <a:stretch>
              <a:fillRect l="-12168" r="-12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12"/>
          <p:cNvSpPr/>
          <p:nvPr/>
        </p:nvSpPr>
        <p:spPr bwMode="auto">
          <a:xfrm>
            <a:off x="741045" y="3823970"/>
            <a:ext cx="447040" cy="448310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Freeform 12"/>
          <p:cNvSpPr/>
          <p:nvPr/>
        </p:nvSpPr>
        <p:spPr bwMode="auto">
          <a:xfrm flipH="1" flipV="1">
            <a:off x="8046720" y="4650105"/>
            <a:ext cx="447040" cy="448310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45210" y="4089400"/>
            <a:ext cx="72243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2" name="椭圆 1"/>
          <p:cNvSpPr/>
          <p:nvPr/>
        </p:nvSpPr>
        <p:spPr>
          <a:xfrm>
            <a:off x="943610" y="2709545"/>
            <a:ext cx="2157095" cy="215709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3506470" y="1084580"/>
            <a:ext cx="500380" cy="500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1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4007485" y="1349375"/>
            <a:ext cx="8743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0"/>
          <p:cNvSpPr txBox="1"/>
          <p:nvPr/>
        </p:nvSpPr>
        <p:spPr>
          <a:xfrm>
            <a:off x="1151255" y="3608705"/>
            <a:ext cx="173799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输入标题</a:t>
            </a:r>
          </a:p>
        </p:txBody>
      </p:sp>
      <p:sp>
        <p:nvSpPr>
          <p:cNvPr id="59" name="椭圆 58"/>
          <p:cNvSpPr/>
          <p:nvPr/>
        </p:nvSpPr>
        <p:spPr>
          <a:xfrm>
            <a:off x="943610" y="959485"/>
            <a:ext cx="2157095" cy="215709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0" name="KSO_Shape"/>
          <p:cNvSpPr/>
          <p:nvPr/>
        </p:nvSpPr>
        <p:spPr bwMode="auto">
          <a:xfrm>
            <a:off x="1304925" y="1538605"/>
            <a:ext cx="1430655" cy="99885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" name="标题 11"/>
          <p:cNvSpPr txBox="1"/>
          <p:nvPr/>
        </p:nvSpPr>
        <p:spPr>
          <a:xfrm>
            <a:off x="4900930" y="1157605"/>
            <a:ext cx="3355975" cy="6915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506470" y="1709420"/>
            <a:ext cx="500380" cy="5003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2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4007485" y="1974215"/>
            <a:ext cx="8743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标题 11"/>
          <p:cNvSpPr txBox="1"/>
          <p:nvPr/>
        </p:nvSpPr>
        <p:spPr>
          <a:xfrm>
            <a:off x="4900930" y="1782445"/>
            <a:ext cx="3355975" cy="6915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506470" y="2348865"/>
            <a:ext cx="500380" cy="500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3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4007485" y="2613660"/>
            <a:ext cx="8743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标题 11"/>
          <p:cNvSpPr txBox="1"/>
          <p:nvPr/>
        </p:nvSpPr>
        <p:spPr>
          <a:xfrm>
            <a:off x="4900930" y="2422525"/>
            <a:ext cx="3355975" cy="6915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506470" y="2974340"/>
            <a:ext cx="500380" cy="5003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4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4007485" y="3238500"/>
            <a:ext cx="8743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标题 11"/>
          <p:cNvSpPr txBox="1"/>
          <p:nvPr/>
        </p:nvSpPr>
        <p:spPr>
          <a:xfrm>
            <a:off x="4900930" y="3047365"/>
            <a:ext cx="3355975" cy="6915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506470" y="3599180"/>
            <a:ext cx="500380" cy="5003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5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4007485" y="3863975"/>
            <a:ext cx="8743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标题 11"/>
          <p:cNvSpPr txBox="1"/>
          <p:nvPr/>
        </p:nvSpPr>
        <p:spPr>
          <a:xfrm>
            <a:off x="4900930" y="3672205"/>
            <a:ext cx="3355975" cy="6915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506470" y="4224020"/>
            <a:ext cx="500380" cy="50038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6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4007485" y="4488815"/>
            <a:ext cx="8743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标题 11"/>
          <p:cNvSpPr txBox="1"/>
          <p:nvPr/>
        </p:nvSpPr>
        <p:spPr>
          <a:xfrm>
            <a:off x="4900930" y="4297045"/>
            <a:ext cx="3355975" cy="6915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" name="Freeform 471"/>
          <p:cNvSpPr>
            <a:spLocks noEditPoints="1"/>
          </p:cNvSpPr>
          <p:nvPr/>
        </p:nvSpPr>
        <p:spPr bwMode="auto">
          <a:xfrm>
            <a:off x="4887595" y="2680335"/>
            <a:ext cx="788035" cy="601980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reeform 476"/>
          <p:cNvSpPr>
            <a:spLocks noEditPoints="1"/>
          </p:cNvSpPr>
          <p:nvPr/>
        </p:nvSpPr>
        <p:spPr bwMode="auto">
          <a:xfrm>
            <a:off x="1045845" y="1202690"/>
            <a:ext cx="848360" cy="614680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Oval 493"/>
          <p:cNvSpPr>
            <a:spLocks noChangeArrowheads="1"/>
          </p:cNvSpPr>
          <p:nvPr/>
        </p:nvSpPr>
        <p:spPr bwMode="auto">
          <a:xfrm>
            <a:off x="1045845" y="2742565"/>
            <a:ext cx="594995" cy="539750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Freeform 497"/>
          <p:cNvSpPr>
            <a:spLocks noEditPoints="1"/>
          </p:cNvSpPr>
          <p:nvPr/>
        </p:nvSpPr>
        <p:spPr bwMode="auto">
          <a:xfrm>
            <a:off x="4887595" y="1202690"/>
            <a:ext cx="459105" cy="633730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045845" y="1892300"/>
            <a:ext cx="32842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87595" y="1892300"/>
            <a:ext cx="32842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5845" y="3411855"/>
            <a:ext cx="32842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87595" y="3411855"/>
            <a:ext cx="32842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98"/>
          <p:cNvSpPr txBox="1"/>
          <p:nvPr/>
        </p:nvSpPr>
        <p:spPr>
          <a:xfrm>
            <a:off x="3174365" y="1538605"/>
            <a:ext cx="12788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5" name="TextBox 499"/>
          <p:cNvSpPr txBox="1"/>
          <p:nvPr/>
        </p:nvSpPr>
        <p:spPr>
          <a:xfrm>
            <a:off x="6991985" y="1538605"/>
            <a:ext cx="12788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6" name="TextBox 500"/>
          <p:cNvSpPr txBox="1"/>
          <p:nvPr/>
        </p:nvSpPr>
        <p:spPr>
          <a:xfrm>
            <a:off x="3174365" y="3033395"/>
            <a:ext cx="12788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7" name="TextBox 501"/>
          <p:cNvSpPr txBox="1"/>
          <p:nvPr/>
        </p:nvSpPr>
        <p:spPr>
          <a:xfrm>
            <a:off x="6991985" y="3033395"/>
            <a:ext cx="12788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8" name="TextBox 503"/>
          <p:cNvSpPr txBox="1"/>
          <p:nvPr/>
        </p:nvSpPr>
        <p:spPr>
          <a:xfrm>
            <a:off x="943610" y="1965325"/>
            <a:ext cx="3499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49" name="TextBox 504"/>
          <p:cNvSpPr txBox="1"/>
          <p:nvPr/>
        </p:nvSpPr>
        <p:spPr>
          <a:xfrm>
            <a:off x="4805045" y="1965325"/>
            <a:ext cx="3499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50" name="TextBox 505"/>
          <p:cNvSpPr txBox="1"/>
          <p:nvPr/>
        </p:nvSpPr>
        <p:spPr>
          <a:xfrm>
            <a:off x="943610" y="3493770"/>
            <a:ext cx="3499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51" name="TextBox 506"/>
          <p:cNvSpPr txBox="1"/>
          <p:nvPr/>
        </p:nvSpPr>
        <p:spPr>
          <a:xfrm>
            <a:off x="4805045" y="3493770"/>
            <a:ext cx="3499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"/>
          <p:cNvSpPr/>
          <p:nvPr/>
        </p:nvSpPr>
        <p:spPr>
          <a:xfrm>
            <a:off x="588" y="1928980"/>
            <a:ext cx="9160727" cy="2964424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6" name="Freeform 5"/>
          <p:cNvSpPr/>
          <p:nvPr/>
        </p:nvSpPr>
        <p:spPr bwMode="auto">
          <a:xfrm>
            <a:off x="3898729" y="1329935"/>
            <a:ext cx="1364444" cy="1230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/>
          </a:p>
        </p:txBody>
      </p:sp>
      <p:sp>
        <p:nvSpPr>
          <p:cNvPr id="57" name="Freeform 126"/>
          <p:cNvSpPr>
            <a:spLocks noChangeAspect="1" noEditPoints="1"/>
          </p:cNvSpPr>
          <p:nvPr/>
        </p:nvSpPr>
        <p:spPr bwMode="auto">
          <a:xfrm>
            <a:off x="4334159" y="1636224"/>
            <a:ext cx="493583" cy="61762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>
              <a:solidFill>
                <a:srgbClr val="344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12"/>
          <p:cNvSpPr txBox="1"/>
          <p:nvPr/>
        </p:nvSpPr>
        <p:spPr>
          <a:xfrm>
            <a:off x="3135083" y="2679734"/>
            <a:ext cx="2926080" cy="96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  <a:p>
            <a:pPr algn="ctr"/>
            <a:r>
              <a:rPr lang="en-US" altLang="zh-CN" sz="2100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52928" y="6297194"/>
            <a:ext cx="220980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dirty="0"/>
              <a:t>延时符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bldLvl="0" animBg="1"/>
      <p:bldP spid="58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2" name="矩形 5"/>
          <p:cNvSpPr/>
          <p:nvPr/>
        </p:nvSpPr>
        <p:spPr>
          <a:xfrm rot="2919292">
            <a:off x="4425950" y="2221865"/>
            <a:ext cx="679450" cy="624205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5" name="矩形 5"/>
          <p:cNvSpPr/>
          <p:nvPr/>
        </p:nvSpPr>
        <p:spPr>
          <a:xfrm rot="18719445">
            <a:off x="3460115" y="2165350"/>
            <a:ext cx="679450" cy="624205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36" name="组合 35"/>
          <p:cNvGrpSpPr/>
          <p:nvPr/>
        </p:nvGrpSpPr>
        <p:grpSpPr>
          <a:xfrm>
            <a:off x="2993390" y="1704340"/>
            <a:ext cx="859155" cy="859155"/>
            <a:chOff x="4416945" y="2276872"/>
            <a:chExt cx="1008112" cy="1008112"/>
          </a:xfrm>
        </p:grpSpPr>
        <p:sp>
          <p:nvSpPr>
            <p:cNvPr id="37" name="椭圆 36"/>
            <p:cNvSpPr/>
            <p:nvPr/>
          </p:nvSpPr>
          <p:spPr>
            <a:xfrm>
              <a:off x="4416945" y="2276872"/>
              <a:ext cx="1008112" cy="10081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8" name="Freeform 92"/>
            <p:cNvSpPr>
              <a:spLocks noEditPoints="1"/>
            </p:cNvSpPr>
            <p:nvPr/>
          </p:nvSpPr>
          <p:spPr bwMode="auto">
            <a:xfrm>
              <a:off x="4780507" y="2642667"/>
              <a:ext cx="280988" cy="287338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738245" y="2379345"/>
            <a:ext cx="1096010" cy="1096010"/>
            <a:chOff x="5290496" y="3068960"/>
            <a:chExt cx="1285817" cy="1285817"/>
          </a:xfrm>
        </p:grpSpPr>
        <p:sp>
          <p:nvSpPr>
            <p:cNvPr id="40" name="椭圆 39"/>
            <p:cNvSpPr/>
            <p:nvPr/>
          </p:nvSpPr>
          <p:spPr>
            <a:xfrm>
              <a:off x="5290496" y="3068960"/>
              <a:ext cx="1285817" cy="128581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1" name="Freeform 90"/>
            <p:cNvSpPr>
              <a:spLocks noEditPoints="1"/>
            </p:cNvSpPr>
            <p:nvPr/>
          </p:nvSpPr>
          <p:spPr bwMode="auto">
            <a:xfrm>
              <a:off x="5837798" y="3501008"/>
              <a:ext cx="332982" cy="354529"/>
            </a:xfrm>
            <a:custGeom>
              <a:avLst/>
              <a:gdLst>
                <a:gd name="T0" fmla="*/ 20 w 188"/>
                <a:gd name="T1" fmla="*/ 116 h 200"/>
                <a:gd name="T2" fmla="*/ 160 w 188"/>
                <a:gd name="T3" fmla="*/ 96 h 200"/>
                <a:gd name="T4" fmla="*/ 180 w 188"/>
                <a:gd name="T5" fmla="*/ 56 h 200"/>
                <a:gd name="T6" fmla="*/ 180 w 188"/>
                <a:gd name="T7" fmla="*/ 36 h 200"/>
                <a:gd name="T8" fmla="*/ 20 w 188"/>
                <a:gd name="T9" fmla="*/ 8 h 200"/>
                <a:gd name="T10" fmla="*/ 188 w 188"/>
                <a:gd name="T11" fmla="*/ 104 h 200"/>
                <a:gd name="T12" fmla="*/ 120 w 188"/>
                <a:gd name="T13" fmla="*/ 36 h 200"/>
                <a:gd name="T14" fmla="*/ 120 w 188"/>
                <a:gd name="T15" fmla="*/ 56 h 200"/>
                <a:gd name="T16" fmla="*/ 100 w 188"/>
                <a:gd name="T17" fmla="*/ 36 h 200"/>
                <a:gd name="T18" fmla="*/ 40 w 188"/>
                <a:gd name="T19" fmla="*/ 56 h 200"/>
                <a:gd name="T20" fmla="*/ 60 w 188"/>
                <a:gd name="T21" fmla="*/ 56 h 200"/>
                <a:gd name="T22" fmla="*/ 40 w 188"/>
                <a:gd name="T23" fmla="*/ 96 h 200"/>
                <a:gd name="T24" fmla="*/ 60 w 188"/>
                <a:gd name="T25" fmla="*/ 96 h 200"/>
                <a:gd name="T26" fmla="*/ 80 w 188"/>
                <a:gd name="T27" fmla="*/ 96 h 200"/>
                <a:gd name="T28" fmla="*/ 140 w 188"/>
                <a:gd name="T29" fmla="*/ 76 h 200"/>
                <a:gd name="T30" fmla="*/ 120 w 188"/>
                <a:gd name="T31" fmla="*/ 76 h 200"/>
                <a:gd name="T32" fmla="*/ 160 w 188"/>
                <a:gd name="T33" fmla="*/ 56 h 200"/>
                <a:gd name="T34" fmla="*/ 140 w 188"/>
                <a:gd name="T35" fmla="*/ 56 h 200"/>
                <a:gd name="T36" fmla="*/ 120 w 188"/>
                <a:gd name="T37" fmla="*/ 56 h 200"/>
                <a:gd name="T38" fmla="*/ 60 w 188"/>
                <a:gd name="T39" fmla="*/ 76 h 200"/>
                <a:gd name="T40" fmla="*/ 80 w 188"/>
                <a:gd name="T41" fmla="*/ 76 h 200"/>
                <a:gd name="T42" fmla="*/ 16 w 188"/>
                <a:gd name="T43" fmla="*/ 192 h 200"/>
                <a:gd name="T44" fmla="*/ 0 w 188"/>
                <a:gd name="T45" fmla="*/ 8 h 200"/>
                <a:gd name="T46" fmla="*/ 16 w 188"/>
                <a:gd name="T47" fmla="*/ 124 h 200"/>
                <a:gd name="T48" fmla="*/ 16 w 188"/>
                <a:gd name="T49" fmla="*/ 124 h 200"/>
                <a:gd name="T50" fmla="*/ 140 w 188"/>
                <a:gd name="T51" fmla="*/ 96 h 200"/>
                <a:gd name="T52" fmla="*/ 120 w 188"/>
                <a:gd name="T53" fmla="*/ 116 h 200"/>
                <a:gd name="T54" fmla="*/ 120 w 188"/>
                <a:gd name="T55" fmla="*/ 96 h 200"/>
                <a:gd name="T56" fmla="*/ 60 w 188"/>
                <a:gd name="T57" fmla="*/ 116 h 200"/>
                <a:gd name="T58" fmla="*/ 80 w 188"/>
                <a:gd name="T59" fmla="*/ 116 h 200"/>
                <a:gd name="T60" fmla="*/ 40 w 188"/>
                <a:gd name="T61" fmla="*/ 96 h 200"/>
                <a:gd name="T62" fmla="*/ 20 w 188"/>
                <a:gd name="T63" fmla="*/ 76 h 200"/>
                <a:gd name="T64" fmla="*/ 40 w 188"/>
                <a:gd name="T65" fmla="*/ 76 h 200"/>
                <a:gd name="T66" fmla="*/ 20 w 188"/>
                <a:gd name="T67" fmla="*/ 16 h 200"/>
                <a:gd name="T68" fmla="*/ 40 w 188"/>
                <a:gd name="T69" fmla="*/ 36 h 200"/>
                <a:gd name="T70" fmla="*/ 60 w 188"/>
                <a:gd name="T71" fmla="*/ 16 h 200"/>
                <a:gd name="T72" fmla="*/ 80 w 188"/>
                <a:gd name="T73" fmla="*/ 36 h 200"/>
                <a:gd name="T74" fmla="*/ 100 w 188"/>
                <a:gd name="T75" fmla="*/ 16 h 200"/>
                <a:gd name="T76" fmla="*/ 120 w 188"/>
                <a:gd name="T77" fmla="*/ 36 h 200"/>
                <a:gd name="T78" fmla="*/ 140 w 188"/>
                <a:gd name="T79" fmla="*/ 16 h 200"/>
                <a:gd name="T80" fmla="*/ 160 w 188"/>
                <a:gd name="T81" fmla="*/ 36 h 200"/>
                <a:gd name="T82" fmla="*/ 20 w 188"/>
                <a:gd name="T83" fmla="*/ 8 h 200"/>
                <a:gd name="T84" fmla="*/ 20 w 188"/>
                <a:gd name="T85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00">
                  <a:moveTo>
                    <a:pt x="168" y="124"/>
                  </a:moveTo>
                  <a:cubicBezTo>
                    <a:pt x="168" y="124"/>
                    <a:pt x="57" y="124"/>
                    <a:pt x="20" y="12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1" y="116"/>
                    <a:pt x="180" y="107"/>
                    <a:pt x="180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25"/>
                    <a:pt x="171" y="16"/>
                    <a:pt x="16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57" y="8"/>
                    <a:pt x="168" y="8"/>
                    <a:pt x="168" y="8"/>
                  </a:cubicBezTo>
                  <a:cubicBezTo>
                    <a:pt x="179" y="8"/>
                    <a:pt x="188" y="17"/>
                    <a:pt x="188" y="2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15"/>
                    <a:pt x="179" y="124"/>
                    <a:pt x="168" y="124"/>
                  </a:cubicBezTo>
                  <a:close/>
                  <a:moveTo>
                    <a:pt x="120" y="56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56"/>
                    <a:pt x="140" y="56"/>
                    <a:pt x="140" y="56"/>
                  </a:cubicBezTo>
                  <a:lnTo>
                    <a:pt x="120" y="56"/>
                  </a:lnTo>
                  <a:close/>
                  <a:moveTo>
                    <a:pt x="80" y="56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80" y="56"/>
                  </a:lnTo>
                  <a:close/>
                  <a:moveTo>
                    <a:pt x="40" y="5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40" y="56"/>
                  </a:lnTo>
                  <a:close/>
                  <a:moveTo>
                    <a:pt x="60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60" y="76"/>
                    <a:pt x="60" y="76"/>
                    <a:pt x="60" y="76"/>
                  </a:cubicBezTo>
                  <a:lnTo>
                    <a:pt x="60" y="96"/>
                  </a:lnTo>
                  <a:close/>
                  <a:moveTo>
                    <a:pt x="100" y="7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100" y="76"/>
                  </a:lnTo>
                  <a:close/>
                  <a:moveTo>
                    <a:pt x="140" y="76"/>
                  </a:moveTo>
                  <a:cubicBezTo>
                    <a:pt x="140" y="96"/>
                    <a:pt x="140" y="96"/>
                    <a:pt x="14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40" y="76"/>
                  </a:lnTo>
                  <a:close/>
                  <a:moveTo>
                    <a:pt x="140" y="56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40" y="76"/>
                    <a:pt x="140" y="76"/>
                    <a:pt x="140" y="76"/>
                  </a:cubicBezTo>
                  <a:lnTo>
                    <a:pt x="140" y="56"/>
                  </a:lnTo>
                  <a:close/>
                  <a:moveTo>
                    <a:pt x="100" y="7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00" y="76"/>
                  </a:lnTo>
                  <a:close/>
                  <a:moveTo>
                    <a:pt x="60" y="7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60" y="76"/>
                  </a:lnTo>
                  <a:close/>
                  <a:moveTo>
                    <a:pt x="16" y="124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96"/>
                    <a:pt x="12" y="200"/>
                    <a:pt x="8" y="200"/>
                  </a:cubicBezTo>
                  <a:cubicBezTo>
                    <a:pt x="3" y="200"/>
                    <a:pt x="0" y="196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4"/>
                    <a:pt x="18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4"/>
                    <a:pt x="17" y="124"/>
                    <a:pt x="16" y="124"/>
                  </a:cubicBezTo>
                  <a:close/>
                  <a:moveTo>
                    <a:pt x="160" y="116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116"/>
                  </a:lnTo>
                  <a:close/>
                  <a:moveTo>
                    <a:pt x="120" y="116"/>
                  </a:moveTo>
                  <a:cubicBezTo>
                    <a:pt x="100" y="116"/>
                    <a:pt x="100" y="116"/>
                    <a:pt x="100" y="11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116"/>
                  </a:lnTo>
                  <a:close/>
                  <a:moveTo>
                    <a:pt x="80" y="116"/>
                  </a:move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80" y="96"/>
                    <a:pt x="80" y="96"/>
                    <a:pt x="80" y="96"/>
                  </a:cubicBezTo>
                  <a:lnTo>
                    <a:pt x="80" y="116"/>
                  </a:lnTo>
                  <a:close/>
                  <a:moveTo>
                    <a:pt x="20" y="11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116"/>
                    <a:pt x="40" y="116"/>
                    <a:pt x="40" y="116"/>
                  </a:cubicBezTo>
                  <a:lnTo>
                    <a:pt x="20" y="116"/>
                  </a:lnTo>
                  <a:close/>
                  <a:moveTo>
                    <a:pt x="20" y="7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20" y="76"/>
                  </a:lnTo>
                  <a:close/>
                  <a:moveTo>
                    <a:pt x="20" y="3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60" y="3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60" y="36"/>
                    <a:pt x="60" y="36"/>
                    <a:pt x="60" y="36"/>
                  </a:cubicBezTo>
                  <a:close/>
                  <a:moveTo>
                    <a:pt x="100" y="3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00" y="36"/>
                    <a:pt x="100" y="36"/>
                    <a:pt x="100" y="36"/>
                  </a:cubicBezTo>
                  <a:close/>
                  <a:moveTo>
                    <a:pt x="140" y="36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5" y="8"/>
                    <a:pt x="16" y="8"/>
                    <a:pt x="20" y="8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3" y="8"/>
                    <a:pt x="27" y="8"/>
                    <a:pt x="2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33290" y="1363980"/>
            <a:ext cx="1289050" cy="1289050"/>
            <a:chOff x="6457627" y="1877786"/>
            <a:chExt cx="1512168" cy="1512168"/>
          </a:xfrm>
        </p:grpSpPr>
        <p:sp>
          <p:nvSpPr>
            <p:cNvPr id="43" name="椭圆 42"/>
            <p:cNvSpPr/>
            <p:nvPr/>
          </p:nvSpPr>
          <p:spPr>
            <a:xfrm>
              <a:off x="6457627" y="1877786"/>
              <a:ext cx="1512168" cy="15121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4" name="Freeform 96"/>
            <p:cNvSpPr>
              <a:spLocks noEditPoints="1"/>
            </p:cNvSpPr>
            <p:nvPr/>
          </p:nvSpPr>
          <p:spPr bwMode="auto">
            <a:xfrm>
              <a:off x="7030838" y="2430778"/>
              <a:ext cx="406183" cy="406183"/>
            </a:xfrm>
            <a:custGeom>
              <a:avLst/>
              <a:gdLst>
                <a:gd name="T0" fmla="*/ 140 w 200"/>
                <a:gd name="T1" fmla="*/ 200 h 200"/>
                <a:gd name="T2" fmla="*/ 140 w 200"/>
                <a:gd name="T3" fmla="*/ 184 h 200"/>
                <a:gd name="T4" fmla="*/ 200 w 200"/>
                <a:gd name="T5" fmla="*/ 184 h 200"/>
                <a:gd name="T6" fmla="*/ 200 w 200"/>
                <a:gd name="T7" fmla="*/ 200 h 200"/>
                <a:gd name="T8" fmla="*/ 140 w 200"/>
                <a:gd name="T9" fmla="*/ 200 h 200"/>
                <a:gd name="T10" fmla="*/ 160 w 200"/>
                <a:gd name="T11" fmla="*/ 87 h 200"/>
                <a:gd name="T12" fmla="*/ 40 w 200"/>
                <a:gd name="T13" fmla="*/ 87 h 200"/>
                <a:gd name="T14" fmla="*/ 40 w 200"/>
                <a:gd name="T15" fmla="*/ 180 h 200"/>
                <a:gd name="T16" fmla="*/ 20 w 200"/>
                <a:gd name="T17" fmla="*/ 180 h 200"/>
                <a:gd name="T18" fmla="*/ 20 w 200"/>
                <a:gd name="T19" fmla="*/ 10 h 200"/>
                <a:gd name="T20" fmla="*/ 30 w 200"/>
                <a:gd name="T21" fmla="*/ 0 h 200"/>
                <a:gd name="T22" fmla="*/ 40 w 200"/>
                <a:gd name="T23" fmla="*/ 10 h 200"/>
                <a:gd name="T24" fmla="*/ 40 w 200"/>
                <a:gd name="T25" fmla="*/ 28 h 200"/>
                <a:gd name="T26" fmla="*/ 160 w 200"/>
                <a:gd name="T27" fmla="*/ 28 h 200"/>
                <a:gd name="T28" fmla="*/ 160 w 200"/>
                <a:gd name="T29" fmla="*/ 10 h 200"/>
                <a:gd name="T30" fmla="*/ 170 w 200"/>
                <a:gd name="T31" fmla="*/ 0 h 200"/>
                <a:gd name="T32" fmla="*/ 180 w 200"/>
                <a:gd name="T33" fmla="*/ 10 h 200"/>
                <a:gd name="T34" fmla="*/ 180 w 200"/>
                <a:gd name="T35" fmla="*/ 180 h 200"/>
                <a:gd name="T36" fmla="*/ 160 w 200"/>
                <a:gd name="T37" fmla="*/ 180 h 200"/>
                <a:gd name="T38" fmla="*/ 160 w 200"/>
                <a:gd name="T39" fmla="*/ 87 h 200"/>
                <a:gd name="T40" fmla="*/ 140 w 200"/>
                <a:gd name="T41" fmla="*/ 40 h 200"/>
                <a:gd name="T42" fmla="*/ 140 w 200"/>
                <a:gd name="T43" fmla="*/ 60 h 200"/>
                <a:gd name="T44" fmla="*/ 120 w 200"/>
                <a:gd name="T45" fmla="*/ 60 h 200"/>
                <a:gd name="T46" fmla="*/ 120 w 200"/>
                <a:gd name="T47" fmla="*/ 40 h 200"/>
                <a:gd name="T48" fmla="*/ 100 w 200"/>
                <a:gd name="T49" fmla="*/ 40 h 200"/>
                <a:gd name="T50" fmla="*/ 100 w 200"/>
                <a:gd name="T51" fmla="*/ 60 h 200"/>
                <a:gd name="T52" fmla="*/ 80 w 200"/>
                <a:gd name="T53" fmla="*/ 60 h 200"/>
                <a:gd name="T54" fmla="*/ 80 w 200"/>
                <a:gd name="T55" fmla="*/ 40 h 200"/>
                <a:gd name="T56" fmla="*/ 60 w 200"/>
                <a:gd name="T57" fmla="*/ 40 h 200"/>
                <a:gd name="T58" fmla="*/ 60 w 200"/>
                <a:gd name="T59" fmla="*/ 60 h 200"/>
                <a:gd name="T60" fmla="*/ 40 w 200"/>
                <a:gd name="T61" fmla="*/ 60 h 200"/>
                <a:gd name="T62" fmla="*/ 40 w 200"/>
                <a:gd name="T63" fmla="*/ 80 h 200"/>
                <a:gd name="T64" fmla="*/ 60 w 200"/>
                <a:gd name="T65" fmla="*/ 80 h 200"/>
                <a:gd name="T66" fmla="*/ 60 w 200"/>
                <a:gd name="T67" fmla="*/ 60 h 200"/>
                <a:gd name="T68" fmla="*/ 80 w 200"/>
                <a:gd name="T69" fmla="*/ 60 h 200"/>
                <a:gd name="T70" fmla="*/ 80 w 200"/>
                <a:gd name="T71" fmla="*/ 80 h 200"/>
                <a:gd name="T72" fmla="*/ 100 w 200"/>
                <a:gd name="T73" fmla="*/ 80 h 200"/>
                <a:gd name="T74" fmla="*/ 100 w 200"/>
                <a:gd name="T75" fmla="*/ 60 h 200"/>
                <a:gd name="T76" fmla="*/ 120 w 200"/>
                <a:gd name="T77" fmla="*/ 60 h 200"/>
                <a:gd name="T78" fmla="*/ 120 w 200"/>
                <a:gd name="T79" fmla="*/ 80 h 200"/>
                <a:gd name="T80" fmla="*/ 140 w 200"/>
                <a:gd name="T81" fmla="*/ 80 h 200"/>
                <a:gd name="T82" fmla="*/ 140 w 200"/>
                <a:gd name="T83" fmla="*/ 60 h 200"/>
                <a:gd name="T84" fmla="*/ 160 w 200"/>
                <a:gd name="T85" fmla="*/ 60 h 200"/>
                <a:gd name="T86" fmla="*/ 160 w 200"/>
                <a:gd name="T87" fmla="*/ 40 h 200"/>
                <a:gd name="T88" fmla="*/ 140 w 200"/>
                <a:gd name="T89" fmla="*/ 40 h 200"/>
                <a:gd name="T90" fmla="*/ 60 w 200"/>
                <a:gd name="T91" fmla="*/ 200 h 200"/>
                <a:gd name="T92" fmla="*/ 0 w 200"/>
                <a:gd name="T93" fmla="*/ 200 h 200"/>
                <a:gd name="T94" fmla="*/ 0 w 200"/>
                <a:gd name="T95" fmla="*/ 184 h 200"/>
                <a:gd name="T96" fmla="*/ 60 w 200"/>
                <a:gd name="T97" fmla="*/ 184 h 200"/>
                <a:gd name="T98" fmla="*/ 60 w 200"/>
                <a:gd name="T9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40" y="200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200" y="184"/>
                    <a:pt x="200" y="184"/>
                    <a:pt x="200" y="184"/>
                  </a:cubicBezTo>
                  <a:cubicBezTo>
                    <a:pt x="200" y="200"/>
                    <a:pt x="200" y="200"/>
                    <a:pt x="200" y="200"/>
                  </a:cubicBezTo>
                  <a:lnTo>
                    <a:pt x="140" y="200"/>
                  </a:lnTo>
                  <a:close/>
                  <a:moveTo>
                    <a:pt x="16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24" y="0"/>
                    <a:pt x="30" y="0"/>
                  </a:cubicBezTo>
                  <a:cubicBezTo>
                    <a:pt x="35" y="0"/>
                    <a:pt x="40" y="4"/>
                    <a:pt x="40" y="1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4"/>
                    <a:pt x="164" y="0"/>
                    <a:pt x="170" y="0"/>
                  </a:cubicBezTo>
                  <a:cubicBezTo>
                    <a:pt x="175" y="0"/>
                    <a:pt x="180" y="4"/>
                    <a:pt x="180" y="1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7"/>
                  </a:lnTo>
                  <a:close/>
                  <a:moveTo>
                    <a:pt x="140" y="4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40" y="40"/>
                  </a:lnTo>
                  <a:close/>
                  <a:moveTo>
                    <a:pt x="6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60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</p:grpSp>
      <p:sp>
        <p:nvSpPr>
          <p:cNvPr id="45" name="弧形 44"/>
          <p:cNvSpPr/>
          <p:nvPr/>
        </p:nvSpPr>
        <p:spPr>
          <a:xfrm rot="15231781">
            <a:off x="2788920" y="1589405"/>
            <a:ext cx="1132840" cy="1132840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6" name="弧形 45"/>
          <p:cNvSpPr/>
          <p:nvPr/>
        </p:nvSpPr>
        <p:spPr>
          <a:xfrm rot="8176386">
            <a:off x="3677285" y="2362835"/>
            <a:ext cx="1318260" cy="1318260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7" name="椭圆 46"/>
          <p:cNvSpPr/>
          <p:nvPr/>
        </p:nvSpPr>
        <p:spPr>
          <a:xfrm>
            <a:off x="3201670" y="1475740"/>
            <a:ext cx="306705" cy="306705"/>
          </a:xfrm>
          <a:prstGeom prst="ellipse">
            <a:avLst/>
          </a:prstGeom>
          <a:solidFill>
            <a:schemeClr val="accent5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8" name="标题 4"/>
          <p:cNvSpPr txBox="1"/>
          <p:nvPr/>
        </p:nvSpPr>
        <p:spPr>
          <a:xfrm>
            <a:off x="3164840" y="1485265"/>
            <a:ext cx="379730" cy="3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9" name="椭圆 48"/>
          <p:cNvSpPr/>
          <p:nvPr/>
        </p:nvSpPr>
        <p:spPr>
          <a:xfrm>
            <a:off x="3653155" y="3168015"/>
            <a:ext cx="306705" cy="306705"/>
          </a:xfrm>
          <a:prstGeom prst="ellipse">
            <a:avLst/>
          </a:prstGeom>
          <a:solidFill>
            <a:schemeClr val="accent5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0" name="标题 4"/>
          <p:cNvSpPr txBox="1"/>
          <p:nvPr/>
        </p:nvSpPr>
        <p:spPr>
          <a:xfrm>
            <a:off x="3616325" y="3177540"/>
            <a:ext cx="379730" cy="3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51" name="椭圆 50"/>
          <p:cNvSpPr/>
          <p:nvPr/>
        </p:nvSpPr>
        <p:spPr>
          <a:xfrm>
            <a:off x="5433060" y="1151890"/>
            <a:ext cx="306705" cy="306705"/>
          </a:xfrm>
          <a:prstGeom prst="ellipse">
            <a:avLst/>
          </a:prstGeom>
          <a:solidFill>
            <a:schemeClr val="accent5">
              <a:lumMod val="60000"/>
              <a:lumOff val="40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2" name="标题 4"/>
          <p:cNvSpPr txBox="1"/>
          <p:nvPr/>
        </p:nvSpPr>
        <p:spPr>
          <a:xfrm>
            <a:off x="5396865" y="1160780"/>
            <a:ext cx="379730" cy="306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2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53" name="矩形 52"/>
          <p:cNvSpPr/>
          <p:nvPr/>
        </p:nvSpPr>
        <p:spPr>
          <a:xfrm>
            <a:off x="536575" y="1397000"/>
            <a:ext cx="203390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535940" y="1672590"/>
            <a:ext cx="196469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55" name="矩形 54"/>
          <p:cNvSpPr/>
          <p:nvPr/>
        </p:nvSpPr>
        <p:spPr>
          <a:xfrm>
            <a:off x="1908810" y="3427730"/>
            <a:ext cx="182943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908175" y="3703320"/>
            <a:ext cx="200406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329680" y="2199640"/>
            <a:ext cx="1940560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329045" y="2475230"/>
            <a:ext cx="194119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9" name="矩形 85"/>
          <p:cNvSpPr>
            <a:spLocks noChangeArrowheads="1"/>
          </p:cNvSpPr>
          <p:nvPr/>
        </p:nvSpPr>
        <p:spPr bwMode="auto">
          <a:xfrm>
            <a:off x="5876290" y="3578860"/>
            <a:ext cx="2640330" cy="3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00B050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0" name="文本框 13"/>
          <p:cNvSpPr txBox="1"/>
          <p:nvPr/>
        </p:nvSpPr>
        <p:spPr>
          <a:xfrm>
            <a:off x="5523865" y="3899535"/>
            <a:ext cx="3115310" cy="27432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5736590" y="1334770"/>
            <a:ext cx="130492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5726430" y="3146425"/>
            <a:ext cx="130492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574800" y="2212975"/>
            <a:ext cx="130492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9" name="等腰三角形 68"/>
          <p:cNvSpPr>
            <a:spLocks noChangeAspect="1" noChangeArrowheads="1"/>
          </p:cNvSpPr>
          <p:nvPr/>
        </p:nvSpPr>
        <p:spPr bwMode="auto">
          <a:xfrm rot="5400000" flipV="1">
            <a:off x="5480685" y="1676400"/>
            <a:ext cx="198755" cy="1714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5726430" y="1597660"/>
            <a:ext cx="2346325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71" name="等腰三角形 18"/>
          <p:cNvSpPr>
            <a:spLocks noChangeAspect="1" noChangeArrowheads="1"/>
          </p:cNvSpPr>
          <p:nvPr/>
        </p:nvSpPr>
        <p:spPr bwMode="auto">
          <a:xfrm rot="5400000" flipV="1">
            <a:off x="5480685" y="3490595"/>
            <a:ext cx="198755" cy="1714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726430" y="3412490"/>
            <a:ext cx="2346325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73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2928620" y="2551430"/>
            <a:ext cx="198755" cy="17145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980440" y="2473325"/>
            <a:ext cx="203136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</a:p>
        </p:txBody>
      </p:sp>
      <p:sp>
        <p:nvSpPr>
          <p:cNvPr id="75" name="形状 74"/>
          <p:cNvSpPr/>
          <p:nvPr/>
        </p:nvSpPr>
        <p:spPr>
          <a:xfrm>
            <a:off x="3232785" y="2071370"/>
            <a:ext cx="1552575" cy="1553210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6" name="空心弧 75"/>
          <p:cNvSpPr/>
          <p:nvPr/>
        </p:nvSpPr>
        <p:spPr>
          <a:xfrm>
            <a:off x="3789680" y="3088005"/>
            <a:ext cx="1334135" cy="133477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 rot="2736489">
            <a:off x="4245610" y="1687195"/>
            <a:ext cx="480695" cy="421005"/>
            <a:chOff x="4212441" y="1835306"/>
            <a:chExt cx="645570" cy="565784"/>
          </a:xfrm>
          <a:solidFill>
            <a:srgbClr val="00B050"/>
          </a:solidFill>
        </p:grpSpPr>
        <p:sp>
          <p:nvSpPr>
            <p:cNvPr id="7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3766185" y="2647950"/>
            <a:ext cx="461010" cy="367665"/>
            <a:chOff x="3009633" y="2833220"/>
            <a:chExt cx="591168" cy="471487"/>
          </a:xfrm>
          <a:solidFill>
            <a:srgbClr val="00B050"/>
          </a:solidFill>
        </p:grpSpPr>
        <p:sp>
          <p:nvSpPr>
            <p:cNvPr id="83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4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253865" y="3524250"/>
            <a:ext cx="353695" cy="461010"/>
            <a:chOff x="6889388" y="2720789"/>
            <a:chExt cx="453350" cy="591172"/>
          </a:xfrm>
          <a:solidFill>
            <a:srgbClr val="00B050"/>
          </a:solidFill>
        </p:grpSpPr>
        <p:sp>
          <p:nvSpPr>
            <p:cNvPr id="87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9" name="空心弧 88"/>
          <p:cNvSpPr/>
          <p:nvPr/>
        </p:nvSpPr>
        <p:spPr>
          <a:xfrm>
            <a:off x="3895090" y="3193415"/>
            <a:ext cx="1334135" cy="133477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 rot="17307692">
            <a:off x="4086860" y="1641475"/>
            <a:ext cx="1346200" cy="725170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rot="17307692">
            <a:off x="3757930" y="1266825"/>
            <a:ext cx="883920" cy="619125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2" name="Freeform 19"/>
          <p:cNvSpPr/>
          <p:nvPr/>
        </p:nvSpPr>
        <p:spPr bwMode="auto">
          <a:xfrm>
            <a:off x="2532380" y="3561715"/>
            <a:ext cx="2048510" cy="1550670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6" name="Freeform 20"/>
          <p:cNvSpPr/>
          <p:nvPr/>
        </p:nvSpPr>
        <p:spPr bwMode="auto">
          <a:xfrm>
            <a:off x="4456430" y="3611880"/>
            <a:ext cx="1490345" cy="586105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7" name="Freeform 21"/>
          <p:cNvSpPr/>
          <p:nvPr/>
        </p:nvSpPr>
        <p:spPr bwMode="auto">
          <a:xfrm>
            <a:off x="4650105" y="1649095"/>
            <a:ext cx="1360170" cy="555625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8" name="Freeform 22"/>
          <p:cNvSpPr/>
          <p:nvPr/>
        </p:nvSpPr>
        <p:spPr bwMode="auto">
          <a:xfrm>
            <a:off x="3673475" y="2329815"/>
            <a:ext cx="590550" cy="1365250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9" name="Freeform 23"/>
          <p:cNvSpPr/>
          <p:nvPr/>
        </p:nvSpPr>
        <p:spPr bwMode="auto">
          <a:xfrm>
            <a:off x="4918710" y="2798445"/>
            <a:ext cx="1654810" cy="1323340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0" name="Freeform 24"/>
          <p:cNvSpPr/>
          <p:nvPr/>
        </p:nvSpPr>
        <p:spPr bwMode="auto">
          <a:xfrm>
            <a:off x="3148330" y="1199515"/>
            <a:ext cx="1432560" cy="555625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1" name="Freeform 25"/>
          <p:cNvSpPr/>
          <p:nvPr/>
        </p:nvSpPr>
        <p:spPr bwMode="auto">
          <a:xfrm>
            <a:off x="3020695" y="2632075"/>
            <a:ext cx="1122045" cy="571500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2" name="Freeform 26"/>
          <p:cNvSpPr/>
          <p:nvPr/>
        </p:nvSpPr>
        <p:spPr bwMode="auto">
          <a:xfrm>
            <a:off x="4142740" y="1782445"/>
            <a:ext cx="571500" cy="1122045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3" name="Freeform 27"/>
          <p:cNvSpPr/>
          <p:nvPr/>
        </p:nvSpPr>
        <p:spPr bwMode="auto">
          <a:xfrm>
            <a:off x="4513580" y="708025"/>
            <a:ext cx="574675" cy="1122045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4" name="椭圆 23"/>
          <p:cNvSpPr/>
          <p:nvPr/>
        </p:nvSpPr>
        <p:spPr>
          <a:xfrm>
            <a:off x="2371090" y="3523615"/>
            <a:ext cx="342265" cy="342265"/>
          </a:xfrm>
          <a:prstGeom prst="ellipse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57C6CF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947670" y="2378075"/>
            <a:ext cx="342265" cy="342265"/>
          </a:xfrm>
          <a:prstGeom prst="ellipse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57C6CF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392545" y="2733040"/>
            <a:ext cx="342265" cy="342265"/>
          </a:xfrm>
          <a:prstGeom prst="ellipse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57C6C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55005" y="1420495"/>
            <a:ext cx="342265" cy="342265"/>
          </a:xfrm>
          <a:prstGeom prst="ellipse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57C6CF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059430" y="934085"/>
            <a:ext cx="342265" cy="342265"/>
          </a:xfrm>
          <a:prstGeom prst="ellipse">
            <a:avLst/>
          </a:prstGeom>
          <a:solidFill>
            <a:srgbClr val="92D05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57C6CF"/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369570" y="3337560"/>
            <a:ext cx="1936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22"/>
          <p:cNvSpPr txBox="1"/>
          <p:nvPr/>
        </p:nvSpPr>
        <p:spPr>
          <a:xfrm>
            <a:off x="978535" y="2139950"/>
            <a:ext cx="1917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TextBox 22"/>
          <p:cNvSpPr txBox="1"/>
          <p:nvPr/>
        </p:nvSpPr>
        <p:spPr>
          <a:xfrm>
            <a:off x="6847205" y="2551430"/>
            <a:ext cx="1858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TextBox 22"/>
          <p:cNvSpPr txBox="1"/>
          <p:nvPr/>
        </p:nvSpPr>
        <p:spPr>
          <a:xfrm>
            <a:off x="6237605" y="1142365"/>
            <a:ext cx="1906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TextBox 22"/>
          <p:cNvSpPr txBox="1"/>
          <p:nvPr/>
        </p:nvSpPr>
        <p:spPr>
          <a:xfrm>
            <a:off x="978535" y="813435"/>
            <a:ext cx="2012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49" name="任意多边形 48"/>
          <p:cNvSpPr/>
          <p:nvPr/>
        </p:nvSpPr>
        <p:spPr>
          <a:xfrm rot="5400000">
            <a:off x="2640330" y="2336800"/>
            <a:ext cx="1174115" cy="565150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 rot="18900000">
            <a:off x="1438910" y="2195830"/>
            <a:ext cx="827405" cy="838835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任意多边形 50"/>
          <p:cNvSpPr/>
          <p:nvPr/>
        </p:nvSpPr>
        <p:spPr>
          <a:xfrm rot="18900000" flipV="1">
            <a:off x="2084705" y="2840990"/>
            <a:ext cx="827405" cy="838835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2700000">
            <a:off x="2069465" y="1548765"/>
            <a:ext cx="827405" cy="838200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心形 52"/>
          <p:cNvSpPr/>
          <p:nvPr/>
        </p:nvSpPr>
        <p:spPr>
          <a:xfrm>
            <a:off x="2364740" y="1280160"/>
            <a:ext cx="274320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638550" y="2425700"/>
            <a:ext cx="175895" cy="440690"/>
            <a:chOff x="3114596" y="2996938"/>
            <a:chExt cx="224872" cy="564609"/>
          </a:xfrm>
          <a:solidFill>
            <a:srgbClr val="92D050"/>
          </a:solidFill>
        </p:grpSpPr>
        <p:sp>
          <p:nvSpPr>
            <p:cNvPr id="55" name="椭圆 54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同侧圆角矩形 55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同侧圆角矩形 57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同侧圆角矩形 58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同侧圆角矩形 59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同侧圆角矩形 60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54735" y="2494280"/>
            <a:ext cx="343535" cy="243205"/>
            <a:chOff x="4979939" y="3638125"/>
            <a:chExt cx="439857" cy="311768"/>
          </a:xfrm>
          <a:solidFill>
            <a:srgbClr val="92D050"/>
          </a:solidFill>
        </p:grpSpPr>
        <p:grpSp>
          <p:nvGrpSpPr>
            <p:cNvPr id="63" name="组合 62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65" name="组合 64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69" name="矩形 68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66" name="等腰三角形 65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4" name="剪去单角的矩形 63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319655" y="3731895"/>
            <a:ext cx="363220" cy="327025"/>
            <a:chOff x="2928203" y="5369694"/>
            <a:chExt cx="465358" cy="418456"/>
          </a:xfrm>
          <a:solidFill>
            <a:srgbClr val="00B050"/>
          </a:solidFill>
        </p:grpSpPr>
        <p:grpSp>
          <p:nvGrpSpPr>
            <p:cNvPr id="72" name="组合 71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75" name="任意多边形 74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6" name="任意多边形 75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3" name="任意多边形 72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4283710" y="1459865"/>
            <a:ext cx="865505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4283710" y="1760220"/>
            <a:ext cx="175641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6286500" y="1459865"/>
            <a:ext cx="865505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6286500" y="1760220"/>
            <a:ext cx="174371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4283710" y="3068320"/>
            <a:ext cx="865505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4283710" y="3368040"/>
            <a:ext cx="175641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83" name="矩形 82"/>
          <p:cNvSpPr/>
          <p:nvPr/>
        </p:nvSpPr>
        <p:spPr>
          <a:xfrm>
            <a:off x="6286500" y="3068320"/>
            <a:ext cx="865505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286500" y="3368040"/>
            <a:ext cx="174371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2" name="Freeform 14"/>
          <p:cNvSpPr/>
          <p:nvPr/>
        </p:nvSpPr>
        <p:spPr bwMode="auto">
          <a:xfrm rot="13500000">
            <a:off x="2821305" y="1784985"/>
            <a:ext cx="809625" cy="1347470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rgbClr val="00B050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381000" y="1647190"/>
            <a:ext cx="8266430" cy="216662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rgbClr val="00B050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" name="Freeform 13"/>
          <p:cNvSpPr/>
          <p:nvPr/>
        </p:nvSpPr>
        <p:spPr bwMode="auto">
          <a:xfrm>
            <a:off x="5281930" y="2600960"/>
            <a:ext cx="1197610" cy="30480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rgbClr val="00B050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" name="Group 19"/>
          <p:cNvGrpSpPr/>
          <p:nvPr/>
        </p:nvGrpSpPr>
        <p:grpSpPr>
          <a:xfrm>
            <a:off x="892810" y="2447290"/>
            <a:ext cx="1335405" cy="843280"/>
            <a:chOff x="552376" y="2667382"/>
            <a:chExt cx="1499240" cy="958587"/>
          </a:xfrm>
        </p:grpSpPr>
        <p:sp>
          <p:nvSpPr>
            <p:cNvPr id="31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</a:p>
          </p:txBody>
        </p:sp>
      </p:grpSp>
      <p:sp>
        <p:nvSpPr>
          <p:cNvPr id="33" name="Freeform 13"/>
          <p:cNvSpPr/>
          <p:nvPr/>
        </p:nvSpPr>
        <p:spPr bwMode="auto">
          <a:xfrm rot="5910658">
            <a:off x="5805805" y="1651635"/>
            <a:ext cx="906780" cy="308610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rgbClr val="00B050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4" name="Group 129"/>
          <p:cNvGrpSpPr/>
          <p:nvPr/>
        </p:nvGrpSpPr>
        <p:grpSpPr>
          <a:xfrm>
            <a:off x="2345690" y="1598930"/>
            <a:ext cx="1214120" cy="749935"/>
            <a:chOff x="696724" y="2667382"/>
            <a:chExt cx="1362945" cy="852351"/>
          </a:xfrm>
        </p:grpSpPr>
        <p:sp>
          <p:nvSpPr>
            <p:cNvPr id="3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3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</a:p>
          </p:txBody>
        </p:sp>
      </p:grpSp>
      <p:grpSp>
        <p:nvGrpSpPr>
          <p:cNvPr id="37" name="Group 132"/>
          <p:cNvGrpSpPr/>
          <p:nvPr/>
        </p:nvGrpSpPr>
        <p:grpSpPr>
          <a:xfrm>
            <a:off x="4728845" y="1218565"/>
            <a:ext cx="1214120" cy="763270"/>
            <a:chOff x="696724" y="2667382"/>
            <a:chExt cx="1362945" cy="867353"/>
          </a:xfrm>
        </p:grpSpPr>
        <p:sp>
          <p:nvSpPr>
            <p:cNvPr id="38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</a:p>
          </p:txBody>
        </p:sp>
        <p:sp>
          <p:nvSpPr>
            <p:cNvPr id="3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</a:p>
          </p:txBody>
        </p:sp>
      </p:grpSp>
      <p:grpSp>
        <p:nvGrpSpPr>
          <p:cNvPr id="40" name="Group 135"/>
          <p:cNvGrpSpPr/>
          <p:nvPr/>
        </p:nvGrpSpPr>
        <p:grpSpPr>
          <a:xfrm>
            <a:off x="4283075" y="3663950"/>
            <a:ext cx="1335405" cy="730885"/>
            <a:chOff x="552376" y="2667382"/>
            <a:chExt cx="1499240" cy="830586"/>
          </a:xfrm>
        </p:grpSpPr>
        <p:sp>
          <p:nvSpPr>
            <p:cNvPr id="41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4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</a:p>
          </p:txBody>
        </p:sp>
      </p:grpSp>
      <p:grpSp>
        <p:nvGrpSpPr>
          <p:cNvPr id="43" name="Group 138"/>
          <p:cNvGrpSpPr/>
          <p:nvPr/>
        </p:nvGrpSpPr>
        <p:grpSpPr>
          <a:xfrm>
            <a:off x="5869940" y="3260725"/>
            <a:ext cx="1335405" cy="732155"/>
            <a:chOff x="552376" y="2667382"/>
            <a:chExt cx="1499240" cy="832026"/>
          </a:xfrm>
        </p:grpSpPr>
        <p:sp>
          <p:nvSpPr>
            <p:cNvPr id="44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45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</a:p>
          </p:txBody>
        </p:sp>
      </p:grpSp>
      <p:grpSp>
        <p:nvGrpSpPr>
          <p:cNvPr id="46" name="Group 141"/>
          <p:cNvGrpSpPr/>
          <p:nvPr/>
        </p:nvGrpSpPr>
        <p:grpSpPr>
          <a:xfrm>
            <a:off x="6867525" y="2048510"/>
            <a:ext cx="1335405" cy="737235"/>
            <a:chOff x="552376" y="2667382"/>
            <a:chExt cx="1499240" cy="838333"/>
          </a:xfrm>
        </p:grpSpPr>
        <p:sp>
          <p:nvSpPr>
            <p:cNvPr id="47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4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添加标题</a:t>
              </a:r>
            </a:p>
          </p:txBody>
        </p:sp>
      </p:grpSp>
      <p:grpSp>
        <p:nvGrpSpPr>
          <p:cNvPr id="49" name="Group 15"/>
          <p:cNvGrpSpPr/>
          <p:nvPr/>
        </p:nvGrpSpPr>
        <p:grpSpPr>
          <a:xfrm>
            <a:off x="6311265" y="2696845"/>
            <a:ext cx="416560" cy="410845"/>
            <a:chOff x="6590322" y="2740893"/>
            <a:chExt cx="467298" cy="467298"/>
          </a:xfrm>
        </p:grpSpPr>
        <p:sp>
          <p:nvSpPr>
            <p:cNvPr id="50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2" name="Group 1"/>
          <p:cNvGrpSpPr/>
          <p:nvPr/>
        </p:nvGrpSpPr>
        <p:grpSpPr>
          <a:xfrm>
            <a:off x="1350645" y="1875790"/>
            <a:ext cx="414020" cy="410845"/>
            <a:chOff x="1066082" y="1818668"/>
            <a:chExt cx="465007" cy="46729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5" name="Group 2"/>
          <p:cNvGrpSpPr/>
          <p:nvPr/>
        </p:nvGrpSpPr>
        <p:grpSpPr>
          <a:xfrm>
            <a:off x="3646805" y="1902460"/>
            <a:ext cx="414020" cy="408940"/>
            <a:chOff x="3635896" y="1825130"/>
            <a:chExt cx="465007" cy="465007"/>
          </a:xfrm>
        </p:grpSpPr>
        <p:sp>
          <p:nvSpPr>
            <p:cNvPr id="56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7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8" name="Group 17"/>
          <p:cNvGrpSpPr/>
          <p:nvPr/>
        </p:nvGrpSpPr>
        <p:grpSpPr>
          <a:xfrm>
            <a:off x="6071235" y="1144270"/>
            <a:ext cx="416560" cy="408940"/>
            <a:chOff x="6365383" y="987574"/>
            <a:chExt cx="467298" cy="465007"/>
          </a:xfrm>
        </p:grpSpPr>
        <p:sp>
          <p:nvSpPr>
            <p:cNvPr id="59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1" name="Group 3"/>
          <p:cNvGrpSpPr/>
          <p:nvPr/>
        </p:nvGrpSpPr>
        <p:grpSpPr>
          <a:xfrm>
            <a:off x="4650740" y="2994660"/>
            <a:ext cx="414020" cy="413385"/>
            <a:chOff x="4770914" y="3090921"/>
            <a:chExt cx="465007" cy="469589"/>
          </a:xfrm>
        </p:grpSpPr>
        <p:sp>
          <p:nvSpPr>
            <p:cNvPr id="62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4" name="Group 18"/>
          <p:cNvGrpSpPr/>
          <p:nvPr/>
        </p:nvGrpSpPr>
        <p:grpSpPr>
          <a:xfrm>
            <a:off x="7393940" y="1452880"/>
            <a:ext cx="416560" cy="410845"/>
            <a:chOff x="7850778" y="1338532"/>
            <a:chExt cx="467298" cy="467298"/>
          </a:xfrm>
        </p:grpSpPr>
        <p:sp>
          <p:nvSpPr>
            <p:cNvPr id="65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"/>
          <p:cNvSpPr/>
          <p:nvPr/>
        </p:nvSpPr>
        <p:spPr>
          <a:xfrm>
            <a:off x="588" y="1928980"/>
            <a:ext cx="9160727" cy="2964424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6" name="Freeform 5"/>
          <p:cNvSpPr/>
          <p:nvPr/>
        </p:nvSpPr>
        <p:spPr bwMode="auto">
          <a:xfrm>
            <a:off x="3898729" y="1329935"/>
            <a:ext cx="1364444" cy="1230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/>
          </a:p>
        </p:txBody>
      </p:sp>
      <p:sp>
        <p:nvSpPr>
          <p:cNvPr id="57" name="Freeform 126"/>
          <p:cNvSpPr>
            <a:spLocks noChangeAspect="1" noEditPoints="1"/>
          </p:cNvSpPr>
          <p:nvPr/>
        </p:nvSpPr>
        <p:spPr bwMode="auto">
          <a:xfrm>
            <a:off x="4334159" y="1636224"/>
            <a:ext cx="493583" cy="61762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>
              <a:solidFill>
                <a:srgbClr val="344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12"/>
          <p:cNvSpPr txBox="1"/>
          <p:nvPr/>
        </p:nvSpPr>
        <p:spPr>
          <a:xfrm>
            <a:off x="3135083" y="2679734"/>
            <a:ext cx="2926080" cy="96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  <a:p>
            <a:pPr algn="ctr"/>
            <a:r>
              <a:rPr lang="en-US" altLang="zh-CN" sz="2100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52928" y="6297194"/>
            <a:ext cx="220980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dirty="0"/>
              <a:t>延时符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bldLvl="0" animBg="1"/>
      <p:bldP spid="58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91"/>
          <p:cNvSpPr>
            <a:spLocks noChangeArrowheads="1"/>
          </p:cNvSpPr>
          <p:nvPr/>
        </p:nvSpPr>
        <p:spPr bwMode="auto">
          <a:xfrm flipV="1">
            <a:off x="73914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9" name="AutoShape 292"/>
          <p:cNvSpPr>
            <a:spLocks noChangeArrowheads="1"/>
          </p:cNvSpPr>
          <p:nvPr/>
        </p:nvSpPr>
        <p:spPr bwMode="auto">
          <a:xfrm flipV="1">
            <a:off x="-990600" y="1887538"/>
            <a:ext cx="5181600" cy="1293812"/>
          </a:xfrm>
          <a:prstGeom prst="parallelogram">
            <a:avLst>
              <a:gd name="adj" fmla="val 5516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0" name="WordArt 293"/>
          <p:cNvSpPr>
            <a:spLocks noChangeArrowheads="1" noChangeShapeType="1" noTextEdit="1"/>
          </p:cNvSpPr>
          <p:nvPr/>
        </p:nvSpPr>
        <p:spPr bwMode="auto">
          <a:xfrm>
            <a:off x="1752600" y="2111375"/>
            <a:ext cx="1143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101" name="WordArt 294"/>
          <p:cNvSpPr>
            <a:spLocks noChangeArrowheads="1" noChangeShapeType="1" noTextEdit="1"/>
          </p:cNvSpPr>
          <p:nvPr/>
        </p:nvSpPr>
        <p:spPr bwMode="auto">
          <a:xfrm>
            <a:off x="1763713" y="2779713"/>
            <a:ext cx="1143000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kern="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WordArt 20"/>
          <p:cNvSpPr>
            <a:spLocks noChangeArrowheads="1" noChangeShapeType="1" noTextEdit="1"/>
          </p:cNvSpPr>
          <p:nvPr/>
        </p:nvSpPr>
        <p:spPr bwMode="auto">
          <a:xfrm>
            <a:off x="3591878" y="1205865"/>
            <a:ext cx="228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4049078" y="1134428"/>
            <a:ext cx="2971800" cy="6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B050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年度工作概述</a:t>
            </a:r>
            <a:endParaRPr lang="zh-CN" altLang="en-US" sz="1600" b="1" dirty="0">
              <a:solidFill>
                <a:schemeClr val="accent1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思源黑体 Bold" panose="020B0800000000000000" charset="-122"/>
                <a:ea typeface="思源黑体 Bold" panose="020B0800000000000000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4104" name="WordArt 20"/>
          <p:cNvSpPr>
            <a:spLocks noChangeArrowheads="1" noChangeShapeType="1" noTextEdit="1"/>
          </p:cNvSpPr>
          <p:nvPr/>
        </p:nvSpPr>
        <p:spPr bwMode="auto">
          <a:xfrm>
            <a:off x="3896678" y="189166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4353878" y="1818640"/>
            <a:ext cx="2971800" cy="6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B050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工作完成情况</a:t>
            </a:r>
            <a:endParaRPr lang="zh-CN" altLang="en-US" sz="1600" b="1" dirty="0">
              <a:solidFill>
                <a:schemeClr val="accent2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思源黑体 Bold" panose="020B0800000000000000" charset="-122"/>
                <a:ea typeface="思源黑体 Bold" panose="020B0800000000000000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4106" name="WordArt 20"/>
          <p:cNvSpPr>
            <a:spLocks noChangeArrowheads="1" noChangeShapeType="1" noTextEdit="1"/>
          </p:cNvSpPr>
          <p:nvPr/>
        </p:nvSpPr>
        <p:spPr bwMode="auto">
          <a:xfrm>
            <a:off x="4277678" y="2571115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4734878" y="2499678"/>
            <a:ext cx="2971800" cy="6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B050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成功项目展示</a:t>
            </a:r>
            <a:endParaRPr lang="zh-CN" altLang="en-US" sz="1600" b="1" dirty="0">
              <a:solidFill>
                <a:schemeClr val="accent3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思源黑体 Bold" panose="020B0800000000000000" charset="-122"/>
                <a:ea typeface="思源黑体 Bold" panose="020B0800000000000000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4108" name="WordArt 20"/>
          <p:cNvSpPr>
            <a:spLocks noChangeArrowheads="1" noChangeShapeType="1" noTextEdit="1"/>
          </p:cNvSpPr>
          <p:nvPr/>
        </p:nvSpPr>
        <p:spPr bwMode="auto">
          <a:xfrm>
            <a:off x="4658678" y="3266440"/>
            <a:ext cx="30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kern="1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Rectangle 22"/>
          <p:cNvSpPr>
            <a:spLocks noChangeArrowheads="1"/>
          </p:cNvSpPr>
          <p:nvPr/>
        </p:nvSpPr>
        <p:spPr bwMode="auto">
          <a:xfrm>
            <a:off x="5192078" y="3195003"/>
            <a:ext cx="2971800" cy="60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B050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明年工作计划</a:t>
            </a:r>
            <a:endParaRPr lang="zh-CN" altLang="en-US" sz="1600" b="1" dirty="0">
              <a:solidFill>
                <a:schemeClr val="accent4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3F3F3F"/>
                </a:solidFill>
                <a:latin typeface="思源黑体 Bold" panose="020B0800000000000000" charset="-122"/>
                <a:ea typeface="思源黑体 Bold" panose="020B0800000000000000" charset="-122"/>
                <a:sym typeface="微软雅黑" panose="020B0503020204020204" pitchFamily="34" charset="-122"/>
              </a:rPr>
              <a:t>单击此处添加文字单击此处添加文字</a:t>
            </a:r>
            <a:endParaRPr lang="zh-CN" altLang="en-US"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 autoUpdateAnimBg="0"/>
      <p:bldP spid="4099" grpId="0" bldLvl="0" animBg="1" autoUpdateAnimBg="0"/>
      <p:bldP spid="4100" grpId="0" animBg="1"/>
      <p:bldP spid="4101" grpId="0" animBg="1"/>
      <p:bldP spid="4102" grpId="0" animBg="1"/>
      <p:bldP spid="4103" grpId="0" bldLvl="0" autoUpdateAnimBg="0"/>
      <p:bldP spid="4104" grpId="0" animBg="1"/>
      <p:bldP spid="4105" grpId="0" bldLvl="0" autoUpdateAnimBg="0"/>
      <p:bldP spid="4106" grpId="0" animBg="1"/>
      <p:bldP spid="4107" grpId="0" bldLvl="0" autoUpdateAnimBg="0"/>
      <p:bldP spid="4108" grpId="0" animBg="1"/>
      <p:bldP spid="4109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2" name="Freeform 6"/>
          <p:cNvSpPr/>
          <p:nvPr/>
        </p:nvSpPr>
        <p:spPr bwMode="auto">
          <a:xfrm>
            <a:off x="4491990" y="4084955"/>
            <a:ext cx="3175" cy="1905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1" name="Freeform 46"/>
          <p:cNvSpPr/>
          <p:nvPr/>
        </p:nvSpPr>
        <p:spPr bwMode="auto">
          <a:xfrm flipH="1">
            <a:off x="5749925" y="1503045"/>
            <a:ext cx="2748915" cy="12763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42" name="Freeform 46"/>
          <p:cNvSpPr/>
          <p:nvPr/>
        </p:nvSpPr>
        <p:spPr bwMode="auto">
          <a:xfrm flipH="1">
            <a:off x="6002655" y="2660015"/>
            <a:ext cx="2495550" cy="12763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43" name="Freeform 46"/>
          <p:cNvSpPr/>
          <p:nvPr/>
        </p:nvSpPr>
        <p:spPr bwMode="auto">
          <a:xfrm flipH="1">
            <a:off x="5189220" y="3511550"/>
            <a:ext cx="3301365" cy="12763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44" name="Freeform 46"/>
          <p:cNvSpPr/>
          <p:nvPr/>
        </p:nvSpPr>
        <p:spPr bwMode="auto">
          <a:xfrm>
            <a:off x="813435" y="1891030"/>
            <a:ext cx="2639695" cy="12763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45" name="Rectangle 37"/>
          <p:cNvSpPr/>
          <p:nvPr/>
        </p:nvSpPr>
        <p:spPr bwMode="auto">
          <a:xfrm>
            <a:off x="1080770" y="2061210"/>
            <a:ext cx="2372995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Gill Sans" charset="0"/>
            </a:endParaRPr>
          </a:p>
        </p:txBody>
      </p:sp>
      <p:sp>
        <p:nvSpPr>
          <p:cNvPr id="46" name="Freeform 46"/>
          <p:cNvSpPr/>
          <p:nvPr/>
        </p:nvSpPr>
        <p:spPr bwMode="auto">
          <a:xfrm>
            <a:off x="813435" y="2723515"/>
            <a:ext cx="3394710" cy="12763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47" name="Rectangle 37"/>
          <p:cNvSpPr/>
          <p:nvPr/>
        </p:nvSpPr>
        <p:spPr bwMode="auto">
          <a:xfrm>
            <a:off x="1080770" y="2893695"/>
            <a:ext cx="2372995" cy="5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Gill Sans" charset="0"/>
            </a:endParaRPr>
          </a:p>
        </p:txBody>
      </p:sp>
      <p:sp>
        <p:nvSpPr>
          <p:cNvPr id="48" name="Freeform 46"/>
          <p:cNvSpPr/>
          <p:nvPr/>
        </p:nvSpPr>
        <p:spPr bwMode="auto">
          <a:xfrm flipV="1">
            <a:off x="813435" y="4215765"/>
            <a:ext cx="2896870" cy="127635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952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49" name="Rectangle 37"/>
          <p:cNvSpPr/>
          <p:nvPr/>
        </p:nvSpPr>
        <p:spPr bwMode="auto">
          <a:xfrm>
            <a:off x="1080770" y="3626485"/>
            <a:ext cx="2372995" cy="5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Gill Sans" charset="0"/>
            </a:endParaRPr>
          </a:p>
        </p:txBody>
      </p:sp>
      <p:grpSp>
        <p:nvGrpSpPr>
          <p:cNvPr id="50" name="Group 5"/>
          <p:cNvGrpSpPr/>
          <p:nvPr/>
        </p:nvGrpSpPr>
        <p:grpSpPr>
          <a:xfrm>
            <a:off x="652145" y="2104390"/>
            <a:ext cx="323215" cy="281940"/>
            <a:chOff x="1079332" y="2203296"/>
            <a:chExt cx="298739" cy="264080"/>
          </a:xfrm>
        </p:grpSpPr>
        <p:sp>
          <p:nvSpPr>
            <p:cNvPr id="51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600" kern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1</a:t>
              </a:r>
            </a:p>
          </p:txBody>
        </p:sp>
      </p:grpSp>
      <p:grpSp>
        <p:nvGrpSpPr>
          <p:cNvPr id="53" name="Group 235"/>
          <p:cNvGrpSpPr/>
          <p:nvPr/>
        </p:nvGrpSpPr>
        <p:grpSpPr>
          <a:xfrm>
            <a:off x="652145" y="2912745"/>
            <a:ext cx="323215" cy="281940"/>
            <a:chOff x="1079332" y="2203296"/>
            <a:chExt cx="298739" cy="264080"/>
          </a:xfrm>
        </p:grpSpPr>
        <p:sp>
          <p:nvSpPr>
            <p:cNvPr id="54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600" kern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2</a:t>
              </a:r>
            </a:p>
          </p:txBody>
        </p:sp>
      </p:grpSp>
      <p:grpSp>
        <p:nvGrpSpPr>
          <p:cNvPr id="56" name="Group 238"/>
          <p:cNvGrpSpPr/>
          <p:nvPr/>
        </p:nvGrpSpPr>
        <p:grpSpPr>
          <a:xfrm>
            <a:off x="652145" y="3642360"/>
            <a:ext cx="323215" cy="281940"/>
            <a:chOff x="1079332" y="2203296"/>
            <a:chExt cx="298739" cy="264080"/>
          </a:xfrm>
        </p:grpSpPr>
        <p:sp>
          <p:nvSpPr>
            <p:cNvPr id="57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600" kern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3</a:t>
              </a:r>
            </a:p>
          </p:txBody>
        </p:sp>
      </p:grpSp>
      <p:sp>
        <p:nvSpPr>
          <p:cNvPr id="59" name="Rectangle 37"/>
          <p:cNvSpPr/>
          <p:nvPr/>
        </p:nvSpPr>
        <p:spPr bwMode="auto">
          <a:xfrm>
            <a:off x="5850890" y="1627505"/>
            <a:ext cx="2434590" cy="46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Gill Sans" charset="0"/>
            </a:endParaRPr>
          </a:p>
        </p:txBody>
      </p:sp>
      <p:sp>
        <p:nvSpPr>
          <p:cNvPr id="60" name="Rectangle 37"/>
          <p:cNvSpPr/>
          <p:nvPr/>
        </p:nvSpPr>
        <p:spPr bwMode="auto">
          <a:xfrm>
            <a:off x="5850890" y="2812415"/>
            <a:ext cx="2434590" cy="5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Gill Sans" charset="0"/>
            </a:endParaRPr>
          </a:p>
        </p:txBody>
      </p:sp>
      <p:sp>
        <p:nvSpPr>
          <p:cNvPr id="61" name="Rectangle 37"/>
          <p:cNvSpPr/>
          <p:nvPr/>
        </p:nvSpPr>
        <p:spPr bwMode="auto">
          <a:xfrm>
            <a:off x="5850890" y="3697605"/>
            <a:ext cx="2434590" cy="5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zh-CN" altLang="en-US" sz="1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Gill Sans" charset="0"/>
            </a:endParaRPr>
          </a:p>
        </p:txBody>
      </p:sp>
      <p:grpSp>
        <p:nvGrpSpPr>
          <p:cNvPr id="62" name="Group 244"/>
          <p:cNvGrpSpPr/>
          <p:nvPr/>
        </p:nvGrpSpPr>
        <p:grpSpPr>
          <a:xfrm>
            <a:off x="8329295" y="1670685"/>
            <a:ext cx="323215" cy="281940"/>
            <a:chOff x="1079332" y="2203296"/>
            <a:chExt cx="298739" cy="264080"/>
          </a:xfrm>
        </p:grpSpPr>
        <p:sp>
          <p:nvSpPr>
            <p:cNvPr id="63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600" kern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4</a:t>
              </a:r>
            </a:p>
          </p:txBody>
        </p:sp>
      </p:grpSp>
      <p:grpSp>
        <p:nvGrpSpPr>
          <p:cNvPr id="65" name="Group 247"/>
          <p:cNvGrpSpPr/>
          <p:nvPr/>
        </p:nvGrpSpPr>
        <p:grpSpPr>
          <a:xfrm>
            <a:off x="8329295" y="2831465"/>
            <a:ext cx="323215" cy="281940"/>
            <a:chOff x="1079332" y="2203296"/>
            <a:chExt cx="298739" cy="264080"/>
          </a:xfrm>
        </p:grpSpPr>
        <p:sp>
          <p:nvSpPr>
            <p:cNvPr id="66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600" kern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5</a:t>
              </a:r>
            </a:p>
          </p:txBody>
        </p:sp>
      </p:grpSp>
      <p:grpSp>
        <p:nvGrpSpPr>
          <p:cNvPr id="68" name="Group 250"/>
          <p:cNvGrpSpPr/>
          <p:nvPr/>
        </p:nvGrpSpPr>
        <p:grpSpPr>
          <a:xfrm>
            <a:off x="8329295" y="3714115"/>
            <a:ext cx="323215" cy="281940"/>
            <a:chOff x="1079332" y="2203296"/>
            <a:chExt cx="298739" cy="264080"/>
          </a:xfrm>
        </p:grpSpPr>
        <p:sp>
          <p:nvSpPr>
            <p:cNvPr id="69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600" kern="0">
                <a:solidFill>
                  <a:schemeClr val="accent5">
                    <a:lumMod val="60000"/>
                    <a:lumOff val="40000"/>
                  </a:schemeClr>
                </a:solidFill>
                <a:latin typeface="Impact MT Std" panose="020B0806030902050204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0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Bebas Neue" panose="020B0606020202050201" charset="0"/>
                  <a:sym typeface="Bebas Neue" panose="020B0606020202050201" charset="0"/>
                </a:rPr>
                <a:t>6</a:t>
              </a:r>
            </a:p>
          </p:txBody>
        </p:sp>
      </p:grpSp>
      <p:grpSp>
        <p:nvGrpSpPr>
          <p:cNvPr id="71" name="Group 6"/>
          <p:cNvGrpSpPr/>
          <p:nvPr/>
        </p:nvGrpSpPr>
        <p:grpSpPr>
          <a:xfrm>
            <a:off x="4253865" y="2141220"/>
            <a:ext cx="890270" cy="758825"/>
            <a:chOff x="4326126" y="2238091"/>
            <a:chExt cx="823252" cy="710758"/>
          </a:xfrm>
          <a:solidFill>
            <a:srgbClr val="FD3F03"/>
          </a:solidFill>
        </p:grpSpPr>
        <p:grpSp>
          <p:nvGrpSpPr>
            <p:cNvPr id="72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  <a:grpFill/>
          </p:grpSpPr>
          <p:sp>
            <p:nvSpPr>
              <p:cNvPr id="73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4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6" name="Group 13"/>
          <p:cNvGrpSpPr/>
          <p:nvPr/>
        </p:nvGrpSpPr>
        <p:grpSpPr>
          <a:xfrm>
            <a:off x="4250690" y="2924175"/>
            <a:ext cx="890270" cy="758825"/>
            <a:chOff x="4323363" y="2970968"/>
            <a:chExt cx="823252" cy="710758"/>
          </a:xfrm>
        </p:grpSpPr>
        <p:grpSp>
          <p:nvGrpSpPr>
            <p:cNvPr id="77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78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9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80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1" name="Group 7"/>
          <p:cNvGrpSpPr/>
          <p:nvPr/>
        </p:nvGrpSpPr>
        <p:grpSpPr>
          <a:xfrm>
            <a:off x="4944110" y="2530475"/>
            <a:ext cx="890270" cy="758825"/>
            <a:chOff x="4964418" y="2602479"/>
            <a:chExt cx="823252" cy="710758"/>
          </a:xfrm>
        </p:grpSpPr>
        <p:grpSp>
          <p:nvGrpSpPr>
            <p:cNvPr id="82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83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4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85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6" name="Group 4"/>
          <p:cNvGrpSpPr/>
          <p:nvPr/>
        </p:nvGrpSpPr>
        <p:grpSpPr>
          <a:xfrm>
            <a:off x="4707255" y="1353185"/>
            <a:ext cx="890270" cy="758825"/>
            <a:chOff x="4745821" y="1499943"/>
            <a:chExt cx="823252" cy="710758"/>
          </a:xfrm>
        </p:grpSpPr>
        <p:grpSp>
          <p:nvGrpSpPr>
            <p:cNvPr id="87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88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B05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9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B050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90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3790950" y="3701415"/>
            <a:ext cx="890270" cy="758825"/>
            <a:chOff x="3897771" y="3699175"/>
            <a:chExt cx="823252" cy="710758"/>
          </a:xfrm>
        </p:grpSpPr>
        <p:grpSp>
          <p:nvGrpSpPr>
            <p:cNvPr id="92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93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94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95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96" name="Group 3"/>
          <p:cNvGrpSpPr/>
          <p:nvPr/>
        </p:nvGrpSpPr>
        <p:grpSpPr>
          <a:xfrm>
            <a:off x="3559810" y="1748155"/>
            <a:ext cx="890270" cy="758825"/>
            <a:chOff x="3684228" y="1869676"/>
            <a:chExt cx="823252" cy="710758"/>
          </a:xfrm>
        </p:grpSpPr>
        <p:grpSp>
          <p:nvGrpSpPr>
            <p:cNvPr id="97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98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99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00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6160" y="856615"/>
            <a:ext cx="4169410" cy="2170430"/>
          </a:xfrm>
          <a:prstGeom prst="rect">
            <a:avLst/>
          </a:prstGeom>
          <a:blipFill>
            <a:blip r:embed="rId2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4354195" y="1028065"/>
            <a:ext cx="1583055" cy="342900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54195" y="1061720"/>
            <a:ext cx="158305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036310" y="970915"/>
            <a:ext cx="222758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6" name="Rectangle 3"/>
          <p:cNvSpPr/>
          <p:nvPr/>
        </p:nvSpPr>
        <p:spPr>
          <a:xfrm>
            <a:off x="4354195" y="1770380"/>
            <a:ext cx="1583055" cy="342900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54195" y="1804035"/>
            <a:ext cx="158305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6036310" y="1713230"/>
            <a:ext cx="222758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3" name="Rectangle 3"/>
          <p:cNvSpPr/>
          <p:nvPr/>
        </p:nvSpPr>
        <p:spPr>
          <a:xfrm>
            <a:off x="4338955" y="2512695"/>
            <a:ext cx="1583055" cy="342900"/>
          </a:xfrm>
          <a:prstGeom prst="rect">
            <a:avLst/>
          </a:prstGeom>
          <a:solidFill>
            <a:srgbClr val="00B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23080" y="2546350"/>
            <a:ext cx="158305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6036310" y="2455545"/>
            <a:ext cx="222758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26" name="Freeform 12"/>
          <p:cNvSpPr/>
          <p:nvPr/>
        </p:nvSpPr>
        <p:spPr bwMode="auto">
          <a:xfrm>
            <a:off x="991235" y="3270885"/>
            <a:ext cx="419100" cy="420370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Freeform 12"/>
          <p:cNvSpPr/>
          <p:nvPr/>
        </p:nvSpPr>
        <p:spPr bwMode="auto">
          <a:xfrm flipH="1" flipV="1">
            <a:off x="7806690" y="3997960"/>
            <a:ext cx="419100" cy="420370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6985" y="3520440"/>
            <a:ext cx="677672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85" name="Freeform 5"/>
          <p:cNvSpPr/>
          <p:nvPr/>
        </p:nvSpPr>
        <p:spPr bwMode="auto">
          <a:xfrm>
            <a:off x="2198370" y="1413510"/>
            <a:ext cx="1803400" cy="720090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/>
          </a:p>
        </p:txBody>
      </p:sp>
      <p:sp>
        <p:nvSpPr>
          <p:cNvPr id="86" name="Freeform 6"/>
          <p:cNvSpPr/>
          <p:nvPr/>
        </p:nvSpPr>
        <p:spPr bwMode="auto">
          <a:xfrm>
            <a:off x="1788160" y="2133600"/>
            <a:ext cx="2621915" cy="718185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/>
          </a:p>
        </p:txBody>
      </p:sp>
      <p:sp>
        <p:nvSpPr>
          <p:cNvPr id="87" name="Freeform 7"/>
          <p:cNvSpPr/>
          <p:nvPr/>
        </p:nvSpPr>
        <p:spPr bwMode="auto">
          <a:xfrm>
            <a:off x="1381125" y="2852420"/>
            <a:ext cx="3435985" cy="716915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/>
          </a:p>
        </p:txBody>
      </p:sp>
      <p:sp>
        <p:nvSpPr>
          <p:cNvPr id="88" name="Freeform 8"/>
          <p:cNvSpPr/>
          <p:nvPr/>
        </p:nvSpPr>
        <p:spPr bwMode="auto">
          <a:xfrm>
            <a:off x="971550" y="3568700"/>
            <a:ext cx="4256405" cy="718185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045335" y="3792220"/>
            <a:ext cx="21082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2045335" y="3074670"/>
            <a:ext cx="21082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2294890" y="2357120"/>
            <a:ext cx="160972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2412365" y="1637665"/>
            <a:ext cx="137414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添加文字</a:t>
            </a:r>
          </a:p>
        </p:txBody>
      </p:sp>
      <p:sp>
        <p:nvSpPr>
          <p:cNvPr id="93" name="Oval 11"/>
          <p:cNvSpPr/>
          <p:nvPr/>
        </p:nvSpPr>
        <p:spPr>
          <a:xfrm>
            <a:off x="3678555" y="1669415"/>
            <a:ext cx="208280" cy="20828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4" name="Oval 12"/>
          <p:cNvSpPr/>
          <p:nvPr/>
        </p:nvSpPr>
        <p:spPr>
          <a:xfrm>
            <a:off x="4091305" y="2388870"/>
            <a:ext cx="208280" cy="20828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5" name="Oval 13"/>
          <p:cNvSpPr/>
          <p:nvPr/>
        </p:nvSpPr>
        <p:spPr>
          <a:xfrm>
            <a:off x="4509770" y="3106420"/>
            <a:ext cx="208280" cy="20828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6" name="Oval 14"/>
          <p:cNvSpPr/>
          <p:nvPr/>
        </p:nvSpPr>
        <p:spPr>
          <a:xfrm>
            <a:off x="4919345" y="3823970"/>
            <a:ext cx="208280" cy="20828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肘形接點 23"/>
          <p:cNvSpPr>
            <a:spLocks noChangeShapeType="1"/>
          </p:cNvSpPr>
          <p:nvPr/>
        </p:nvSpPr>
        <p:spPr bwMode="auto">
          <a:xfrm rot="5400000" flipH="1" flipV="1">
            <a:off x="4438015" y="588010"/>
            <a:ext cx="518160" cy="164401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98" name="矩形 47"/>
          <p:cNvSpPr>
            <a:spLocks noChangeArrowheads="1"/>
          </p:cNvSpPr>
          <p:nvPr/>
        </p:nvSpPr>
        <p:spPr bwMode="auto">
          <a:xfrm>
            <a:off x="5676265" y="1119505"/>
            <a:ext cx="2196465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9" name="肘形接點 23"/>
          <p:cNvSpPr>
            <a:spLocks noChangeShapeType="1"/>
          </p:cNvSpPr>
          <p:nvPr/>
        </p:nvSpPr>
        <p:spPr bwMode="auto">
          <a:xfrm rot="5400000" flipH="1" flipV="1">
            <a:off x="4740910" y="1655445"/>
            <a:ext cx="337185" cy="121920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100" name="矩形 99"/>
          <p:cNvSpPr/>
          <p:nvPr/>
        </p:nvSpPr>
        <p:spPr>
          <a:xfrm>
            <a:off x="5676265" y="1808480"/>
            <a:ext cx="11557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5676265" y="2066290"/>
            <a:ext cx="2196465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cxnSp>
        <p:nvCxnSpPr>
          <p:cNvPr id="102" name="直接连接符 101"/>
          <p:cNvCxnSpPr>
            <a:stCxn id="95" idx="6"/>
          </p:cNvCxnSpPr>
          <p:nvPr/>
        </p:nvCxnSpPr>
        <p:spPr>
          <a:xfrm flipV="1">
            <a:off x="4718050" y="3204845"/>
            <a:ext cx="801370" cy="5715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102"/>
          <p:cNvCxnSpPr/>
          <p:nvPr/>
        </p:nvCxnSpPr>
        <p:spPr>
          <a:xfrm flipV="1">
            <a:off x="5127625" y="3910330"/>
            <a:ext cx="391160" cy="0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矩形 103"/>
          <p:cNvSpPr/>
          <p:nvPr/>
        </p:nvSpPr>
        <p:spPr>
          <a:xfrm>
            <a:off x="5676265" y="2795270"/>
            <a:ext cx="11557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5" name="矩形 47"/>
          <p:cNvSpPr>
            <a:spLocks noChangeArrowheads="1"/>
          </p:cNvSpPr>
          <p:nvPr/>
        </p:nvSpPr>
        <p:spPr bwMode="auto">
          <a:xfrm>
            <a:off x="5676265" y="3053080"/>
            <a:ext cx="2196465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06" name="矩形 105"/>
          <p:cNvSpPr/>
          <p:nvPr/>
        </p:nvSpPr>
        <p:spPr>
          <a:xfrm>
            <a:off x="5676265" y="3782060"/>
            <a:ext cx="11557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7" name="矩形 47"/>
          <p:cNvSpPr>
            <a:spLocks noChangeArrowheads="1"/>
          </p:cNvSpPr>
          <p:nvPr/>
        </p:nvSpPr>
        <p:spPr bwMode="auto">
          <a:xfrm>
            <a:off x="5676265" y="4039870"/>
            <a:ext cx="2196465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</a:p>
        </p:txBody>
      </p:sp>
      <p:sp>
        <p:nvSpPr>
          <p:cNvPr id="108" name="文本框 32"/>
          <p:cNvSpPr txBox="1"/>
          <p:nvPr/>
        </p:nvSpPr>
        <p:spPr>
          <a:xfrm>
            <a:off x="2753995" y="989330"/>
            <a:ext cx="69024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panose="020B0604020202020204" pitchFamily="34" charset="0"/>
              <a:buNone/>
              <a:defRPr sz="2935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</a:rPr>
              <a:t>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60625" y="1278890"/>
            <a:ext cx="2177415" cy="275590"/>
            <a:chOff x="3249264" y="1751685"/>
            <a:chExt cx="2994025" cy="364254"/>
          </a:xfrm>
        </p:grpSpPr>
        <p:grpSp>
          <p:nvGrpSpPr>
            <p:cNvPr id="70" name="组合 69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文本框 4"/>
            <p:cNvSpPr txBox="1"/>
            <p:nvPr/>
          </p:nvSpPr>
          <p:spPr>
            <a:xfrm>
              <a:off x="5335260" y="1751685"/>
              <a:ext cx="673754" cy="364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en-US" altLang="zh-CN" sz="1000" baseline="-3000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460625" y="1590040"/>
            <a:ext cx="2177415" cy="275590"/>
            <a:chOff x="3249264" y="2162753"/>
            <a:chExt cx="2994025" cy="364255"/>
          </a:xfrm>
        </p:grpSpPr>
        <p:grpSp>
          <p:nvGrpSpPr>
            <p:cNvPr id="75" name="组合 7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8" name="文本框 9"/>
            <p:cNvSpPr txBox="1"/>
            <p:nvPr/>
          </p:nvSpPr>
          <p:spPr>
            <a:xfrm>
              <a:off x="4118871" y="2162753"/>
              <a:ext cx="673754" cy="36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en-US" altLang="zh-CN" sz="1000" baseline="-3000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56815" y="2929255"/>
            <a:ext cx="2190115" cy="275590"/>
            <a:chOff x="3244272" y="3932941"/>
            <a:chExt cx="3011560" cy="364254"/>
          </a:xfrm>
        </p:grpSpPr>
        <p:sp>
          <p:nvSpPr>
            <p:cNvPr id="80" name="圆角矩形 79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2" name="文本框 15"/>
            <p:cNvSpPr txBox="1"/>
            <p:nvPr/>
          </p:nvSpPr>
          <p:spPr>
            <a:xfrm>
              <a:off x="4418923" y="3932941"/>
              <a:ext cx="907694" cy="364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en-US" altLang="zh-CN" sz="1000" baseline="-3000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456815" y="3225800"/>
            <a:ext cx="2187575" cy="275590"/>
            <a:chOff x="3244272" y="4324968"/>
            <a:chExt cx="3008542" cy="364253"/>
          </a:xfrm>
        </p:grpSpPr>
        <p:sp>
          <p:nvSpPr>
            <p:cNvPr id="84" name="圆角矩形 83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6" name="文本框 19"/>
            <p:cNvSpPr txBox="1"/>
            <p:nvPr/>
          </p:nvSpPr>
          <p:spPr>
            <a:xfrm>
              <a:off x="5326614" y="4324968"/>
              <a:ext cx="673754" cy="36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Impact MT Std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en-US" altLang="zh-CN" sz="1000" baseline="-3000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73455" y="1049020"/>
            <a:ext cx="1633220" cy="1661160"/>
            <a:chOff x="471707" y="1675770"/>
            <a:chExt cx="2158455" cy="2196000"/>
          </a:xfrm>
          <a:solidFill>
            <a:srgbClr val="00B050"/>
          </a:solidFill>
        </p:grpSpPr>
        <p:grpSp>
          <p:nvGrpSpPr>
            <p:cNvPr id="88" name="组合 87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89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" name="组合 9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9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981075" y="2724150"/>
            <a:ext cx="1633220" cy="1661160"/>
            <a:chOff x="478903" y="4355475"/>
            <a:chExt cx="2158455" cy="2196000"/>
          </a:xfrm>
          <a:solidFill>
            <a:srgbClr val="00B050"/>
          </a:solidFill>
        </p:grpSpPr>
        <p:grpSp>
          <p:nvGrpSpPr>
            <p:cNvPr id="96" name="组合 9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97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10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8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3" name="矩形 102"/>
          <p:cNvSpPr/>
          <p:nvPr/>
        </p:nvSpPr>
        <p:spPr>
          <a:xfrm>
            <a:off x="5152390" y="1073785"/>
            <a:ext cx="8382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5152390" y="1367155"/>
            <a:ext cx="2740025" cy="5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05" name="矩形 104"/>
          <p:cNvSpPr/>
          <p:nvPr/>
        </p:nvSpPr>
        <p:spPr>
          <a:xfrm>
            <a:off x="5152390" y="2226945"/>
            <a:ext cx="8382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5152390" y="2520315"/>
            <a:ext cx="2740025" cy="5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5152390" y="3379470"/>
            <a:ext cx="8382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8" name="矩形 47"/>
          <p:cNvSpPr>
            <a:spLocks noChangeArrowheads="1"/>
          </p:cNvSpPr>
          <p:nvPr/>
        </p:nvSpPr>
        <p:spPr bwMode="auto">
          <a:xfrm>
            <a:off x="5152390" y="3673475"/>
            <a:ext cx="2740025" cy="5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109" name="矩形 108"/>
          <p:cNvSpPr/>
          <p:nvPr/>
        </p:nvSpPr>
        <p:spPr>
          <a:xfrm>
            <a:off x="2530475" y="974725"/>
            <a:ext cx="8382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0" name="矩形 47"/>
          <p:cNvSpPr>
            <a:spLocks noChangeArrowheads="1"/>
          </p:cNvSpPr>
          <p:nvPr/>
        </p:nvSpPr>
        <p:spPr bwMode="auto">
          <a:xfrm>
            <a:off x="2519045" y="1869440"/>
            <a:ext cx="212788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11" name="矩形 110"/>
          <p:cNvSpPr/>
          <p:nvPr/>
        </p:nvSpPr>
        <p:spPr>
          <a:xfrm>
            <a:off x="2530475" y="2643505"/>
            <a:ext cx="838200" cy="27432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2519045" y="3525520"/>
            <a:ext cx="212788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anose="020B0806030902050204" pitchFamily="34" charset="0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震撼呐喊节奏空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0934" y="-1676722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225282"/>
            <a:ext cx="3923928" cy="13846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923928" y="2225282"/>
            <a:ext cx="5220072" cy="138468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28802" y="2272996"/>
            <a:ext cx="2834384" cy="1151850"/>
            <a:chOff x="899592" y="2561286"/>
            <a:chExt cx="2834384" cy="1151850"/>
          </a:xfrm>
        </p:grpSpPr>
        <p:sp>
          <p:nvSpPr>
            <p:cNvPr id="2439" name="矩形 2438"/>
            <p:cNvSpPr/>
            <p:nvPr/>
          </p:nvSpPr>
          <p:spPr>
            <a:xfrm>
              <a:off x="899592" y="2561286"/>
              <a:ext cx="28343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zh-CN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POWERPOINT</a:t>
              </a:r>
              <a:r>
                <a:rPr kumimoji="1" lang="zh-CN" altLang="en-US" sz="3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2443" name="矩形 2442"/>
            <p:cNvSpPr/>
            <p:nvPr/>
          </p:nvSpPr>
          <p:spPr>
            <a:xfrm rot="21582137">
              <a:off x="1943845" y="3066805"/>
              <a:ext cx="17398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TEMPLATE</a:t>
              </a:r>
            </a:p>
          </p:txBody>
        </p:sp>
      </p:grpSp>
      <p:sp>
        <p:nvSpPr>
          <p:cNvPr id="3078" name="TextBox 21"/>
          <p:cNvSpPr>
            <a:spLocks noChangeArrowheads="1"/>
          </p:cNvSpPr>
          <p:nvPr/>
        </p:nvSpPr>
        <p:spPr bwMode="auto">
          <a:xfrm>
            <a:off x="3981768" y="1983478"/>
            <a:ext cx="5329237" cy="11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演示完毕 谢谢观看</a:t>
            </a:r>
          </a:p>
        </p:txBody>
      </p:sp>
      <p:sp>
        <p:nvSpPr>
          <p:cNvPr id="3076" name="TextBox 19"/>
          <p:cNvSpPr>
            <a:spLocks noChangeArrowheads="1"/>
          </p:cNvSpPr>
          <p:nvPr/>
        </p:nvSpPr>
        <p:spPr bwMode="auto">
          <a:xfrm>
            <a:off x="4044633" y="3049270"/>
            <a:ext cx="4789487" cy="41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        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</a:t>
            </a:r>
            <a:r>
              <a:rPr lang="en-US" altLang="zh-CN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5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" grpId="0" bldLvl="0" animBg="1"/>
      <p:bldP spid="21" grpId="0" bldLvl="0" animBg="1"/>
      <p:bldP spid="3078" grpId="0" bldLvl="0" autoUpdateAnimBg="0"/>
      <p:bldP spid="307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"/>
          <p:cNvSpPr/>
          <p:nvPr/>
        </p:nvSpPr>
        <p:spPr>
          <a:xfrm>
            <a:off x="588" y="1928980"/>
            <a:ext cx="9160727" cy="2964424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6" name="Freeform 5"/>
          <p:cNvSpPr/>
          <p:nvPr/>
        </p:nvSpPr>
        <p:spPr bwMode="auto">
          <a:xfrm>
            <a:off x="3898729" y="1329935"/>
            <a:ext cx="1364444" cy="1230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/>
          </a:p>
        </p:txBody>
      </p:sp>
      <p:sp>
        <p:nvSpPr>
          <p:cNvPr id="57" name="Freeform 126"/>
          <p:cNvSpPr>
            <a:spLocks noChangeAspect="1" noEditPoints="1"/>
          </p:cNvSpPr>
          <p:nvPr/>
        </p:nvSpPr>
        <p:spPr bwMode="auto">
          <a:xfrm>
            <a:off x="4334159" y="1636224"/>
            <a:ext cx="493583" cy="61762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>
              <a:solidFill>
                <a:srgbClr val="344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12"/>
          <p:cNvSpPr txBox="1"/>
          <p:nvPr/>
        </p:nvSpPr>
        <p:spPr>
          <a:xfrm>
            <a:off x="3135083" y="2679734"/>
            <a:ext cx="2926080" cy="96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100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52928" y="6297194"/>
            <a:ext cx="220980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dirty="0"/>
              <a:t>延时符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bldLvl="0" animBg="1"/>
      <p:bldP spid="58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6146" name="组合 1"/>
          <p:cNvGrpSpPr/>
          <p:nvPr/>
        </p:nvGrpSpPr>
        <p:grpSpPr bwMode="auto">
          <a:xfrm>
            <a:off x="3313113" y="2644775"/>
            <a:ext cx="1958975" cy="1871663"/>
            <a:chOff x="0" y="0"/>
            <a:chExt cx="1872107" cy="1761728"/>
          </a:xfrm>
        </p:grpSpPr>
        <p:sp>
          <p:nvSpPr>
            <p:cNvPr id="5139" name="椭圆 2"/>
            <p:cNvSpPr>
              <a:spLocks noChangeArrowheads="1"/>
            </p:cNvSpPr>
            <p:nvPr/>
          </p:nvSpPr>
          <p:spPr bwMode="auto">
            <a:xfrm>
              <a:off x="49243" y="0"/>
              <a:ext cx="1761728" cy="1761728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0" name="椭圆 3"/>
            <p:cNvSpPr>
              <a:spLocks noChangeArrowheads="1"/>
            </p:cNvSpPr>
            <p:nvPr/>
          </p:nvSpPr>
          <p:spPr bwMode="auto">
            <a:xfrm>
              <a:off x="1376680" y="92868"/>
              <a:ext cx="119507" cy="119507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1" name="椭圆 4"/>
            <p:cNvSpPr>
              <a:spLocks noChangeArrowheads="1"/>
            </p:cNvSpPr>
            <p:nvPr/>
          </p:nvSpPr>
          <p:spPr bwMode="auto">
            <a:xfrm>
              <a:off x="373380" y="92868"/>
              <a:ext cx="119507" cy="119507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2" name="椭圆 5"/>
            <p:cNvSpPr>
              <a:spLocks noChangeArrowheads="1"/>
            </p:cNvSpPr>
            <p:nvPr/>
          </p:nvSpPr>
          <p:spPr bwMode="auto">
            <a:xfrm>
              <a:off x="0" y="824388"/>
              <a:ext cx="119507" cy="119507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3" name="椭圆 6"/>
            <p:cNvSpPr>
              <a:spLocks noChangeArrowheads="1"/>
            </p:cNvSpPr>
            <p:nvPr/>
          </p:nvSpPr>
          <p:spPr bwMode="auto">
            <a:xfrm>
              <a:off x="1752600" y="824388"/>
              <a:ext cx="119507" cy="119507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椭圆 7"/>
            <p:cNvSpPr>
              <a:spLocks noChangeArrowheads="1"/>
            </p:cNvSpPr>
            <p:nvPr/>
          </p:nvSpPr>
          <p:spPr bwMode="auto">
            <a:xfrm>
              <a:off x="1376680" y="1555908"/>
              <a:ext cx="119507" cy="119507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椭圆 8"/>
            <p:cNvSpPr>
              <a:spLocks noChangeArrowheads="1"/>
            </p:cNvSpPr>
            <p:nvPr/>
          </p:nvSpPr>
          <p:spPr bwMode="auto">
            <a:xfrm>
              <a:off x="373380" y="1533048"/>
              <a:ext cx="119507" cy="119507"/>
            </a:xfrm>
            <a:prstGeom prst="ellipse">
              <a:avLst/>
            </a:prstGeom>
            <a:solidFill>
              <a:srgbClr val="00B050"/>
            </a:solidFill>
            <a:ln w="25400">
              <a:solidFill>
                <a:srgbClr val="00B050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262626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46" name="组合 9"/>
            <p:cNvGrpSpPr/>
            <p:nvPr/>
          </p:nvGrpSpPr>
          <p:grpSpPr bwMode="auto">
            <a:xfrm>
              <a:off x="203464" y="275349"/>
              <a:ext cx="1465545" cy="1202499"/>
              <a:chOff x="0" y="0"/>
              <a:chExt cx="1465545" cy="1202499"/>
            </a:xfrm>
          </p:grpSpPr>
          <p:sp>
            <p:nvSpPr>
              <p:cNvPr id="5147" name="任意多边形 10"/>
              <p:cNvSpPr/>
              <p:nvPr/>
            </p:nvSpPr>
            <p:spPr bwMode="auto">
              <a:xfrm>
                <a:off x="739036" y="12526"/>
                <a:ext cx="425885" cy="588724"/>
              </a:xfrm>
              <a:custGeom>
                <a:avLst/>
                <a:gdLst>
                  <a:gd name="T0" fmla="*/ 0 w 425885"/>
                  <a:gd name="T1" fmla="*/ 588724 h 588724"/>
                  <a:gd name="T2" fmla="*/ 425885 w 425885"/>
                  <a:gd name="T3" fmla="*/ 0 h 588724"/>
                  <a:gd name="T4" fmla="*/ 0 60000 65536"/>
                  <a:gd name="T5" fmla="*/ 0 60000 65536"/>
                  <a:gd name="T6" fmla="*/ 0 w 425885"/>
                  <a:gd name="T7" fmla="*/ 0 h 588724"/>
                  <a:gd name="T8" fmla="*/ 425885 w 425885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 cap="flat" cmpd="sng">
                <a:solidFill>
                  <a:srgbClr val="00B050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8" name="任意多边形 11"/>
              <p:cNvSpPr/>
              <p:nvPr/>
            </p:nvSpPr>
            <p:spPr bwMode="auto">
              <a:xfrm>
                <a:off x="726510" y="601250"/>
                <a:ext cx="739035" cy="1"/>
              </a:xfrm>
              <a:custGeom>
                <a:avLst/>
                <a:gdLst>
                  <a:gd name="T0" fmla="*/ 0 w 739035"/>
                  <a:gd name="T1" fmla="*/ 0 h 1"/>
                  <a:gd name="T2" fmla="*/ 739035 w 739035"/>
                  <a:gd name="T3" fmla="*/ 0 h 1"/>
                  <a:gd name="T4" fmla="*/ 0 60000 65536"/>
                  <a:gd name="T5" fmla="*/ 0 60000 65536"/>
                  <a:gd name="T6" fmla="*/ 0 w 739035"/>
                  <a:gd name="T7" fmla="*/ 0 h 1"/>
                  <a:gd name="T8" fmla="*/ 739035 w 73903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9035" h="1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 cap="flat" cmpd="sng">
                <a:solidFill>
                  <a:srgbClr val="00B050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49" name="任意多边形 12"/>
              <p:cNvSpPr/>
              <p:nvPr/>
            </p:nvSpPr>
            <p:spPr bwMode="auto">
              <a:xfrm>
                <a:off x="325677" y="0"/>
                <a:ext cx="413359" cy="588724"/>
              </a:xfrm>
              <a:custGeom>
                <a:avLst/>
                <a:gdLst>
                  <a:gd name="T0" fmla="*/ 413359 w 413359"/>
                  <a:gd name="T1" fmla="*/ 588724 h 588724"/>
                  <a:gd name="T2" fmla="*/ 0 w 413359"/>
                  <a:gd name="T3" fmla="*/ 0 h 588724"/>
                  <a:gd name="T4" fmla="*/ 0 60000 65536"/>
                  <a:gd name="T5" fmla="*/ 0 60000 65536"/>
                  <a:gd name="T6" fmla="*/ 0 w 413359"/>
                  <a:gd name="T7" fmla="*/ 0 h 588724"/>
                  <a:gd name="T8" fmla="*/ 413359 w 413359"/>
                  <a:gd name="T9" fmla="*/ 588724 h 5887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B050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0" name="任意多边形 13"/>
              <p:cNvSpPr/>
              <p:nvPr/>
            </p:nvSpPr>
            <p:spPr bwMode="auto">
              <a:xfrm>
                <a:off x="0" y="613776"/>
                <a:ext cx="726510" cy="1"/>
              </a:xfrm>
              <a:custGeom>
                <a:avLst/>
                <a:gdLst>
                  <a:gd name="T0" fmla="*/ 726510 w 726510"/>
                  <a:gd name="T1" fmla="*/ 0 h 1"/>
                  <a:gd name="T2" fmla="*/ 0 w 726510"/>
                  <a:gd name="T3" fmla="*/ 0 h 1"/>
                  <a:gd name="T4" fmla="*/ 0 60000 65536"/>
                  <a:gd name="T5" fmla="*/ 0 60000 65536"/>
                  <a:gd name="T6" fmla="*/ 0 w 726510"/>
                  <a:gd name="T7" fmla="*/ 0 h 1"/>
                  <a:gd name="T8" fmla="*/ 726510 w 7265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6510" h="1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0B050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1" name="任意多边形 14"/>
              <p:cNvSpPr/>
              <p:nvPr/>
            </p:nvSpPr>
            <p:spPr bwMode="auto">
              <a:xfrm>
                <a:off x="313151" y="626302"/>
                <a:ext cx="425885" cy="576197"/>
              </a:xfrm>
              <a:custGeom>
                <a:avLst/>
                <a:gdLst>
                  <a:gd name="T0" fmla="*/ 425885 w 425885"/>
                  <a:gd name="T1" fmla="*/ 0 h 576197"/>
                  <a:gd name="T2" fmla="*/ 0 w 425885"/>
                  <a:gd name="T3" fmla="*/ 576197 h 576197"/>
                  <a:gd name="T4" fmla="*/ 0 60000 65536"/>
                  <a:gd name="T5" fmla="*/ 0 60000 65536"/>
                  <a:gd name="T6" fmla="*/ 0 w 425885"/>
                  <a:gd name="T7" fmla="*/ 0 h 576197"/>
                  <a:gd name="T8" fmla="*/ 425885 w 425885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 cap="flat" cmpd="sng">
                <a:solidFill>
                  <a:srgbClr val="00B050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52" name="任意多边形 15"/>
              <p:cNvSpPr/>
              <p:nvPr/>
            </p:nvSpPr>
            <p:spPr bwMode="auto">
              <a:xfrm>
                <a:off x="751562" y="626302"/>
                <a:ext cx="388307" cy="576197"/>
              </a:xfrm>
              <a:custGeom>
                <a:avLst/>
                <a:gdLst>
                  <a:gd name="T0" fmla="*/ 0 w 388307"/>
                  <a:gd name="T1" fmla="*/ 0 h 576197"/>
                  <a:gd name="T2" fmla="*/ 388307 w 388307"/>
                  <a:gd name="T3" fmla="*/ 576197 h 576197"/>
                  <a:gd name="T4" fmla="*/ 0 60000 65536"/>
                  <a:gd name="T5" fmla="*/ 0 60000 65536"/>
                  <a:gd name="T6" fmla="*/ 0 w 388307"/>
                  <a:gd name="T7" fmla="*/ 0 h 576197"/>
                  <a:gd name="T8" fmla="*/ 388307 w 388307"/>
                  <a:gd name="T9" fmla="*/ 576197 h 57619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 cap="flat" cmpd="sng">
                <a:solidFill>
                  <a:srgbClr val="00B050"/>
                </a:solidFill>
                <a:bevel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161" name="组合 16"/>
          <p:cNvGrpSpPr/>
          <p:nvPr/>
        </p:nvGrpSpPr>
        <p:grpSpPr bwMode="auto">
          <a:xfrm>
            <a:off x="827088" y="1009650"/>
            <a:ext cx="7496175" cy="1673225"/>
            <a:chOff x="0" y="0"/>
            <a:chExt cx="7162269" cy="1576155"/>
          </a:xfrm>
        </p:grpSpPr>
        <p:sp>
          <p:nvSpPr>
            <p:cNvPr id="5137" name="矩形 17"/>
            <p:cNvSpPr>
              <a:spLocks noChangeArrowheads="1"/>
            </p:cNvSpPr>
            <p:nvPr/>
          </p:nvSpPr>
          <p:spPr bwMode="auto">
            <a:xfrm>
              <a:off x="0" y="344853"/>
              <a:ext cx="7162269" cy="123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8" name="矩形 18"/>
            <p:cNvSpPr>
              <a:spLocks noChangeArrowheads="1"/>
            </p:cNvSpPr>
            <p:nvPr/>
          </p:nvSpPr>
          <p:spPr bwMode="auto">
            <a:xfrm>
              <a:off x="8761" y="0"/>
              <a:ext cx="960717" cy="31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grpSp>
        <p:nvGrpSpPr>
          <p:cNvPr id="6164" name="组合 19"/>
          <p:cNvGrpSpPr/>
          <p:nvPr/>
        </p:nvGrpSpPr>
        <p:grpSpPr bwMode="auto">
          <a:xfrm>
            <a:off x="3797300" y="3082925"/>
            <a:ext cx="979488" cy="993775"/>
            <a:chOff x="0" y="0"/>
            <a:chExt cx="936104" cy="936104"/>
          </a:xfrm>
        </p:grpSpPr>
        <p:sp>
          <p:nvSpPr>
            <p:cNvPr id="5135" name="椭圆 20"/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6" name="矩形 21"/>
            <p:cNvSpPr>
              <a:spLocks noChangeArrowheads="1"/>
            </p:cNvSpPr>
            <p:nvPr/>
          </p:nvSpPr>
          <p:spPr bwMode="auto">
            <a:xfrm>
              <a:off x="214993" y="314163"/>
              <a:ext cx="599223" cy="30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r>
                <a:rPr lang="en-US" altLang="zh-CN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67" name="组合 22"/>
          <p:cNvGrpSpPr/>
          <p:nvPr/>
        </p:nvGrpSpPr>
        <p:grpSpPr bwMode="auto">
          <a:xfrm>
            <a:off x="5478463" y="3070225"/>
            <a:ext cx="2078037" cy="1214438"/>
            <a:chOff x="0" y="0"/>
            <a:chExt cx="1985951" cy="1142552"/>
          </a:xfrm>
        </p:grpSpPr>
        <p:sp>
          <p:nvSpPr>
            <p:cNvPr id="5133" name="TextBox 23"/>
            <p:cNvSpPr>
              <a:spLocks noChangeArrowheads="1"/>
            </p:cNvSpPr>
            <p:nvPr/>
          </p:nvSpPr>
          <p:spPr bwMode="auto">
            <a:xfrm>
              <a:off x="0" y="0"/>
              <a:ext cx="1058750" cy="34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134" name="矩形 24"/>
            <p:cNvSpPr>
              <a:spLocks noChangeArrowheads="1"/>
            </p:cNvSpPr>
            <p:nvPr/>
          </p:nvSpPr>
          <p:spPr bwMode="auto">
            <a:xfrm>
              <a:off x="23339" y="295098"/>
              <a:ext cx="1962612" cy="84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6170" name="组合 25"/>
          <p:cNvGrpSpPr/>
          <p:nvPr/>
        </p:nvGrpSpPr>
        <p:grpSpPr bwMode="auto">
          <a:xfrm>
            <a:off x="955675" y="3081338"/>
            <a:ext cx="2052638" cy="1209675"/>
            <a:chOff x="0" y="0"/>
            <a:chExt cx="1962612" cy="1139022"/>
          </a:xfrm>
        </p:grpSpPr>
        <p:sp>
          <p:nvSpPr>
            <p:cNvPr id="5131" name="TextBox 26"/>
            <p:cNvSpPr>
              <a:spLocks noChangeArrowheads="1"/>
            </p:cNvSpPr>
            <p:nvPr/>
          </p:nvSpPr>
          <p:spPr bwMode="auto">
            <a:xfrm>
              <a:off x="51912" y="0"/>
              <a:ext cx="1058750" cy="34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132" name="矩形 27"/>
            <p:cNvSpPr>
              <a:spLocks noChangeArrowheads="1"/>
            </p:cNvSpPr>
            <p:nvPr/>
          </p:nvSpPr>
          <p:spPr bwMode="auto">
            <a:xfrm>
              <a:off x="0" y="285612"/>
              <a:ext cx="1962612" cy="853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>
                <a:solidFill>
                  <a:srgbClr val="3F3F3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32510" y="1541145"/>
            <a:ext cx="600710" cy="600075"/>
            <a:chOff x="8077071" y="845254"/>
            <a:chExt cx="2036801" cy="2036802"/>
          </a:xfrm>
        </p:grpSpPr>
        <p:sp>
          <p:nvSpPr>
            <p:cNvPr id="3" name="椭圆 2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626995" y="1541145"/>
            <a:ext cx="600710" cy="600075"/>
            <a:chOff x="8125599" y="1434035"/>
            <a:chExt cx="2036802" cy="2036802"/>
          </a:xfrm>
        </p:grpSpPr>
        <p:sp>
          <p:nvSpPr>
            <p:cNvPr id="27" name="椭圆 2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272280" y="1541145"/>
            <a:ext cx="600710" cy="600075"/>
            <a:chOff x="8125599" y="1434035"/>
            <a:chExt cx="2036802" cy="2036802"/>
          </a:xfrm>
        </p:grpSpPr>
        <p:sp>
          <p:nvSpPr>
            <p:cNvPr id="30" name="椭圆 2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3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951855" y="1541145"/>
            <a:ext cx="600710" cy="600075"/>
            <a:chOff x="8125599" y="1434035"/>
            <a:chExt cx="2036802" cy="2036802"/>
          </a:xfrm>
        </p:grpSpPr>
        <p:sp>
          <p:nvSpPr>
            <p:cNvPr id="36" name="椭圆 35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68565" y="1541145"/>
            <a:ext cx="600710" cy="600075"/>
            <a:chOff x="8125599" y="1434035"/>
            <a:chExt cx="2036802" cy="2036802"/>
          </a:xfrm>
        </p:grpSpPr>
        <p:sp>
          <p:nvSpPr>
            <p:cNvPr id="39" name="椭圆 3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文本框 9"/>
          <p:cNvSpPr txBox="1"/>
          <p:nvPr/>
        </p:nvSpPr>
        <p:spPr>
          <a:xfrm>
            <a:off x="671195" y="2227580"/>
            <a:ext cx="1238885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9"/>
          <p:cNvSpPr txBox="1"/>
          <p:nvPr/>
        </p:nvSpPr>
        <p:spPr>
          <a:xfrm>
            <a:off x="605790" y="2509520"/>
            <a:ext cx="1499235" cy="11017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36600" y="3792220"/>
            <a:ext cx="1238885" cy="151130"/>
            <a:chOff x="1921123" y="5180051"/>
            <a:chExt cx="1368152" cy="166876"/>
          </a:xfrm>
          <a:solidFill>
            <a:srgbClr val="00B050"/>
          </a:solidFill>
        </p:grpSpPr>
        <p:sp>
          <p:nvSpPr>
            <p:cNvPr id="44" name="矩形 4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2301240" y="2248535"/>
            <a:ext cx="1238885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2235835" y="2530475"/>
            <a:ext cx="1499235" cy="11017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366010" y="3813810"/>
            <a:ext cx="1238885" cy="151130"/>
            <a:chOff x="1921123" y="5180051"/>
            <a:chExt cx="1368152" cy="166876"/>
          </a:xfrm>
          <a:solidFill>
            <a:srgbClr val="00B050"/>
          </a:solidFill>
        </p:grpSpPr>
        <p:sp>
          <p:nvSpPr>
            <p:cNvPr id="49" name="矩形 4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9"/>
          <p:cNvSpPr txBox="1"/>
          <p:nvPr/>
        </p:nvSpPr>
        <p:spPr>
          <a:xfrm>
            <a:off x="3931285" y="2248535"/>
            <a:ext cx="1238885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2" name="文本框 9"/>
          <p:cNvSpPr txBox="1"/>
          <p:nvPr/>
        </p:nvSpPr>
        <p:spPr>
          <a:xfrm>
            <a:off x="3865880" y="2530475"/>
            <a:ext cx="1499235" cy="11017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996055" y="3813810"/>
            <a:ext cx="1238885" cy="151130"/>
            <a:chOff x="1921123" y="5180051"/>
            <a:chExt cx="1368152" cy="166876"/>
          </a:xfrm>
          <a:solidFill>
            <a:srgbClr val="00B050"/>
          </a:solidFill>
        </p:grpSpPr>
        <p:sp>
          <p:nvSpPr>
            <p:cNvPr id="54" name="矩形 5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9"/>
          <p:cNvSpPr txBox="1"/>
          <p:nvPr/>
        </p:nvSpPr>
        <p:spPr>
          <a:xfrm>
            <a:off x="5626100" y="2248535"/>
            <a:ext cx="1238885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文本框 9"/>
          <p:cNvSpPr txBox="1"/>
          <p:nvPr/>
        </p:nvSpPr>
        <p:spPr>
          <a:xfrm>
            <a:off x="5560695" y="2530475"/>
            <a:ext cx="1499235" cy="11017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691505" y="3813810"/>
            <a:ext cx="1238885" cy="151130"/>
            <a:chOff x="1921123" y="5180051"/>
            <a:chExt cx="1368152" cy="166876"/>
          </a:xfrm>
          <a:solidFill>
            <a:srgbClr val="00B050"/>
          </a:solidFill>
        </p:grpSpPr>
        <p:sp>
          <p:nvSpPr>
            <p:cNvPr id="59" name="矩形 5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9"/>
          <p:cNvSpPr txBox="1"/>
          <p:nvPr/>
        </p:nvSpPr>
        <p:spPr>
          <a:xfrm>
            <a:off x="7256145" y="2248535"/>
            <a:ext cx="1238885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7190740" y="2530475"/>
            <a:ext cx="1499235" cy="11017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320915" y="3813810"/>
            <a:ext cx="1238885" cy="151130"/>
            <a:chOff x="1921123" y="5180051"/>
            <a:chExt cx="1368152" cy="166876"/>
          </a:xfrm>
          <a:solidFill>
            <a:srgbClr val="00B050"/>
          </a:solidFill>
        </p:grpSpPr>
        <p:sp>
          <p:nvSpPr>
            <p:cNvPr id="64" name="矩形 6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6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3" name="Rounded Rectangle 15"/>
          <p:cNvSpPr/>
          <p:nvPr/>
        </p:nvSpPr>
        <p:spPr>
          <a:xfrm>
            <a:off x="1388745" y="803910"/>
            <a:ext cx="546735" cy="5467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Freeform 55"/>
          <p:cNvSpPr>
            <a:spLocks noEditPoints="1"/>
          </p:cNvSpPr>
          <p:nvPr/>
        </p:nvSpPr>
        <p:spPr bwMode="auto">
          <a:xfrm>
            <a:off x="1522730" y="930910"/>
            <a:ext cx="280035" cy="293370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352550" y="1426845"/>
            <a:ext cx="295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98"/>
          <p:cNvSpPr txBox="1"/>
          <p:nvPr/>
        </p:nvSpPr>
        <p:spPr>
          <a:xfrm>
            <a:off x="2986405" y="1109980"/>
            <a:ext cx="13550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5" name="TextBox 503"/>
          <p:cNvSpPr txBox="1"/>
          <p:nvPr/>
        </p:nvSpPr>
        <p:spPr>
          <a:xfrm>
            <a:off x="1243965" y="1425575"/>
            <a:ext cx="32213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26" name="Rounded Rectangle 15"/>
          <p:cNvSpPr/>
          <p:nvPr/>
        </p:nvSpPr>
        <p:spPr>
          <a:xfrm>
            <a:off x="4796790" y="806450"/>
            <a:ext cx="546735" cy="5467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759960" y="1429385"/>
            <a:ext cx="295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98"/>
          <p:cNvSpPr txBox="1"/>
          <p:nvPr/>
        </p:nvSpPr>
        <p:spPr>
          <a:xfrm>
            <a:off x="6393815" y="1113155"/>
            <a:ext cx="13550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9" name="TextBox 503"/>
          <p:cNvSpPr txBox="1"/>
          <p:nvPr/>
        </p:nvSpPr>
        <p:spPr>
          <a:xfrm>
            <a:off x="4652010" y="1428115"/>
            <a:ext cx="32213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30" name="流程图: 联系 20"/>
          <p:cNvSpPr/>
          <p:nvPr/>
        </p:nvSpPr>
        <p:spPr>
          <a:xfrm>
            <a:off x="4946015" y="905510"/>
            <a:ext cx="248285" cy="366395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31" name="Rounded Rectangle 15"/>
          <p:cNvSpPr/>
          <p:nvPr/>
        </p:nvSpPr>
        <p:spPr>
          <a:xfrm>
            <a:off x="1388745" y="2171065"/>
            <a:ext cx="546735" cy="5467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Freeform 55"/>
          <p:cNvSpPr>
            <a:spLocks noEditPoints="1"/>
          </p:cNvSpPr>
          <p:nvPr/>
        </p:nvSpPr>
        <p:spPr bwMode="auto">
          <a:xfrm>
            <a:off x="1522730" y="2298065"/>
            <a:ext cx="280035" cy="293370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352550" y="2794635"/>
            <a:ext cx="295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98"/>
          <p:cNvSpPr txBox="1"/>
          <p:nvPr/>
        </p:nvSpPr>
        <p:spPr>
          <a:xfrm>
            <a:off x="2986405" y="2477770"/>
            <a:ext cx="13550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5" name="TextBox 503"/>
          <p:cNvSpPr txBox="1"/>
          <p:nvPr/>
        </p:nvSpPr>
        <p:spPr>
          <a:xfrm>
            <a:off x="1243965" y="2793365"/>
            <a:ext cx="32213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36" name="Rounded Rectangle 15"/>
          <p:cNvSpPr/>
          <p:nvPr/>
        </p:nvSpPr>
        <p:spPr>
          <a:xfrm>
            <a:off x="4796790" y="2174240"/>
            <a:ext cx="546735" cy="5467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759960" y="2797175"/>
            <a:ext cx="295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98"/>
          <p:cNvSpPr txBox="1"/>
          <p:nvPr/>
        </p:nvSpPr>
        <p:spPr>
          <a:xfrm>
            <a:off x="6393815" y="2480310"/>
            <a:ext cx="13550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9" name="TextBox 503"/>
          <p:cNvSpPr txBox="1"/>
          <p:nvPr/>
        </p:nvSpPr>
        <p:spPr>
          <a:xfrm>
            <a:off x="4652010" y="2795905"/>
            <a:ext cx="32213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40" name="流程图: 联系 20"/>
          <p:cNvSpPr/>
          <p:nvPr/>
        </p:nvSpPr>
        <p:spPr>
          <a:xfrm>
            <a:off x="4946015" y="2273300"/>
            <a:ext cx="248285" cy="366395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41" name="Rounded Rectangle 15"/>
          <p:cNvSpPr/>
          <p:nvPr/>
        </p:nvSpPr>
        <p:spPr>
          <a:xfrm>
            <a:off x="1388745" y="3601085"/>
            <a:ext cx="546735" cy="5467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Freeform 55"/>
          <p:cNvSpPr>
            <a:spLocks noEditPoints="1"/>
          </p:cNvSpPr>
          <p:nvPr/>
        </p:nvSpPr>
        <p:spPr bwMode="auto">
          <a:xfrm>
            <a:off x="1522730" y="3728085"/>
            <a:ext cx="280035" cy="293370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352550" y="4224020"/>
            <a:ext cx="295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98"/>
          <p:cNvSpPr txBox="1"/>
          <p:nvPr/>
        </p:nvSpPr>
        <p:spPr>
          <a:xfrm>
            <a:off x="2986405" y="3907155"/>
            <a:ext cx="13550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5" name="TextBox 503"/>
          <p:cNvSpPr txBox="1"/>
          <p:nvPr/>
        </p:nvSpPr>
        <p:spPr>
          <a:xfrm>
            <a:off x="1243965" y="4222750"/>
            <a:ext cx="32213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46" name="Rounded Rectangle 15"/>
          <p:cNvSpPr/>
          <p:nvPr/>
        </p:nvSpPr>
        <p:spPr>
          <a:xfrm>
            <a:off x="4796790" y="3603625"/>
            <a:ext cx="546735" cy="5467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4759960" y="4226560"/>
            <a:ext cx="295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98"/>
          <p:cNvSpPr txBox="1"/>
          <p:nvPr/>
        </p:nvSpPr>
        <p:spPr>
          <a:xfrm>
            <a:off x="6393815" y="3910330"/>
            <a:ext cx="1355090" cy="306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9" name="TextBox 503"/>
          <p:cNvSpPr txBox="1"/>
          <p:nvPr/>
        </p:nvSpPr>
        <p:spPr>
          <a:xfrm>
            <a:off x="4652010" y="4225290"/>
            <a:ext cx="32213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</p:txBody>
      </p:sp>
      <p:sp>
        <p:nvSpPr>
          <p:cNvPr id="50" name="流程图: 联系 20"/>
          <p:cNvSpPr/>
          <p:nvPr/>
        </p:nvSpPr>
        <p:spPr>
          <a:xfrm>
            <a:off x="4946015" y="3702685"/>
            <a:ext cx="248285" cy="366395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"/>
          <p:cNvSpPr/>
          <p:nvPr/>
        </p:nvSpPr>
        <p:spPr>
          <a:xfrm>
            <a:off x="588" y="1928980"/>
            <a:ext cx="9160727" cy="2964424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6" name="Freeform 5"/>
          <p:cNvSpPr/>
          <p:nvPr/>
        </p:nvSpPr>
        <p:spPr bwMode="auto">
          <a:xfrm>
            <a:off x="3898729" y="1329935"/>
            <a:ext cx="1364444" cy="123020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 lim="800000"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/>
          </a:p>
        </p:txBody>
      </p:sp>
      <p:sp>
        <p:nvSpPr>
          <p:cNvPr id="57" name="Freeform 126"/>
          <p:cNvSpPr>
            <a:spLocks noChangeAspect="1" noEditPoints="1"/>
          </p:cNvSpPr>
          <p:nvPr/>
        </p:nvSpPr>
        <p:spPr bwMode="auto">
          <a:xfrm>
            <a:off x="4334159" y="1636224"/>
            <a:ext cx="493583" cy="617623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0">
              <a:solidFill>
                <a:srgbClr val="3449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文本框 12"/>
          <p:cNvSpPr txBox="1"/>
          <p:nvPr/>
        </p:nvSpPr>
        <p:spPr>
          <a:xfrm>
            <a:off x="3135083" y="2679734"/>
            <a:ext cx="2926080" cy="96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100" kern="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52928" y="6297194"/>
            <a:ext cx="220980" cy="106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" dirty="0"/>
              <a:t>延时符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bldLvl="0" animBg="1"/>
      <p:bldP spid="58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cxnSp>
        <p:nvCxnSpPr>
          <p:cNvPr id="36" name="肘形连接符 35"/>
          <p:cNvCxnSpPr/>
          <p:nvPr/>
        </p:nvCxnSpPr>
        <p:spPr>
          <a:xfrm flipV="1">
            <a:off x="2341245" y="1546225"/>
            <a:ext cx="2473960" cy="64389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>
            <a:off x="2341245" y="2461895"/>
            <a:ext cx="2632710" cy="6908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4815205" y="1261745"/>
            <a:ext cx="464820" cy="464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accent5">
                  <a:lumMod val="60000"/>
                  <a:lumOff val="40000"/>
                </a:schemeClr>
              </a:solidFill>
              <a:latin typeface="Impact MT Std" panose="020B0806030902050204" pitchFamily="34" charset="0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4839970" y="1342390"/>
            <a:ext cx="440055" cy="306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01</a:t>
            </a:r>
          </a:p>
        </p:txBody>
      </p:sp>
      <p:cxnSp>
        <p:nvCxnSpPr>
          <p:cNvPr id="40" name="肘形连接符 39"/>
          <p:cNvCxnSpPr/>
          <p:nvPr/>
        </p:nvCxnSpPr>
        <p:spPr>
          <a:xfrm flipV="1">
            <a:off x="2867660" y="2386330"/>
            <a:ext cx="2559685" cy="661035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/>
          <p:nvPr/>
        </p:nvCxnSpPr>
        <p:spPr>
          <a:xfrm>
            <a:off x="2830830" y="3301365"/>
            <a:ext cx="2632710" cy="690880"/>
          </a:xfrm>
          <a:prstGeom prst="bentConnector3">
            <a:avLst>
              <a:gd name="adj1" fmla="val 55369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5427345" y="2118995"/>
            <a:ext cx="464820" cy="464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accent5">
                  <a:lumMod val="60000"/>
                  <a:lumOff val="40000"/>
                </a:schemeClr>
              </a:solidFill>
              <a:latin typeface="Impact MT Std" panose="020B0806030902050204" pitchFamily="34" charset="0"/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5452110" y="2199640"/>
            <a:ext cx="440055" cy="306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4" name="椭圆 43"/>
          <p:cNvSpPr/>
          <p:nvPr/>
        </p:nvSpPr>
        <p:spPr>
          <a:xfrm>
            <a:off x="4753610" y="2890520"/>
            <a:ext cx="464820" cy="464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accent5">
                  <a:lumMod val="60000"/>
                  <a:lumOff val="40000"/>
                </a:schemeClr>
              </a:solidFill>
              <a:latin typeface="Impact MT Std" panose="020B0806030902050204" pitchFamily="34" charset="0"/>
            </a:endParaRPr>
          </a:p>
        </p:txBody>
      </p:sp>
      <p:sp>
        <p:nvSpPr>
          <p:cNvPr id="45" name="标题 4"/>
          <p:cNvSpPr txBox="1"/>
          <p:nvPr/>
        </p:nvSpPr>
        <p:spPr>
          <a:xfrm>
            <a:off x="4778375" y="2970530"/>
            <a:ext cx="440055" cy="306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6" name="椭圆 45"/>
          <p:cNvSpPr/>
          <p:nvPr/>
        </p:nvSpPr>
        <p:spPr>
          <a:xfrm>
            <a:off x="5366385" y="3747135"/>
            <a:ext cx="464820" cy="464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accent5">
                  <a:lumMod val="60000"/>
                  <a:lumOff val="40000"/>
                </a:schemeClr>
              </a:solidFill>
              <a:latin typeface="Impact MT Std" panose="020B0806030902050204" pitchFamily="34" charset="0"/>
            </a:endParaRPr>
          </a:p>
        </p:txBody>
      </p:sp>
      <p:sp>
        <p:nvSpPr>
          <p:cNvPr id="47" name="标题 4"/>
          <p:cNvSpPr txBox="1"/>
          <p:nvPr/>
        </p:nvSpPr>
        <p:spPr>
          <a:xfrm>
            <a:off x="5391150" y="3827780"/>
            <a:ext cx="440055" cy="306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Impact MT Std" panose="020B080603090205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48" name="Freeform 9"/>
          <p:cNvSpPr/>
          <p:nvPr/>
        </p:nvSpPr>
        <p:spPr bwMode="auto">
          <a:xfrm flipH="1">
            <a:off x="565785" y="1788160"/>
            <a:ext cx="2510155" cy="1567815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>
            <a:off x="1458595" y="2302510"/>
            <a:ext cx="539115" cy="53911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71855" y="2943225"/>
            <a:ext cx="180911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833755" y="3403600"/>
            <a:ext cx="2119630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5464810" y="1137920"/>
            <a:ext cx="2345690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5464175" y="1393825"/>
            <a:ext cx="238823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137275" y="2312035"/>
            <a:ext cx="238823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5" name="矩形 54"/>
          <p:cNvSpPr/>
          <p:nvPr/>
        </p:nvSpPr>
        <p:spPr>
          <a:xfrm>
            <a:off x="5464810" y="2783205"/>
            <a:ext cx="1805305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464175" y="3047365"/>
            <a:ext cx="238823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7" name="矩形 56"/>
          <p:cNvSpPr/>
          <p:nvPr/>
        </p:nvSpPr>
        <p:spPr>
          <a:xfrm>
            <a:off x="6076950" y="3648075"/>
            <a:ext cx="1898650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076315" y="3904615"/>
            <a:ext cx="238823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137275" y="2056130"/>
            <a:ext cx="2345690" cy="30543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/>
          <p:nvPr/>
        </p:nvSpPr>
        <p:spPr>
          <a:xfrm>
            <a:off x="755576" y="17162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" name="Freeform 6"/>
          <p:cNvSpPr/>
          <p:nvPr/>
        </p:nvSpPr>
        <p:spPr bwMode="auto">
          <a:xfrm>
            <a:off x="6722110" y="2078355"/>
            <a:ext cx="850265" cy="1436370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B7F0A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5" name="Freeform 7"/>
          <p:cNvSpPr/>
          <p:nvPr/>
        </p:nvSpPr>
        <p:spPr bwMode="auto">
          <a:xfrm>
            <a:off x="4559300" y="2931795"/>
            <a:ext cx="853440" cy="582930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871855" y="1567180"/>
            <a:ext cx="1547495" cy="15417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2023110" y="1489075"/>
            <a:ext cx="1923415" cy="1917065"/>
          </a:xfrm>
          <a:prstGeom prst="ellipse">
            <a:avLst/>
          </a:prstGeom>
          <a:solidFill>
            <a:srgbClr val="B7F0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355725" y="2513965"/>
            <a:ext cx="1610360" cy="161671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Freeform 15"/>
          <p:cNvSpPr/>
          <p:nvPr/>
        </p:nvSpPr>
        <p:spPr bwMode="auto">
          <a:xfrm>
            <a:off x="5635625" y="2594610"/>
            <a:ext cx="853440" cy="919480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0" name="TextBox 14"/>
          <p:cNvSpPr txBox="1"/>
          <p:nvPr/>
        </p:nvSpPr>
        <p:spPr>
          <a:xfrm>
            <a:off x="4733925" y="2543175"/>
            <a:ext cx="467360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00B050"/>
                </a:solidFill>
                <a:latin typeface="Impact MT Std" panose="020B080603090205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18"/>
          <p:cNvSpPr txBox="1"/>
          <p:nvPr/>
        </p:nvSpPr>
        <p:spPr>
          <a:xfrm>
            <a:off x="5815965" y="2126615"/>
            <a:ext cx="49212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CN" sz="2000">
                <a:solidFill>
                  <a:srgbClr val="00B050"/>
                </a:solidFill>
                <a:latin typeface="Impact MT Std" panose="020B080603090205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2" name="TextBox 19"/>
          <p:cNvSpPr txBox="1"/>
          <p:nvPr/>
        </p:nvSpPr>
        <p:spPr>
          <a:xfrm>
            <a:off x="6901180" y="1628775"/>
            <a:ext cx="492125" cy="3987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altLang="zh-CN" sz="2000">
                <a:solidFill>
                  <a:srgbClr val="00B050"/>
                </a:solidFill>
                <a:latin typeface="Impact MT Std" panose="020B080603090205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221230" y="2659380"/>
            <a:ext cx="2018030" cy="8553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239260" y="3514725"/>
            <a:ext cx="35750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/>
          <p:nvPr/>
        </p:nvSpPr>
        <p:spPr>
          <a:xfrm flipH="1">
            <a:off x="4239895" y="3818890"/>
            <a:ext cx="2343150" cy="26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00B05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1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00B050"/>
              </a:solidFill>
              <a:uLnTx/>
              <a:uFillTx/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4239895" y="4031615"/>
            <a:ext cx="38684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6A5D4"/>
      </a:accent1>
      <a:accent2>
        <a:srgbClr val="444444"/>
      </a:accent2>
      <a:accent3>
        <a:srgbClr val="76A5D4"/>
      </a:accent3>
      <a:accent4>
        <a:srgbClr val="444444"/>
      </a:accent4>
      <a:accent5>
        <a:srgbClr val="76A5D4"/>
      </a:accent5>
      <a:accent6>
        <a:srgbClr val="444444"/>
      </a:accent6>
      <a:hlink>
        <a:srgbClr val="81B94F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Microsoft Office PowerPoint</Application>
  <PresentationFormat>全屏显示(16:9)</PresentationFormat>
  <Paragraphs>226</Paragraphs>
  <Slides>24</Slides>
  <Notes>8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Adobe Caslon Pro</vt:lpstr>
      <vt:lpstr>Bebas Neue</vt:lpstr>
      <vt:lpstr>Gill Sans</vt:lpstr>
      <vt:lpstr>Impact MT Std</vt:lpstr>
      <vt:lpstr>Lato Light</vt:lpstr>
      <vt:lpstr>Open Sans</vt:lpstr>
      <vt:lpstr>Open Sans Condensed Light</vt:lpstr>
      <vt:lpstr>Open Sans Light</vt:lpstr>
      <vt:lpstr>UKIJ Qolyazma</vt:lpstr>
      <vt:lpstr>思源黑体 Bold</vt:lpstr>
      <vt:lpstr>宋体</vt:lpstr>
      <vt:lpstr>微软雅黑</vt:lpstr>
      <vt:lpstr>Agency FB</vt:lpstr>
      <vt:lpstr>Arial</vt:lpstr>
      <vt:lpstr>Arial Rounded MT Bold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2021-07-05T02:55:48Z</dcterms:created>
  <dcterms:modified xsi:type="dcterms:W3CDTF">2023-01-10T11:39:33Z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6E2E7EE9FD594C938095B82D1B9470DB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