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99" r:id="rId2"/>
    <p:sldId id="257" r:id="rId3"/>
    <p:sldId id="300" r:id="rId4"/>
    <p:sldId id="258" r:id="rId5"/>
    <p:sldId id="259" r:id="rId6"/>
    <p:sldId id="260" r:id="rId7"/>
    <p:sldId id="262" r:id="rId8"/>
    <p:sldId id="263" r:id="rId9"/>
    <p:sldId id="264" r:id="rId10"/>
    <p:sldId id="265" r:id="rId11"/>
    <p:sldId id="266" r:id="rId12"/>
    <p:sldId id="267" r:id="rId13"/>
    <p:sldId id="268" r:id="rId14"/>
    <p:sldId id="269" r:id="rId15"/>
    <p:sldId id="271" r:id="rId16"/>
    <p:sldId id="272" r:id="rId17"/>
    <p:sldId id="273" r:id="rId18"/>
    <p:sldId id="278" r:id="rId19"/>
    <p:sldId id="274" r:id="rId20"/>
    <p:sldId id="280" r:id="rId21"/>
    <p:sldId id="281" r:id="rId22"/>
    <p:sldId id="282" r:id="rId23"/>
    <p:sldId id="275" r:id="rId24"/>
    <p:sldId id="276" r:id="rId25"/>
  </p:sldIdLst>
  <p:sldSz cx="9144000" cy="6858000" type="screen4x3"/>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FFC"/>
    <a:srgbClr val="ADF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2"/>
          <p:cNvPicPr>
            <a:picLocks noChangeAspect="1"/>
          </p:cNvPicPr>
          <p:nvPr userDrawn="1"/>
        </p:nvPicPr>
        <p:blipFill>
          <a:blip r:embed="rId2"/>
          <a:srcRect/>
          <a:stretch>
            <a:fillRect/>
          </a:stretch>
        </p:blipFill>
        <p:spPr bwMode="auto">
          <a:xfrm>
            <a:off x="2050243" y="475893"/>
            <a:ext cx="1326491" cy="142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1"/>
          <p:cNvPicPr>
            <a:picLocks noChangeAspect="1"/>
          </p:cNvPicPr>
          <p:nvPr userDrawn="1"/>
        </p:nvPicPr>
        <p:blipFill>
          <a:blip r:embed="rId3"/>
          <a:srcRect/>
          <a:stretch>
            <a:fillRect/>
          </a:stretch>
        </p:blipFill>
        <p:spPr bwMode="auto">
          <a:xfrm>
            <a:off x="6885060" y="5723362"/>
            <a:ext cx="823721" cy="8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userDrawn="1"/>
        </p:nvPicPr>
        <p:blipFill>
          <a:blip r:embed="rId4" cstate="email"/>
          <a:srcRect/>
          <a:stretch>
            <a:fillRect/>
          </a:stretch>
        </p:blipFill>
        <p:spPr bwMode="auto">
          <a:xfrm>
            <a:off x="1" y="4276711"/>
            <a:ext cx="594107" cy="1498825"/>
          </a:xfrm>
          <a:custGeom>
            <a:avLst/>
            <a:gdLst>
              <a:gd name="connsiteX0" fmla="*/ 0 w 594107"/>
              <a:gd name="connsiteY0" fmla="*/ 0 h 1498825"/>
              <a:gd name="connsiteX1" fmla="*/ 594107 w 594107"/>
              <a:gd name="connsiteY1" fmla="*/ 0 h 1498825"/>
              <a:gd name="connsiteX2" fmla="*/ 594107 w 594107"/>
              <a:gd name="connsiteY2" fmla="*/ 1498825 h 1498825"/>
              <a:gd name="connsiteX3" fmla="*/ 0 w 594107"/>
              <a:gd name="connsiteY3" fmla="*/ 1498825 h 1498825"/>
            </a:gdLst>
            <a:ahLst/>
            <a:cxnLst>
              <a:cxn ang="0">
                <a:pos x="connsiteX0" y="connsiteY0"/>
              </a:cxn>
              <a:cxn ang="0">
                <a:pos x="connsiteX1" y="connsiteY1"/>
              </a:cxn>
              <a:cxn ang="0">
                <a:pos x="connsiteX2" y="connsiteY2"/>
              </a:cxn>
              <a:cxn ang="0">
                <a:pos x="connsiteX3" y="connsiteY3"/>
              </a:cxn>
            </a:cxnLst>
            <a:rect l="l" t="t" r="r" b="b"/>
            <a:pathLst>
              <a:path w="594107" h="1498825">
                <a:moveTo>
                  <a:pt x="0" y="0"/>
                </a:moveTo>
                <a:lnTo>
                  <a:pt x="594107" y="0"/>
                </a:lnTo>
                <a:lnTo>
                  <a:pt x="594107" y="1498825"/>
                </a:lnTo>
                <a:lnTo>
                  <a:pt x="0" y="14988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3"/>
          <p:cNvPicPr>
            <a:picLocks noChangeAspect="1"/>
          </p:cNvPicPr>
          <p:nvPr userDrawn="1"/>
        </p:nvPicPr>
        <p:blipFill>
          <a:blip r:embed="rId5" cstate="email"/>
          <a:srcRect/>
          <a:stretch>
            <a:fillRect/>
          </a:stretch>
        </p:blipFill>
        <p:spPr bwMode="auto">
          <a:xfrm>
            <a:off x="1443125" y="5876722"/>
            <a:ext cx="559688" cy="59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userDrawn="1"/>
        </p:nvPicPr>
        <p:blipFill>
          <a:blip r:embed="rId6" cstate="email"/>
          <a:srcRect/>
          <a:stretch>
            <a:fillRect/>
          </a:stretch>
        </p:blipFill>
        <p:spPr bwMode="auto">
          <a:xfrm>
            <a:off x="8602069" y="5192133"/>
            <a:ext cx="563732" cy="1367598"/>
          </a:xfrm>
          <a:custGeom>
            <a:avLst/>
            <a:gdLst>
              <a:gd name="connsiteX0" fmla="*/ 0 w 563732"/>
              <a:gd name="connsiteY0" fmla="*/ 0 h 1367598"/>
              <a:gd name="connsiteX1" fmla="*/ 563732 w 563732"/>
              <a:gd name="connsiteY1" fmla="*/ 0 h 1367598"/>
              <a:gd name="connsiteX2" fmla="*/ 563732 w 563732"/>
              <a:gd name="connsiteY2" fmla="*/ 1367598 h 1367598"/>
              <a:gd name="connsiteX3" fmla="*/ 0 w 563732"/>
              <a:gd name="connsiteY3" fmla="*/ 1367598 h 1367598"/>
            </a:gdLst>
            <a:ahLst/>
            <a:cxnLst>
              <a:cxn ang="0">
                <a:pos x="connsiteX0" y="connsiteY0"/>
              </a:cxn>
              <a:cxn ang="0">
                <a:pos x="connsiteX1" y="connsiteY1"/>
              </a:cxn>
              <a:cxn ang="0">
                <a:pos x="connsiteX2" y="connsiteY2"/>
              </a:cxn>
              <a:cxn ang="0">
                <a:pos x="connsiteX3" y="connsiteY3"/>
              </a:cxn>
            </a:cxnLst>
            <a:rect l="l" t="t" r="r" b="b"/>
            <a:pathLst>
              <a:path w="563732" h="1367598">
                <a:moveTo>
                  <a:pt x="0" y="0"/>
                </a:moveTo>
                <a:lnTo>
                  <a:pt x="563732" y="0"/>
                </a:lnTo>
                <a:lnTo>
                  <a:pt x="563732" y="1367598"/>
                </a:lnTo>
                <a:lnTo>
                  <a:pt x="0" y="136759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7" cstate="email"/>
          <a:srcRect/>
          <a:stretch>
            <a:fillRect/>
          </a:stretch>
        </p:blipFill>
        <p:spPr bwMode="auto">
          <a:xfrm>
            <a:off x="8317482" y="2575513"/>
            <a:ext cx="842648" cy="1418192"/>
          </a:xfrm>
          <a:custGeom>
            <a:avLst/>
            <a:gdLst>
              <a:gd name="connsiteX0" fmla="*/ 0 w 842648"/>
              <a:gd name="connsiteY0" fmla="*/ 0 h 1418192"/>
              <a:gd name="connsiteX1" fmla="*/ 842648 w 842648"/>
              <a:gd name="connsiteY1" fmla="*/ 0 h 1418192"/>
              <a:gd name="connsiteX2" fmla="*/ 842648 w 842648"/>
              <a:gd name="connsiteY2" fmla="*/ 1418192 h 1418192"/>
              <a:gd name="connsiteX3" fmla="*/ 0 w 842648"/>
              <a:gd name="connsiteY3" fmla="*/ 1418192 h 1418192"/>
            </a:gdLst>
            <a:ahLst/>
            <a:cxnLst>
              <a:cxn ang="0">
                <a:pos x="connsiteX0" y="connsiteY0"/>
              </a:cxn>
              <a:cxn ang="0">
                <a:pos x="connsiteX1" y="connsiteY1"/>
              </a:cxn>
              <a:cxn ang="0">
                <a:pos x="connsiteX2" y="connsiteY2"/>
              </a:cxn>
              <a:cxn ang="0">
                <a:pos x="connsiteX3" y="connsiteY3"/>
              </a:cxn>
            </a:cxnLst>
            <a:rect l="l" t="t" r="r" b="b"/>
            <a:pathLst>
              <a:path w="842648" h="1418192">
                <a:moveTo>
                  <a:pt x="0" y="0"/>
                </a:moveTo>
                <a:lnTo>
                  <a:pt x="842648" y="0"/>
                </a:lnTo>
                <a:lnTo>
                  <a:pt x="842648" y="1418192"/>
                </a:lnTo>
                <a:lnTo>
                  <a:pt x="0" y="141819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7"/>
          <p:cNvPicPr>
            <a:picLocks noChangeAspect="1"/>
          </p:cNvPicPr>
          <p:nvPr userDrawn="1"/>
        </p:nvPicPr>
        <p:blipFill>
          <a:blip r:embed="rId8"/>
          <a:srcRect/>
          <a:stretch>
            <a:fillRect/>
          </a:stretch>
        </p:blipFill>
        <p:spPr bwMode="auto">
          <a:xfrm>
            <a:off x="6606798" y="627673"/>
            <a:ext cx="1120956" cy="10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9"/>
          <p:cNvPicPr>
            <a:picLocks noChangeAspect="1"/>
          </p:cNvPicPr>
          <p:nvPr userDrawn="1"/>
        </p:nvPicPr>
        <p:blipFill>
          <a:blip r:embed="rId9" cstate="email"/>
          <a:srcRect/>
          <a:stretch>
            <a:fillRect/>
          </a:stretch>
        </p:blipFill>
        <p:spPr bwMode="auto">
          <a:xfrm>
            <a:off x="159321" y="1343884"/>
            <a:ext cx="498027" cy="47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40"/>
          <p:cNvPicPr>
            <a:picLocks noChangeAspect="1"/>
          </p:cNvPicPr>
          <p:nvPr userDrawn="1"/>
        </p:nvPicPr>
        <p:blipFill>
          <a:blip r:embed="rId8"/>
          <a:srcRect/>
          <a:stretch>
            <a:fillRect/>
          </a:stretch>
        </p:blipFill>
        <p:spPr bwMode="auto">
          <a:xfrm>
            <a:off x="5047893" y="4991340"/>
            <a:ext cx="1122538" cy="105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23" name="矩形 22"/>
          <p:cNvSpPr/>
          <p:nvPr/>
        </p:nvSpPr>
        <p:spPr>
          <a:xfrm>
            <a:off x="-25399" y="-26987"/>
            <a:ext cx="1717080" cy="1064885"/>
          </a:xfrm>
          <a:prstGeom prst="rect">
            <a:avLst/>
          </a:prstGeom>
          <a:blipFill>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65">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7" name="内容占位符 6"/>
          <p:cNvSpPr>
            <a:spLocks noGrp="1"/>
          </p:cNvSpPr>
          <p:nvPr>
            <p:ph sz="quarter" idx="13"/>
          </p:nvPr>
        </p:nvSpPr>
        <p:spPr>
          <a:xfrm>
            <a:off x="628650" y="1052736"/>
            <a:ext cx="7886700" cy="5040089"/>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3" name="日期占位符 3"/>
          <p:cNvSpPr>
            <a:spLocks noGrp="1"/>
          </p:cNvSpPr>
          <p:nvPr>
            <p:ph type="dt" sz="half" idx="14"/>
          </p:nvPr>
        </p:nvSpPr>
        <p:spPr/>
        <p:txBody>
          <a:bodyPr>
            <a:normAutofit/>
          </a:bodyPr>
          <a:lstStyle>
            <a:lvl1pPr>
              <a:defRPr sz="1200"/>
            </a:lvl1pPr>
          </a:lstStyle>
          <a:p>
            <a:pPr>
              <a:defRPr/>
            </a:pPr>
            <a:fld id="{DB5056DA-592F-4CDF-A196-09304232C840}" type="datetimeFigureOut">
              <a:rPr lang="zh-CN" altLang="en-US" smtClean="0"/>
              <a:t>2023-01-17</a:t>
            </a:fld>
            <a:endParaRPr lang="zh-CN" altLang="en-US"/>
          </a:p>
        </p:txBody>
      </p:sp>
      <p:sp>
        <p:nvSpPr>
          <p:cNvPr id="4" name="页脚占位符 4"/>
          <p:cNvSpPr>
            <a:spLocks noGrp="1"/>
          </p:cNvSpPr>
          <p:nvPr>
            <p:ph type="ftr" sz="quarter" idx="15"/>
          </p:nvPr>
        </p:nvSpPr>
        <p:spPr/>
        <p:txBody>
          <a:bodyPr>
            <a:normAutofit/>
          </a:bodyPr>
          <a:lstStyle>
            <a:lvl1pPr>
              <a:defRPr sz="1200"/>
            </a:lvl1pPr>
          </a:lstStyle>
          <a:p>
            <a:pPr>
              <a:defRPr/>
            </a:pPr>
            <a:endParaRPr lang="zh-CN" altLang="en-US"/>
          </a:p>
        </p:txBody>
      </p:sp>
      <p:sp>
        <p:nvSpPr>
          <p:cNvPr id="5" name="灯片编号占位符 5"/>
          <p:cNvSpPr>
            <a:spLocks noGrp="1"/>
          </p:cNvSpPr>
          <p:nvPr>
            <p:ph type="sldNum" sz="quarter" idx="16"/>
          </p:nvPr>
        </p:nvSpPr>
        <p:spPr/>
        <p:txBody>
          <a:bodyPr>
            <a:normAutofit/>
          </a:bodyPr>
          <a:lstStyle>
            <a:lvl1pPr>
              <a:defRPr sz="1200"/>
            </a:lvl1pPr>
          </a:lstStyle>
          <a:p>
            <a:pPr>
              <a:defRPr/>
            </a:pPr>
            <a:fld id="{6812F2F1-E827-4A2E-83F7-F80470AFCC62}" type="slidenum">
              <a:rPr lang="zh-CN" altLang="en-US" smtClean="0"/>
              <a:t>‹#›</a:t>
            </a:fld>
            <a:endParaRPr lang="zh-CN" alt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ormAutofit/>
          </a:bodyPr>
          <a:lstStyle>
            <a:lvl1pPr>
              <a:defRPr sz="1200"/>
            </a:lvl1pPr>
          </a:lstStyle>
          <a:p>
            <a:pPr>
              <a:defRPr/>
            </a:pPr>
            <a:fld id="{BFCE8E80-D918-406E-A66A-A4C92A395E25}" type="datetimeFigureOut">
              <a:rPr lang="zh-CN" altLang="en-US" smtClean="0"/>
              <a:t>2023-01-17</a:t>
            </a:fld>
            <a:endParaRPr lang="zh-CN" altLang="en-US"/>
          </a:p>
        </p:txBody>
      </p:sp>
      <p:sp>
        <p:nvSpPr>
          <p:cNvPr id="5" name="页脚占位符 4"/>
          <p:cNvSpPr>
            <a:spLocks noGrp="1"/>
          </p:cNvSpPr>
          <p:nvPr>
            <p:ph type="ftr" sz="quarter" idx="11"/>
          </p:nvPr>
        </p:nvSpPr>
        <p:spPr/>
        <p:txBody>
          <a:bodyPr>
            <a:normAutofit/>
          </a:bodyPr>
          <a:lstStyle>
            <a:lvl1pPr>
              <a:defRPr sz="1200"/>
            </a:lvl1pPr>
          </a:lstStyle>
          <a:p>
            <a:pPr>
              <a:defRPr/>
            </a:pPr>
            <a:endParaRPr lang="zh-CN" altLang="en-US"/>
          </a:p>
        </p:txBody>
      </p:sp>
      <p:sp>
        <p:nvSpPr>
          <p:cNvPr id="6" name="灯片编号占位符 5"/>
          <p:cNvSpPr>
            <a:spLocks noGrp="1"/>
          </p:cNvSpPr>
          <p:nvPr>
            <p:ph type="sldNum" sz="quarter" idx="12"/>
          </p:nvPr>
        </p:nvSpPr>
        <p:spPr/>
        <p:txBody>
          <a:bodyPr>
            <a:normAutofit/>
          </a:bodyPr>
          <a:lstStyle>
            <a:lvl1pPr>
              <a:defRPr sz="1200"/>
            </a:lvl1pPr>
          </a:lstStyle>
          <a:p>
            <a:pPr>
              <a:defRPr/>
            </a:pPr>
            <a:fld id="{ACCDAB37-9922-470B-98BF-430677E7E5C1}" type="slidenum">
              <a:rPr lang="zh-CN" altLang="en-US" smtClean="0"/>
              <a:t>‹#›</a:t>
            </a:fld>
            <a:endParaRPr lang="zh-CN" alt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16D24B1B-26B3-4284-A19B-07D94C801C0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F59D47E-EB5D-4821-A545-CAC2041851FD}" type="slidenum">
              <a:rPr lang="zh-CN" altLang="en-US" smtClean="0"/>
              <a:t>‹#›</a:t>
            </a:fld>
            <a:endParaRPr lang="zh-CN" alt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p:cNvSpPr/>
          <p:nvPr/>
        </p:nvSpPr>
        <p:spPr>
          <a:xfrm>
            <a:off x="-25399" y="-26987"/>
            <a:ext cx="1717080" cy="1064885"/>
          </a:xfrm>
          <a:prstGeom prst="rect">
            <a:avLst/>
          </a:prstGeom>
          <a:blipFill>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65">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2" name="标题 1"/>
          <p:cNvSpPr>
            <a:spLocks noGrp="1"/>
          </p:cNvSpPr>
          <p:nvPr>
            <p:ph type="title"/>
          </p:nvPr>
        </p:nvSpPr>
        <p:spPr>
          <a:xfrm>
            <a:off x="1169622" y="620688"/>
            <a:ext cx="7345728" cy="1070001"/>
          </a:xfrm>
        </p:spPr>
        <p:txBody>
          <a:bodyPr>
            <a:normAutofit/>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169622" y="1825625"/>
            <a:ext cx="7345728" cy="435133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lvl1pPr>
              <a:defRPr sz="1200"/>
            </a:lvl1pPr>
          </a:lstStyle>
          <a:p>
            <a:pPr>
              <a:defRPr/>
            </a:pPr>
            <a:fld id="{14BE774A-820B-4420-8C1E-5FFCE448ED01}" type="datetimeFigureOut">
              <a:rPr lang="zh-CN" altLang="en-US" smtClean="0"/>
              <a:t>2023-01-17</a:t>
            </a:fld>
            <a:endParaRPr lang="zh-CN" altLang="en-US"/>
          </a:p>
        </p:txBody>
      </p:sp>
      <p:sp>
        <p:nvSpPr>
          <p:cNvPr id="5" name="页脚占位符 4"/>
          <p:cNvSpPr>
            <a:spLocks noGrp="1"/>
          </p:cNvSpPr>
          <p:nvPr>
            <p:ph type="ftr" sz="quarter" idx="11"/>
          </p:nvPr>
        </p:nvSpPr>
        <p:spPr/>
        <p:txBody>
          <a:bodyPr>
            <a:normAutofit/>
          </a:bodyPr>
          <a:lstStyle>
            <a:lvl1pPr>
              <a:defRPr sz="1200"/>
            </a:lvl1pPr>
          </a:lstStyle>
          <a:p>
            <a:pPr>
              <a:defRPr/>
            </a:pPr>
            <a:endParaRPr lang="zh-CN" altLang="en-US"/>
          </a:p>
        </p:txBody>
      </p:sp>
      <p:sp>
        <p:nvSpPr>
          <p:cNvPr id="6" name="灯片编号占位符 5"/>
          <p:cNvSpPr>
            <a:spLocks noGrp="1"/>
          </p:cNvSpPr>
          <p:nvPr>
            <p:ph type="sldNum" sz="quarter" idx="12"/>
          </p:nvPr>
        </p:nvSpPr>
        <p:spPr/>
        <p:txBody>
          <a:bodyPr>
            <a:normAutofit/>
          </a:bodyPr>
          <a:lstStyle>
            <a:lvl1pPr>
              <a:defRPr sz="1200"/>
            </a:lvl1pPr>
          </a:lstStyle>
          <a:p>
            <a:pPr>
              <a:defRPr/>
            </a:pPr>
            <a:fld id="{34567053-E42F-4838-924D-F34489B14549}" type="slidenum">
              <a:rPr lang="zh-CN" altLang="en-US" smtClean="0"/>
              <a:t>‹#›</a:t>
            </a:fld>
            <a:endParaRPr lang="zh-CN" alt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p:nvSpPr>
        <p:spPr>
          <a:xfrm>
            <a:off x="-25399" y="-26987"/>
            <a:ext cx="1717080" cy="1064885"/>
          </a:xfrm>
          <a:prstGeom prst="rect">
            <a:avLst/>
          </a:prstGeom>
          <a:blipFill>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65">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2" name="标题 1"/>
          <p:cNvSpPr>
            <a:spLocks noGrp="1"/>
          </p:cNvSpPr>
          <p:nvPr>
            <p:ph type="title"/>
          </p:nvPr>
        </p:nvSpPr>
        <p:spPr>
          <a:xfrm>
            <a:off x="1061610" y="548680"/>
            <a:ext cx="7453740" cy="1142009"/>
          </a:xfrm>
        </p:spPr>
        <p:txBody>
          <a:bodyPr>
            <a:normAutofit/>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1061610" y="1825625"/>
            <a:ext cx="3726414" cy="4351338"/>
          </a:xfrm>
        </p:spPr>
        <p:txBody>
          <a:bodyPr>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896036" y="1825625"/>
            <a:ext cx="3619314" cy="4351338"/>
          </a:xfrm>
        </p:spPr>
        <p:txBody>
          <a:bodyPr>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3"/>
          <p:cNvSpPr>
            <a:spLocks noGrp="1"/>
          </p:cNvSpPr>
          <p:nvPr>
            <p:ph type="dt" sz="half" idx="10"/>
          </p:nvPr>
        </p:nvSpPr>
        <p:spPr/>
        <p:txBody>
          <a:bodyPr>
            <a:normAutofit/>
          </a:bodyPr>
          <a:lstStyle>
            <a:lvl1pPr>
              <a:defRPr sz="1200"/>
            </a:lvl1pPr>
          </a:lstStyle>
          <a:p>
            <a:pPr>
              <a:defRPr/>
            </a:pPr>
            <a:fld id="{721F3E87-49BB-4D51-B8E7-C67AD577017D}" type="datetimeFigureOut">
              <a:rPr lang="zh-CN" altLang="en-US" smtClean="0"/>
              <a:t>2023-01-17</a:t>
            </a:fld>
            <a:endParaRPr lang="zh-CN" altLang="en-US"/>
          </a:p>
        </p:txBody>
      </p:sp>
      <p:sp>
        <p:nvSpPr>
          <p:cNvPr id="6" name="页脚占位符 4"/>
          <p:cNvSpPr>
            <a:spLocks noGrp="1"/>
          </p:cNvSpPr>
          <p:nvPr>
            <p:ph type="ftr" sz="quarter" idx="11"/>
          </p:nvPr>
        </p:nvSpPr>
        <p:spPr/>
        <p:txBody>
          <a:bodyPr>
            <a:normAutofit/>
          </a:bodyPr>
          <a:lstStyle>
            <a:lvl1pPr>
              <a:defRPr sz="1200"/>
            </a:lvl1pPr>
          </a:lstStyle>
          <a:p>
            <a:pPr>
              <a:defRPr/>
            </a:pPr>
            <a:endParaRPr lang="zh-CN" altLang="en-US"/>
          </a:p>
        </p:txBody>
      </p:sp>
      <p:sp>
        <p:nvSpPr>
          <p:cNvPr id="7" name="灯片编号占位符 5"/>
          <p:cNvSpPr>
            <a:spLocks noGrp="1"/>
          </p:cNvSpPr>
          <p:nvPr>
            <p:ph type="sldNum" sz="quarter" idx="12"/>
          </p:nvPr>
        </p:nvSpPr>
        <p:spPr/>
        <p:txBody>
          <a:bodyPr>
            <a:normAutofit/>
          </a:bodyPr>
          <a:lstStyle>
            <a:lvl1pPr>
              <a:defRPr sz="1200"/>
            </a:lvl1pPr>
          </a:lstStyle>
          <a:p>
            <a:pPr>
              <a:defRPr/>
            </a:pPr>
            <a:fld id="{5A625736-6D78-4C94-99F3-EE1BA56D319C}" type="slidenum">
              <a:rPr lang="zh-CN" altLang="en-US" smtClean="0"/>
              <a:t>‹#›</a:t>
            </a:fld>
            <a:endParaRPr lang="zh-CN" alt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772816"/>
            <a:ext cx="3868340"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4" name="内容占位符 3"/>
          <p:cNvSpPr>
            <a:spLocks noGrp="1"/>
          </p:cNvSpPr>
          <p:nvPr>
            <p:ph sz="half" idx="2"/>
          </p:nvPr>
        </p:nvSpPr>
        <p:spPr>
          <a:xfrm>
            <a:off x="629842" y="2636912"/>
            <a:ext cx="3868340" cy="3552751"/>
          </a:xfrm>
        </p:spPr>
        <p:txBody>
          <a:bodyPr>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772816"/>
            <a:ext cx="3887391"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29150" y="2636912"/>
            <a:ext cx="3887391" cy="3552751"/>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normAutofit/>
          </a:bodyPr>
          <a:lstStyle>
            <a:lvl1pPr>
              <a:defRPr sz="1200"/>
            </a:lvl1pPr>
          </a:lstStyle>
          <a:p>
            <a:pPr>
              <a:defRPr/>
            </a:pPr>
            <a:fld id="{4881D01D-0F20-478D-9F48-B8A8B3C400C2}" type="datetimeFigureOut">
              <a:rPr lang="zh-CN" altLang="en-US" smtClean="0"/>
              <a:t>2023-01-17</a:t>
            </a:fld>
            <a:endParaRPr lang="zh-CN" altLang="en-US"/>
          </a:p>
        </p:txBody>
      </p:sp>
      <p:sp>
        <p:nvSpPr>
          <p:cNvPr id="8" name="页脚占位符 4"/>
          <p:cNvSpPr>
            <a:spLocks noGrp="1"/>
          </p:cNvSpPr>
          <p:nvPr>
            <p:ph type="ftr" sz="quarter" idx="11"/>
          </p:nvPr>
        </p:nvSpPr>
        <p:spPr/>
        <p:txBody>
          <a:bodyPr>
            <a:normAutofit/>
          </a:bodyPr>
          <a:lstStyle>
            <a:lvl1pPr>
              <a:defRPr sz="1200"/>
            </a:lvl1pPr>
          </a:lstStyle>
          <a:p>
            <a:pPr>
              <a:defRPr/>
            </a:pPr>
            <a:endParaRPr lang="zh-CN" altLang="en-US"/>
          </a:p>
        </p:txBody>
      </p:sp>
      <p:sp>
        <p:nvSpPr>
          <p:cNvPr id="9" name="灯片编号占位符 5"/>
          <p:cNvSpPr>
            <a:spLocks noGrp="1"/>
          </p:cNvSpPr>
          <p:nvPr>
            <p:ph type="sldNum" sz="quarter" idx="12"/>
          </p:nvPr>
        </p:nvSpPr>
        <p:spPr/>
        <p:txBody>
          <a:bodyPr>
            <a:normAutofit/>
          </a:bodyPr>
          <a:lstStyle>
            <a:lvl1pPr>
              <a:defRPr sz="1200"/>
            </a:lvl1pPr>
          </a:lstStyle>
          <a:p>
            <a:pPr>
              <a:defRPr/>
            </a:pPr>
            <a:fld id="{7F5AD05F-668C-49FE-A00D-4E85C29BAD59}" type="slidenum">
              <a:rPr lang="zh-CN" altLang="en-US" smtClean="0"/>
              <a:t>‹#›</a:t>
            </a:fld>
            <a:endParaRPr lang="zh-CN" alt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normAutofit/>
          </a:bodyPr>
          <a:lstStyle>
            <a:lvl1pPr>
              <a:defRPr sz="1200"/>
            </a:lvl1pPr>
          </a:lstStyle>
          <a:p>
            <a:pPr>
              <a:defRPr/>
            </a:pPr>
            <a:fld id="{D3517D33-BB90-4CF8-8970-3D18C2A525A2}" type="datetimeFigureOut">
              <a:rPr lang="zh-CN" altLang="en-US" smtClean="0"/>
              <a:t>2023-01-17</a:t>
            </a:fld>
            <a:endParaRPr lang="zh-CN" altLang="en-US"/>
          </a:p>
        </p:txBody>
      </p:sp>
      <p:sp>
        <p:nvSpPr>
          <p:cNvPr id="3" name="页脚占位符 4"/>
          <p:cNvSpPr>
            <a:spLocks noGrp="1"/>
          </p:cNvSpPr>
          <p:nvPr>
            <p:ph type="ftr" sz="quarter" idx="11"/>
          </p:nvPr>
        </p:nvSpPr>
        <p:spPr/>
        <p:txBody>
          <a:bodyPr>
            <a:normAutofit/>
          </a:bodyPr>
          <a:lstStyle>
            <a:lvl1pPr>
              <a:defRPr sz="1200"/>
            </a:lvl1pPr>
          </a:lstStyle>
          <a:p>
            <a:pPr>
              <a:defRPr/>
            </a:pPr>
            <a:endParaRPr lang="zh-CN" altLang="en-US"/>
          </a:p>
        </p:txBody>
      </p:sp>
      <p:sp>
        <p:nvSpPr>
          <p:cNvPr id="4" name="灯片编号占位符 5"/>
          <p:cNvSpPr>
            <a:spLocks noGrp="1"/>
          </p:cNvSpPr>
          <p:nvPr>
            <p:ph type="sldNum" sz="quarter" idx="12"/>
          </p:nvPr>
        </p:nvSpPr>
        <p:spPr/>
        <p:txBody>
          <a:bodyPr>
            <a:normAutofit/>
          </a:bodyPr>
          <a:lstStyle>
            <a:lvl1pPr>
              <a:defRPr sz="1200"/>
            </a:lvl1pPr>
          </a:lstStyle>
          <a:p>
            <a:pPr>
              <a:defRPr/>
            </a:pPr>
            <a:fld id="{03CFEE13-4930-4634-A312-EE365503CEA2}" type="slidenum">
              <a:rPr lang="zh-CN" altLang="en-US" smtClean="0"/>
              <a:t>‹#›</a:t>
            </a:fld>
            <a:endParaRPr lang="zh-CN" altLang="en-US"/>
          </a:p>
        </p:txBody>
      </p:sp>
      <p:sp>
        <p:nvSpPr>
          <p:cNvPr id="21" name="矩形 20"/>
          <p:cNvSpPr/>
          <p:nvPr/>
        </p:nvSpPr>
        <p:spPr>
          <a:xfrm>
            <a:off x="-25399" y="-26987"/>
            <a:ext cx="1717080" cy="1064885"/>
          </a:xfrm>
          <a:prstGeom prst="rect">
            <a:avLst/>
          </a:prstGeom>
          <a:blipFill>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65">
              <a:blipFill dpi="0" rotWithShape="1">
                <a:blip r:embed="rId3">
                  <a:extLst>
                    <a:ext uri="{28A0092B-C50C-407E-A947-70E740481C1C}">
                      <a14:useLocalDpi xmlns:a14="http://schemas.microsoft.com/office/drawing/2010/main" val="0"/>
                    </a:ext>
                  </a:extLst>
                </a:blip>
                <a:srcRect/>
                <a:stretch>
                  <a:fillRect/>
                </a:stretch>
              </a:blipFill>
            </a:endParaRPr>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955503"/>
            <a:ext cx="3196800" cy="1600200"/>
          </a:xfrm>
        </p:spPr>
        <p:txBody>
          <a:bodyPr anchor="t">
            <a:normAutofit/>
          </a:bodyPr>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hasCustomPrompt="1"/>
          </p:nvPr>
        </p:nvSpPr>
        <p:spPr>
          <a:xfrm>
            <a:off x="4014391" y="977728"/>
            <a:ext cx="4478400" cy="54036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图片</a:t>
            </a:r>
          </a:p>
        </p:txBody>
      </p:sp>
      <p:sp>
        <p:nvSpPr>
          <p:cNvPr id="4" name="文本占位符 3"/>
          <p:cNvSpPr>
            <a:spLocks noGrp="1"/>
          </p:cNvSpPr>
          <p:nvPr>
            <p:ph type="body" sz="half" idx="2"/>
          </p:nvPr>
        </p:nvSpPr>
        <p:spPr>
          <a:xfrm>
            <a:off x="629841" y="2555703"/>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p>
        </p:txBody>
      </p:sp>
      <p:sp>
        <p:nvSpPr>
          <p:cNvPr id="5" name="日期占位符 3"/>
          <p:cNvSpPr>
            <a:spLocks noGrp="1"/>
          </p:cNvSpPr>
          <p:nvPr>
            <p:ph type="dt" sz="half" idx="10"/>
          </p:nvPr>
        </p:nvSpPr>
        <p:spPr/>
        <p:txBody>
          <a:bodyPr>
            <a:normAutofit/>
          </a:bodyPr>
          <a:lstStyle>
            <a:lvl1pPr>
              <a:defRPr sz="1200"/>
            </a:lvl1pPr>
          </a:lstStyle>
          <a:p>
            <a:pPr>
              <a:defRPr/>
            </a:pPr>
            <a:fld id="{1560D1C5-262C-431C-915E-A2A0E49F2224}" type="datetimeFigureOut">
              <a:rPr lang="zh-CN" altLang="en-US" smtClean="0"/>
              <a:t>2023-01-17</a:t>
            </a:fld>
            <a:endParaRPr lang="zh-CN" altLang="en-US"/>
          </a:p>
        </p:txBody>
      </p:sp>
      <p:sp>
        <p:nvSpPr>
          <p:cNvPr id="6" name="页脚占位符 4"/>
          <p:cNvSpPr>
            <a:spLocks noGrp="1"/>
          </p:cNvSpPr>
          <p:nvPr>
            <p:ph type="ftr" sz="quarter" idx="11"/>
          </p:nvPr>
        </p:nvSpPr>
        <p:spPr/>
        <p:txBody>
          <a:bodyPr>
            <a:normAutofit/>
          </a:bodyPr>
          <a:lstStyle>
            <a:lvl1pPr>
              <a:defRPr sz="1200"/>
            </a:lvl1pPr>
          </a:lstStyle>
          <a:p>
            <a:pPr>
              <a:defRPr/>
            </a:pPr>
            <a:endParaRPr lang="zh-CN" altLang="en-US"/>
          </a:p>
        </p:txBody>
      </p:sp>
      <p:sp>
        <p:nvSpPr>
          <p:cNvPr id="7" name="灯片编号占位符 5"/>
          <p:cNvSpPr>
            <a:spLocks noGrp="1"/>
          </p:cNvSpPr>
          <p:nvPr>
            <p:ph type="sldNum" sz="quarter" idx="12"/>
          </p:nvPr>
        </p:nvSpPr>
        <p:spPr/>
        <p:txBody>
          <a:bodyPr>
            <a:normAutofit/>
          </a:bodyPr>
          <a:lstStyle>
            <a:lvl1pPr>
              <a:defRPr sz="1200"/>
            </a:lvl1pPr>
          </a:lstStyle>
          <a:p>
            <a:pPr>
              <a:defRPr/>
            </a:pPr>
            <a:fld id="{710A8865-8D99-4CC1-96F4-845160157A9D}" type="slidenum">
              <a:rPr lang="zh-CN" altLang="en-US" smtClean="0"/>
              <a:t>‹#›</a:t>
            </a:fld>
            <a:endParaRPr lang="zh-CN" altLang="en-US"/>
          </a:p>
        </p:txBody>
      </p:sp>
      <p:sp>
        <p:nvSpPr>
          <p:cNvPr id="9" name="矩形 8"/>
          <p:cNvSpPr/>
          <p:nvPr/>
        </p:nvSpPr>
        <p:spPr>
          <a:xfrm>
            <a:off x="-25399" y="-26987"/>
            <a:ext cx="1717080" cy="1064885"/>
          </a:xfrm>
          <a:prstGeom prst="rect">
            <a:avLst/>
          </a:prstGeom>
          <a:blipFill>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65">
              <a:blipFill dpi="0" rotWithShape="1">
                <a:blip r:embed="rId3">
                  <a:extLst>
                    <a:ext uri="{28A0092B-C50C-407E-A947-70E740481C1C}">
                      <a14:useLocalDpi xmlns:a14="http://schemas.microsoft.com/office/drawing/2010/main" val="0"/>
                    </a:ext>
                  </a:extLst>
                </a:blip>
                <a:srcRect/>
                <a:stretch>
                  <a:fillRect/>
                </a:stretch>
              </a:blipFill>
            </a:endParaRPr>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08304" y="365125"/>
            <a:ext cx="1207046" cy="5811838"/>
          </a:xfrm>
        </p:spPr>
        <p:txBody>
          <a:bodyPr vert="eaVert">
            <a:normAutofit/>
          </a:bodyPr>
          <a:lstStyle>
            <a:lvl1pPr>
              <a:defRPr sz="27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628650" y="365125"/>
            <a:ext cx="6463630"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lvl1pPr>
              <a:defRPr sz="1200"/>
            </a:lvl1pPr>
          </a:lstStyle>
          <a:p>
            <a:pPr>
              <a:defRPr/>
            </a:pPr>
            <a:fld id="{E548389C-2920-450D-BB04-1B387F91B32A}" type="datetimeFigureOut">
              <a:rPr lang="zh-CN" altLang="en-US" smtClean="0"/>
              <a:t>2023-01-17</a:t>
            </a:fld>
            <a:endParaRPr lang="zh-CN" altLang="en-US"/>
          </a:p>
        </p:txBody>
      </p:sp>
      <p:sp>
        <p:nvSpPr>
          <p:cNvPr id="5" name="页脚占位符 4"/>
          <p:cNvSpPr>
            <a:spLocks noGrp="1"/>
          </p:cNvSpPr>
          <p:nvPr>
            <p:ph type="ftr" sz="quarter" idx="11"/>
          </p:nvPr>
        </p:nvSpPr>
        <p:spPr/>
        <p:txBody>
          <a:bodyPr>
            <a:normAutofit/>
          </a:bodyPr>
          <a:lstStyle>
            <a:lvl1pPr>
              <a:defRPr sz="1200"/>
            </a:lvl1pPr>
          </a:lstStyle>
          <a:p>
            <a:pPr>
              <a:defRPr/>
            </a:pPr>
            <a:endParaRPr lang="zh-CN" altLang="en-US"/>
          </a:p>
        </p:txBody>
      </p:sp>
      <p:sp>
        <p:nvSpPr>
          <p:cNvPr id="6" name="灯片编号占位符 5"/>
          <p:cNvSpPr>
            <a:spLocks noGrp="1"/>
          </p:cNvSpPr>
          <p:nvPr>
            <p:ph type="sldNum" sz="quarter" idx="12"/>
          </p:nvPr>
        </p:nvSpPr>
        <p:spPr/>
        <p:txBody>
          <a:bodyPr>
            <a:normAutofit/>
          </a:bodyPr>
          <a:lstStyle>
            <a:lvl1pPr>
              <a:defRPr sz="1200"/>
            </a:lvl1pPr>
          </a:lstStyle>
          <a:p>
            <a:pPr>
              <a:defRPr/>
            </a:pPr>
            <a:fld id="{945165DD-56C3-4721-8AEA-502845B46CE3}" type="slidenum">
              <a:rPr lang="zh-CN" altLang="en-US" smtClean="0"/>
              <a:t>‹#›</a:t>
            </a:fld>
            <a:endParaRPr lang="zh-CN" alt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4"/>
            </p:custDataLst>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altLang="en-US" smtClean="0"/>
              <a:t>单击此处编辑母版标题样式</a:t>
            </a:r>
          </a:p>
        </p:txBody>
      </p:sp>
      <p:sp>
        <p:nvSpPr>
          <p:cNvPr id="1027" name="文本占位符 2"/>
          <p:cNvSpPr>
            <a:spLocks noGrp="1"/>
          </p:cNvSpPr>
          <p:nvPr>
            <p:ph type="body" idx="1"/>
            <p:custDataLst>
              <p:tags r:id="rId15"/>
            </p:custDataLst>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a:defRPr/>
            </a:pPr>
            <a:fld id="{16D24B1B-26B3-4284-A19B-07D94C801C0E}" type="datetimeFigureOut">
              <a:rPr lang="zh-CN" altLang="en-US" smtClean="0"/>
              <a:t>2023-01-17</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a:defRPr/>
            </a:pPr>
            <a:fld id="{6F59D47E-EB5D-4821-A545-CAC2041851FD}" type="slidenum">
              <a:rPr lang="zh-CN" altLang="en-US" smtClean="0"/>
              <a:t>‹#›</a:t>
            </a:fld>
            <a:endParaRPr lang="zh-CN" altLang="en-US"/>
          </a:p>
        </p:txBody>
      </p:sp>
      <p:sp>
        <p:nvSpPr>
          <p:cNvPr id="2" name="KSO_TEMPLATE" hidden="1"/>
          <p:cNvSpPr/>
          <p:nvPr userDrawn="1">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kern="1200">
          <a:blipFill>
            <a:blip r:embed="rId17" cstate="email">
              <a:extLst>
                <a:ext uri="{28A0092B-C50C-407E-A947-70E740481C1C}">
                  <a14:useLocalDpi xmlns:a14="http://schemas.microsoft.com/office/drawing/2010/main" val="0"/>
                </a:ext>
              </a:extLst>
            </a:blip>
            <a:stretch>
              <a:fillRect/>
            </a:stretch>
          </a:blipFill>
          <a:latin typeface="+mj-lt"/>
          <a:ea typeface="+mj-ea"/>
          <a:cs typeface="+mj-cs"/>
        </a:defRPr>
      </a:lvl1pPr>
      <a:lvl2pPr algn="l" rtl="0" eaLnBrk="0" fontAlgn="base" hangingPunct="0">
        <a:lnSpc>
          <a:spcPct val="90000"/>
        </a:lnSpc>
        <a:spcBef>
          <a:spcPct val="0"/>
        </a:spcBef>
        <a:spcAft>
          <a:spcPct val="0"/>
        </a:spcAft>
        <a:defRPr sz="2700">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2700">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2700">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2700">
          <a:solidFill>
            <a:schemeClr val="tx1"/>
          </a:solidFill>
          <a:latin typeface="Arial" panose="020B0604020202020204" pitchFamily="34" charset="0"/>
          <a:ea typeface="黑体" panose="02010609060101010101" pitchFamily="49" charset="-122"/>
        </a:defRPr>
      </a:lvl5pPr>
      <a:lvl6pPr marL="342900" algn="l" rtl="0" fontAlgn="base">
        <a:lnSpc>
          <a:spcPct val="90000"/>
        </a:lnSpc>
        <a:spcBef>
          <a:spcPct val="0"/>
        </a:spcBef>
        <a:spcAft>
          <a:spcPct val="0"/>
        </a:spcAft>
        <a:defRPr sz="2700">
          <a:solidFill>
            <a:schemeClr val="tx1"/>
          </a:solidFill>
          <a:latin typeface="Arial" panose="020B0604020202020204" pitchFamily="34" charset="0"/>
          <a:ea typeface="黑体" panose="02010609060101010101" pitchFamily="49" charset="-122"/>
        </a:defRPr>
      </a:lvl6pPr>
      <a:lvl7pPr marL="685800" algn="l" rtl="0" fontAlgn="base">
        <a:lnSpc>
          <a:spcPct val="90000"/>
        </a:lnSpc>
        <a:spcBef>
          <a:spcPct val="0"/>
        </a:spcBef>
        <a:spcAft>
          <a:spcPct val="0"/>
        </a:spcAft>
        <a:defRPr sz="2700">
          <a:solidFill>
            <a:schemeClr val="tx1"/>
          </a:solidFill>
          <a:latin typeface="Arial" panose="020B0604020202020204" pitchFamily="34" charset="0"/>
          <a:ea typeface="黑体" panose="02010609060101010101" pitchFamily="49" charset="-122"/>
        </a:defRPr>
      </a:lvl7pPr>
      <a:lvl8pPr marL="1028700" algn="l" rtl="0" fontAlgn="base">
        <a:lnSpc>
          <a:spcPct val="90000"/>
        </a:lnSpc>
        <a:spcBef>
          <a:spcPct val="0"/>
        </a:spcBef>
        <a:spcAft>
          <a:spcPct val="0"/>
        </a:spcAft>
        <a:defRPr sz="2700">
          <a:solidFill>
            <a:schemeClr val="tx1"/>
          </a:solidFill>
          <a:latin typeface="Arial" panose="020B0604020202020204" pitchFamily="34" charset="0"/>
          <a:ea typeface="黑体" panose="02010609060101010101" pitchFamily="49" charset="-122"/>
        </a:defRPr>
      </a:lvl8pPr>
      <a:lvl9pPr marL="1371600" algn="l" rtl="0" fontAlgn="base">
        <a:lnSpc>
          <a:spcPct val="90000"/>
        </a:lnSpc>
        <a:spcBef>
          <a:spcPct val="0"/>
        </a:spcBef>
        <a:spcAft>
          <a:spcPct val="0"/>
        </a:spcAft>
        <a:defRPr sz="2700">
          <a:solidFill>
            <a:schemeClr val="tx1"/>
          </a:solidFill>
          <a:latin typeface="Arial" panose="020B0604020202020204" pitchFamily="34" charset="0"/>
          <a:ea typeface="黑体" panose="02010609060101010101" pitchFamily="49"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4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18270" y="1418453"/>
            <a:ext cx="7107459" cy="2431435"/>
          </a:xfrm>
          <a:prstGeom prst="rect">
            <a:avLst/>
          </a:prstGeom>
          <a:noFill/>
          <a:ln>
            <a:noFill/>
          </a:ln>
        </p:spPr>
        <p:txBody>
          <a:bodyPr wrap="none" rtlCol="0" anchor="t">
            <a:spAutoFit/>
          </a:bodyPr>
          <a:lstStyle/>
          <a:p>
            <a:pPr algn="ctr"/>
            <a:r>
              <a:rPr lang="zh-CN" altLang="en-US" sz="4000" b="1" dirty="0">
                <a:solidFill>
                  <a:schemeClr val="accent1"/>
                </a:solidFill>
                <a:effectLst>
                  <a:outerShdw blurRad="38100" dist="25400" dir="5400000" algn="ctr" rotWithShape="0">
                    <a:srgbClr val="6E747A">
                      <a:alpha val="43000"/>
                    </a:srgbClr>
                  </a:outerShdw>
                </a:effectLst>
                <a:latin typeface="Times New Roman" panose="02020603050405020304" charset="0"/>
              </a:rPr>
              <a:t>Unit </a:t>
            </a:r>
            <a:r>
              <a:rPr lang="zh-CN" altLang="en-US" sz="4000" b="1" dirty="0" smtClean="0">
                <a:solidFill>
                  <a:schemeClr val="accent1"/>
                </a:solidFill>
                <a:effectLst>
                  <a:outerShdw blurRad="38100" dist="25400" dir="5400000" algn="ctr" rotWithShape="0">
                    <a:srgbClr val="6E747A">
                      <a:alpha val="43000"/>
                    </a:srgbClr>
                  </a:outerShdw>
                </a:effectLst>
                <a:latin typeface="Times New Roman" panose="02020603050405020304" charset="0"/>
              </a:rPr>
              <a:t>7</a:t>
            </a:r>
            <a:endParaRPr lang="en-US" altLang="zh-CN" sz="4000" b="1" dirty="0" smtClean="0">
              <a:solidFill>
                <a:schemeClr val="accent1"/>
              </a:solidFill>
              <a:effectLst>
                <a:outerShdw blurRad="38100" dist="25400" dir="5400000" algn="ctr" rotWithShape="0">
                  <a:srgbClr val="6E747A">
                    <a:alpha val="43000"/>
                  </a:srgbClr>
                </a:outerShdw>
              </a:effectLst>
              <a:latin typeface="Times New Roman" panose="02020603050405020304" charset="0"/>
            </a:endParaRPr>
          </a:p>
          <a:p>
            <a:pPr algn="ctr"/>
            <a:r>
              <a:rPr lang="zh-CN" altLang="en-US" sz="4000" b="1" dirty="0" smtClean="0">
                <a:solidFill>
                  <a:schemeClr val="accent1"/>
                </a:solidFill>
                <a:effectLst>
                  <a:outerShdw blurRad="38100" dist="25400" dir="5400000" algn="ctr" rotWithShape="0">
                    <a:srgbClr val="6E747A">
                      <a:alpha val="43000"/>
                    </a:srgbClr>
                  </a:outerShdw>
                </a:effectLst>
                <a:latin typeface="Times New Roman" panose="02020603050405020304" charset="0"/>
              </a:rPr>
              <a:t>Teenagers </a:t>
            </a:r>
            <a:r>
              <a:rPr lang="zh-CN" altLang="en-US" sz="4000" b="1" dirty="0">
                <a:solidFill>
                  <a:schemeClr val="accent1"/>
                </a:solidFill>
                <a:effectLst>
                  <a:outerShdw blurRad="38100" dist="25400" dir="5400000" algn="ctr" rotWithShape="0">
                    <a:srgbClr val="6E747A">
                      <a:alpha val="43000"/>
                    </a:srgbClr>
                  </a:outerShdw>
                </a:effectLst>
                <a:latin typeface="Times New Roman" panose="02020603050405020304" charset="0"/>
              </a:rPr>
              <a:t>should be allowed to </a:t>
            </a:r>
          </a:p>
          <a:p>
            <a:pPr algn="ctr"/>
            <a:r>
              <a:rPr lang="zh-CN" altLang="en-US" sz="4000" b="1" dirty="0">
                <a:solidFill>
                  <a:schemeClr val="accent1"/>
                </a:solidFill>
                <a:effectLst>
                  <a:outerShdw blurRad="38100" dist="25400" dir="5400000" algn="ctr" rotWithShape="0">
                    <a:srgbClr val="6E747A">
                      <a:alpha val="43000"/>
                    </a:srgbClr>
                  </a:outerShdw>
                </a:effectLst>
                <a:latin typeface="Times New Roman" panose="02020603050405020304" charset="0"/>
              </a:rPr>
              <a:t>choose their own clothes.</a:t>
            </a:r>
          </a:p>
          <a:p>
            <a:pPr algn="ctr"/>
            <a:r>
              <a:rPr lang="zh-CN" altLang="en-US" sz="3200" b="1" dirty="0" smtClean="0">
                <a:solidFill>
                  <a:schemeClr val="accent1"/>
                </a:solidFill>
                <a:effectLst>
                  <a:outerShdw blurRad="38100" dist="25400" dir="5400000" algn="ctr" rotWithShape="0">
                    <a:srgbClr val="6E747A">
                      <a:alpha val="43000"/>
                    </a:srgbClr>
                  </a:outerShdw>
                </a:effectLst>
                <a:latin typeface="Times New Roman" panose="02020603050405020304" charset="0"/>
              </a:rPr>
              <a:t>Section </a:t>
            </a:r>
            <a:r>
              <a:rPr lang="zh-CN" altLang="en-US" sz="3200" b="1" dirty="0">
                <a:solidFill>
                  <a:schemeClr val="accent1"/>
                </a:solidFill>
                <a:effectLst>
                  <a:outerShdw blurRad="38100" dist="25400" dir="5400000" algn="ctr" rotWithShape="0">
                    <a:srgbClr val="6E747A">
                      <a:alpha val="43000"/>
                    </a:srgbClr>
                  </a:outerShdw>
                </a:effectLst>
                <a:latin typeface="Times New Roman" panose="02020603050405020304" charset="0"/>
              </a:rPr>
              <a:t>B</a:t>
            </a:r>
            <a:r>
              <a:rPr lang="zh-CN" altLang="en-US" sz="3200" b="1" dirty="0" smtClean="0">
                <a:solidFill>
                  <a:schemeClr val="accent1"/>
                </a:solidFill>
                <a:effectLst>
                  <a:outerShdw blurRad="38100" dist="25400" dir="5400000" algn="ctr" rotWithShape="0">
                    <a:srgbClr val="6E747A">
                      <a:alpha val="43000"/>
                    </a:srgbClr>
                  </a:outerShdw>
                </a:effectLst>
                <a:latin typeface="Times New Roman" panose="02020603050405020304" charset="0"/>
              </a:rPr>
              <a:t>(第</a:t>
            </a:r>
            <a:r>
              <a:rPr lang="en-US" altLang="zh-CN" sz="3200" b="1" dirty="0" smtClean="0">
                <a:solidFill>
                  <a:schemeClr val="accent1"/>
                </a:solidFill>
                <a:effectLst>
                  <a:outerShdw blurRad="38100" dist="25400" dir="5400000" algn="ctr" rotWithShape="0">
                    <a:srgbClr val="6E747A">
                      <a:alpha val="43000"/>
                    </a:srgbClr>
                  </a:outerShdw>
                </a:effectLst>
                <a:latin typeface="Times New Roman" panose="02020603050405020304" charset="0"/>
              </a:rPr>
              <a:t>1</a:t>
            </a:r>
            <a:r>
              <a:rPr lang="zh-CN" altLang="en-US" sz="3200" b="1" dirty="0" smtClean="0">
                <a:solidFill>
                  <a:schemeClr val="accent1"/>
                </a:solidFill>
                <a:effectLst>
                  <a:outerShdw blurRad="38100" dist="25400" dir="5400000" algn="ctr" rotWithShape="0">
                    <a:srgbClr val="6E747A">
                      <a:alpha val="43000"/>
                    </a:srgbClr>
                  </a:outerShdw>
                </a:effectLst>
                <a:latin typeface="Times New Roman" panose="02020603050405020304" charset="0"/>
              </a:rPr>
              <a:t>课时)</a:t>
            </a:r>
            <a:endParaRPr lang="zh-CN" altLang="en-US" sz="3200" b="1" dirty="0">
              <a:solidFill>
                <a:schemeClr val="accent1"/>
              </a:solidFill>
              <a:effectLst>
                <a:outerShdw blurRad="38100" dist="25400" dir="5400000" algn="ctr" rotWithShape="0">
                  <a:srgbClr val="6E747A">
                    <a:alpha val="43000"/>
                  </a:srgbClr>
                </a:outerShdw>
              </a:effectLst>
              <a:latin typeface="Times New Roman" panose="02020603050405020304" charset="0"/>
            </a:endParaRPr>
          </a:p>
        </p:txBody>
      </p:sp>
      <p:sp>
        <p:nvSpPr>
          <p:cNvPr id="3" name="矩形 2"/>
          <p:cNvSpPr/>
          <p:nvPr/>
        </p:nvSpPr>
        <p:spPr>
          <a:xfrm>
            <a:off x="0" y="5431010"/>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11029" y="2375535"/>
            <a:ext cx="5394960" cy="1476375"/>
          </a:xfrm>
          <a:prstGeom prst="rect">
            <a:avLst/>
          </a:prstGeom>
          <a:noFill/>
          <a:ln w="9525">
            <a:noFill/>
            <a:miter/>
          </a:ln>
        </p:spPr>
        <p:txBody>
          <a:bodyPr wrap="square">
            <a:spAutoFit/>
          </a:bodyPr>
          <a:lstStyle/>
          <a:p>
            <a:pPr marL="0" indent="0" algn="l" fontAlgn="auto">
              <a:lnSpc>
                <a:spcPct val="150000"/>
              </a:lnSpc>
            </a:pPr>
            <a:r>
              <a:rPr lang="en-US" altLang="zh-CN" sz="2000" b="0" u="none" dirty="0">
                <a:solidFill>
                  <a:schemeClr val="tx1">
                    <a:lumMod val="85000"/>
                    <a:lumOff val="15000"/>
                  </a:schemeClr>
                </a:solidFill>
                <a:latin typeface="Times New Roman" panose="02020603050405020304" charset="0"/>
                <a:ea typeface="Times New Roman" panose="02020603050405020304" charset="0"/>
                <a:cs typeface="Times New Roman" panose="02020603050405020304" charset="0"/>
              </a:rPr>
              <a:t>1. Peter should be allowed to take the test later.</a:t>
            </a:r>
          </a:p>
          <a:p>
            <a:pPr marL="0" indent="0" algn="l" fontAlgn="auto">
              <a:lnSpc>
                <a:spcPct val="150000"/>
              </a:lnSpc>
            </a:pPr>
            <a:r>
              <a:rPr lang="en-US" altLang="zh-CN" sz="2000" b="0" u="none" dirty="0">
                <a:solidFill>
                  <a:schemeClr val="tx1">
                    <a:lumMod val="85000"/>
                    <a:lumOff val="15000"/>
                  </a:schemeClr>
                </a:solidFill>
                <a:latin typeface="Times New Roman" panose="02020603050405020304" charset="0"/>
                <a:ea typeface="Times New Roman" panose="02020603050405020304" charset="0"/>
                <a:cs typeface="Times New Roman" panose="02020603050405020304" charset="0"/>
              </a:rPr>
              <a:t>2. Students need strict rules.	</a:t>
            </a:r>
          </a:p>
          <a:p>
            <a:pPr marL="0" indent="0" algn="l" fontAlgn="auto">
              <a:lnSpc>
                <a:spcPct val="150000"/>
              </a:lnSpc>
            </a:pPr>
            <a:r>
              <a:rPr lang="en-US" altLang="zh-CN" sz="2000" b="0" u="none" dirty="0">
                <a:solidFill>
                  <a:schemeClr val="tx1">
                    <a:lumMod val="85000"/>
                    <a:lumOff val="15000"/>
                  </a:schemeClr>
                </a:solidFill>
                <a:latin typeface="Times New Roman" panose="02020603050405020304" charset="0"/>
                <a:ea typeface="Times New Roman" panose="02020603050405020304" charset="0"/>
                <a:cs typeface="Times New Roman" panose="02020603050405020304" charset="0"/>
              </a:rPr>
              <a:t>3. Parents should not be too strict with teenagers.</a:t>
            </a:r>
          </a:p>
        </p:txBody>
      </p:sp>
      <p:sp>
        <p:nvSpPr>
          <p:cNvPr id="21" name="文本框 20"/>
          <p:cNvSpPr txBox="1"/>
          <p:nvPr/>
        </p:nvSpPr>
        <p:spPr>
          <a:xfrm>
            <a:off x="1668780" y="1067435"/>
            <a:ext cx="6402705" cy="953135"/>
          </a:xfrm>
          <a:prstGeom prst="rect">
            <a:avLst/>
          </a:prstGeom>
          <a:noFill/>
        </p:spPr>
        <p:txBody>
          <a:bodyPr wrap="square" rtlCol="0">
            <a:spAutoFit/>
          </a:bodyPr>
          <a:lstStyle/>
          <a:p>
            <a:r>
              <a:rPr lang="en-US" altLang="zh-CN" sz="2800" b="1" dirty="0">
                <a:solidFill>
                  <a:srgbClr val="E123ED"/>
                </a:solidFill>
                <a:latin typeface="Times New Roman" panose="02020603050405020304" charset="0"/>
              </a:rPr>
              <a:t>Read the statements. Then discuss them with your group. </a:t>
            </a:r>
          </a:p>
        </p:txBody>
      </p:sp>
      <p:sp>
        <p:nvSpPr>
          <p:cNvPr id="194" name=" 194"/>
          <p:cNvSpPr/>
          <p:nvPr/>
        </p:nvSpPr>
        <p:spPr>
          <a:xfrm>
            <a:off x="935990" y="1228725"/>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1e</a:t>
            </a:r>
          </a:p>
        </p:txBody>
      </p:sp>
      <p:sp>
        <p:nvSpPr>
          <p:cNvPr id="5" name="圆角矩形 4"/>
          <p:cNvSpPr/>
          <p:nvPr/>
        </p:nvSpPr>
        <p:spPr>
          <a:xfrm>
            <a:off x="3611880" y="4228465"/>
            <a:ext cx="3895725" cy="1320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dirty="0">
                <a:solidFill>
                  <a:schemeClr val="tx1">
                    <a:lumMod val="95000"/>
                    <a:lumOff val="5000"/>
                  </a:schemeClr>
                </a:solidFill>
                <a:latin typeface="Times New Roman" panose="02020603050405020304" charset="0"/>
              </a:rPr>
              <a:t>A:I think Peter should ...</a:t>
            </a:r>
          </a:p>
          <a:p>
            <a:pPr algn="l"/>
            <a:r>
              <a:rPr lang="en-US" altLang="zh-CN" sz="2000" dirty="0">
                <a:solidFill>
                  <a:schemeClr val="tx1">
                    <a:lumMod val="95000"/>
                    <a:lumOff val="5000"/>
                  </a:schemeClr>
                </a:solidFill>
                <a:latin typeface="Times New Roman" panose="02020603050405020304" charset="0"/>
              </a:rPr>
              <a:t>B:I don't agree.</a:t>
            </a:r>
          </a:p>
          <a:p>
            <a:pPr algn="l"/>
            <a:r>
              <a:rPr lang="en-US" altLang="zh-CN" sz="2000" dirty="0">
                <a:solidFill>
                  <a:schemeClr val="tx1">
                    <a:lumMod val="95000"/>
                    <a:lumOff val="5000"/>
                  </a:schemeClr>
                </a:solidFill>
                <a:latin typeface="Times New Roman" panose="02020603050405020304" charset="0"/>
              </a:rPr>
              <a:t>C:I think ...</a:t>
            </a:r>
          </a:p>
        </p:txBody>
      </p:sp>
    </p:spTree>
    <p:custDataLst>
      <p:tags r:id="rId1"/>
    </p:custData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409700" y="2525395"/>
            <a:ext cx="6920865" cy="1195070"/>
          </a:xfrm>
          <a:ln w="28575">
            <a:solidFill>
              <a:schemeClr val="accent5">
                <a:lumMod val="75000"/>
              </a:schemeClr>
            </a:solidFill>
          </a:ln>
        </p:spPr>
        <p:txBody>
          <a:bodyPr>
            <a:normAutofit fontScale="90000"/>
          </a:bodyPr>
          <a:lstStyle/>
          <a:p>
            <a:pPr algn="l">
              <a:lnSpc>
                <a:spcPct val="150000"/>
              </a:lnSpc>
            </a:pPr>
            <a:r>
              <a:rPr lang="en-US" altLang="zh-CN" sz="2800">
                <a:solidFill>
                  <a:schemeClr val="tx1">
                    <a:lumMod val="95000"/>
                    <a:lumOff val="5000"/>
                  </a:schemeClr>
                </a:solidFill>
                <a:latin typeface="Times New Roman" panose="02020603050405020304" charset="0"/>
              </a:rPr>
              <a:t>Are you allowed to make your own decisions at home?</a:t>
            </a:r>
            <a:r>
              <a:rPr lang="en-US" altLang="zh-CN" sz="2800">
                <a:solidFill>
                  <a:schemeClr val="tx1">
                    <a:lumMod val="95000"/>
                    <a:lumOff val="5000"/>
                  </a:schemeClr>
                </a:solidFill>
                <a:latin typeface="Times New Roman" panose="02020603050405020304" charset="0"/>
                <a:sym typeface="+mn-ea"/>
              </a:rPr>
              <a:t>What kinds of decisions?</a:t>
            </a:r>
          </a:p>
          <a:p>
            <a:pPr algn="ctr"/>
            <a:endParaRPr lang="en-US" altLang="zh-CN" sz="2800">
              <a:solidFill>
                <a:schemeClr val="tx1">
                  <a:lumMod val="95000"/>
                  <a:lumOff val="5000"/>
                </a:schemeClr>
              </a:solidFill>
              <a:latin typeface="Times New Roman" panose="02020603050405020304" charset="0"/>
              <a:sym typeface="+mn-ea"/>
            </a:endParaRPr>
          </a:p>
        </p:txBody>
      </p:sp>
      <p:sp>
        <p:nvSpPr>
          <p:cNvPr id="3" name="标题 1"/>
          <p:cNvSpPr>
            <a:spLocks noGrp="1"/>
          </p:cNvSpPr>
          <p:nvPr/>
        </p:nvSpPr>
        <p:spPr>
          <a:xfrm>
            <a:off x="1502126" y="2339373"/>
            <a:ext cx="6428390" cy="741965"/>
          </a:xfrm>
          <a:prstGeom prst="rect">
            <a:avLst/>
          </a:prstGeom>
          <a:noFill/>
          <a:ln>
            <a:noFill/>
          </a:ln>
        </p:spPr>
        <p:txBody>
          <a:bodyPr vert="horz" wrap="square" lIns="67627" tIns="35242" rIns="67627" bIns="35242" numCol="1" anchor="ctr" anchorCtr="0" compatLnSpc="1">
            <a:normAutofit/>
          </a:bodyPr>
          <a:lstStyle>
            <a:lvl1pPr algn="l" rtl="0" eaLnBrk="1" fontAlgn="base" hangingPunct="1">
              <a:spcBef>
                <a:spcPct val="0"/>
              </a:spcBef>
              <a:spcAft>
                <a:spcPct val="0"/>
              </a:spcAft>
              <a:buFont typeface="Arial" panose="020B0604020202020204" pitchFamily="34" charset="0"/>
              <a:defRPr sz="4000" kern="1200">
                <a:solidFill>
                  <a:srgbClr val="251C1A"/>
                </a:solidFill>
                <a:latin typeface="+mj-ea"/>
                <a:ea typeface="+mj-ea"/>
                <a:cs typeface="+mj-cs"/>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389DBA"/>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389DBA"/>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389DBA"/>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389DBA"/>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389DBA"/>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389DBA"/>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389DBA"/>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389DBA"/>
                </a:solidFill>
                <a:latin typeface="Arial" panose="020B0604020202020204" pitchFamily="34" charset="0"/>
                <a:ea typeface="黑体" panose="02010609060101010101" pitchFamily="49" charset="-122"/>
                <a:sym typeface="Arial" panose="020B0604020202020204" pitchFamily="34" charset="0"/>
              </a:defRPr>
            </a:lvl9pPr>
          </a:lstStyle>
          <a:p>
            <a:pPr algn="l"/>
            <a:endParaRPr lang="en-US" altLang="zh-CN" sz="1800">
              <a:latin typeface="+mn-lt"/>
            </a:endParaRPr>
          </a:p>
        </p:txBody>
      </p:sp>
      <p:sp>
        <p:nvSpPr>
          <p:cNvPr id="21" name="文本框 20"/>
          <p:cNvSpPr txBox="1"/>
          <p:nvPr/>
        </p:nvSpPr>
        <p:spPr>
          <a:xfrm>
            <a:off x="1748790" y="1347470"/>
            <a:ext cx="6402705" cy="521970"/>
          </a:xfrm>
          <a:prstGeom prst="rect">
            <a:avLst/>
          </a:prstGeom>
          <a:noFill/>
        </p:spPr>
        <p:txBody>
          <a:bodyPr wrap="square" rtlCol="0">
            <a:spAutoFit/>
          </a:bodyPr>
          <a:lstStyle/>
          <a:p>
            <a:r>
              <a:rPr lang="en-US" altLang="zh-CN" sz="2800" b="1">
                <a:solidFill>
                  <a:srgbClr val="E123ED"/>
                </a:solidFill>
                <a:latin typeface="Times New Roman" panose="02020603050405020304" charset="0"/>
              </a:rPr>
              <a:t>Discuss the questions in your groups.</a:t>
            </a:r>
          </a:p>
        </p:txBody>
      </p:sp>
      <p:sp>
        <p:nvSpPr>
          <p:cNvPr id="194" name=" 194"/>
          <p:cNvSpPr/>
          <p:nvPr/>
        </p:nvSpPr>
        <p:spPr>
          <a:xfrm>
            <a:off x="1016000" y="1362710"/>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2a</a:t>
            </a:r>
          </a:p>
        </p:txBody>
      </p:sp>
    </p:spTree>
    <p:custDataLst>
      <p:tags r:id="rId1"/>
    </p:custData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3959" y="2849880"/>
            <a:ext cx="6958013" cy="460375"/>
          </a:xfrm>
          <a:prstGeom prst="rect">
            <a:avLst/>
          </a:prstGeom>
          <a:noFill/>
        </p:spPr>
        <p:txBody>
          <a:bodyPr wrap="square" rtlCol="0">
            <a:spAutoFit/>
          </a:bodyPr>
          <a:lstStyle/>
          <a:p>
            <a:pPr algn="ctr"/>
            <a:r>
              <a:rPr lang="zh-CN" altLang="en-US" sz="2400" b="1">
                <a:solidFill>
                  <a:schemeClr val="tx1">
                    <a:lumMod val="85000"/>
                    <a:lumOff val="15000"/>
                  </a:schemeClr>
                </a:solidFill>
                <a:latin typeface="Times New Roman" panose="02020603050405020304" charset="0"/>
              </a:rPr>
              <a:t>Should I Be Allowed to Make My Own Decisions?</a:t>
            </a:r>
          </a:p>
        </p:txBody>
      </p:sp>
      <p:sp>
        <p:nvSpPr>
          <p:cNvPr id="5" name="文本框 4"/>
          <p:cNvSpPr txBox="1"/>
          <p:nvPr/>
        </p:nvSpPr>
        <p:spPr>
          <a:xfrm>
            <a:off x="576104" y="3512820"/>
            <a:ext cx="8194834" cy="2009775"/>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Times New Roman" panose="02020603050405020304" charset="0"/>
              </a:rPr>
              <a:t>Many teenagers have hobbies. But sometimes these can get in the way of their schoolwork, and parents might worry about their success at school. Teenagers often think they should be allowed to practice their hobbies as much as they want. Do you agree? </a:t>
            </a:r>
          </a:p>
        </p:txBody>
      </p:sp>
      <p:sp>
        <p:nvSpPr>
          <p:cNvPr id="21" name="文本框 20"/>
          <p:cNvSpPr txBox="1"/>
          <p:nvPr/>
        </p:nvSpPr>
        <p:spPr>
          <a:xfrm>
            <a:off x="1615440" y="708660"/>
            <a:ext cx="7068820" cy="1814830"/>
          </a:xfrm>
          <a:prstGeom prst="rect">
            <a:avLst/>
          </a:prstGeom>
          <a:noFill/>
        </p:spPr>
        <p:txBody>
          <a:bodyPr wrap="square" rtlCol="0">
            <a:spAutoFit/>
          </a:bodyPr>
          <a:lstStyle/>
          <a:p>
            <a:r>
              <a:rPr lang="en-US" altLang="zh-CN" sz="2800" b="1" dirty="0">
                <a:solidFill>
                  <a:srgbClr val="E123ED"/>
                </a:solidFill>
                <a:latin typeface="Times New Roman" panose="02020603050405020304" charset="0"/>
              </a:rPr>
              <a:t>First, look at the title of the passage. Answer “yes” or “no”. Find out how many in your group agree with you. Then read the passage. Does your answer change? </a:t>
            </a:r>
          </a:p>
        </p:txBody>
      </p:sp>
      <p:sp>
        <p:nvSpPr>
          <p:cNvPr id="194" name=" 194"/>
          <p:cNvSpPr/>
          <p:nvPr/>
        </p:nvSpPr>
        <p:spPr>
          <a:xfrm>
            <a:off x="882650" y="802005"/>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2b</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文本框 99"/>
          <p:cNvSpPr txBox="1"/>
          <p:nvPr/>
        </p:nvSpPr>
        <p:spPr>
          <a:xfrm>
            <a:off x="1481296" y="1700213"/>
            <a:ext cx="7386638" cy="4760595"/>
          </a:xfrm>
          <a:prstGeom prst="rect">
            <a:avLst/>
          </a:prstGeom>
          <a:noFill/>
          <a:ln w="9525">
            <a:noFill/>
            <a:miter/>
          </a:ln>
        </p:spPr>
        <p:txBody>
          <a:bodyPr wrap="square">
            <a:spAutoFit/>
          </a:bodyPr>
          <a:lstStyle/>
          <a:p>
            <a:pPr marL="0" indent="0" algn="l">
              <a:lnSpc>
                <a:spcPct val="115000"/>
              </a:lnSpc>
            </a:pPr>
            <a:r>
              <a:rPr lang="en-US" altLang="zh-CN" sz="2400" b="0" u="none">
                <a:solidFill>
                  <a:srgbClr val="000000"/>
                </a:solidFill>
                <a:latin typeface="Times New Roman" panose="02020603050405020304" charset="0"/>
                <a:ea typeface="Times New Roman" panose="02020603050405020304" charset="0"/>
                <a:cs typeface="Times New Roman" panose="02020603050405020304" charset="0"/>
              </a:rPr>
              <a:t>      Liu Yu, a fifteen-year-old boy from Shandong,  is  a running star. He is on his school team and has always wanted to be a professional runner when he grows up. However, his parents won’t allow him to train so much. “Of course we want to see him achieve his dreams,” says Mr. Liu. “And we know how much he loves running. My wife and I have supported every one of his races. We have nothing against running! But we think our son needs to think about other possible jobs. He’s getting older now, so he needs to think about what will happen if he doesn’t end up as a professional runner.” </a:t>
            </a:r>
          </a:p>
        </p:txBody>
      </p:sp>
      <p:pic>
        <p:nvPicPr>
          <p:cNvPr id="4" name="图片 3"/>
          <p:cNvPicPr>
            <a:picLocks noChangeAspect="1"/>
          </p:cNvPicPr>
          <p:nvPr/>
        </p:nvPicPr>
        <p:blipFill>
          <a:blip r:embed="rId3" cstate="email"/>
          <a:stretch>
            <a:fillRect/>
          </a:stretch>
        </p:blipFill>
        <p:spPr>
          <a:xfrm>
            <a:off x="367824" y="344964"/>
            <a:ext cx="2150745" cy="1439704"/>
          </a:xfrm>
          <a:prstGeom prst="rect">
            <a:avLst/>
          </a:prstGeom>
        </p:spPr>
      </p:pic>
    </p:spTree>
    <p:custDataLst>
      <p:tags r:id="rId1"/>
    </p:custData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901030" y="526827"/>
            <a:ext cx="7375525" cy="6124575"/>
          </a:xfrm>
        </p:spPr>
        <p:txBody>
          <a:bodyPr>
            <a:noAutofit/>
          </a:bodyPr>
          <a:lstStyle/>
          <a:p>
            <a:pPr algn="l" latinLnBrk="0">
              <a:lnSpc>
                <a:spcPct val="130000"/>
              </a:lnSpc>
            </a:pPr>
            <a:r>
              <a:rPr lang="zh-CN" altLang="en-US" sz="2000" dirty="0">
                <a:solidFill>
                  <a:schemeClr val="tx1">
                    <a:lumMod val="85000"/>
                    <a:lumOff val="15000"/>
                  </a:schemeClr>
                </a:solidFill>
                <a:latin typeface="Times New Roman" panose="02020603050405020304" charset="0"/>
              </a:rPr>
              <a:t>Liu Yu doesn</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t really agree. </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Well, I think I should be allowed to decide for myself,</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 he says. </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My parents have always taught me how important it is to work hard at school and enter university. I understand this, but I</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m serious about running. It</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s the only thing I</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ve ever wanted to do.</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 </a:t>
            </a:r>
            <a:br>
              <a:rPr lang="zh-CN" altLang="en-US" sz="2000" dirty="0">
                <a:solidFill>
                  <a:schemeClr val="tx1">
                    <a:lumMod val="85000"/>
                    <a:lumOff val="15000"/>
                  </a:schemeClr>
                </a:solidFill>
                <a:latin typeface="Times New Roman" panose="02020603050405020304" charset="0"/>
              </a:rPr>
            </a:br>
            <a:r>
              <a:rPr lang="zh-CN" altLang="en-US" sz="2000" dirty="0">
                <a:solidFill>
                  <a:schemeClr val="tx1">
                    <a:lumMod val="85000"/>
                    <a:lumOff val="15000"/>
                  </a:schemeClr>
                </a:solidFill>
                <a:latin typeface="Times New Roman" panose="02020603050405020304" charset="0"/>
              </a:rPr>
              <a:t>His parents believe that Liu Yu should study hard in the evenings so they don</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t allow him to practice running at night. </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Maybe he thinks it</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s too strict or unfair,</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says Mrs. Liu. </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But we think we</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re doing the right thing. He needs to spend more time on his homework because </a:t>
            </a:r>
            <a:r>
              <a:rPr lang="en-US" altLang="zh-CN" sz="2000" dirty="0">
                <a:solidFill>
                  <a:schemeClr val="tx1">
                    <a:lumMod val="85000"/>
                    <a:lumOff val="15000"/>
                  </a:schemeClr>
                </a:solidFill>
                <a:latin typeface="Times New Roman" panose="02020603050405020304" charset="0"/>
              </a:rPr>
              <a:t>it is difficult to </a:t>
            </a:r>
            <a:r>
              <a:rPr lang="zh-CN" altLang="en-US" sz="2000" dirty="0">
                <a:solidFill>
                  <a:schemeClr val="tx1">
                    <a:lumMod val="85000"/>
                    <a:lumOff val="15000"/>
                  </a:schemeClr>
                </a:solidFill>
                <a:latin typeface="Times New Roman" panose="02020603050405020304" charset="0"/>
              </a:rPr>
              <a:t>becom</a:t>
            </a:r>
            <a:r>
              <a:rPr lang="en-US" altLang="zh-CN" sz="2000" dirty="0">
                <a:solidFill>
                  <a:schemeClr val="tx1">
                    <a:lumMod val="85000"/>
                    <a:lumOff val="15000"/>
                  </a:schemeClr>
                </a:solidFill>
                <a:latin typeface="Times New Roman" panose="02020603050405020304" charset="0"/>
              </a:rPr>
              <a:t>e</a:t>
            </a:r>
            <a:r>
              <a:rPr lang="zh-CN" altLang="en-US" sz="2000" dirty="0">
                <a:solidFill>
                  <a:schemeClr val="tx1">
                    <a:lumMod val="85000"/>
                    <a:lumOff val="15000"/>
                  </a:schemeClr>
                </a:solidFill>
                <a:latin typeface="Times New Roman" panose="02020603050405020304" charset="0"/>
              </a:rPr>
              <a:t> a professional sports star.</a:t>
            </a:r>
            <a:r>
              <a:rPr lang="en-US" altLang="zh-CN" sz="2000" dirty="0">
                <a:solidFill>
                  <a:schemeClr val="tx1">
                    <a:lumMod val="85000"/>
                    <a:lumOff val="15000"/>
                  </a:schemeClr>
                </a:solidFill>
                <a:latin typeface="Times New Roman" panose="02020603050405020304" charset="0"/>
              </a:rPr>
              <a:t>"</a:t>
            </a:r>
            <a:r>
              <a:rPr lang="zh-CN" altLang="en-US" sz="2000" dirty="0">
                <a:solidFill>
                  <a:schemeClr val="tx1">
                    <a:lumMod val="85000"/>
                    <a:lumOff val="15000"/>
                  </a:schemeClr>
                </a:solidFill>
                <a:latin typeface="Times New Roman" panose="02020603050405020304" charset="0"/>
              </a:rPr>
              <a:t> </a:t>
            </a:r>
            <a:br>
              <a:rPr lang="zh-CN" altLang="en-US" sz="2000" dirty="0">
                <a:solidFill>
                  <a:schemeClr val="tx1">
                    <a:lumMod val="85000"/>
                    <a:lumOff val="15000"/>
                  </a:schemeClr>
                </a:solidFill>
                <a:latin typeface="Times New Roman" panose="02020603050405020304" charset="0"/>
              </a:rPr>
            </a:br>
            <a:r>
              <a:rPr lang="zh-CN" altLang="en-US" sz="2000" dirty="0">
                <a:solidFill>
                  <a:schemeClr val="tx1">
                    <a:lumMod val="85000"/>
                    <a:lumOff val="15000"/>
                  </a:schemeClr>
                </a:solidFill>
                <a:latin typeface="Times New Roman" panose="02020603050405020304" charset="0"/>
              </a:rPr>
              <a:t>But Liu Yu still disagrees. "I know my parents care about me. They always talk about what will happen if I don't succeed. But I will! I'm a quick runner! I think I should be allowed to make this choice myself. Only then will I have a chance to achieve my dream." </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40765" y="1764348"/>
            <a:ext cx="6289834" cy="1938020"/>
          </a:xfrm>
          <a:prstGeom prst="rect">
            <a:avLst/>
          </a:prstGeom>
          <a:noFill/>
          <a:ln w="9525">
            <a:noFill/>
            <a:miter/>
          </a:ln>
        </p:spPr>
        <p:txBody>
          <a:bodyPr wrap="square">
            <a:spAutoFit/>
          </a:bodyPr>
          <a:lstStyle/>
          <a:p>
            <a:pPr marL="0" indent="0" algn="l"/>
            <a:r>
              <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rPr>
              <a:t>1. What is Liu Yu’s hobby?</a:t>
            </a:r>
          </a:p>
          <a:p>
            <a:pPr marL="0" indent="0" algn="l"/>
            <a:endPar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endParaRPr>
          </a:p>
          <a:p>
            <a:pPr marL="0" indent="0" algn="l"/>
            <a:endPar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endParaRPr>
          </a:p>
          <a:p>
            <a:pPr marL="0" indent="0" algn="l"/>
            <a:r>
              <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rPr>
              <a:t>2. What does Liu Yu want to be when he grows up? </a:t>
            </a:r>
          </a:p>
          <a:p>
            <a:pPr marL="0" indent="0" algn="l"/>
            <a:endPar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endParaRPr>
          </a:p>
          <a:p>
            <a:pPr marL="0" indent="0" algn="l"/>
            <a:r>
              <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rPr>
              <a:t> </a:t>
            </a:r>
            <a:endParaRPr lang="zh-CN" altLang="en-US" sz="2000" dirty="0">
              <a:latin typeface="Times New Roman" panose="02020603050405020304" charset="0"/>
            </a:endParaRPr>
          </a:p>
        </p:txBody>
      </p:sp>
      <p:sp>
        <p:nvSpPr>
          <p:cNvPr id="6" name="文本框 5"/>
          <p:cNvSpPr txBox="1"/>
          <p:nvPr/>
        </p:nvSpPr>
        <p:spPr>
          <a:xfrm>
            <a:off x="1308735" y="2223135"/>
            <a:ext cx="3909060" cy="398780"/>
          </a:xfrm>
          <a:prstGeom prst="rect">
            <a:avLst/>
          </a:prstGeom>
          <a:noFill/>
        </p:spPr>
        <p:txBody>
          <a:bodyPr wrap="square" rtlCol="0">
            <a:spAutoFit/>
          </a:bodyPr>
          <a:lstStyle/>
          <a:p>
            <a:r>
              <a:rPr lang="en-US" altLang="zh-CN" sz="2000" dirty="0">
                <a:solidFill>
                  <a:srgbClr val="FF0000"/>
                </a:solidFill>
                <a:latin typeface="Times New Roman" panose="02020603050405020304" charset="0"/>
              </a:rPr>
              <a:t>His hobby is running.</a:t>
            </a:r>
          </a:p>
        </p:txBody>
      </p:sp>
      <p:sp>
        <p:nvSpPr>
          <p:cNvPr id="7" name="文本框 6"/>
          <p:cNvSpPr txBox="1"/>
          <p:nvPr/>
        </p:nvSpPr>
        <p:spPr>
          <a:xfrm>
            <a:off x="1308735" y="3029585"/>
            <a:ext cx="4261485" cy="398780"/>
          </a:xfrm>
          <a:prstGeom prst="rect">
            <a:avLst/>
          </a:prstGeom>
          <a:noFill/>
        </p:spPr>
        <p:txBody>
          <a:bodyPr wrap="square" rtlCol="0">
            <a:spAutoFit/>
          </a:bodyPr>
          <a:lstStyle/>
          <a:p>
            <a:r>
              <a:rPr lang="en-US" altLang="zh-CN" sz="2000" dirty="0">
                <a:solidFill>
                  <a:srgbClr val="FF0000"/>
                </a:solidFill>
                <a:latin typeface="Times New Roman" panose="02020603050405020304" charset="0"/>
              </a:rPr>
              <a:t>He wants to be a professional runner.</a:t>
            </a:r>
          </a:p>
        </p:txBody>
      </p:sp>
      <p:sp>
        <p:nvSpPr>
          <p:cNvPr id="21" name="文本框 20"/>
          <p:cNvSpPr txBox="1"/>
          <p:nvPr/>
        </p:nvSpPr>
        <p:spPr>
          <a:xfrm>
            <a:off x="1615440" y="708660"/>
            <a:ext cx="7068820" cy="953135"/>
          </a:xfrm>
          <a:prstGeom prst="rect">
            <a:avLst/>
          </a:prstGeom>
          <a:noFill/>
        </p:spPr>
        <p:txBody>
          <a:bodyPr wrap="square" rtlCol="0">
            <a:spAutoFit/>
          </a:bodyPr>
          <a:lstStyle/>
          <a:p>
            <a:r>
              <a:rPr lang="en-US" altLang="zh-CN" sz="2800" b="1" dirty="0">
                <a:solidFill>
                  <a:srgbClr val="E123ED"/>
                </a:solidFill>
                <a:latin typeface="Times New Roman" panose="02020603050405020304" charset="0"/>
              </a:rPr>
              <a:t>Read the passage again and answer the questions.  </a:t>
            </a:r>
          </a:p>
        </p:txBody>
      </p:sp>
      <p:sp>
        <p:nvSpPr>
          <p:cNvPr id="194" name=" 194"/>
          <p:cNvSpPr/>
          <p:nvPr/>
        </p:nvSpPr>
        <p:spPr>
          <a:xfrm>
            <a:off x="882650" y="802005"/>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2c</a:t>
            </a:r>
          </a:p>
        </p:txBody>
      </p:sp>
      <p:sp>
        <p:nvSpPr>
          <p:cNvPr id="4" name="对角圆角矩形 3"/>
          <p:cNvSpPr/>
          <p:nvPr/>
        </p:nvSpPr>
        <p:spPr>
          <a:xfrm>
            <a:off x="607695" y="1661795"/>
            <a:ext cx="7940675" cy="4496435"/>
          </a:xfrm>
          <a:prstGeom prst="round2DiagRect">
            <a:avLst/>
          </a:prstGeom>
          <a:noFill/>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41070" y="3428048"/>
            <a:ext cx="7078504" cy="2922905"/>
          </a:xfrm>
          <a:prstGeom prst="rect">
            <a:avLst/>
          </a:prstGeom>
          <a:noFill/>
          <a:ln w="9525">
            <a:noFill/>
            <a:miter/>
          </a:ln>
        </p:spPr>
        <p:txBody>
          <a:bodyPr wrap="square">
            <a:spAutoFit/>
          </a:bodyPr>
          <a:lstStyle/>
          <a:p>
            <a:pPr marL="0" indent="0" algn="l">
              <a:lnSpc>
                <a:spcPct val="110000"/>
              </a:lnSpc>
              <a:spcBef>
                <a:spcPts val="0"/>
              </a:spcBef>
              <a:spcAft>
                <a:spcPts val="0"/>
              </a:spcAft>
            </a:pPr>
            <a:r>
              <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rPr>
              <a:t>3. Why do Liu Yu’s parents not allow Liu Yu to practice his </a:t>
            </a:r>
          </a:p>
          <a:p>
            <a:pPr marL="0" indent="0" algn="l">
              <a:lnSpc>
                <a:spcPct val="110000"/>
              </a:lnSpc>
              <a:spcBef>
                <a:spcPts val="0"/>
              </a:spcBef>
              <a:spcAft>
                <a:spcPts val="0"/>
              </a:spcAft>
            </a:pPr>
            <a:r>
              <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rPr>
              <a:t>    hobby at night?</a:t>
            </a:r>
          </a:p>
          <a:p>
            <a:pPr marL="0" indent="0" algn="l">
              <a:lnSpc>
                <a:spcPct val="110000"/>
              </a:lnSpc>
              <a:spcBef>
                <a:spcPts val="0"/>
              </a:spcBef>
              <a:spcAft>
                <a:spcPts val="0"/>
              </a:spcAft>
            </a:pPr>
            <a:endPar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endParaRPr>
          </a:p>
          <a:p>
            <a:pPr marL="0" indent="0" algn="l">
              <a:lnSpc>
                <a:spcPct val="110000"/>
              </a:lnSpc>
              <a:spcBef>
                <a:spcPts val="0"/>
              </a:spcBef>
              <a:spcAft>
                <a:spcPts val="0"/>
              </a:spcAft>
            </a:pPr>
            <a:endPar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endParaRPr>
          </a:p>
          <a:p>
            <a:pPr marL="0" indent="0" algn="l">
              <a:lnSpc>
                <a:spcPct val="110000"/>
              </a:lnSpc>
              <a:spcBef>
                <a:spcPts val="0"/>
              </a:spcBef>
              <a:spcAft>
                <a:spcPts val="0"/>
              </a:spcAft>
            </a:pPr>
            <a:r>
              <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rPr>
              <a:t>4. Do you think Liu Yu should be allowed to practice his hobby as </a:t>
            </a:r>
          </a:p>
          <a:p>
            <a:pPr marL="0" indent="0" algn="l">
              <a:lnSpc>
                <a:spcPct val="110000"/>
              </a:lnSpc>
              <a:spcBef>
                <a:spcPts val="0"/>
              </a:spcBef>
              <a:spcAft>
                <a:spcPts val="0"/>
              </a:spcAft>
            </a:pPr>
            <a:r>
              <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rPr>
              <a:t>    much as he wants? Why or why not? </a:t>
            </a:r>
          </a:p>
          <a:p>
            <a:pPr marL="0" indent="0" algn="l">
              <a:lnSpc>
                <a:spcPct val="130000"/>
              </a:lnSpc>
              <a:spcBef>
                <a:spcPts val="0"/>
              </a:spcBef>
              <a:spcAft>
                <a:spcPts val="0"/>
              </a:spcAft>
            </a:pPr>
            <a:endPar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endParaRPr>
          </a:p>
          <a:p>
            <a:pPr marL="0" indent="0" algn="l">
              <a:lnSpc>
                <a:spcPct val="130000"/>
              </a:lnSpc>
              <a:spcBef>
                <a:spcPts val="0"/>
              </a:spcBef>
              <a:spcAft>
                <a:spcPts val="0"/>
              </a:spcAft>
            </a:pPr>
            <a:r>
              <a:rPr lang="en-US" altLang="zh-CN" sz="2000" b="0" u="none" dirty="0">
                <a:solidFill>
                  <a:srgbClr val="000000"/>
                </a:solidFill>
                <a:latin typeface="Times New Roman" panose="02020603050405020304" charset="0"/>
                <a:ea typeface="Times New Roman" panose="02020603050405020304" charset="0"/>
                <a:cs typeface="Times New Roman" panose="02020603050405020304" charset="0"/>
              </a:rPr>
              <a:t> </a:t>
            </a:r>
            <a:endParaRPr lang="zh-CN" altLang="en-US" sz="2000" dirty="0">
              <a:latin typeface="Times New Roman" panose="02020603050405020304" charset="0"/>
            </a:endParaRPr>
          </a:p>
        </p:txBody>
      </p:sp>
      <p:sp>
        <p:nvSpPr>
          <p:cNvPr id="9" name="文本框 8"/>
          <p:cNvSpPr txBox="1"/>
          <p:nvPr/>
        </p:nvSpPr>
        <p:spPr>
          <a:xfrm>
            <a:off x="1165860" y="4160520"/>
            <a:ext cx="6995160" cy="706755"/>
          </a:xfrm>
          <a:prstGeom prst="rect">
            <a:avLst/>
          </a:prstGeom>
          <a:noFill/>
        </p:spPr>
        <p:txBody>
          <a:bodyPr wrap="square" rtlCol="0">
            <a:spAutoFit/>
          </a:bodyPr>
          <a:lstStyle/>
          <a:p>
            <a:r>
              <a:rPr lang="en-US" altLang="zh-CN" sz="2000" dirty="0">
                <a:solidFill>
                  <a:srgbClr val="FF0000"/>
                </a:solidFill>
                <a:latin typeface="Times New Roman" panose="02020603050405020304" charset="0"/>
              </a:rPr>
              <a:t>Because they believe Liu Yu should study hard in the evenings, and spend more time on his homework.</a:t>
            </a:r>
          </a:p>
        </p:txBody>
      </p:sp>
      <p:sp>
        <p:nvSpPr>
          <p:cNvPr id="10" name="文本框 9"/>
          <p:cNvSpPr txBox="1"/>
          <p:nvPr/>
        </p:nvSpPr>
        <p:spPr>
          <a:xfrm>
            <a:off x="1173480" y="5396865"/>
            <a:ext cx="5852160" cy="706755"/>
          </a:xfrm>
          <a:prstGeom prst="rect">
            <a:avLst/>
          </a:prstGeom>
          <a:noFill/>
        </p:spPr>
        <p:txBody>
          <a:bodyPr wrap="square" rtlCol="0">
            <a:spAutoFit/>
          </a:bodyPr>
          <a:lstStyle/>
          <a:p>
            <a:r>
              <a:rPr lang="en-US" altLang="zh-CN" sz="2000" dirty="0" err="1">
                <a:solidFill>
                  <a:srgbClr val="FF0000"/>
                </a:solidFill>
                <a:latin typeface="Times New Roman" panose="02020603050405020304" charset="0"/>
              </a:rPr>
              <a:t>Yes,I</a:t>
            </a:r>
            <a:r>
              <a:rPr lang="en-US" altLang="zh-CN" sz="2000" dirty="0">
                <a:solidFill>
                  <a:srgbClr val="FF0000"/>
                </a:solidFill>
                <a:latin typeface="Times New Roman" panose="02020603050405020304" charset="0"/>
              </a:rPr>
              <a:t> think </a:t>
            </a:r>
            <a:r>
              <a:rPr lang="en-US" altLang="zh-CN" sz="2000" dirty="0" err="1">
                <a:solidFill>
                  <a:srgbClr val="FF0000"/>
                </a:solidFill>
                <a:latin typeface="Times New Roman" panose="02020603050405020304" charset="0"/>
              </a:rPr>
              <a:t>so.Because</a:t>
            </a:r>
            <a:r>
              <a:rPr lang="en-US" altLang="zh-CN" sz="2000" dirty="0">
                <a:solidFill>
                  <a:srgbClr val="FF0000"/>
                </a:solidFill>
                <a:latin typeface="Times New Roman" panose="02020603050405020304" charset="0"/>
              </a:rPr>
              <a:t> only in his way he will have a chance to achieve his dream.</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heckerboard(across)">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srcRect l="163" t="1721" r="1130" b="1741"/>
          <a:stretch>
            <a:fillRect/>
          </a:stretch>
        </p:blipFill>
        <p:spPr>
          <a:xfrm>
            <a:off x="522605" y="2313305"/>
            <a:ext cx="8482965" cy="3098800"/>
          </a:xfrm>
          <a:prstGeom prst="rect">
            <a:avLst/>
          </a:prstGeom>
        </p:spPr>
      </p:pic>
      <p:sp>
        <p:nvSpPr>
          <p:cNvPr id="7" name="文本框 6"/>
          <p:cNvSpPr txBox="1"/>
          <p:nvPr/>
        </p:nvSpPr>
        <p:spPr>
          <a:xfrm>
            <a:off x="4429760" y="2416810"/>
            <a:ext cx="2929890" cy="398780"/>
          </a:xfrm>
          <a:prstGeom prst="rect">
            <a:avLst/>
          </a:prstGeom>
          <a:noFill/>
        </p:spPr>
        <p:txBody>
          <a:bodyPr wrap="square" rtlCol="0">
            <a:spAutoFit/>
          </a:bodyPr>
          <a:lstStyle/>
          <a:p>
            <a:pPr algn="ctr"/>
            <a:r>
              <a:rPr lang="en-US" altLang="zh-CN" sz="2000">
                <a:solidFill>
                  <a:srgbClr val="FF0000"/>
                </a:solidFill>
                <a:latin typeface="Times New Roman" panose="02020603050405020304" charset="0"/>
              </a:rPr>
              <a:t>my success at school</a:t>
            </a:r>
          </a:p>
        </p:txBody>
      </p:sp>
      <p:sp>
        <p:nvSpPr>
          <p:cNvPr id="8" name="文本框 7"/>
          <p:cNvSpPr txBox="1"/>
          <p:nvPr/>
        </p:nvSpPr>
        <p:spPr>
          <a:xfrm>
            <a:off x="801053" y="3071336"/>
            <a:ext cx="4755833" cy="398780"/>
          </a:xfrm>
          <a:prstGeom prst="rect">
            <a:avLst/>
          </a:prstGeom>
          <a:noFill/>
        </p:spPr>
        <p:txBody>
          <a:bodyPr wrap="square" rtlCol="0">
            <a:spAutoFit/>
          </a:bodyPr>
          <a:lstStyle/>
          <a:p>
            <a:pPr algn="ctr"/>
            <a:r>
              <a:rPr lang="en-US" altLang="zh-CN" sz="2000">
                <a:solidFill>
                  <a:srgbClr val="FF0000"/>
                </a:solidFill>
                <a:latin typeface="Times New Roman" panose="02020603050405020304" charset="0"/>
              </a:rPr>
              <a:t> at school and enter university</a:t>
            </a:r>
          </a:p>
        </p:txBody>
      </p:sp>
      <p:sp>
        <p:nvSpPr>
          <p:cNvPr id="9" name="文本框 8"/>
          <p:cNvSpPr txBox="1"/>
          <p:nvPr/>
        </p:nvSpPr>
        <p:spPr>
          <a:xfrm>
            <a:off x="7217569" y="2774633"/>
            <a:ext cx="1838801" cy="398780"/>
          </a:xfrm>
          <a:prstGeom prst="rect">
            <a:avLst/>
          </a:prstGeom>
          <a:noFill/>
        </p:spPr>
        <p:txBody>
          <a:bodyPr wrap="square" rtlCol="0">
            <a:spAutoFit/>
          </a:bodyPr>
          <a:lstStyle/>
          <a:p>
            <a:pPr algn="ctr"/>
            <a:r>
              <a:rPr lang="en-US" altLang="zh-CN" sz="2000">
                <a:solidFill>
                  <a:srgbClr val="FF0000"/>
                </a:solidFill>
                <a:latin typeface="Times New Roman" panose="02020603050405020304" charset="0"/>
                <a:sym typeface="+mn-ea"/>
              </a:rPr>
              <a:t>work hard</a:t>
            </a:r>
          </a:p>
        </p:txBody>
      </p:sp>
      <p:sp>
        <p:nvSpPr>
          <p:cNvPr id="10" name="文本框 9"/>
          <p:cNvSpPr txBox="1"/>
          <p:nvPr/>
        </p:nvSpPr>
        <p:spPr>
          <a:xfrm>
            <a:off x="3465195" y="3364230"/>
            <a:ext cx="1527810" cy="398780"/>
          </a:xfrm>
          <a:prstGeom prst="rect">
            <a:avLst/>
          </a:prstGeom>
          <a:noFill/>
        </p:spPr>
        <p:txBody>
          <a:bodyPr wrap="square" rtlCol="0">
            <a:spAutoFit/>
          </a:bodyPr>
          <a:lstStyle/>
          <a:p>
            <a:pPr algn="ctr"/>
            <a:r>
              <a:rPr lang="en-US" altLang="zh-CN" sz="2000">
                <a:solidFill>
                  <a:srgbClr val="FF0000"/>
                </a:solidFill>
                <a:latin typeface="Times New Roman" panose="02020603050405020304" charset="0"/>
              </a:rPr>
              <a:t>running</a:t>
            </a:r>
          </a:p>
        </p:txBody>
      </p:sp>
      <p:sp>
        <p:nvSpPr>
          <p:cNvPr id="11" name="文本框 10"/>
          <p:cNvSpPr txBox="1"/>
          <p:nvPr/>
        </p:nvSpPr>
        <p:spPr>
          <a:xfrm>
            <a:off x="3121343" y="3674745"/>
            <a:ext cx="5827871" cy="398780"/>
          </a:xfrm>
          <a:prstGeom prst="rect">
            <a:avLst/>
          </a:prstGeom>
          <a:noFill/>
        </p:spPr>
        <p:txBody>
          <a:bodyPr wrap="square" rtlCol="0">
            <a:spAutoFit/>
          </a:bodyPr>
          <a:lstStyle/>
          <a:p>
            <a:pPr algn="l"/>
            <a:r>
              <a:rPr lang="en-US" altLang="zh-CN" sz="2000">
                <a:solidFill>
                  <a:srgbClr val="FF0000"/>
                </a:solidFill>
                <a:latin typeface="Times New Roman" panose="02020603050405020304" charset="0"/>
              </a:rPr>
              <a:t>that I shouldn't be allowed to make my own decisions</a:t>
            </a:r>
          </a:p>
        </p:txBody>
      </p:sp>
      <p:sp>
        <p:nvSpPr>
          <p:cNvPr id="13" name="文本框 12"/>
          <p:cNvSpPr txBox="1"/>
          <p:nvPr/>
        </p:nvSpPr>
        <p:spPr>
          <a:xfrm>
            <a:off x="4642961" y="3952399"/>
            <a:ext cx="2346008" cy="398780"/>
          </a:xfrm>
          <a:prstGeom prst="rect">
            <a:avLst/>
          </a:prstGeom>
          <a:noFill/>
        </p:spPr>
        <p:txBody>
          <a:bodyPr wrap="square" rtlCol="0">
            <a:spAutoFit/>
          </a:bodyPr>
          <a:lstStyle/>
          <a:p>
            <a:pPr algn="ctr"/>
            <a:r>
              <a:rPr lang="en-US" altLang="zh-CN" sz="2000">
                <a:solidFill>
                  <a:srgbClr val="FF0000"/>
                </a:solidFill>
                <a:latin typeface="Times New Roman" panose="02020603050405020304" charset="0"/>
              </a:rPr>
              <a:t>a professional runner</a:t>
            </a:r>
          </a:p>
        </p:txBody>
      </p:sp>
      <p:sp>
        <p:nvSpPr>
          <p:cNvPr id="14" name="文本框 13"/>
          <p:cNvSpPr txBox="1"/>
          <p:nvPr/>
        </p:nvSpPr>
        <p:spPr>
          <a:xfrm>
            <a:off x="5472113" y="4277678"/>
            <a:ext cx="1788795" cy="398780"/>
          </a:xfrm>
          <a:prstGeom prst="rect">
            <a:avLst/>
          </a:prstGeom>
          <a:noFill/>
        </p:spPr>
        <p:txBody>
          <a:bodyPr wrap="square" rtlCol="0">
            <a:spAutoFit/>
          </a:bodyPr>
          <a:lstStyle/>
          <a:p>
            <a:pPr algn="ctr"/>
            <a:r>
              <a:rPr lang="en-US" altLang="zh-CN" sz="2000">
                <a:solidFill>
                  <a:srgbClr val="FF0000"/>
                </a:solidFill>
                <a:latin typeface="Times New Roman" panose="02020603050405020304" charset="0"/>
              </a:rPr>
              <a:t>my hobbies</a:t>
            </a:r>
          </a:p>
        </p:txBody>
      </p:sp>
      <p:sp>
        <p:nvSpPr>
          <p:cNvPr id="15" name="文本框 14"/>
          <p:cNvSpPr txBox="1"/>
          <p:nvPr/>
        </p:nvSpPr>
        <p:spPr>
          <a:xfrm>
            <a:off x="5877560" y="4596130"/>
            <a:ext cx="2205990" cy="398780"/>
          </a:xfrm>
          <a:prstGeom prst="rect">
            <a:avLst/>
          </a:prstGeom>
          <a:noFill/>
        </p:spPr>
        <p:txBody>
          <a:bodyPr wrap="square" rtlCol="0">
            <a:spAutoFit/>
          </a:bodyPr>
          <a:lstStyle/>
          <a:p>
            <a:pPr algn="ctr"/>
            <a:r>
              <a:rPr lang="en-US" altLang="zh-CN" sz="2000">
                <a:solidFill>
                  <a:srgbClr val="FF0000"/>
                </a:solidFill>
                <a:latin typeface="Times New Roman" panose="02020603050405020304" charset="0"/>
              </a:rPr>
              <a:t>I don't succeed</a:t>
            </a:r>
          </a:p>
        </p:txBody>
      </p:sp>
      <p:sp>
        <p:nvSpPr>
          <p:cNvPr id="16" name="文本框 15"/>
          <p:cNvSpPr txBox="1"/>
          <p:nvPr/>
        </p:nvSpPr>
        <p:spPr>
          <a:xfrm>
            <a:off x="5234305" y="4925695"/>
            <a:ext cx="2235200" cy="398780"/>
          </a:xfrm>
          <a:prstGeom prst="rect">
            <a:avLst/>
          </a:prstGeom>
          <a:noFill/>
        </p:spPr>
        <p:txBody>
          <a:bodyPr wrap="square" rtlCol="0">
            <a:spAutoFit/>
          </a:bodyPr>
          <a:lstStyle/>
          <a:p>
            <a:pPr algn="ctr"/>
            <a:r>
              <a:rPr lang="en-US" altLang="zh-CN" sz="2000">
                <a:solidFill>
                  <a:srgbClr val="FF0000"/>
                </a:solidFill>
                <a:latin typeface="Times New Roman" panose="02020603050405020304" charset="0"/>
              </a:rPr>
              <a:t>my homework</a:t>
            </a:r>
          </a:p>
        </p:txBody>
      </p:sp>
      <p:sp>
        <p:nvSpPr>
          <p:cNvPr id="21" name="文本框 20"/>
          <p:cNvSpPr txBox="1"/>
          <p:nvPr/>
        </p:nvSpPr>
        <p:spPr>
          <a:xfrm>
            <a:off x="1615440" y="708660"/>
            <a:ext cx="7068820" cy="1383665"/>
          </a:xfrm>
          <a:prstGeom prst="rect">
            <a:avLst/>
          </a:prstGeom>
          <a:noFill/>
        </p:spPr>
        <p:txBody>
          <a:bodyPr wrap="square" rtlCol="0">
            <a:spAutoFit/>
          </a:bodyPr>
          <a:lstStyle/>
          <a:p>
            <a:r>
              <a:rPr lang="en-US" altLang="zh-CN" sz="2800" b="1">
                <a:solidFill>
                  <a:srgbClr val="E123ED"/>
                </a:solidFill>
                <a:latin typeface="Times New Roman" panose="02020603050405020304" charset="0"/>
              </a:rPr>
              <a:t>Look in the passage for the words in bold. Then use them to complete sentences of your own.  </a:t>
            </a:r>
          </a:p>
        </p:txBody>
      </p:sp>
      <p:sp>
        <p:nvSpPr>
          <p:cNvPr id="194" name=" 194"/>
          <p:cNvSpPr/>
          <p:nvPr/>
        </p:nvSpPr>
        <p:spPr>
          <a:xfrm>
            <a:off x="882650" y="802005"/>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2d</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checkerboard(across)">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4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619568" y="2605881"/>
            <a:ext cx="6420803" cy="829945"/>
          </a:xfrm>
          <a:prstGeom prst="rect">
            <a:avLst/>
          </a:prstGeom>
          <a:noFill/>
          <a:ln w="9525">
            <a:noFill/>
            <a:miter/>
          </a:ln>
        </p:spPr>
        <p:txBody>
          <a:bodyPr wrap="square">
            <a:spAutoFit/>
          </a:bodyPr>
          <a:lstStyle/>
          <a:p>
            <a:pPr marL="0" indent="0" algn="l"/>
            <a:r>
              <a:rPr lang="en-US" altLang="zh-CN" sz="2400" b="0" u="none">
                <a:solidFill>
                  <a:srgbClr val="000000"/>
                </a:solidFill>
                <a:latin typeface="Times New Roman" panose="02020603050405020304" charset="0"/>
                <a:ea typeface="Times New Roman" panose="02020603050405020304" charset="0"/>
                <a:cs typeface="Times New Roman" panose="02020603050405020304" charset="0"/>
              </a:rPr>
              <a:t>What is your dream job? Do your parents support your dream? </a:t>
            </a:r>
          </a:p>
        </p:txBody>
      </p:sp>
      <p:sp>
        <p:nvSpPr>
          <p:cNvPr id="21" name="文本框 20"/>
          <p:cNvSpPr txBox="1"/>
          <p:nvPr/>
        </p:nvSpPr>
        <p:spPr>
          <a:xfrm>
            <a:off x="1615440" y="708660"/>
            <a:ext cx="7068820" cy="1383665"/>
          </a:xfrm>
          <a:prstGeom prst="rect">
            <a:avLst/>
          </a:prstGeom>
          <a:noFill/>
        </p:spPr>
        <p:txBody>
          <a:bodyPr wrap="square" rtlCol="0">
            <a:spAutoFit/>
          </a:bodyPr>
          <a:lstStyle/>
          <a:p>
            <a:r>
              <a:rPr lang="en-US" altLang="zh-CN" sz="2800" b="1">
                <a:solidFill>
                  <a:srgbClr val="E123ED"/>
                </a:solidFill>
                <a:latin typeface="Times New Roman" panose="02020603050405020304" charset="0"/>
              </a:rPr>
              <a:t>Discuss the questions with a partner. Use the information in the passage to support your opinion.  </a:t>
            </a:r>
          </a:p>
        </p:txBody>
      </p:sp>
      <p:sp>
        <p:nvSpPr>
          <p:cNvPr id="194" name=" 194"/>
          <p:cNvSpPr/>
          <p:nvPr/>
        </p:nvSpPr>
        <p:spPr>
          <a:xfrm>
            <a:off x="882650" y="802005"/>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2e</a:t>
            </a:r>
          </a:p>
        </p:txBody>
      </p:sp>
      <p:sp>
        <p:nvSpPr>
          <p:cNvPr id="2" name="矩形 1"/>
          <p:cNvSpPr/>
          <p:nvPr/>
        </p:nvSpPr>
        <p:spPr>
          <a:xfrm>
            <a:off x="1366520" y="2427605"/>
            <a:ext cx="6790055" cy="1200785"/>
          </a:xfrm>
          <a:prstGeom prst="rect">
            <a:avLst/>
          </a:prstGeom>
          <a:noFill/>
          <a:ln w="57150">
            <a:solidFill>
              <a:srgbClr val="92D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93470" y="1855946"/>
            <a:ext cx="6964204" cy="4887595"/>
          </a:xfrm>
          <a:prstGeom prst="rect">
            <a:avLst/>
          </a:prstGeom>
          <a:noFill/>
        </p:spPr>
        <p:txBody>
          <a:bodyPr wrap="square" rtlCol="0">
            <a:spAutoFit/>
          </a:bodyPr>
          <a:lstStyle/>
          <a:p>
            <a:pPr>
              <a:lnSpc>
                <a:spcPct val="130000"/>
              </a:lnSpc>
            </a:pPr>
            <a:r>
              <a:rPr lang="zh-CN" altLang="en-US" sz="2400" b="1" dirty="0">
                <a:latin typeface="Times New Roman" panose="02020603050405020304" charset="0"/>
              </a:rPr>
              <a:t>1.late 的用法</a:t>
            </a:r>
          </a:p>
          <a:p>
            <a:pPr>
              <a:lnSpc>
                <a:spcPct val="130000"/>
              </a:lnSpc>
            </a:pPr>
            <a:r>
              <a:rPr lang="zh-CN" altLang="en-US" sz="2400" dirty="0">
                <a:latin typeface="Times New Roman" panose="02020603050405020304" charset="0"/>
              </a:rPr>
              <a:t>    （</a:t>
            </a:r>
            <a:r>
              <a:rPr lang="en-US" altLang="zh-CN" sz="2400" dirty="0">
                <a:latin typeface="Times New Roman" panose="02020603050405020304" charset="0"/>
              </a:rPr>
              <a:t>1</a:t>
            </a:r>
            <a:r>
              <a:rPr lang="zh-CN" altLang="en-US" sz="2400" dirty="0">
                <a:latin typeface="Times New Roman" panose="02020603050405020304" charset="0"/>
              </a:rPr>
              <a:t>）</a:t>
            </a:r>
            <a:r>
              <a:rPr lang="zh-CN" altLang="en-US" sz="2400" i="1" dirty="0">
                <a:latin typeface="Times New Roman" panose="02020603050405020304" charset="0"/>
              </a:rPr>
              <a:t>adj.</a:t>
            </a:r>
            <a:r>
              <a:rPr lang="zh-CN" altLang="en-US" sz="2400" dirty="0">
                <a:latin typeface="Times New Roman" panose="02020603050405020304" charset="0"/>
              </a:rPr>
              <a:t>迟的，晚的。常用作be late for...意为“……迟到”。反义词为early。</a:t>
            </a:r>
          </a:p>
          <a:p>
            <a:pPr>
              <a:lnSpc>
                <a:spcPct val="130000"/>
              </a:lnSpc>
            </a:pPr>
            <a:r>
              <a:rPr lang="zh-CN" altLang="en-US" sz="2400" dirty="0">
                <a:latin typeface="Times New Roman" panose="02020603050405020304" charset="0"/>
              </a:rPr>
              <a:t>    （</a:t>
            </a:r>
            <a:r>
              <a:rPr lang="en-US" altLang="zh-CN" sz="2400" dirty="0">
                <a:latin typeface="Times New Roman" panose="02020603050405020304" charset="0"/>
              </a:rPr>
              <a:t>2</a:t>
            </a:r>
            <a:r>
              <a:rPr lang="zh-CN" altLang="en-US" sz="2400" dirty="0">
                <a:latin typeface="Times New Roman" panose="02020603050405020304" charset="0"/>
              </a:rPr>
              <a:t>）</a:t>
            </a:r>
            <a:r>
              <a:rPr lang="zh-CN" altLang="en-US" sz="2400" i="1" dirty="0">
                <a:latin typeface="Times New Roman" panose="02020603050405020304" charset="0"/>
              </a:rPr>
              <a:t>adv. </a:t>
            </a:r>
            <a:r>
              <a:rPr lang="zh-CN" altLang="en-US" sz="2400" dirty="0">
                <a:latin typeface="Times New Roman" panose="02020603050405020304" charset="0"/>
              </a:rPr>
              <a:t>迟地，晚地。其反义词也为early。</a:t>
            </a:r>
          </a:p>
          <a:p>
            <a:pPr>
              <a:lnSpc>
                <a:spcPct val="130000"/>
              </a:lnSpc>
            </a:pPr>
            <a:r>
              <a:rPr lang="zh-CN" altLang="en-US" sz="2400" dirty="0">
                <a:latin typeface="Times New Roman" panose="02020603050405020304" charset="0"/>
              </a:rPr>
              <a:t>    </a:t>
            </a:r>
            <a:r>
              <a:rPr lang="en-US" altLang="zh-CN" sz="2400" dirty="0">
                <a:latin typeface="Times New Roman" panose="02020603050405020304" charset="0"/>
              </a:rPr>
              <a:t>e.g.:</a:t>
            </a:r>
            <a:r>
              <a:rPr lang="zh-CN" altLang="en-US" sz="2400" dirty="0">
                <a:latin typeface="Times New Roman" panose="02020603050405020304" charset="0"/>
              </a:rPr>
              <a:t>She comes to school late every day.</a:t>
            </a:r>
          </a:p>
          <a:p>
            <a:pPr>
              <a:lnSpc>
                <a:spcPct val="130000"/>
              </a:lnSpc>
            </a:pPr>
            <a:r>
              <a:rPr lang="zh-CN" altLang="en-US" sz="2400" b="1" dirty="0">
                <a:latin typeface="Times New Roman" panose="02020603050405020304" charset="0"/>
              </a:rPr>
              <a:t>    【拓展】</a:t>
            </a:r>
            <a:r>
              <a:rPr lang="zh-CN" altLang="en-US" sz="2400" dirty="0">
                <a:latin typeface="Times New Roman" panose="02020603050405020304" charset="0"/>
              </a:rPr>
              <a:t>late </a:t>
            </a:r>
            <a:r>
              <a:rPr lang="zh-CN" altLang="en-US" sz="2400" i="1" dirty="0">
                <a:latin typeface="Times New Roman" panose="02020603050405020304" charset="0"/>
              </a:rPr>
              <a:t>adv.</a:t>
            </a:r>
            <a:r>
              <a:rPr lang="zh-CN" altLang="en-US" sz="2400" dirty="0">
                <a:latin typeface="Times New Roman" panose="02020603050405020304" charset="0"/>
              </a:rPr>
              <a:t>后来，稍后</a:t>
            </a:r>
          </a:p>
          <a:p>
            <a:pPr>
              <a:lnSpc>
                <a:spcPct val="130000"/>
              </a:lnSpc>
            </a:pPr>
            <a:r>
              <a:rPr lang="zh-CN" altLang="en-US" sz="2400" b="1" dirty="0">
                <a:latin typeface="Times New Roman" panose="02020603050405020304" charset="0"/>
              </a:rPr>
              <a:t>2.be strict with</a:t>
            </a:r>
          </a:p>
          <a:p>
            <a:pPr>
              <a:lnSpc>
                <a:spcPct val="130000"/>
              </a:lnSpc>
            </a:pPr>
            <a:r>
              <a:rPr lang="zh-CN" altLang="en-US" sz="2400" dirty="0">
                <a:latin typeface="Times New Roman" panose="02020603050405020304" charset="0"/>
              </a:rPr>
              <a:t>    be strict with意为“对……严格要求”，宾语为人。</a:t>
            </a:r>
          </a:p>
          <a:p>
            <a:pPr>
              <a:lnSpc>
                <a:spcPct val="130000"/>
              </a:lnSpc>
            </a:pPr>
            <a:r>
              <a:rPr lang="zh-CN" altLang="en-US" sz="2400" b="1" dirty="0">
                <a:latin typeface="Times New Roman" panose="02020603050405020304" charset="0"/>
              </a:rPr>
              <a:t>    【拓展】</a:t>
            </a:r>
            <a:r>
              <a:rPr lang="zh-CN" altLang="en-US" sz="2400" dirty="0">
                <a:latin typeface="Times New Roman" panose="02020603050405020304" charset="0"/>
              </a:rPr>
              <a:t>be strict in “对……严格要求”，宾语为物。</a:t>
            </a:r>
          </a:p>
        </p:txBody>
      </p:sp>
      <p:sp>
        <p:nvSpPr>
          <p:cNvPr id="2" name="矩形 1"/>
          <p:cNvSpPr/>
          <p:nvPr/>
        </p:nvSpPr>
        <p:spPr>
          <a:xfrm>
            <a:off x="1373823" y="534670"/>
            <a:ext cx="5622925" cy="1014730"/>
          </a:xfrm>
          <a:prstGeom prst="rect">
            <a:avLst/>
          </a:prstGeom>
          <a:noFill/>
          <a:ln>
            <a:noFill/>
          </a:ln>
        </p:spPr>
        <p:txBody>
          <a:bodyPr wrap="none" rtlCol="0" anchor="t">
            <a:spAutoFit/>
          </a:bodyPr>
          <a:lstStyle/>
          <a:p>
            <a:pPr algn="ctr"/>
            <a:r>
              <a:rPr lang="en-US" altLang="zh-CN" sz="6000" b="1" dirty="0">
                <a:solidFill>
                  <a:schemeClr val="accent1"/>
                </a:solidFill>
                <a:effectLst>
                  <a:outerShdw blurRad="38100" dist="25400" dir="5400000" algn="ctr" rotWithShape="0">
                    <a:srgbClr val="6E747A">
                      <a:alpha val="43000"/>
                    </a:srgbClr>
                  </a:outerShdw>
                </a:effectLst>
                <a:latin typeface="Times New Roman" panose="02020603050405020304" charset="0"/>
              </a:rPr>
              <a:t>Language Points</a:t>
            </a:r>
          </a:p>
        </p:txBody>
      </p:sp>
    </p:spTree>
    <p:custDataLst>
      <p:tags r:id="rId1"/>
    </p:custData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48690" y="889000"/>
            <a:ext cx="6544628" cy="4887595"/>
          </a:xfrm>
          <a:prstGeom prst="rect">
            <a:avLst/>
          </a:prstGeom>
          <a:noFill/>
        </p:spPr>
        <p:txBody>
          <a:bodyPr wrap="square" rtlCol="0">
            <a:spAutoFit/>
          </a:bodyPr>
          <a:lstStyle/>
          <a:p>
            <a:pPr>
              <a:lnSpc>
                <a:spcPct val="130000"/>
              </a:lnSpc>
            </a:pPr>
            <a:r>
              <a:rPr lang="zh-CN" altLang="en-US" sz="2400" b="1" dirty="0">
                <a:latin typeface="Times New Roman" panose="02020603050405020304" charset="0"/>
              </a:rPr>
              <a:t>3.fail</a:t>
            </a:r>
          </a:p>
          <a:p>
            <a:pPr>
              <a:lnSpc>
                <a:spcPct val="130000"/>
              </a:lnSpc>
            </a:pPr>
            <a:r>
              <a:rPr lang="zh-CN" altLang="en-US" sz="2400" dirty="0">
                <a:latin typeface="Times New Roman" panose="02020603050405020304" charset="0"/>
              </a:rPr>
              <a:t>    fail 是动词，意为“失败，不及格”，其反义词为pass。</a:t>
            </a:r>
          </a:p>
          <a:p>
            <a:pPr>
              <a:lnSpc>
                <a:spcPct val="130000"/>
              </a:lnSpc>
            </a:pPr>
            <a:r>
              <a:rPr lang="zh-CN" altLang="en-US" sz="2400" dirty="0">
                <a:latin typeface="Times New Roman" panose="02020603050405020304" charset="0"/>
              </a:rPr>
              <a:t>    fail(</a:t>
            </a:r>
            <a:r>
              <a:rPr lang="zh-CN" altLang="en-US" sz="2400" i="1" dirty="0">
                <a:latin typeface="Times New Roman" panose="02020603050405020304" charset="0"/>
              </a:rPr>
              <a:t>vt</a:t>
            </a:r>
            <a:r>
              <a:rPr lang="en-US" altLang="zh-CN" sz="2400" i="1" dirty="0">
                <a:latin typeface="Times New Roman" panose="02020603050405020304" charset="0"/>
              </a:rPr>
              <a:t>.</a:t>
            </a:r>
            <a:r>
              <a:rPr lang="zh-CN" altLang="en-US" sz="2400" dirty="0">
                <a:latin typeface="Times New Roman" panose="02020603050405020304" charset="0"/>
              </a:rPr>
              <a:t>) +</a:t>
            </a:r>
            <a:r>
              <a:rPr lang="zh-CN" altLang="en-US" sz="2400" i="1" dirty="0">
                <a:latin typeface="Times New Roman" panose="02020603050405020304" charset="0"/>
              </a:rPr>
              <a:t>n.</a:t>
            </a:r>
            <a:r>
              <a:rPr lang="zh-CN" altLang="en-US" sz="2400" dirty="0">
                <a:latin typeface="Times New Roman" panose="02020603050405020304" charset="0"/>
              </a:rPr>
              <a:t>/</a:t>
            </a:r>
            <a:r>
              <a:rPr lang="zh-CN" altLang="en-US" sz="2400" i="1" dirty="0">
                <a:latin typeface="Times New Roman" panose="02020603050405020304" charset="0"/>
              </a:rPr>
              <a:t>pron.</a:t>
            </a:r>
            <a:r>
              <a:rPr lang="zh-CN" altLang="en-US" sz="2400" dirty="0">
                <a:latin typeface="Times New Roman" panose="02020603050405020304" charset="0"/>
              </a:rPr>
              <a:t>/ to do sth.在（做）……方面失败</a:t>
            </a:r>
          </a:p>
          <a:p>
            <a:pPr>
              <a:lnSpc>
                <a:spcPct val="130000"/>
              </a:lnSpc>
            </a:pPr>
            <a:r>
              <a:rPr lang="zh-CN" altLang="en-US" sz="2400" dirty="0">
                <a:latin typeface="Times New Roman" panose="02020603050405020304" charset="0"/>
              </a:rPr>
              <a:t>    fail(</a:t>
            </a:r>
            <a:r>
              <a:rPr lang="zh-CN" altLang="en-US" sz="2400" i="1" dirty="0">
                <a:latin typeface="Times New Roman" panose="02020603050405020304" charset="0"/>
              </a:rPr>
              <a:t>vi</a:t>
            </a:r>
            <a:r>
              <a:rPr lang="en-US" altLang="zh-CN" sz="2400" i="1" dirty="0">
                <a:latin typeface="Times New Roman" panose="02020603050405020304" charset="0"/>
              </a:rPr>
              <a:t>.</a:t>
            </a:r>
            <a:r>
              <a:rPr lang="zh-CN" altLang="en-US" sz="2400" dirty="0">
                <a:latin typeface="Times New Roman" panose="02020603050405020304" charset="0"/>
              </a:rPr>
              <a:t>) +in+</a:t>
            </a:r>
            <a:r>
              <a:rPr lang="zh-CN" altLang="en-US" sz="2400" i="1" dirty="0">
                <a:latin typeface="Times New Roman" panose="02020603050405020304" charset="0"/>
              </a:rPr>
              <a:t>n.</a:t>
            </a:r>
            <a:r>
              <a:rPr lang="zh-CN" altLang="en-US" sz="2400" dirty="0">
                <a:latin typeface="Times New Roman" panose="02020603050405020304" charset="0"/>
              </a:rPr>
              <a:t>/</a:t>
            </a:r>
            <a:r>
              <a:rPr lang="zh-CN" altLang="en-US" sz="2400" i="1" dirty="0">
                <a:latin typeface="Times New Roman" panose="02020603050405020304" charset="0"/>
              </a:rPr>
              <a:t>pron.</a:t>
            </a:r>
            <a:r>
              <a:rPr lang="zh-CN" altLang="en-US" sz="2400" dirty="0">
                <a:latin typeface="Times New Roman" panose="02020603050405020304" charset="0"/>
              </a:rPr>
              <a:t>/doing sth. 在（做）……方面没有成功</a:t>
            </a:r>
          </a:p>
          <a:p>
            <a:pPr>
              <a:lnSpc>
                <a:spcPct val="130000"/>
              </a:lnSpc>
            </a:pPr>
            <a:r>
              <a:rPr lang="zh-CN" altLang="en-US" sz="2400" dirty="0">
                <a:latin typeface="Times New Roman" panose="02020603050405020304" charset="0"/>
              </a:rPr>
              <a:t>    </a:t>
            </a:r>
            <a:r>
              <a:rPr lang="zh-CN" altLang="en-US" sz="2400" b="1" dirty="0">
                <a:latin typeface="Times New Roman" panose="02020603050405020304" charset="0"/>
              </a:rPr>
              <a:t>【拓展】</a:t>
            </a:r>
            <a:r>
              <a:rPr lang="zh-CN" altLang="en-US" sz="2400" dirty="0">
                <a:latin typeface="Times New Roman" panose="02020603050405020304" charset="0"/>
              </a:rPr>
              <a:t>take a test 考试；pass a test 考试及格；fail a test 考试不及格；take a test later 补考。</a:t>
            </a:r>
          </a:p>
          <a:p>
            <a:pPr>
              <a:lnSpc>
                <a:spcPct val="130000"/>
              </a:lnSpc>
            </a:pPr>
            <a:r>
              <a:rPr lang="zh-CN" altLang="en-US" sz="2400" dirty="0">
                <a:latin typeface="Times New Roman" panose="02020603050405020304" charset="0"/>
              </a:rPr>
              <a:t>    </a:t>
            </a:r>
            <a:r>
              <a:rPr lang="en-US" altLang="zh-CN" sz="2400" dirty="0">
                <a:latin typeface="Times New Roman" panose="02020603050405020304" charset="0"/>
                <a:sym typeface="+mn-ea"/>
              </a:rPr>
              <a:t>e.g.:</a:t>
            </a:r>
            <a:r>
              <a:rPr lang="zh-CN" altLang="en-US" sz="2400" dirty="0">
                <a:latin typeface="Times New Roman" panose="02020603050405020304" charset="0"/>
              </a:rPr>
              <a:t>He failed (in) taking a test yesterday.</a:t>
            </a:r>
          </a:p>
        </p:txBody>
      </p:sp>
    </p:spTree>
    <p:custDataLst>
      <p:tags r:id="rId1"/>
    </p:custData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39215" y="836930"/>
            <a:ext cx="7305040" cy="1814830"/>
          </a:xfrm>
          <a:prstGeom prst="rect">
            <a:avLst/>
          </a:prstGeom>
          <a:noFill/>
        </p:spPr>
        <p:txBody>
          <a:bodyPr wrap="square" rtlCol="0">
            <a:spAutoFit/>
          </a:bodyPr>
          <a:lstStyle/>
          <a:p>
            <a:r>
              <a:rPr lang="en-US" altLang="zh-CN" sz="2800" b="1" dirty="0">
                <a:solidFill>
                  <a:srgbClr val="E123ED"/>
                </a:solidFill>
                <a:latin typeface="Times New Roman" panose="02020603050405020304" charset="0"/>
              </a:rPr>
              <a:t>Read the questions. How often do you do these things? Write </a:t>
            </a:r>
            <a:r>
              <a:rPr lang="en-US" altLang="zh-CN" sz="2800" b="1" i="1" dirty="0">
                <a:solidFill>
                  <a:srgbClr val="E123ED"/>
                </a:solidFill>
                <a:latin typeface="Times New Roman" panose="02020603050405020304" charset="0"/>
              </a:rPr>
              <a:t>A</a:t>
            </a:r>
            <a:r>
              <a:rPr lang="en-US" altLang="zh-CN" sz="2800" b="1" dirty="0">
                <a:solidFill>
                  <a:srgbClr val="E123ED"/>
                </a:solidFill>
                <a:latin typeface="Times New Roman" panose="02020603050405020304" charset="0"/>
              </a:rPr>
              <a:t> for always, </a:t>
            </a:r>
            <a:r>
              <a:rPr lang="en-US" altLang="zh-CN" sz="2800" b="1" i="1" dirty="0">
                <a:solidFill>
                  <a:srgbClr val="E123ED"/>
                </a:solidFill>
                <a:latin typeface="Times New Roman" panose="02020603050405020304" charset="0"/>
              </a:rPr>
              <a:t>U</a:t>
            </a:r>
            <a:r>
              <a:rPr lang="en-US" altLang="zh-CN" sz="2800" b="1" dirty="0">
                <a:solidFill>
                  <a:srgbClr val="E123ED"/>
                </a:solidFill>
                <a:latin typeface="Times New Roman" panose="02020603050405020304" charset="0"/>
              </a:rPr>
              <a:t> for usually, </a:t>
            </a:r>
            <a:r>
              <a:rPr lang="en-US" altLang="zh-CN" sz="2800" b="1" i="1" dirty="0">
                <a:solidFill>
                  <a:srgbClr val="E123ED"/>
                </a:solidFill>
                <a:latin typeface="Times New Roman" panose="02020603050405020304" charset="0"/>
              </a:rPr>
              <a:t>S</a:t>
            </a:r>
            <a:r>
              <a:rPr lang="en-US" altLang="zh-CN" sz="2800" b="1" dirty="0">
                <a:solidFill>
                  <a:srgbClr val="E123ED"/>
                </a:solidFill>
                <a:latin typeface="Times New Roman" panose="02020603050405020304" charset="0"/>
              </a:rPr>
              <a:t> for sometimes and </a:t>
            </a:r>
            <a:r>
              <a:rPr lang="en-US" altLang="zh-CN" sz="2800" b="1" i="1" dirty="0">
                <a:solidFill>
                  <a:srgbClr val="E123ED"/>
                </a:solidFill>
                <a:latin typeface="Times New Roman" panose="02020603050405020304" charset="0"/>
              </a:rPr>
              <a:t>N</a:t>
            </a:r>
            <a:r>
              <a:rPr lang="en-US" altLang="zh-CN" sz="2800" b="1" dirty="0">
                <a:solidFill>
                  <a:srgbClr val="E123ED"/>
                </a:solidFill>
                <a:latin typeface="Times New Roman" panose="02020603050405020304" charset="0"/>
              </a:rPr>
              <a:t> for never. Then talk with a partner about other things you do.</a:t>
            </a:r>
          </a:p>
        </p:txBody>
      </p:sp>
      <p:sp>
        <p:nvSpPr>
          <p:cNvPr id="194" name=" 194"/>
          <p:cNvSpPr/>
          <p:nvPr/>
        </p:nvSpPr>
        <p:spPr>
          <a:xfrm>
            <a:off x="606425" y="996950"/>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1a</a:t>
            </a:r>
          </a:p>
        </p:txBody>
      </p:sp>
      <p:pic>
        <p:nvPicPr>
          <p:cNvPr id="6" name="图片 5"/>
          <p:cNvPicPr>
            <a:picLocks noChangeAspect="1"/>
          </p:cNvPicPr>
          <p:nvPr/>
        </p:nvPicPr>
        <p:blipFill>
          <a:blip r:embed="rId3"/>
          <a:stretch>
            <a:fillRect/>
          </a:stretch>
        </p:blipFill>
        <p:spPr>
          <a:xfrm>
            <a:off x="1584324" y="3221510"/>
            <a:ext cx="5107305" cy="2525395"/>
          </a:xfrm>
          <a:prstGeom prst="rect">
            <a:avLst/>
          </a:prstGeom>
        </p:spPr>
      </p:pic>
    </p:spTree>
    <p:custDataLst>
      <p:tags r:id="rId1"/>
    </p:custDataLst>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64260" y="1858645"/>
            <a:ext cx="6544628" cy="4407535"/>
          </a:xfrm>
          <a:prstGeom prst="rect">
            <a:avLst/>
          </a:prstGeom>
          <a:noFill/>
        </p:spPr>
        <p:txBody>
          <a:bodyPr wrap="square" rtlCol="0">
            <a:spAutoFit/>
          </a:bodyPr>
          <a:lstStyle/>
          <a:p>
            <a:pPr>
              <a:lnSpc>
                <a:spcPct val="130000"/>
              </a:lnSpc>
            </a:pPr>
            <a:r>
              <a:rPr lang="zh-CN" altLang="en-US" sz="2400" b="1" dirty="0">
                <a:latin typeface="Times New Roman" panose="02020603050405020304" charset="0"/>
              </a:rPr>
              <a:t>一、用所给词的正确形式填空。</a:t>
            </a:r>
          </a:p>
          <a:p>
            <a:pPr>
              <a:lnSpc>
                <a:spcPct val="130000"/>
              </a:lnSpc>
            </a:pPr>
            <a:r>
              <a:rPr lang="zh-CN" altLang="en-US" sz="2400" dirty="0">
                <a:latin typeface="Times New Roman" panose="02020603050405020304" charset="0"/>
              </a:rPr>
              <a:t>1.The boy failed _</a:t>
            </a:r>
            <a:r>
              <a:rPr lang="zh-CN" altLang="en-US" sz="2400" dirty="0">
                <a:latin typeface="Times New Roman" panose="02020603050405020304" charset="0"/>
                <a:sym typeface="+mn-ea"/>
              </a:rPr>
              <a:t>______</a:t>
            </a:r>
            <a:r>
              <a:rPr lang="zh-CN" altLang="en-US" sz="2400" dirty="0">
                <a:latin typeface="Times New Roman" panose="02020603050405020304" charset="0"/>
              </a:rPr>
              <a:t>__(take) a test later.</a:t>
            </a:r>
          </a:p>
          <a:p>
            <a:pPr>
              <a:lnSpc>
                <a:spcPct val="130000"/>
              </a:lnSpc>
            </a:pPr>
            <a:r>
              <a:rPr lang="zh-CN" altLang="en-US" sz="2400" dirty="0">
                <a:latin typeface="Times New Roman" panose="02020603050405020304" charset="0"/>
              </a:rPr>
              <a:t>2.The classroom should </a:t>
            </a:r>
            <a:r>
              <a:rPr lang="zh-CN" altLang="en-US" sz="2400" dirty="0">
                <a:latin typeface="Times New Roman" panose="02020603050405020304" charset="0"/>
                <a:sym typeface="+mn-ea"/>
              </a:rPr>
              <a:t>_________</a:t>
            </a:r>
            <a:r>
              <a:rPr lang="zh-CN" altLang="en-US" sz="2400" dirty="0">
                <a:latin typeface="Times New Roman" panose="02020603050405020304" charset="0"/>
              </a:rPr>
              <a:t>(keep) clean every day.</a:t>
            </a:r>
          </a:p>
          <a:p>
            <a:pPr>
              <a:lnSpc>
                <a:spcPct val="130000"/>
              </a:lnSpc>
            </a:pPr>
            <a:r>
              <a:rPr lang="zh-CN" altLang="en-US" sz="2400" dirty="0">
                <a:latin typeface="Times New Roman" panose="02020603050405020304" charset="0"/>
              </a:rPr>
              <a:t>3.He is worrying about  </a:t>
            </a:r>
            <a:r>
              <a:rPr lang="zh-CN" altLang="en-US" sz="2400" dirty="0">
                <a:latin typeface="Times New Roman" panose="02020603050405020304" charset="0"/>
                <a:sym typeface="+mn-ea"/>
              </a:rPr>
              <a:t>_________</a:t>
            </a:r>
            <a:r>
              <a:rPr lang="zh-CN" altLang="en-US" sz="2400" dirty="0">
                <a:latin typeface="Times New Roman" panose="02020603050405020304" charset="0"/>
              </a:rPr>
              <a:t>(get) to class late tomorrow.</a:t>
            </a:r>
          </a:p>
          <a:p>
            <a:pPr>
              <a:lnSpc>
                <a:spcPct val="130000"/>
              </a:lnSpc>
            </a:pPr>
            <a:r>
              <a:rPr lang="zh-CN" altLang="en-US" sz="2400" dirty="0">
                <a:latin typeface="Times New Roman" panose="02020603050405020304" charset="0"/>
              </a:rPr>
              <a:t>4.We should not </a:t>
            </a:r>
            <a:r>
              <a:rPr lang="zh-CN" altLang="en-US" sz="2400" dirty="0">
                <a:latin typeface="Times New Roman" panose="02020603050405020304" charset="0"/>
                <a:sym typeface="+mn-ea"/>
              </a:rPr>
              <a:t>_________</a:t>
            </a:r>
            <a:r>
              <a:rPr lang="zh-CN" altLang="en-US" sz="2400" dirty="0">
                <a:latin typeface="Times New Roman" panose="02020603050405020304" charset="0"/>
              </a:rPr>
              <a:t>(allow) to drink.</a:t>
            </a:r>
          </a:p>
          <a:p>
            <a:pPr>
              <a:lnSpc>
                <a:spcPct val="130000"/>
              </a:lnSpc>
            </a:pPr>
            <a:r>
              <a:rPr lang="zh-CN" altLang="en-US" sz="2400" dirty="0">
                <a:latin typeface="Times New Roman" panose="02020603050405020304" charset="0"/>
              </a:rPr>
              <a:t>5.I</a:t>
            </a:r>
            <a:r>
              <a:rPr lang="en-US" altLang="zh-CN" sz="2400" dirty="0">
                <a:latin typeface="Times New Roman" panose="02020603050405020304" charset="0"/>
              </a:rPr>
              <a:t>'</a:t>
            </a:r>
            <a:r>
              <a:rPr lang="zh-CN" altLang="en-US" sz="2400" dirty="0">
                <a:latin typeface="Times New Roman" panose="02020603050405020304" charset="0"/>
              </a:rPr>
              <a:t>ve called the person </a:t>
            </a:r>
            <a:r>
              <a:rPr lang="zh-CN" altLang="en-US" sz="2400" dirty="0">
                <a:latin typeface="Times New Roman" panose="02020603050405020304" charset="0"/>
                <a:sym typeface="+mn-ea"/>
              </a:rPr>
              <a:t>_________</a:t>
            </a:r>
            <a:r>
              <a:rPr lang="zh-CN" altLang="en-US" sz="2400" dirty="0">
                <a:latin typeface="Times New Roman" panose="02020603050405020304" charset="0"/>
              </a:rPr>
              <a:t>(late)</a:t>
            </a:r>
            <a:r>
              <a:rPr lang="en-US" altLang="zh-CN" sz="2400" dirty="0">
                <a:latin typeface="Times New Roman" panose="02020603050405020304" charset="0"/>
              </a:rPr>
              <a:t>. H</a:t>
            </a:r>
            <a:r>
              <a:rPr lang="zh-CN" altLang="en-US" sz="2400" dirty="0">
                <a:latin typeface="Times New Roman" panose="02020603050405020304" charset="0"/>
              </a:rPr>
              <a:t>e wasn</a:t>
            </a:r>
            <a:r>
              <a:rPr lang="en-US" altLang="zh-CN" sz="2400" dirty="0">
                <a:latin typeface="Times New Roman" panose="02020603050405020304" charset="0"/>
              </a:rPr>
              <a:t>'</a:t>
            </a:r>
            <a:r>
              <a:rPr lang="zh-CN" altLang="en-US" sz="2400" dirty="0">
                <a:latin typeface="Times New Roman" panose="02020603050405020304" charset="0"/>
              </a:rPr>
              <a:t>t in then. </a:t>
            </a:r>
          </a:p>
        </p:txBody>
      </p:sp>
      <p:sp>
        <p:nvSpPr>
          <p:cNvPr id="2" name="文本框 1"/>
          <p:cNvSpPr txBox="1"/>
          <p:nvPr/>
        </p:nvSpPr>
        <p:spPr>
          <a:xfrm>
            <a:off x="3240088" y="2404745"/>
            <a:ext cx="1353979"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in taking</a:t>
            </a:r>
          </a:p>
        </p:txBody>
      </p:sp>
      <p:sp>
        <p:nvSpPr>
          <p:cNvPr id="3" name="文本框 2"/>
          <p:cNvSpPr txBox="1"/>
          <p:nvPr/>
        </p:nvSpPr>
        <p:spPr>
          <a:xfrm>
            <a:off x="4159885" y="2865120"/>
            <a:ext cx="1471295"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be kept</a:t>
            </a:r>
          </a:p>
        </p:txBody>
      </p:sp>
      <p:sp>
        <p:nvSpPr>
          <p:cNvPr id="6" name="文本框 5"/>
          <p:cNvSpPr txBox="1"/>
          <p:nvPr/>
        </p:nvSpPr>
        <p:spPr>
          <a:xfrm>
            <a:off x="4368324" y="3832384"/>
            <a:ext cx="1108234"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getting</a:t>
            </a:r>
          </a:p>
        </p:txBody>
      </p:sp>
      <p:sp>
        <p:nvSpPr>
          <p:cNvPr id="7" name="文本框 6"/>
          <p:cNvSpPr txBox="1"/>
          <p:nvPr/>
        </p:nvSpPr>
        <p:spPr>
          <a:xfrm>
            <a:off x="3077210" y="4756785"/>
            <a:ext cx="1680210"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be allowed</a:t>
            </a:r>
          </a:p>
        </p:txBody>
      </p:sp>
      <p:sp>
        <p:nvSpPr>
          <p:cNvPr id="8" name="文本框 7"/>
          <p:cNvSpPr txBox="1"/>
          <p:nvPr/>
        </p:nvSpPr>
        <p:spPr>
          <a:xfrm>
            <a:off x="4257199" y="5257006"/>
            <a:ext cx="1035368"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later</a:t>
            </a:r>
          </a:p>
        </p:txBody>
      </p:sp>
      <p:sp>
        <p:nvSpPr>
          <p:cNvPr id="12" name="矩形 11"/>
          <p:cNvSpPr/>
          <p:nvPr/>
        </p:nvSpPr>
        <p:spPr>
          <a:xfrm>
            <a:off x="2603818" y="467995"/>
            <a:ext cx="3465195" cy="1198880"/>
          </a:xfrm>
          <a:prstGeom prst="rect">
            <a:avLst/>
          </a:prstGeom>
          <a:noFill/>
          <a:ln>
            <a:noFill/>
          </a:ln>
        </p:spPr>
        <p:txBody>
          <a:bodyPr wrap="none" rtlCol="0" anchor="t">
            <a:spAutoFit/>
            <a:scene3d>
              <a:camera prst="obliqueBottomLeft"/>
              <a:lightRig rig="threePt" dir="t"/>
            </a:scene3d>
            <a:sp3d extrusionH="323850" contourW="12700">
              <a:extrusionClr>
                <a:srgbClr val="EB6A70"/>
              </a:extrusionClr>
              <a:contourClr>
                <a:srgbClr val="B1A2BA"/>
              </a:contourClr>
            </a:sp3d>
          </a:bodyPr>
          <a:lstStyle/>
          <a:p>
            <a:pPr algn="ctr"/>
            <a:r>
              <a:rPr lang="en-US" altLang="zh-CN" sz="7200" b="1" dirty="0">
                <a:ln w="0">
                  <a:solidFill>
                    <a:srgbClr val="8E69B8"/>
                  </a:solidFill>
                  <a:prstDash val="solid"/>
                </a:ln>
                <a:blipFill>
                  <a:blip r:embed="rId3">
                    <a:alphaModFix amt="99000"/>
                  </a:blip>
                  <a:tile tx="139700" ty="0" sx="59000" sy="42000" flip="none" algn="b"/>
                </a:blipFill>
                <a:effectLst>
                  <a:innerShdw dist="25400" dir="13500000">
                    <a:srgbClr val="9166B8">
                      <a:alpha val="100000"/>
                    </a:srgbClr>
                  </a:innerShdw>
                </a:effectLst>
                <a:latin typeface="Times New Roman" panose="02020603050405020304" charset="0"/>
              </a:rPr>
              <a:t>Exercise</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heckerboard(across)">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heckerboard(across)">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850424" y="988219"/>
            <a:ext cx="7210425" cy="4407535"/>
          </a:xfrm>
          <a:prstGeom prst="rect">
            <a:avLst/>
          </a:prstGeom>
          <a:noFill/>
        </p:spPr>
        <p:txBody>
          <a:bodyPr wrap="square" rtlCol="0">
            <a:spAutoFit/>
          </a:bodyPr>
          <a:lstStyle/>
          <a:p>
            <a:pPr>
              <a:lnSpc>
                <a:spcPct val="130000"/>
              </a:lnSpc>
            </a:pPr>
            <a:r>
              <a:rPr lang="zh-CN" altLang="en-US" sz="2400" b="1" dirty="0">
                <a:latin typeface="Times New Roman" panose="02020603050405020304" charset="0"/>
              </a:rPr>
              <a:t>二、单项选择。</a:t>
            </a:r>
          </a:p>
          <a:p>
            <a:pPr>
              <a:lnSpc>
                <a:spcPct val="130000"/>
              </a:lnSpc>
            </a:pPr>
            <a:r>
              <a:rPr lang="en-US" altLang="zh-CN" sz="2400" dirty="0">
                <a:latin typeface="Times New Roman" panose="02020603050405020304" charset="0"/>
              </a:rPr>
              <a:t>(    )</a:t>
            </a:r>
            <a:r>
              <a:rPr lang="zh-CN" altLang="en-US" sz="2400" dirty="0">
                <a:latin typeface="Times New Roman" panose="02020603050405020304" charset="0"/>
              </a:rPr>
              <a:t>1.Eagle Father was so </a:t>
            </a:r>
            <a:r>
              <a:rPr lang="zh-CN" altLang="en-US" sz="2400" dirty="0">
                <a:latin typeface="Times New Roman" panose="02020603050405020304" charset="0"/>
                <a:sym typeface="+mn-ea"/>
              </a:rPr>
              <a:t>______</a:t>
            </a:r>
            <a:r>
              <a:rPr lang="zh-CN" altLang="en-US" sz="2400" dirty="0">
                <a:latin typeface="Times New Roman" panose="02020603050405020304" charset="0"/>
              </a:rPr>
              <a:t> with his son that </a:t>
            </a:r>
          </a:p>
          <a:p>
            <a:pPr>
              <a:lnSpc>
                <a:spcPct val="130000"/>
              </a:lnSpc>
            </a:pPr>
            <a:r>
              <a:rPr lang="zh-CN" altLang="en-US" sz="2400" dirty="0">
                <a:latin typeface="Times New Roman" panose="02020603050405020304" charset="0"/>
              </a:rPr>
              <a:t>he kept the four-year-old son running in the snow.</a:t>
            </a:r>
          </a:p>
          <a:p>
            <a:pPr>
              <a:lnSpc>
                <a:spcPct val="130000"/>
              </a:lnSpc>
            </a:pPr>
            <a:r>
              <a:rPr lang="zh-CN" altLang="en-US" sz="2400" dirty="0">
                <a:latin typeface="Times New Roman" panose="02020603050405020304" charset="0"/>
              </a:rPr>
              <a:t>   A.pleased        B.sorry            C.strict            D.careful</a:t>
            </a:r>
          </a:p>
          <a:p>
            <a:pPr>
              <a:lnSpc>
                <a:spcPct val="130000"/>
              </a:lnSpc>
            </a:pPr>
            <a:r>
              <a:rPr lang="en-US" altLang="zh-CN" sz="2400" dirty="0">
                <a:latin typeface="Times New Roman" panose="02020603050405020304" charset="0"/>
                <a:sym typeface="+mn-ea"/>
              </a:rPr>
              <a:t>(    )</a:t>
            </a:r>
            <a:r>
              <a:rPr lang="zh-CN" altLang="en-US" sz="2400" dirty="0">
                <a:latin typeface="Times New Roman" panose="02020603050405020304" charset="0"/>
              </a:rPr>
              <a:t>2.—I think students should have mobile phones to call their parents.</a:t>
            </a:r>
          </a:p>
          <a:p>
            <a:pPr>
              <a:lnSpc>
                <a:spcPct val="130000"/>
              </a:lnSpc>
            </a:pPr>
            <a:r>
              <a:rPr lang="zh-CN" altLang="en-US" sz="2400" dirty="0">
                <a:latin typeface="Times New Roman" panose="02020603050405020304" charset="0"/>
              </a:rPr>
              <a:t>   —</a:t>
            </a:r>
            <a:r>
              <a:rPr lang="zh-CN" altLang="en-US" sz="2400" dirty="0">
                <a:latin typeface="Times New Roman" panose="02020603050405020304" charset="0"/>
                <a:sym typeface="+mn-ea"/>
              </a:rPr>
              <a:t>______</a:t>
            </a:r>
            <a:r>
              <a:rPr lang="zh-CN" altLang="en-US" sz="2400" dirty="0">
                <a:latin typeface="Times New Roman" panose="02020603050405020304" charset="0"/>
              </a:rPr>
              <a:t>. They often use them to play games instead.</a:t>
            </a:r>
          </a:p>
          <a:p>
            <a:pPr>
              <a:lnSpc>
                <a:spcPct val="130000"/>
              </a:lnSpc>
            </a:pPr>
            <a:r>
              <a:rPr lang="zh-CN" altLang="en-US" sz="2400" dirty="0">
                <a:latin typeface="Times New Roman" panose="02020603050405020304" charset="0"/>
              </a:rPr>
              <a:t>   A.I hope so                               B.I don</a:t>
            </a:r>
            <a:r>
              <a:rPr lang="en-US" altLang="zh-CN" sz="2400" dirty="0">
                <a:latin typeface="Times New Roman" panose="02020603050405020304" charset="0"/>
              </a:rPr>
              <a:t>'</a:t>
            </a:r>
            <a:r>
              <a:rPr lang="zh-CN" altLang="en-US" sz="2400" dirty="0">
                <a:latin typeface="Times New Roman" panose="02020603050405020304" charset="0"/>
              </a:rPr>
              <a:t>t agree </a:t>
            </a:r>
          </a:p>
          <a:p>
            <a:pPr>
              <a:lnSpc>
                <a:spcPct val="130000"/>
              </a:lnSpc>
            </a:pPr>
            <a:r>
              <a:rPr lang="zh-CN" altLang="en-US" sz="2400" dirty="0">
                <a:latin typeface="Times New Roman" panose="02020603050405020304" charset="0"/>
              </a:rPr>
              <a:t>   C.No problem                           D.Good idea</a:t>
            </a:r>
          </a:p>
        </p:txBody>
      </p:sp>
      <p:sp>
        <p:nvSpPr>
          <p:cNvPr id="10" name="文本框 9"/>
          <p:cNvSpPr txBox="1"/>
          <p:nvPr/>
        </p:nvSpPr>
        <p:spPr>
          <a:xfrm>
            <a:off x="1034574" y="1534954"/>
            <a:ext cx="369570"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C</a:t>
            </a:r>
          </a:p>
        </p:txBody>
      </p:sp>
      <p:sp>
        <p:nvSpPr>
          <p:cNvPr id="11" name="文本框 10"/>
          <p:cNvSpPr txBox="1"/>
          <p:nvPr/>
        </p:nvSpPr>
        <p:spPr>
          <a:xfrm>
            <a:off x="1034415" y="3041491"/>
            <a:ext cx="369570"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B</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914400" y="1876901"/>
            <a:ext cx="7752398" cy="3928110"/>
          </a:xfrm>
          <a:prstGeom prst="rect">
            <a:avLst/>
          </a:prstGeom>
          <a:noFill/>
        </p:spPr>
        <p:txBody>
          <a:bodyPr wrap="square" rtlCol="0">
            <a:spAutoFit/>
          </a:bodyPr>
          <a:lstStyle/>
          <a:p>
            <a:pPr>
              <a:lnSpc>
                <a:spcPct val="130000"/>
              </a:lnSpc>
            </a:pPr>
            <a:r>
              <a:rPr lang="en-US" altLang="zh-CN" sz="2400" dirty="0">
                <a:latin typeface="Times New Roman" panose="02020603050405020304" charset="0"/>
                <a:sym typeface="+mn-ea"/>
              </a:rPr>
              <a:t>(    )</a:t>
            </a:r>
            <a:r>
              <a:rPr lang="zh-CN" altLang="en-US" sz="2400" dirty="0">
                <a:latin typeface="Times New Roman" panose="02020603050405020304" charset="0"/>
              </a:rPr>
              <a:t>3.The boy usually takes the bus to get to school,but ______ he rides a bike.</a:t>
            </a:r>
          </a:p>
          <a:p>
            <a:pPr>
              <a:lnSpc>
                <a:spcPct val="130000"/>
              </a:lnSpc>
            </a:pPr>
            <a:r>
              <a:rPr lang="zh-CN" altLang="en-US" sz="2400" dirty="0">
                <a:latin typeface="Times New Roman" panose="02020603050405020304" charset="0"/>
              </a:rPr>
              <a:t>  A.ever                                  B.usually            </a:t>
            </a:r>
          </a:p>
          <a:p>
            <a:pPr>
              <a:lnSpc>
                <a:spcPct val="130000"/>
              </a:lnSpc>
            </a:pPr>
            <a:r>
              <a:rPr lang="zh-CN" altLang="en-US" sz="2400" dirty="0">
                <a:latin typeface="Times New Roman" panose="02020603050405020304" charset="0"/>
              </a:rPr>
              <a:t>  C.sometimes                       D.often</a:t>
            </a:r>
          </a:p>
          <a:p>
            <a:pPr>
              <a:lnSpc>
                <a:spcPct val="130000"/>
              </a:lnSpc>
            </a:pPr>
            <a:r>
              <a:rPr lang="en-US" altLang="zh-CN" sz="2400" dirty="0">
                <a:latin typeface="Times New Roman" panose="02020603050405020304" charset="0"/>
                <a:sym typeface="+mn-ea"/>
              </a:rPr>
              <a:t>(    )</a:t>
            </a:r>
            <a:r>
              <a:rPr lang="zh-CN" altLang="en-US" sz="2400" dirty="0">
                <a:latin typeface="Times New Roman" panose="02020603050405020304" charset="0"/>
              </a:rPr>
              <a:t>4.He spent most of his time playing outside and he </a:t>
            </a:r>
            <a:r>
              <a:rPr lang="zh-CN" altLang="en-US" sz="2400" dirty="0">
                <a:latin typeface="Times New Roman" panose="02020603050405020304" charset="0"/>
                <a:sym typeface="+mn-ea"/>
              </a:rPr>
              <a:t>______ </a:t>
            </a:r>
            <a:r>
              <a:rPr lang="zh-CN" altLang="en-US" sz="2400" dirty="0">
                <a:latin typeface="Times New Roman" panose="02020603050405020304" charset="0"/>
              </a:rPr>
              <a:t>the math exam in the end.</a:t>
            </a:r>
          </a:p>
          <a:p>
            <a:pPr>
              <a:lnSpc>
                <a:spcPct val="130000"/>
              </a:lnSpc>
            </a:pPr>
            <a:r>
              <a:rPr lang="zh-CN" altLang="en-US" sz="2400" dirty="0">
                <a:latin typeface="Times New Roman" panose="02020603050405020304" charset="0"/>
              </a:rPr>
              <a:t>  A.fall                                    B.fell</a:t>
            </a:r>
          </a:p>
          <a:p>
            <a:pPr>
              <a:lnSpc>
                <a:spcPct val="130000"/>
              </a:lnSpc>
            </a:pPr>
            <a:r>
              <a:rPr lang="zh-CN" altLang="en-US" sz="2400" dirty="0">
                <a:latin typeface="Times New Roman" panose="02020603050405020304" charset="0"/>
              </a:rPr>
              <a:t>  C.felt                                   D.failed </a:t>
            </a:r>
          </a:p>
        </p:txBody>
      </p:sp>
      <p:sp>
        <p:nvSpPr>
          <p:cNvPr id="2" name="文本框 1"/>
          <p:cNvSpPr txBox="1"/>
          <p:nvPr/>
        </p:nvSpPr>
        <p:spPr>
          <a:xfrm>
            <a:off x="1035526" y="1995488"/>
            <a:ext cx="484823"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C</a:t>
            </a:r>
          </a:p>
        </p:txBody>
      </p:sp>
      <p:sp>
        <p:nvSpPr>
          <p:cNvPr id="3" name="文本框 2"/>
          <p:cNvSpPr txBox="1"/>
          <p:nvPr/>
        </p:nvSpPr>
        <p:spPr>
          <a:xfrm>
            <a:off x="1022033" y="3860641"/>
            <a:ext cx="484823"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D</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17345" y="2579370"/>
            <a:ext cx="6081395" cy="737235"/>
          </a:xfrm>
          <a:prstGeom prst="rect">
            <a:avLst/>
          </a:prstGeom>
          <a:noFill/>
          <a:ln w="9525">
            <a:noFill/>
            <a:miter/>
          </a:ln>
        </p:spPr>
        <p:txBody>
          <a:bodyPr wrap="square">
            <a:spAutoFit/>
          </a:bodyPr>
          <a:lstStyle/>
          <a:p>
            <a:pPr marL="0" algn="l">
              <a:lnSpc>
                <a:spcPct val="150000"/>
              </a:lnSpc>
              <a:buNone/>
            </a:pPr>
            <a:r>
              <a:rPr sz="2800" b="1" u="none">
                <a:solidFill>
                  <a:srgbClr val="FF0000"/>
                </a:solidFill>
                <a:latin typeface="Times New Roman" panose="02020603050405020304" charset="0"/>
              </a:rPr>
              <a:t>Read the article and recite key words.</a:t>
            </a:r>
          </a:p>
        </p:txBody>
      </p:sp>
      <p:sp>
        <p:nvSpPr>
          <p:cNvPr id="6" name="矩形 5"/>
          <p:cNvSpPr/>
          <p:nvPr/>
        </p:nvSpPr>
        <p:spPr>
          <a:xfrm>
            <a:off x="2048510" y="1162050"/>
            <a:ext cx="4857750" cy="1198880"/>
          </a:xfrm>
          <a:prstGeom prst="rect">
            <a:avLst/>
          </a:prstGeom>
          <a:noFill/>
          <a:ln>
            <a:noFill/>
          </a:ln>
        </p:spPr>
        <p:txBody>
          <a:bodyPr wrap="none" rtlCol="0" anchor="t">
            <a:spAutoFit/>
          </a:bodyPr>
          <a:lstStyle/>
          <a:p>
            <a:pPr algn="ctr"/>
            <a:r>
              <a:rPr lang="en-US" altLang="zh-CN" sz="72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3"/>
                  <a:tile sx="100000" sy="100000"/>
                </a:blipFill>
                <a:effectLst>
                  <a:outerShdw blurRad="38100" dist="25400" dir="5400000" algn="ctr" rotWithShape="0">
                    <a:srgbClr val="6E747A">
                      <a:alpha val="43000"/>
                    </a:srgbClr>
                  </a:outerShdw>
                </a:effectLst>
              </a:rPr>
              <a:t>Homework</a:t>
            </a:r>
          </a:p>
        </p:txBody>
      </p:sp>
    </p:spTree>
    <p:custDataLst>
      <p:tags r:id="rId1"/>
    </p:custData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00213" y="2726531"/>
            <a:ext cx="5604510" cy="1198880"/>
          </a:xfrm>
          <a:prstGeom prst="rect">
            <a:avLst/>
          </a:prstGeom>
          <a:noFill/>
          <a:ln>
            <a:noFill/>
          </a:ln>
        </p:spPr>
        <p:txBody>
          <a:bodyPr wrap="none" rtlCol="0" anchor="t">
            <a:spAutoFit/>
          </a:bodyPr>
          <a:lstStyle/>
          <a:p>
            <a:pPr algn="ctr"/>
            <a:r>
              <a:rPr lang="en-US" altLang="zh-CN" sz="7200" b="1">
                <a:ln w="12700">
                  <a:solidFill>
                    <a:schemeClr val="accent1"/>
                  </a:solidFill>
                  <a:prstDash val="solid"/>
                </a:ln>
                <a:solidFill>
                  <a:srgbClr val="00B0F0"/>
                </a:solidFill>
                <a:effectLst>
                  <a:outerShdw dist="38100" dir="2640000" algn="bl" rotWithShape="0">
                    <a:schemeClr val="accent1"/>
                  </a:outerShdw>
                </a:effectLst>
                <a:latin typeface="Comic Sans MS" panose="030F0702030302020204" charset="0"/>
              </a:rPr>
              <a:t>Thank you</a:t>
            </a:r>
            <a:r>
              <a:rPr lang="zh-CN" altLang="en-US" sz="7200" b="1">
                <a:ln w="12700">
                  <a:solidFill>
                    <a:schemeClr val="accent1"/>
                  </a:solidFill>
                  <a:prstDash val="solid"/>
                </a:ln>
                <a:solidFill>
                  <a:srgbClr val="00B0F0"/>
                </a:solidFill>
                <a:effectLst>
                  <a:outerShdw dist="38100" dir="2640000" algn="bl" rotWithShape="0">
                    <a:schemeClr val="accent1"/>
                  </a:outerShdw>
                </a:effectLst>
                <a:latin typeface="Comic Sans MS" panose="030F0702030302020204" charset="0"/>
              </a:rPr>
              <a:t>！</a:t>
            </a:r>
          </a:p>
        </p:txBody>
      </p:sp>
    </p:spTree>
    <p:custDataLst>
      <p:tags r:id="rId1"/>
    </p:custData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2326958" y="2521903"/>
            <a:ext cx="4142899" cy="3107055"/>
          </a:xfrm>
          <a:prstGeom prst="rect">
            <a:avLst/>
          </a:prstGeom>
        </p:spPr>
      </p:pic>
      <p:sp>
        <p:nvSpPr>
          <p:cNvPr id="5" name="文本框 4"/>
          <p:cNvSpPr txBox="1"/>
          <p:nvPr/>
        </p:nvSpPr>
        <p:spPr>
          <a:xfrm>
            <a:off x="2138839" y="1921828"/>
            <a:ext cx="4459605" cy="521970"/>
          </a:xfrm>
          <a:prstGeom prst="rect">
            <a:avLst/>
          </a:prstGeom>
          <a:noFill/>
        </p:spPr>
        <p:txBody>
          <a:bodyPr wrap="square" rtlCol="0">
            <a:spAutoFit/>
          </a:bodyPr>
          <a:lstStyle/>
          <a:p>
            <a:pPr algn="ctr"/>
            <a:r>
              <a:rPr lang="en-US" altLang="zh-CN" sz="2800" b="1">
                <a:solidFill>
                  <a:srgbClr val="7030A0"/>
                </a:solidFill>
                <a:latin typeface="Times New Roman" panose="02020603050405020304" charset="0"/>
              </a:rPr>
              <a:t>Do you ever get to class late?</a:t>
            </a:r>
          </a:p>
        </p:txBody>
      </p:sp>
    </p:spTree>
    <p:custDataLst>
      <p:tags r:id="rId1"/>
    </p:custData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1252855"/>
            <a:ext cx="6428105" cy="741680"/>
          </a:xfrm>
        </p:spPr>
        <p:txBody>
          <a:bodyPr/>
          <a:lstStyle/>
          <a:p>
            <a:pPr algn="ctr"/>
            <a:r>
              <a:rPr lang="en-US" altLang="zh-CN" sz="2800" b="1">
                <a:solidFill>
                  <a:srgbClr val="7030A0"/>
                </a:solidFill>
                <a:latin typeface="Times New Roman" panose="02020603050405020304" charset="0"/>
                <a:ea typeface="+mn-ea"/>
                <a:cs typeface="+mn-cs"/>
              </a:rPr>
              <a:t>Do you ever study with friends?</a:t>
            </a:r>
          </a:p>
        </p:txBody>
      </p:sp>
      <p:pic>
        <p:nvPicPr>
          <p:cNvPr id="4" name="图片 3"/>
          <p:cNvPicPr>
            <a:picLocks noChangeAspect="1"/>
          </p:cNvPicPr>
          <p:nvPr/>
        </p:nvPicPr>
        <p:blipFill>
          <a:blip r:embed="rId3" cstate="email"/>
          <a:stretch>
            <a:fillRect/>
          </a:stretch>
        </p:blipFill>
        <p:spPr>
          <a:xfrm>
            <a:off x="2277904" y="1854041"/>
            <a:ext cx="3471386" cy="3107055"/>
          </a:xfrm>
          <a:prstGeom prst="rect">
            <a:avLst/>
          </a:prstGeom>
        </p:spPr>
      </p:pic>
    </p:spTree>
    <p:custDataLst>
      <p:tags r:id="rId1"/>
    </p:custData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960755" y="1222375"/>
            <a:ext cx="6428105" cy="742315"/>
          </a:xfrm>
        </p:spPr>
        <p:txBody>
          <a:bodyPr/>
          <a:lstStyle/>
          <a:p>
            <a:pPr algn="ctr"/>
            <a:r>
              <a:rPr lang="en-US" altLang="zh-CN" sz="2800" b="1">
                <a:solidFill>
                  <a:srgbClr val="7030A0"/>
                </a:solidFill>
                <a:latin typeface="Times New Roman" panose="02020603050405020304" charset="0"/>
                <a:ea typeface="+mn-ea"/>
                <a:cs typeface="+mn-cs"/>
              </a:rPr>
              <a:t>Do you ever finish a test early?</a:t>
            </a:r>
            <a:endParaRPr lang="en-US" altLang="zh-CN" sz="2100" b="1">
              <a:solidFill>
                <a:srgbClr val="7030A0"/>
              </a:solidFill>
              <a:latin typeface="+mn-lt"/>
            </a:endParaRPr>
          </a:p>
        </p:txBody>
      </p:sp>
      <p:pic>
        <p:nvPicPr>
          <p:cNvPr id="5" name="图片 4"/>
          <p:cNvPicPr>
            <a:picLocks noChangeAspect="1"/>
          </p:cNvPicPr>
          <p:nvPr/>
        </p:nvPicPr>
        <p:blipFill>
          <a:blip r:embed="rId3" cstate="email"/>
          <a:stretch>
            <a:fillRect/>
          </a:stretch>
        </p:blipFill>
        <p:spPr>
          <a:xfrm>
            <a:off x="1710690" y="2046923"/>
            <a:ext cx="5151596" cy="2897981"/>
          </a:xfrm>
          <a:prstGeom prst="rect">
            <a:avLst/>
          </a:prstGeom>
        </p:spPr>
      </p:pic>
    </p:spTree>
    <p:custDataLst>
      <p:tags r:id="rId1"/>
    </p:custData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214120" y="1474470"/>
            <a:ext cx="6428105" cy="742315"/>
          </a:xfrm>
        </p:spPr>
        <p:txBody>
          <a:bodyPr/>
          <a:lstStyle/>
          <a:p>
            <a:pPr algn="ctr"/>
            <a:r>
              <a:rPr lang="en-US" altLang="zh-CN" sz="2800" b="1">
                <a:solidFill>
                  <a:srgbClr val="7030A0"/>
                </a:solidFill>
                <a:latin typeface="Times New Roman" panose="02020603050405020304" charset="0"/>
                <a:ea typeface="+mn-ea"/>
                <a:cs typeface="+mn-cs"/>
                <a:sym typeface="+mn-ea"/>
              </a:rPr>
              <a:t>Do you ever worry about failing a test?</a:t>
            </a:r>
            <a:endParaRPr lang="en-US" altLang="zh-CN" sz="2800" b="1">
              <a:solidFill>
                <a:srgbClr val="7030A0"/>
              </a:solidFill>
              <a:latin typeface="Times New Roman" panose="02020603050405020304" charset="0"/>
              <a:ea typeface="+mn-ea"/>
              <a:cs typeface="+mn-cs"/>
            </a:endParaRPr>
          </a:p>
          <a:p>
            <a:pPr algn="ctr"/>
            <a:endParaRPr lang="zh-CN" altLang="en-US" sz="2100" b="1"/>
          </a:p>
        </p:txBody>
      </p:sp>
      <p:pic>
        <p:nvPicPr>
          <p:cNvPr id="4" name="图片 3"/>
          <p:cNvPicPr>
            <a:picLocks noChangeAspect="1"/>
          </p:cNvPicPr>
          <p:nvPr/>
        </p:nvPicPr>
        <p:blipFill>
          <a:blip r:embed="rId3" cstate="email">
            <a:clrChange>
              <a:clrFrom>
                <a:srgbClr val="FFFFFF">
                  <a:alpha val="100000"/>
                </a:srgbClr>
              </a:clrFrom>
              <a:clrTo>
                <a:srgbClr val="FFFFFF">
                  <a:alpha val="100000"/>
                  <a:alpha val="0"/>
                </a:srgbClr>
              </a:clrTo>
            </a:clrChange>
          </a:blip>
          <a:stretch>
            <a:fillRect/>
          </a:stretch>
        </p:blipFill>
        <p:spPr>
          <a:xfrm>
            <a:off x="2849880" y="2308384"/>
            <a:ext cx="2892743" cy="2371249"/>
          </a:xfrm>
          <a:prstGeom prst="rect">
            <a:avLst/>
          </a:prstGeom>
        </p:spPr>
      </p:pic>
    </p:spTree>
    <p:custDataLst>
      <p:tags r:id="rId1"/>
    </p:custData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98759" y="2455545"/>
            <a:ext cx="4721543" cy="1198880"/>
          </a:xfrm>
          <a:prstGeom prst="rect">
            <a:avLst/>
          </a:prstGeom>
          <a:solidFill>
            <a:schemeClr val="tx2">
              <a:lumMod val="20000"/>
              <a:lumOff val="80000"/>
            </a:schemeClr>
          </a:solidFill>
          <a:ln w="9525">
            <a:noFill/>
            <a:miter/>
          </a:ln>
        </p:spPr>
        <p:txBody>
          <a:bodyPr wrap="square">
            <a:spAutoFit/>
          </a:bodyPr>
          <a:lstStyle/>
          <a:p>
            <a:pPr marL="0" indent="0" algn="l">
              <a:lnSpc>
                <a:spcPct val="150000"/>
              </a:lnSpc>
            </a:pPr>
            <a:r>
              <a:rPr lang="en-US" altLang="zh-CN" sz="2400" b="0" u="none" dirty="0">
                <a:solidFill>
                  <a:srgbClr val="000000"/>
                </a:solidFill>
                <a:latin typeface="Times New Roman" panose="02020603050405020304" charset="0"/>
                <a:ea typeface="Times New Roman" panose="02020603050405020304" charset="0"/>
                <a:cs typeface="Times New Roman" panose="02020603050405020304" charset="0"/>
              </a:rPr>
              <a:t>A: Do you ever get to class late? </a:t>
            </a:r>
          </a:p>
          <a:p>
            <a:pPr marL="0" indent="0" algn="l">
              <a:lnSpc>
                <a:spcPct val="150000"/>
              </a:lnSpc>
            </a:pPr>
            <a:r>
              <a:rPr lang="en-US" altLang="zh-CN" sz="2400" b="0" u="none" dirty="0">
                <a:solidFill>
                  <a:srgbClr val="000000"/>
                </a:solidFill>
                <a:latin typeface="Times New Roman" panose="02020603050405020304" charset="0"/>
                <a:ea typeface="Times New Roman" panose="02020603050405020304" charset="0"/>
                <a:cs typeface="Times New Roman" panose="02020603050405020304" charset="0"/>
              </a:rPr>
              <a:t>B: Yes, I sometimes get to class late.</a:t>
            </a:r>
            <a:r>
              <a:rPr lang="en-US" altLang="zh-CN" sz="1200" b="0" u="none" dirty="0">
                <a:solidFill>
                  <a:srgbClr val="000000"/>
                </a:solidFill>
                <a:latin typeface="Times New Roman" panose="02020603050405020304" charset="0"/>
                <a:ea typeface="Times New Roman" panose="02020603050405020304" charset="0"/>
                <a:cs typeface="Times New Roman" panose="02020603050405020304" charset="0"/>
              </a:rPr>
              <a:t> </a:t>
            </a:r>
          </a:p>
        </p:txBody>
      </p:sp>
      <p:sp>
        <p:nvSpPr>
          <p:cNvPr id="21" name="文本框 20"/>
          <p:cNvSpPr txBox="1"/>
          <p:nvPr/>
        </p:nvSpPr>
        <p:spPr>
          <a:xfrm>
            <a:off x="1925320" y="1090295"/>
            <a:ext cx="5308600" cy="521970"/>
          </a:xfrm>
          <a:prstGeom prst="rect">
            <a:avLst/>
          </a:prstGeom>
          <a:noFill/>
        </p:spPr>
        <p:txBody>
          <a:bodyPr wrap="square" rtlCol="0">
            <a:spAutoFit/>
          </a:bodyPr>
          <a:lstStyle/>
          <a:p>
            <a:r>
              <a:rPr lang="en-US" altLang="zh-CN" sz="2800" b="1" dirty="0">
                <a:solidFill>
                  <a:srgbClr val="E123ED"/>
                </a:solidFill>
                <a:latin typeface="Times New Roman" panose="02020603050405020304" charset="0"/>
              </a:rPr>
              <a:t>Talk about your answers in 1a. </a:t>
            </a:r>
          </a:p>
        </p:txBody>
      </p:sp>
      <p:sp>
        <p:nvSpPr>
          <p:cNvPr id="194" name=" 194"/>
          <p:cNvSpPr/>
          <p:nvPr/>
        </p:nvSpPr>
        <p:spPr>
          <a:xfrm>
            <a:off x="1192530" y="1090295"/>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1b</a:t>
            </a:r>
          </a:p>
        </p:txBody>
      </p:sp>
    </p:spTree>
    <p:custDataLst>
      <p:tags r:id="rId1"/>
    </p:custData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417570" y="720725"/>
            <a:ext cx="906145" cy="395605"/>
          </a:xfrm>
          <a:prstGeom prst="ellipse">
            <a:avLst/>
          </a:prstGeom>
          <a:ln>
            <a:headEnd type="none" w="med" len="med"/>
            <a:tailEnd type="none" w="med" len="med"/>
          </a:ln>
          <a:extLst>
            <a:ext uri="{909E8E84-426E-40DD-AFC4-6F175D3DCCD1}">
              <a14:hiddenFill xmlns:a14="http://schemas.microsoft.com/office/drawing/2010/main">
                <a:solidFill>
                  <a:schemeClr val="accent1"/>
                </a:solidFill>
              </a14:hiddenFill>
            </a:ext>
          </a:extLst>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zh-CN" sz="1350" b="0" i="0" u="none" strike="noStrike" cap="none" normalizeH="0" baseline="0" smtClean="0">
              <a:ln>
                <a:noFill/>
              </a:ln>
              <a:solidFill>
                <a:schemeClr val="tx1"/>
              </a:solidFill>
              <a:effectLst/>
              <a:latin typeface="Times New Roman" panose="02020603050405020304" charset="0"/>
              <a:ea typeface="黑体" panose="02010609060101010101" pitchFamily="49" charset="-122"/>
            </a:endParaRPr>
          </a:p>
        </p:txBody>
      </p:sp>
      <p:sp>
        <p:nvSpPr>
          <p:cNvPr id="5" name="文本框 4"/>
          <p:cNvSpPr txBox="1"/>
          <p:nvPr/>
        </p:nvSpPr>
        <p:spPr>
          <a:xfrm>
            <a:off x="1345883" y="2103596"/>
            <a:ext cx="6323648" cy="2611120"/>
          </a:xfrm>
          <a:prstGeom prst="rect">
            <a:avLst/>
          </a:prstGeom>
          <a:solidFill>
            <a:schemeClr val="accent5">
              <a:lumMod val="20000"/>
              <a:lumOff val="80000"/>
            </a:schemeClr>
          </a:solidFill>
          <a:ln w="9525">
            <a:noFill/>
            <a:miter/>
          </a:ln>
        </p:spPr>
        <p:txBody>
          <a:bodyPr wrap="square">
            <a:spAutoFit/>
          </a:bodyPr>
          <a:lstStyle/>
          <a:p>
            <a:pPr marL="0" indent="0" algn="ctr">
              <a:lnSpc>
                <a:spcPct val="130000"/>
              </a:lnSpc>
              <a:spcBef>
                <a:spcPts val="0"/>
              </a:spcBef>
              <a:spcAft>
                <a:spcPts val="0"/>
              </a:spcAft>
            </a:pPr>
            <a:r>
              <a:rPr lang="en-US" altLang="zh-CN" sz="2100" b="1" dirty="0">
                <a:solidFill>
                  <a:srgbClr val="7030A0"/>
                </a:solidFill>
                <a:latin typeface="Times New Roman" panose="02020603050405020304" charset="0"/>
                <a:ea typeface="Arial Bold" charset="0"/>
                <a:cs typeface="Arial Bold" charset="0"/>
                <a:sym typeface="+mn-ea"/>
              </a:rPr>
              <a:t>Do you ever ...</a:t>
            </a:r>
            <a:endParaRPr lang="en-US" altLang="zh-CN" sz="2100" b="0" u="none" dirty="0">
              <a:solidFill>
                <a:schemeClr val="tx1">
                  <a:lumMod val="85000"/>
                  <a:lumOff val="15000"/>
                </a:schemeClr>
              </a:solidFill>
              <a:latin typeface="Times New Roman" panose="02020603050405020304" charset="0"/>
              <a:ea typeface="Times New Roman" panose="02020603050405020304" charset="0"/>
              <a:cs typeface="Times New Roman" panose="02020603050405020304" charset="0"/>
            </a:endParaRPr>
          </a:p>
          <a:p>
            <a:pPr marL="0" indent="0" algn="l">
              <a:lnSpc>
                <a:spcPct val="130000"/>
              </a:lnSpc>
              <a:spcBef>
                <a:spcPts val="0"/>
              </a:spcBef>
              <a:spcAft>
                <a:spcPts val="0"/>
              </a:spcAft>
            </a:pPr>
            <a:r>
              <a:rPr lang="en-US" altLang="zh-CN" sz="2100" b="0" u="none" dirty="0">
                <a:solidFill>
                  <a:schemeClr val="tx1">
                    <a:lumMod val="85000"/>
                    <a:lumOff val="15000"/>
                  </a:schemeClr>
                </a:solidFill>
                <a:latin typeface="Times New Roman" panose="02020603050405020304" charset="0"/>
                <a:ea typeface="Times New Roman" panose="02020603050405020304" charset="0"/>
                <a:cs typeface="Times New Roman" panose="02020603050405020304" charset="0"/>
              </a:rPr>
              <a:t>1. </a:t>
            </a:r>
            <a:r>
              <a:rPr lang="en-US" altLang="zh-CN" sz="2100" b="0" u="none"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rPr>
              <a:t>get to class late?                        __________</a:t>
            </a:r>
          </a:p>
          <a:p>
            <a:pPr marL="0" indent="0" algn="l">
              <a:lnSpc>
                <a:spcPct val="130000"/>
              </a:lnSpc>
              <a:spcBef>
                <a:spcPts val="0"/>
              </a:spcBef>
              <a:spcAft>
                <a:spcPts val="0"/>
              </a:spcAft>
            </a:pPr>
            <a:r>
              <a:rPr lang="en-US" altLang="zh-CN" sz="2100" b="0" u="none"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rPr>
              <a:t>2. study with friends?                     </a:t>
            </a:r>
            <a:r>
              <a:rPr lang="en-US" altLang="zh-CN" sz="2100"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sym typeface="+mn-ea"/>
              </a:rPr>
              <a:t>__________</a:t>
            </a:r>
            <a:endParaRPr lang="en-US" altLang="zh-CN" sz="2100" b="0" u="none"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sym typeface="+mn-ea"/>
            </a:endParaRPr>
          </a:p>
          <a:p>
            <a:pPr marL="0" indent="0" algn="l">
              <a:lnSpc>
                <a:spcPct val="130000"/>
              </a:lnSpc>
              <a:spcBef>
                <a:spcPts val="0"/>
              </a:spcBef>
              <a:spcAft>
                <a:spcPts val="0"/>
              </a:spcAft>
            </a:pPr>
            <a:r>
              <a:rPr lang="en-US" altLang="zh-CN" sz="2100" b="0" u="none"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rPr>
              <a:t>3. finish a test early?                      </a:t>
            </a:r>
            <a:r>
              <a:rPr lang="en-US" altLang="zh-CN" sz="2100"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sym typeface="+mn-ea"/>
              </a:rPr>
              <a:t>__________</a:t>
            </a:r>
            <a:endParaRPr lang="en-US" altLang="zh-CN" sz="2100" b="0" u="none"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sym typeface="+mn-ea"/>
            </a:endParaRPr>
          </a:p>
          <a:p>
            <a:pPr marL="0" indent="0" algn="l">
              <a:lnSpc>
                <a:spcPct val="130000"/>
              </a:lnSpc>
              <a:spcBef>
                <a:spcPts val="0"/>
              </a:spcBef>
              <a:spcAft>
                <a:spcPts val="0"/>
              </a:spcAft>
            </a:pPr>
            <a:r>
              <a:rPr lang="en-US" altLang="zh-CN" sz="2100" b="0" u="none"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rPr>
              <a:t>4. worry about failing a test?          </a:t>
            </a:r>
            <a:r>
              <a:rPr lang="en-US" altLang="zh-CN" sz="2100"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sym typeface="+mn-ea"/>
              </a:rPr>
              <a:t>__________</a:t>
            </a:r>
            <a:endParaRPr lang="en-US" altLang="zh-CN" sz="2100" b="0" u="none" dirty="0">
              <a:solidFill>
                <a:schemeClr val="tx1">
                  <a:lumMod val="95000"/>
                  <a:lumOff val="5000"/>
                </a:schemeClr>
              </a:solidFill>
              <a:latin typeface="Times New Roman" panose="02020603050405020304" charset="0"/>
              <a:ea typeface="Times New Roman" panose="02020603050405020304" charset="0"/>
              <a:cs typeface="Times New Roman" panose="02020603050405020304" charset="0"/>
              <a:sym typeface="+mn-ea"/>
            </a:endParaRPr>
          </a:p>
          <a:p>
            <a:pPr marL="0" indent="0" algn="l">
              <a:lnSpc>
                <a:spcPct val="130000"/>
              </a:lnSpc>
              <a:spcBef>
                <a:spcPts val="0"/>
              </a:spcBef>
              <a:spcAft>
                <a:spcPts val="0"/>
              </a:spcAft>
            </a:pPr>
            <a:r>
              <a:rPr lang="en-US" altLang="zh-CN" sz="2100" dirty="0">
                <a:solidFill>
                  <a:schemeClr val="tx1">
                    <a:lumMod val="95000"/>
                    <a:lumOff val="5000"/>
                  </a:schemeClr>
                </a:solidFill>
                <a:latin typeface="Times New Roman" panose="02020603050405020304" charset="0"/>
              </a:rPr>
              <a:t>5. </a:t>
            </a:r>
            <a:r>
              <a:rPr lang="en-US" altLang="zh-CN" sz="2100" dirty="0">
                <a:solidFill>
                  <a:schemeClr val="tx1">
                    <a:lumMod val="95000"/>
                    <a:lumOff val="5000"/>
                  </a:schemeClr>
                </a:solidFill>
                <a:latin typeface="Times New Roman" panose="02020603050405020304" charset="0"/>
                <a:ea typeface="Arial Bold" charset="0"/>
                <a:cs typeface="Arial Bold" charset="0"/>
                <a:sym typeface="+mn-ea"/>
              </a:rPr>
              <a:t>...</a:t>
            </a:r>
          </a:p>
        </p:txBody>
      </p:sp>
      <p:sp>
        <p:nvSpPr>
          <p:cNvPr id="10" name="椭圆 9"/>
          <p:cNvSpPr/>
          <p:nvPr/>
        </p:nvSpPr>
        <p:spPr>
          <a:xfrm>
            <a:off x="1383030" y="3891915"/>
            <a:ext cx="285750" cy="320040"/>
          </a:xfrm>
          <a:prstGeom prst="ellipse">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zh-CN" sz="1350" b="0" i="0" u="none" strike="noStrike" cap="none" normalizeH="0" baseline="0" smtClean="0">
              <a:ln>
                <a:noFill/>
              </a:ln>
              <a:solidFill>
                <a:schemeClr val="tx1"/>
              </a:solidFill>
              <a:effectLst/>
              <a:latin typeface="Times New Roman" panose="02020603050405020304" charset="0"/>
              <a:ea typeface="黑体" panose="02010609060101010101" pitchFamily="49" charset="-122"/>
            </a:endParaRPr>
          </a:p>
        </p:txBody>
      </p:sp>
      <p:sp>
        <p:nvSpPr>
          <p:cNvPr id="11" name="椭圆 10"/>
          <p:cNvSpPr/>
          <p:nvPr/>
        </p:nvSpPr>
        <p:spPr>
          <a:xfrm>
            <a:off x="1363980" y="2638425"/>
            <a:ext cx="285750" cy="320040"/>
          </a:xfrm>
          <a:prstGeom prst="ellipse">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zh-CN" sz="1350" b="0" i="0" u="none" strike="noStrike" cap="none" normalizeH="0" baseline="0" smtClean="0">
              <a:ln>
                <a:noFill/>
              </a:ln>
              <a:solidFill>
                <a:schemeClr val="tx1"/>
              </a:solidFill>
              <a:effectLst/>
              <a:latin typeface="Times New Roman" panose="02020603050405020304" charset="0"/>
              <a:ea typeface="黑体" panose="02010609060101010101" pitchFamily="49" charset="-122"/>
            </a:endParaRPr>
          </a:p>
        </p:txBody>
      </p:sp>
      <p:sp>
        <p:nvSpPr>
          <p:cNvPr id="21" name="文本框 20"/>
          <p:cNvSpPr txBox="1"/>
          <p:nvPr/>
        </p:nvSpPr>
        <p:spPr>
          <a:xfrm>
            <a:off x="1668780" y="639445"/>
            <a:ext cx="6402705" cy="953135"/>
          </a:xfrm>
          <a:prstGeom prst="rect">
            <a:avLst/>
          </a:prstGeom>
          <a:noFill/>
        </p:spPr>
        <p:txBody>
          <a:bodyPr wrap="square" rtlCol="0">
            <a:spAutoFit/>
          </a:bodyPr>
          <a:lstStyle/>
          <a:p>
            <a:r>
              <a:rPr lang="en-US" altLang="zh-CN" sz="2800" b="1" dirty="0">
                <a:solidFill>
                  <a:srgbClr val="E123ED"/>
                </a:solidFill>
                <a:latin typeface="Times New Roman" panose="02020603050405020304" charset="0"/>
              </a:rPr>
              <a:t>Listen and circle the things in 1a that Peter talks about. </a:t>
            </a:r>
          </a:p>
        </p:txBody>
      </p:sp>
      <p:sp>
        <p:nvSpPr>
          <p:cNvPr id="194" name=" 194"/>
          <p:cNvSpPr/>
          <p:nvPr/>
        </p:nvSpPr>
        <p:spPr>
          <a:xfrm>
            <a:off x="935990" y="801370"/>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1c</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rcRect/>
          <a:stretch>
            <a:fillRect/>
          </a:stretch>
        </p:blipFill>
        <p:spPr>
          <a:xfrm>
            <a:off x="676275" y="2414270"/>
            <a:ext cx="7063740" cy="2302510"/>
          </a:xfrm>
          <a:prstGeom prst="rect">
            <a:avLst/>
          </a:prstGeom>
        </p:spPr>
      </p:pic>
      <p:sp>
        <p:nvSpPr>
          <p:cNvPr id="7" name="文本框 6"/>
          <p:cNvSpPr txBox="1"/>
          <p:nvPr/>
        </p:nvSpPr>
        <p:spPr>
          <a:xfrm>
            <a:off x="4408488" y="3010376"/>
            <a:ext cx="521018"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e</a:t>
            </a:r>
          </a:p>
        </p:txBody>
      </p:sp>
      <p:sp>
        <p:nvSpPr>
          <p:cNvPr id="8" name="文本框 7"/>
          <p:cNvSpPr txBox="1"/>
          <p:nvPr/>
        </p:nvSpPr>
        <p:spPr>
          <a:xfrm>
            <a:off x="4502150" y="3332480"/>
            <a:ext cx="347186"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a</a:t>
            </a:r>
          </a:p>
        </p:txBody>
      </p:sp>
      <p:sp>
        <p:nvSpPr>
          <p:cNvPr id="9" name="文本框 8"/>
          <p:cNvSpPr txBox="1"/>
          <p:nvPr/>
        </p:nvSpPr>
        <p:spPr>
          <a:xfrm>
            <a:off x="4462780" y="3751580"/>
            <a:ext cx="413385"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b</a:t>
            </a:r>
          </a:p>
        </p:txBody>
      </p:sp>
      <p:sp>
        <p:nvSpPr>
          <p:cNvPr id="10" name="文本框 9"/>
          <p:cNvSpPr txBox="1"/>
          <p:nvPr/>
        </p:nvSpPr>
        <p:spPr>
          <a:xfrm>
            <a:off x="4448175" y="4123373"/>
            <a:ext cx="434340" cy="460375"/>
          </a:xfrm>
          <a:prstGeom prst="rect">
            <a:avLst/>
          </a:prstGeom>
          <a:noFill/>
        </p:spPr>
        <p:txBody>
          <a:bodyPr wrap="square" rtlCol="0">
            <a:spAutoFit/>
          </a:bodyPr>
          <a:lstStyle/>
          <a:p>
            <a:pPr algn="ctr"/>
            <a:r>
              <a:rPr lang="en-US" altLang="zh-CN" sz="2400">
                <a:solidFill>
                  <a:srgbClr val="FF0000"/>
                </a:solidFill>
                <a:latin typeface="Times New Roman" panose="02020603050405020304" charset="0"/>
              </a:rPr>
              <a:t>d</a:t>
            </a:r>
          </a:p>
        </p:txBody>
      </p:sp>
      <p:sp>
        <p:nvSpPr>
          <p:cNvPr id="21" name="文本框 20"/>
          <p:cNvSpPr txBox="1"/>
          <p:nvPr/>
        </p:nvSpPr>
        <p:spPr>
          <a:xfrm>
            <a:off x="1670685" y="1275080"/>
            <a:ext cx="6402705" cy="521970"/>
          </a:xfrm>
          <a:prstGeom prst="rect">
            <a:avLst/>
          </a:prstGeom>
          <a:noFill/>
        </p:spPr>
        <p:txBody>
          <a:bodyPr wrap="square" rtlCol="0">
            <a:spAutoFit/>
          </a:bodyPr>
          <a:lstStyle/>
          <a:p>
            <a:r>
              <a:rPr lang="en-US" altLang="zh-CN" sz="2800" b="1">
                <a:solidFill>
                  <a:srgbClr val="E123ED"/>
                </a:solidFill>
                <a:latin typeface="Times New Roman" panose="02020603050405020304" charset="0"/>
              </a:rPr>
              <a:t>Listen again. Match these sentence parts.</a:t>
            </a:r>
          </a:p>
        </p:txBody>
      </p:sp>
      <p:sp>
        <p:nvSpPr>
          <p:cNvPr id="194" name=" 194"/>
          <p:cNvSpPr/>
          <p:nvPr/>
        </p:nvSpPr>
        <p:spPr>
          <a:xfrm>
            <a:off x="935990" y="1228725"/>
            <a:ext cx="732790" cy="506730"/>
          </a:xfrm>
          <a:prstGeom prst="oct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a:solidFill>
                  <a:srgbClr val="7030A0"/>
                </a:solidFill>
                <a:latin typeface="Times New Roman" panose="02020603050405020304" charset="0"/>
              </a:rPr>
              <a:t>1d</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heckerboard(across)">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4364"/>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4364"/>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TAG_VERSION" val="1.0"/>
  <p:tag name="KSO_WM_TEMPLATE_THUMBS_INDEX" val="1、5、6、7、8、15、16、23、24"/>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TAG_VERSION" val="1.0"/>
  <p:tag name="KSO_WM_SLIDE_ID" val="basetag20164364_1"/>
  <p:tag name="KSO_WM_SLIDE_INDEX" val="1"/>
  <p:tag name="KSO_WM_SLIDE_ITEM_CNT" val="0"/>
  <p:tag name="KSO_WM_SLIDE_TYPE" val="title"/>
  <p:tag name="KSO_WM_TEMPLATE_THUMBS_INDEX" val="1、5、6、7、8、15、16、23、24"/>
  <p:tag name="KSO_WM_BEAUTIFY_FLAG" val="#wm#"/>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364"/>
  <p:tag name="KSO_WM_SPECIAL_SOURCE" val="bdnull"/>
</p:tagLst>
</file>

<file path=ppt/theme/theme1.xml><?xml version="1.0" encoding="utf-8"?>
<a:theme xmlns:a="http://schemas.openxmlformats.org/drawingml/2006/main" name="WWW.2PPT.COM">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1247</Words>
  <Application>Microsoft Office PowerPoint</Application>
  <PresentationFormat>全屏显示(4:3)</PresentationFormat>
  <Paragraphs>128</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黑体</vt:lpstr>
      <vt:lpstr>宋体</vt:lpstr>
      <vt:lpstr>微软雅黑</vt:lpstr>
      <vt:lpstr>Arial</vt:lpstr>
      <vt:lpstr>Arial Bold</vt:lpstr>
      <vt:lpstr>Calibri</vt:lpstr>
      <vt:lpstr>Comic Sans MS</vt:lpstr>
      <vt:lpstr>Times New Roman</vt:lpstr>
      <vt:lpstr>WWW.2PPT.COM</vt:lpstr>
      <vt:lpstr>PowerPoint 演示文稿</vt:lpstr>
      <vt:lpstr>PowerPoint 演示文稿</vt:lpstr>
      <vt:lpstr>PowerPoint 演示文稿</vt:lpstr>
      <vt:lpstr>Do you ever study with friends?</vt:lpstr>
      <vt:lpstr>Do you ever finish a test early?</vt:lpstr>
      <vt:lpstr>Do you ever worry about failing a test? </vt:lpstr>
      <vt:lpstr>PowerPoint 演示文稿</vt:lpstr>
      <vt:lpstr>PowerPoint 演示文稿</vt:lpstr>
      <vt:lpstr>PowerPoint 演示文稿</vt:lpstr>
      <vt:lpstr>PowerPoint 演示文稿</vt:lpstr>
      <vt:lpstr>Are you allowed to make your own decisions at home?What kinds of decisions? </vt:lpstr>
      <vt:lpstr>PowerPoint 演示文稿</vt:lpstr>
      <vt:lpstr>PowerPoint 演示文稿</vt:lpstr>
      <vt:lpstr>Liu Yu doesn't really agree. "Well, I think I should be allowed to decide for myself," he says. "My parents have always taught me how important it is to work hard at school and enter university. I understand this, but I'm serious about running. It's the only thing I've ever wanted to do."  His parents believe that Liu Yu should study hard in the evenings so they don't allow him to practice running at night. "Maybe he thinks it's too strict or unfair,"says Mrs. Liu. "But we think we're doing the right thing. He needs to spend more time on his homework because it is difficult to become a professional sports star."  But Liu Yu still disagrees. "I know my parents care about me. They always talk about what will happen if I don't succeed. But I will! I'm a quick runner! I think I should be allowed to make this choice myself. Only then will I have a chance to achieve my dream."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2015-05-05T08:02:00Z</dcterms:created>
  <dcterms:modified xsi:type="dcterms:W3CDTF">2023-01-16T20:34:11Z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A45CC33F177E4E99BF0255A5BDCC348F</vt:lpwstr>
  </property>
  <property fmtid="{A09F084E-AD41-489F-8076-AA5BE3082BCA}" pid="100">
    <vt:ui4>5</vt:ui4>
  </property>
  <property fmtid="{64440492-4C8B-11D1-8B70-080036B11A03}" pid="11">
    <vt:lpwstr>www.2ppt.com-爱PPT提供资源下载</vt:lpwstr>
  </property>
</Properties>
</file>