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46" r:id="rId2"/>
    <p:sldId id="324" r:id="rId3"/>
    <p:sldId id="297" r:id="rId4"/>
    <p:sldId id="280" r:id="rId5"/>
    <p:sldId id="281" r:id="rId6"/>
    <p:sldId id="286" r:id="rId7"/>
    <p:sldId id="293" r:id="rId8"/>
    <p:sldId id="285" r:id="rId9"/>
    <p:sldId id="296" r:id="rId10"/>
    <p:sldId id="294" r:id="rId11"/>
    <p:sldId id="283" r:id="rId12"/>
    <p:sldId id="284" r:id="rId13"/>
    <p:sldId id="298" r:id="rId14"/>
    <p:sldId id="330" r:id="rId15"/>
    <p:sldId id="335" r:id="rId16"/>
    <p:sldId id="340" r:id="rId17"/>
    <p:sldId id="336" r:id="rId18"/>
    <p:sldId id="337" r:id="rId19"/>
    <p:sldId id="342" r:id="rId20"/>
    <p:sldId id="341" r:id="rId21"/>
    <p:sldId id="305" r:id="rId22"/>
    <p:sldId id="291" r:id="rId23"/>
    <p:sldId id="321" r:id="rId24"/>
    <p:sldId id="348" r:id="rId25"/>
    <p:sldId id="334" r:id="rId26"/>
    <p:sldId id="299" r:id="rId27"/>
    <p:sldId id="332" r:id="rId28"/>
    <p:sldId id="300" r:id="rId29"/>
    <p:sldId id="322" r:id="rId30"/>
    <p:sldId id="320" r:id="rId31"/>
    <p:sldId id="351" r:id="rId32"/>
    <p:sldId id="349" r:id="rId33"/>
    <p:sldId id="333" r:id="rId34"/>
    <p:sldId id="317" r:id="rId35"/>
  </p:sldIdLst>
  <p:sldSz cx="9144000" cy="6858000" type="screen4x3"/>
  <p:notesSz cx="6858000" cy="9144000"/>
  <p:defaultTextStyle>
    <a:defPPr>
      <a:defRPr lang="zh-CN"/>
    </a:defPPr>
    <a:lvl1pPr algn="l" defTabSz="41084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Helvetica Light"/>
        <a:cs typeface="Helvetica Light"/>
        <a:sym typeface="Helvetica Light"/>
      </a:defRPr>
    </a:lvl1pPr>
    <a:lvl2pPr marL="321310" indent="-160655" algn="l" defTabSz="41084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Helvetica Light"/>
        <a:cs typeface="Helvetica Light"/>
        <a:sym typeface="Helvetica Light"/>
      </a:defRPr>
    </a:lvl2pPr>
    <a:lvl3pPr marL="642620" indent="-321310" algn="l" defTabSz="41084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Helvetica Light"/>
        <a:cs typeface="Helvetica Light"/>
        <a:sym typeface="Helvetica Light"/>
      </a:defRPr>
    </a:lvl3pPr>
    <a:lvl4pPr marL="964565" indent="-481965" algn="l" defTabSz="41084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Helvetica Light"/>
        <a:cs typeface="Helvetica Light"/>
        <a:sym typeface="Helvetica Light"/>
      </a:defRPr>
    </a:lvl4pPr>
    <a:lvl5pPr marL="1285875" indent="-642620" algn="l" defTabSz="41084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Helvetica Light"/>
        <a:cs typeface="Helvetica Light"/>
        <a:sym typeface="Helvetica Light"/>
      </a:defRPr>
    </a:lvl5pPr>
    <a:lvl6pPr marL="1607185" algn="l" defTabSz="64262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Helvetica Light"/>
        <a:cs typeface="Helvetica Light"/>
        <a:sym typeface="Helvetica Light"/>
      </a:defRPr>
    </a:lvl6pPr>
    <a:lvl7pPr marL="1928495" algn="l" defTabSz="64262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Helvetica Light"/>
        <a:cs typeface="Helvetica Light"/>
        <a:sym typeface="Helvetica Light"/>
      </a:defRPr>
    </a:lvl7pPr>
    <a:lvl8pPr marL="2250440" algn="l" defTabSz="64262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Helvetica Light"/>
        <a:cs typeface="Helvetica Light"/>
        <a:sym typeface="Helvetica Light"/>
      </a:defRPr>
    </a:lvl8pPr>
    <a:lvl9pPr marL="2571750" algn="l" defTabSz="64262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000099"/>
    <a:srgbClr val="FFFF66"/>
    <a:srgbClr val="45A4FC"/>
    <a:srgbClr val="003399"/>
    <a:srgbClr val="0033CC"/>
    <a:srgbClr val="FF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669" autoAdjust="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53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0179" name="Shape 54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zh-CN" smtClean="0">
              <a:sym typeface="Avenir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21310" rtl="0" eaLnBrk="0" fontAlgn="base" hangingPunct="0">
      <a:lnSpc>
        <a:spcPct val="125000"/>
      </a:lnSpc>
      <a:spcBef>
        <a:spcPct val="30000"/>
      </a:spcBef>
      <a:spcAft>
        <a:spcPct val="0"/>
      </a:spcAft>
      <a:defRPr sz="1700">
        <a:solidFill>
          <a:schemeClr val="tx1"/>
        </a:solidFill>
        <a:latin typeface="Avenir Roman"/>
        <a:ea typeface="Avenir Roman"/>
        <a:cs typeface="Avenir Roman"/>
        <a:sym typeface="Avenir Roman"/>
      </a:defRPr>
    </a:lvl1pPr>
    <a:lvl2pPr marL="522605" indent="-200660" algn="l" defTabSz="321310" rtl="0" eaLnBrk="0" fontAlgn="base" hangingPunct="0">
      <a:lnSpc>
        <a:spcPct val="125000"/>
      </a:lnSpc>
      <a:spcBef>
        <a:spcPct val="30000"/>
      </a:spcBef>
      <a:spcAft>
        <a:spcPct val="0"/>
      </a:spcAft>
      <a:defRPr sz="1700">
        <a:solidFill>
          <a:schemeClr val="tx1"/>
        </a:solidFill>
        <a:latin typeface="Avenir Roman"/>
        <a:ea typeface="Avenir Roman"/>
        <a:cs typeface="Avenir Roman"/>
        <a:sym typeface="Avenir Roman"/>
      </a:defRPr>
    </a:lvl2pPr>
    <a:lvl3pPr marL="803910" indent="-160655" algn="l" defTabSz="321310" rtl="0" eaLnBrk="0" fontAlgn="base" hangingPunct="0">
      <a:lnSpc>
        <a:spcPct val="125000"/>
      </a:lnSpc>
      <a:spcBef>
        <a:spcPct val="30000"/>
      </a:spcBef>
      <a:spcAft>
        <a:spcPct val="0"/>
      </a:spcAft>
      <a:defRPr sz="1700">
        <a:solidFill>
          <a:schemeClr val="tx1"/>
        </a:solidFill>
        <a:latin typeface="Avenir Roman"/>
        <a:ea typeface="Avenir Roman"/>
        <a:cs typeface="Avenir Roman"/>
        <a:sym typeface="Avenir Roman"/>
      </a:defRPr>
    </a:lvl3pPr>
    <a:lvl4pPr marL="1125220" indent="-160655" algn="l" defTabSz="321310" rtl="0" eaLnBrk="0" fontAlgn="base" hangingPunct="0">
      <a:lnSpc>
        <a:spcPct val="125000"/>
      </a:lnSpc>
      <a:spcBef>
        <a:spcPct val="30000"/>
      </a:spcBef>
      <a:spcAft>
        <a:spcPct val="0"/>
      </a:spcAft>
      <a:defRPr sz="1700">
        <a:solidFill>
          <a:schemeClr val="tx1"/>
        </a:solidFill>
        <a:latin typeface="Avenir Roman"/>
        <a:ea typeface="Avenir Roman"/>
        <a:cs typeface="Avenir Roman"/>
        <a:sym typeface="Avenir Roman"/>
      </a:defRPr>
    </a:lvl4pPr>
    <a:lvl5pPr marL="1446530" indent="-160655" algn="l" defTabSz="321310" rtl="0" eaLnBrk="0" fontAlgn="base" hangingPunct="0">
      <a:lnSpc>
        <a:spcPct val="125000"/>
      </a:lnSpc>
      <a:spcBef>
        <a:spcPct val="30000"/>
      </a:spcBef>
      <a:spcAft>
        <a:spcPct val="0"/>
      </a:spcAft>
      <a:defRPr sz="1700">
        <a:solidFill>
          <a:schemeClr val="tx1"/>
        </a:solidFill>
        <a:latin typeface="Avenir Roman"/>
        <a:ea typeface="Avenir Roman"/>
        <a:cs typeface="Avenir Roman"/>
        <a:sym typeface="Avenir Roman"/>
      </a:defRPr>
    </a:lvl5pPr>
    <a:lvl6pPr indent="803910" defTabSz="321310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6pPr>
    <a:lvl7pPr indent="964565" defTabSz="321310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7pPr>
    <a:lvl8pPr indent="1125220" defTabSz="321310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8pPr>
    <a:lvl9pPr indent="1285875" defTabSz="321310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 hasCustomPrompt="1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t>标题文本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 hasCustomPrompt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655" algn="ctr">
              <a:spcBef>
                <a:spcPts val="0"/>
              </a:spcBef>
              <a:buSzTx/>
              <a:buNone/>
              <a:defRPr sz="2200"/>
            </a:lvl2pPr>
            <a:lvl3pPr marL="0" indent="321310" algn="ctr">
              <a:spcBef>
                <a:spcPts val="0"/>
              </a:spcBef>
              <a:buSzTx/>
              <a:buNone/>
              <a:defRPr sz="2200"/>
            </a:lvl3pPr>
            <a:lvl4pPr marL="0" indent="481965" algn="ctr">
              <a:spcBef>
                <a:spcPts val="0"/>
              </a:spcBef>
              <a:buSzTx/>
              <a:buNone/>
              <a:defRPr sz="2200"/>
            </a:lvl4pPr>
            <a:lvl5pPr marL="0" indent="64262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4"/>
          <p:cNvSpPr>
            <a:spLocks noGrp="1"/>
          </p:cNvSpPr>
          <p:nvPr>
            <p:ph type="sldNum" sz="quarter" idx="10"/>
          </p:nvPr>
        </p:nvSpPr>
        <p:spPr bwMode="auto">
          <a:xfrm>
            <a:off x="8229824" y="6477372"/>
            <a:ext cx="761256" cy="263426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8" tIns="45718" rIns="45718" bIns="45718" numCol="1" anchor="t" anchorCtr="0" compatLnSpc="1">
            <a:spAutoFit/>
          </a:bodyPr>
          <a:lstStyle>
            <a:lvl1pPr algn="r">
              <a:defRPr sz="1100">
                <a:solidFill>
                  <a:srgbClr val="D38E27"/>
                </a:solidFill>
                <a:latin typeface="Franklin Gothic Book" panose="020B0503020102020204" pitchFamily="34" charset="0"/>
                <a:ea typeface="Helvetica Light"/>
                <a:cs typeface="+mn-cs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669711C9-3085-4540-95F5-39218B35CA4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6"/>
          <p:cNvSpPr>
            <a:spLocks noGrp="1"/>
          </p:cNvSpPr>
          <p:nvPr>
            <p:ph type="sldNum" sz="quarter" idx="10"/>
          </p:nvPr>
        </p:nvSpPr>
        <p:spPr bwMode="auto">
          <a:xfrm>
            <a:off x="8229824" y="6477372"/>
            <a:ext cx="761256" cy="263426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8" tIns="45718" rIns="45718" bIns="45718" numCol="1" anchor="t" anchorCtr="0" compatLnSpc="1">
            <a:spAutoFit/>
          </a:bodyPr>
          <a:lstStyle>
            <a:lvl1pPr algn="r">
              <a:defRPr sz="1100">
                <a:solidFill>
                  <a:srgbClr val="D38E27"/>
                </a:solidFill>
                <a:latin typeface="Franklin Gothic Book" panose="020B0503020102020204" pitchFamily="34" charset="0"/>
                <a:ea typeface="Helvetica Light"/>
                <a:cs typeface="+mn-cs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2966F252-776F-494D-9CE1-D3519DCCB03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"/>
          <p:cNvSpPr>
            <a:spLocks noGrp="1"/>
          </p:cNvSpPr>
          <p:nvPr>
            <p:ph type="sldNum" sz="quarter" idx="10"/>
          </p:nvPr>
        </p:nvSpPr>
        <p:spPr bwMode="auto">
          <a:xfrm>
            <a:off x="8229824" y="6477372"/>
            <a:ext cx="761256" cy="263426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8" tIns="45718" rIns="45718" bIns="45718" numCol="1" anchor="t" anchorCtr="0" compatLnSpc="1">
            <a:spAutoFit/>
          </a:bodyPr>
          <a:lstStyle>
            <a:lvl1pPr algn="r">
              <a:defRPr sz="1100">
                <a:solidFill>
                  <a:srgbClr val="D38E27"/>
                </a:solidFill>
                <a:latin typeface="Franklin Gothic Book" panose="020B0503020102020204" pitchFamily="34" charset="0"/>
                <a:ea typeface="Helvetica Light"/>
                <a:cs typeface="+mn-cs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43C4A149-0A68-4053-BABA-3BDD71142CC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"/>
          <p:cNvSpPr>
            <a:spLocks noGrp="1"/>
          </p:cNvSpPr>
          <p:nvPr>
            <p:ph type="sldNum" sz="quarter" idx="10"/>
          </p:nvPr>
        </p:nvSpPr>
        <p:spPr bwMode="auto">
          <a:xfrm>
            <a:off x="8229824" y="6477372"/>
            <a:ext cx="761256" cy="263426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8" tIns="45718" rIns="45718" bIns="45718" numCol="1" anchor="t" anchorCtr="0" compatLnSpc="1">
            <a:spAutoFit/>
          </a:bodyPr>
          <a:lstStyle>
            <a:lvl1pPr algn="r">
              <a:defRPr sz="1100">
                <a:solidFill>
                  <a:srgbClr val="D38E27"/>
                </a:solidFill>
                <a:latin typeface="Franklin Gothic Book" panose="020B0503020102020204" pitchFamily="34" charset="0"/>
                <a:ea typeface="Helvetica Light"/>
                <a:cs typeface="+mn-cs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2CBC4728-52C1-4111-A86B-76798F41B92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2"/>
          <p:cNvSpPr>
            <a:spLocks noGrp="1"/>
          </p:cNvSpPr>
          <p:nvPr>
            <p:ph type="sldNum" sz="quarter" idx="10"/>
          </p:nvPr>
        </p:nvSpPr>
        <p:spPr bwMode="auto">
          <a:xfrm>
            <a:off x="8229824" y="6477372"/>
            <a:ext cx="761256" cy="263426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8" tIns="45718" rIns="45718" bIns="45718" numCol="1" anchor="t" anchorCtr="0" compatLnSpc="1">
            <a:spAutoFit/>
          </a:bodyPr>
          <a:lstStyle>
            <a:lvl1pPr algn="r">
              <a:defRPr sz="1100">
                <a:solidFill>
                  <a:srgbClr val="D38E27"/>
                </a:solidFill>
                <a:latin typeface="Franklin Gothic Book" panose="020B0503020102020204" pitchFamily="34" charset="0"/>
                <a:ea typeface="Helvetica Light"/>
                <a:cs typeface="+mn-cs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D2B02BD0-1D44-4BB7-8A4E-31FBC3C0A5D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4"/>
          <p:cNvSpPr>
            <a:spLocks noGrp="1"/>
          </p:cNvSpPr>
          <p:nvPr>
            <p:ph type="sldNum" sz="quarter" idx="10"/>
          </p:nvPr>
        </p:nvSpPr>
        <p:spPr bwMode="auto">
          <a:xfrm>
            <a:off x="8229824" y="6477372"/>
            <a:ext cx="761256" cy="263426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8" tIns="45718" rIns="45718" bIns="45718" numCol="1" anchor="t" anchorCtr="0" compatLnSpc="1">
            <a:spAutoFit/>
          </a:bodyPr>
          <a:lstStyle>
            <a:lvl1pPr algn="r">
              <a:defRPr sz="1100">
                <a:solidFill>
                  <a:srgbClr val="D38E27"/>
                </a:solidFill>
                <a:latin typeface="Franklin Gothic Book" panose="020B0503020102020204" pitchFamily="34" charset="0"/>
                <a:ea typeface="Helvetica Light"/>
                <a:cs typeface="+mn-cs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466B2B87-8AE5-4B6A-8612-C926FA1D2ED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6"/>
          <p:cNvSpPr>
            <a:spLocks noGrp="1"/>
          </p:cNvSpPr>
          <p:nvPr>
            <p:ph type="sldNum" sz="quarter" idx="10"/>
          </p:nvPr>
        </p:nvSpPr>
        <p:spPr bwMode="auto">
          <a:xfrm>
            <a:off x="8229824" y="6477372"/>
            <a:ext cx="761256" cy="263426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8" tIns="45718" rIns="45718" bIns="45718" numCol="1" anchor="t" anchorCtr="0" compatLnSpc="1">
            <a:spAutoFit/>
          </a:bodyPr>
          <a:lstStyle>
            <a:lvl1pPr algn="r">
              <a:defRPr sz="1100">
                <a:solidFill>
                  <a:srgbClr val="D38E27"/>
                </a:solidFill>
                <a:latin typeface="Franklin Gothic Book" panose="020B0503020102020204" pitchFamily="34" charset="0"/>
                <a:ea typeface="Helvetica Light"/>
                <a:cs typeface="+mn-cs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DB716940-9C02-49DB-BCB0-44E6C834C9E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"/>
          <p:cNvSpPr>
            <a:spLocks noGrp="1"/>
          </p:cNvSpPr>
          <p:nvPr>
            <p:ph type="sldNum" sz="quarter" idx="10"/>
          </p:nvPr>
        </p:nvSpPr>
        <p:spPr bwMode="auto">
          <a:xfrm>
            <a:off x="8229824" y="6477372"/>
            <a:ext cx="761256" cy="263426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8" tIns="45718" rIns="45718" bIns="45718" numCol="1" anchor="t" anchorCtr="0" compatLnSpc="1">
            <a:spAutoFit/>
          </a:bodyPr>
          <a:lstStyle>
            <a:lvl1pPr algn="r">
              <a:defRPr sz="1100">
                <a:solidFill>
                  <a:srgbClr val="D38E27"/>
                </a:solidFill>
                <a:latin typeface="Franklin Gothic Book" panose="020B0503020102020204" pitchFamily="34" charset="0"/>
                <a:ea typeface="Helvetica Light"/>
                <a:cs typeface="+mn-cs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9F92A066-CA87-4084-8ABD-5EF4F4CD4D6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0"/>
          <p:cNvSpPr>
            <a:spLocks noGrp="1"/>
          </p:cNvSpPr>
          <p:nvPr>
            <p:ph type="sldNum" sz="quarter" idx="10"/>
          </p:nvPr>
        </p:nvSpPr>
        <p:spPr bwMode="auto">
          <a:xfrm>
            <a:off x="8229824" y="6477372"/>
            <a:ext cx="761256" cy="263426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8" tIns="45718" rIns="45718" bIns="45718" numCol="1" anchor="t" anchorCtr="0" compatLnSpc="1">
            <a:spAutoFit/>
          </a:bodyPr>
          <a:lstStyle>
            <a:lvl1pPr algn="r">
              <a:defRPr sz="1100">
                <a:solidFill>
                  <a:srgbClr val="D38E27"/>
                </a:solidFill>
                <a:latin typeface="Franklin Gothic Book" panose="020B0503020102020204" pitchFamily="34" charset="0"/>
                <a:ea typeface="Helvetica Light"/>
                <a:cs typeface="+mn-cs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59E95736-6FAE-40E0-A4A2-80C775640E8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 hasCustomPrompt="1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t>标题文本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 hasCustomPrompt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655" algn="ctr">
              <a:spcBef>
                <a:spcPts val="0"/>
              </a:spcBef>
              <a:buSzTx/>
              <a:buNone/>
              <a:defRPr sz="2200"/>
            </a:lvl2pPr>
            <a:lvl3pPr marL="0" indent="321310" algn="ctr">
              <a:spcBef>
                <a:spcPts val="0"/>
              </a:spcBef>
              <a:buSzTx/>
              <a:buNone/>
              <a:defRPr sz="2200"/>
            </a:lvl3pPr>
            <a:lvl4pPr marL="0" indent="481965" algn="ctr">
              <a:spcBef>
                <a:spcPts val="0"/>
              </a:spcBef>
              <a:buSzTx/>
              <a:buNone/>
              <a:defRPr sz="2200"/>
            </a:lvl4pPr>
            <a:lvl5pPr marL="0" indent="64262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"/>
          <p:cNvSpPr>
            <a:spLocks noGrp="1"/>
          </p:cNvSpPr>
          <p:nvPr>
            <p:ph type="sldNum" sz="quarter" idx="10"/>
          </p:nvPr>
        </p:nvSpPr>
        <p:spPr bwMode="auto">
          <a:xfrm>
            <a:off x="8229824" y="6477372"/>
            <a:ext cx="761256" cy="263426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8" tIns="45718" rIns="45718" bIns="45718" numCol="1" anchor="t" anchorCtr="0" compatLnSpc="1">
            <a:spAutoFit/>
          </a:bodyPr>
          <a:lstStyle>
            <a:lvl1pPr algn="r">
              <a:defRPr sz="1100">
                <a:solidFill>
                  <a:srgbClr val="D38E27"/>
                </a:solidFill>
                <a:latin typeface="Franklin Gothic Book" panose="020B0503020102020204" pitchFamily="34" charset="0"/>
                <a:ea typeface="Helvetica Light"/>
                <a:cs typeface="+mn-cs"/>
                <a:sym typeface="Franklin Gothic Book" panose="020B0503020102020204" pitchFamily="34" charset="0"/>
              </a:defRPr>
            </a:lvl1pPr>
          </a:lstStyle>
          <a:p>
            <a:pPr>
              <a:defRPr/>
            </a:pPr>
            <a:fld id="{6925D02B-BB0B-4254-A4CE-BE93CF6C1DF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 hasCustomPrompt="1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 lvl="0"/>
            <a:r>
              <a:t>标题文本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 hasCustomPrompt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655" algn="ctr">
              <a:spcBef>
                <a:spcPts val="0"/>
              </a:spcBef>
              <a:buSzTx/>
              <a:buNone/>
              <a:defRPr sz="2200"/>
            </a:lvl2pPr>
            <a:lvl3pPr marL="0" indent="321310" algn="ctr">
              <a:spcBef>
                <a:spcPts val="0"/>
              </a:spcBef>
              <a:buSzTx/>
              <a:buNone/>
              <a:defRPr sz="2200"/>
            </a:lvl3pPr>
            <a:lvl4pPr marL="0" indent="481965" algn="ctr">
              <a:spcBef>
                <a:spcPts val="0"/>
              </a:spcBef>
              <a:buSzTx/>
              <a:buNone/>
              <a:defRPr sz="2200"/>
            </a:lvl4pPr>
            <a:lvl5pPr marL="0" indent="64262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 hasCustomPrompt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300" indent="-241300">
              <a:spcBef>
                <a:spcPts val="2250"/>
              </a:spcBef>
              <a:defRPr sz="2000"/>
            </a:lvl1pPr>
            <a:lvl2pPr marL="481965" indent="-241300">
              <a:spcBef>
                <a:spcPts val="2250"/>
              </a:spcBef>
              <a:defRPr sz="2000"/>
            </a:lvl2pPr>
            <a:lvl3pPr marL="723265" indent="-241300">
              <a:spcBef>
                <a:spcPts val="2250"/>
              </a:spcBef>
              <a:defRPr sz="2000"/>
            </a:lvl3pPr>
            <a:lvl4pPr marL="964565" indent="-241300">
              <a:spcBef>
                <a:spcPts val="2250"/>
              </a:spcBef>
              <a:defRPr sz="2000"/>
            </a:lvl4pPr>
            <a:lvl5pPr marL="1205230" indent="-241300">
              <a:spcBef>
                <a:spcPts val="2250"/>
              </a:spcBef>
              <a:defRPr sz="2000"/>
            </a:lvl5pPr>
          </a:lstStyle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 hasCustomPrompt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669727" y="312539"/>
            <a:ext cx="7804547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zh-CN" altLang="en-US" smtClean="0">
                <a:sym typeface="Helvetica Light"/>
              </a:rPr>
              <a:t>标题文本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669727" y="1830586"/>
            <a:ext cx="7804547" cy="442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zh-CN" altLang="en-US" smtClean="0">
                <a:sym typeface="Helvetica Light"/>
              </a:rPr>
              <a:t>正文级别 </a:t>
            </a:r>
            <a:r>
              <a:rPr lang="zh-CN" altLang="zh-CN" smtClean="0">
                <a:sym typeface="Helvetica Light"/>
              </a:rPr>
              <a:t>1</a:t>
            </a:r>
          </a:p>
          <a:p>
            <a:pPr lvl="1"/>
            <a:r>
              <a:rPr lang="zh-CN" altLang="en-US" smtClean="0">
                <a:sym typeface="Helvetica Light"/>
              </a:rPr>
              <a:t>正文级别 </a:t>
            </a:r>
            <a:r>
              <a:rPr lang="zh-CN" altLang="zh-CN" smtClean="0">
                <a:sym typeface="Helvetica Light"/>
              </a:rPr>
              <a:t>2</a:t>
            </a:r>
          </a:p>
          <a:p>
            <a:pPr lvl="2"/>
            <a:r>
              <a:rPr lang="zh-CN" altLang="en-US" smtClean="0">
                <a:sym typeface="Helvetica Light"/>
              </a:rPr>
              <a:t>正文级别 </a:t>
            </a:r>
            <a:r>
              <a:rPr lang="zh-CN" altLang="zh-CN" smtClean="0">
                <a:sym typeface="Helvetica Light"/>
              </a:rPr>
              <a:t>3</a:t>
            </a:r>
          </a:p>
          <a:p>
            <a:pPr lvl="3"/>
            <a:r>
              <a:rPr lang="zh-CN" altLang="en-US" smtClean="0">
                <a:sym typeface="Helvetica Light"/>
              </a:rPr>
              <a:t>正文级别 </a:t>
            </a:r>
            <a:r>
              <a:rPr lang="zh-CN" altLang="zh-CN" smtClean="0">
                <a:sym typeface="Helvetica Light"/>
              </a:rPr>
              <a:t>4</a:t>
            </a:r>
          </a:p>
          <a:p>
            <a:pPr lvl="4"/>
            <a:r>
              <a:rPr lang="zh-CN" altLang="en-US" smtClean="0">
                <a:sym typeface="Helvetica Light"/>
              </a:rPr>
              <a:t>正文级别 </a:t>
            </a:r>
            <a:r>
              <a:rPr lang="zh-CN" altLang="zh-CN" smtClean="0">
                <a:sym typeface="Helvetica Light"/>
              </a:rPr>
              <a:t>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ransition spd="med"/>
  <p:txStyles>
    <p:titleStyle>
      <a:lvl1pPr algn="ctr" defTabSz="41084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1pPr>
      <a:lvl2pPr algn="ctr" defTabSz="41084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2pPr>
      <a:lvl3pPr algn="ctr" defTabSz="41084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3pPr>
      <a:lvl4pPr algn="ctr" defTabSz="41084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4pPr>
      <a:lvl5pPr algn="ctr" defTabSz="41084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5pPr>
      <a:lvl6pPr indent="803910" algn="ctr" defTabSz="410845">
        <a:defRPr sz="5600">
          <a:latin typeface="+mn-lt"/>
          <a:ea typeface="+mn-ea"/>
          <a:cs typeface="+mn-cs"/>
          <a:sym typeface="Helvetica Light"/>
        </a:defRPr>
      </a:lvl6pPr>
      <a:lvl7pPr indent="964565" algn="ctr" defTabSz="410845">
        <a:defRPr sz="5600">
          <a:latin typeface="+mn-lt"/>
          <a:ea typeface="+mn-ea"/>
          <a:cs typeface="+mn-cs"/>
          <a:sym typeface="Helvetica Light"/>
        </a:defRPr>
      </a:lvl7pPr>
      <a:lvl8pPr indent="1125220" algn="ctr" defTabSz="410845">
        <a:defRPr sz="5600">
          <a:latin typeface="+mn-lt"/>
          <a:ea typeface="+mn-ea"/>
          <a:cs typeface="+mn-cs"/>
          <a:sym typeface="Helvetica Light"/>
        </a:defRPr>
      </a:lvl8pPr>
      <a:lvl9pPr indent="1285875" algn="ctr" defTabSz="410845">
        <a:defRPr sz="5600">
          <a:latin typeface="+mn-lt"/>
          <a:ea typeface="+mn-ea"/>
          <a:cs typeface="+mn-cs"/>
          <a:sym typeface="Helvetica Light"/>
        </a:defRPr>
      </a:lvl9pPr>
    </p:titleStyle>
    <p:bodyStyle>
      <a:lvl1pPr marL="312420" indent="-312420" algn="l" defTabSz="410845" rtl="0" eaLnBrk="0" fontAlgn="base" hangingPunct="0">
        <a:spcBef>
          <a:spcPts val="2955"/>
        </a:spcBef>
        <a:spcAft>
          <a:spcPct val="0"/>
        </a:spcAft>
        <a:buSzPct val="75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marL="624840" indent="-312420" algn="l" defTabSz="410845" rtl="0" eaLnBrk="0" fontAlgn="base" hangingPunct="0">
        <a:spcBef>
          <a:spcPts val="2955"/>
        </a:spcBef>
        <a:spcAft>
          <a:spcPct val="0"/>
        </a:spcAft>
        <a:buSzPct val="75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marL="937895" indent="-312420" algn="l" defTabSz="410845" rtl="0" eaLnBrk="0" fontAlgn="base" hangingPunct="0">
        <a:spcBef>
          <a:spcPts val="2955"/>
        </a:spcBef>
        <a:spcAft>
          <a:spcPct val="0"/>
        </a:spcAft>
        <a:buSzPct val="75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marL="1250315" indent="-312420" algn="l" defTabSz="410845" rtl="0" eaLnBrk="0" fontAlgn="base" hangingPunct="0">
        <a:spcBef>
          <a:spcPts val="2955"/>
        </a:spcBef>
        <a:spcAft>
          <a:spcPct val="0"/>
        </a:spcAft>
        <a:buSzPct val="75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marL="1562735" indent="-312420" algn="l" defTabSz="410845" rtl="0" eaLnBrk="0" fontAlgn="base" hangingPunct="0">
        <a:spcBef>
          <a:spcPts val="2955"/>
        </a:spcBef>
        <a:spcAft>
          <a:spcPct val="0"/>
        </a:spcAft>
        <a:buSzPct val="75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marL="1875155" indent="-312420" defTabSz="410845">
        <a:spcBef>
          <a:spcPts val="2955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6pPr>
      <a:lvl7pPr marL="2187575" indent="-312420" defTabSz="410845">
        <a:spcBef>
          <a:spcPts val="2955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7pPr>
      <a:lvl8pPr marL="2499995" indent="-312420" defTabSz="410845">
        <a:spcBef>
          <a:spcPts val="2955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8pPr>
      <a:lvl9pPr marL="2813050" indent="-312420" defTabSz="410845">
        <a:spcBef>
          <a:spcPts val="2955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9pPr>
    </p:bodyStyle>
    <p:otherStyle>
      <a:lvl1pPr algn="ctr" defTabSz="41084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0655" algn="ctr" defTabSz="41084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21310" algn="ctr" defTabSz="41084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81965" algn="ctr" defTabSz="41084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42620" algn="ctr" defTabSz="41084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803910" algn="ctr" defTabSz="41084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964565" algn="ctr" defTabSz="41084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125220" algn="ctr" defTabSz="41084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285875" algn="ctr" defTabSz="41084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3.GIF"/><Relationship Id="rId7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image" Target="../media/image24.jpeg"/><Relationship Id="rId10" Type="http://schemas.openxmlformats.org/officeDocument/2006/relationships/slide" Target="slide22.xml"/><Relationship Id="rId4" Type="http://schemas.openxmlformats.org/officeDocument/2006/relationships/slide" Target="slide16.xml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_140805133806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5575" y="976914"/>
            <a:ext cx="7685112" cy="7862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600" b="1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Module 12  Save our world</a:t>
            </a:r>
            <a:endParaRPr lang="zh-CN" altLang="en-US" sz="4600" b="1" dirty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50" y="2874896"/>
            <a:ext cx="8892479" cy="1370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Unit 2 Repeat these three words daily: reduce, reuse and recycle.</a:t>
            </a:r>
            <a:endParaRPr lang="zh-CN" altLang="en-US" sz="4200" b="1" dirty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05074" y="5656748"/>
            <a:ext cx="3757434" cy="538896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7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1005707" y="2195507"/>
            <a:ext cx="7283276" cy="508036"/>
          </a:xfrm>
          <a:prstGeom prst="cloudCallout">
            <a:avLst/>
          </a:prstGeom>
          <a:solidFill>
            <a:srgbClr val="FFFF66"/>
          </a:solidFill>
          <a:ln w="76200" cap="flat">
            <a:solidFill>
              <a:srgbClr val="000066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165" y="1620739"/>
            <a:ext cx="7383735" cy="13249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1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Reuse</a:t>
            </a:r>
            <a:endParaRPr lang="zh-CN" altLang="en-US" sz="8100" b="1" dirty="0"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rgbClr val="00B050"/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8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2" descr="053000008502991269766889960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3148" y="214313"/>
            <a:ext cx="4056311" cy="336537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矩形 4"/>
          <p:cNvSpPr>
            <a:spLocks noChangeArrowheads="1"/>
          </p:cNvSpPr>
          <p:nvPr/>
        </p:nvSpPr>
        <p:spPr bwMode="auto">
          <a:xfrm>
            <a:off x="906363" y="4333131"/>
            <a:ext cx="82376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r>
              <a:rPr lang="en-US" altLang="zh-CN" sz="38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    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Do you </a:t>
            </a:r>
            <a:r>
              <a:rPr lang="zh-CN" altLang="zh-CN" sz="4200" b="1" u="sng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buy drinks in bottles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 ? </a:t>
            </a:r>
            <a:endParaRPr lang="en-US" altLang="zh-CN" sz="4200" b="1">
              <a:solidFill>
                <a:srgbClr val="002060"/>
              </a:solidFill>
              <a:latin typeface="Times New Roman" panose="02020603050405020304" pitchFamily="18" charset="0"/>
              <a:ea typeface="Iowan Old Style Roman"/>
              <a:cs typeface="Times New Roman" panose="02020603050405020304" pitchFamily="18" charset="0"/>
              <a:sym typeface="Iowan Old Style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083" y="5086574"/>
            <a:ext cx="8439671" cy="1370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35717" tIns="35717" rIns="35717" bIns="35717" anchor="ctr">
            <a:spAutoFit/>
          </a:bodyPr>
          <a:lstStyle/>
          <a:p>
            <a:pPr latinLnBrk="1" hangingPunct="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 </a:t>
            </a:r>
            <a:r>
              <a:rPr lang="zh-CN" altLang="zh-CN" sz="4200" b="1" dirty="0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And </a:t>
            </a:r>
            <a:r>
              <a:rPr lang="en-US" altLang="zh-CN" sz="4200" b="1" dirty="0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what </a:t>
            </a:r>
            <a:r>
              <a:rPr lang="zh-CN" altLang="zh-CN" sz="4200" b="1" dirty="0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do you </a:t>
            </a:r>
            <a:r>
              <a:rPr lang="zh-CN" altLang="zh-CN" sz="4200" b="1" u="sng" dirty="0">
                <a:solidFill>
                  <a:srgbClr val="641303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do with</a:t>
            </a:r>
            <a:r>
              <a:rPr lang="en-US" altLang="zh-CN" sz="4200" b="1" dirty="0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(</a:t>
            </a:r>
            <a:r>
              <a:rPr lang="zh-CN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处理</a:t>
            </a:r>
            <a:r>
              <a:rPr lang="en-US" altLang="zh-CN" sz="4200" b="1" dirty="0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)</a:t>
            </a:r>
            <a:r>
              <a:rPr lang="zh-CN" altLang="zh-CN" sz="4200" b="1" dirty="0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 </a:t>
            </a:r>
            <a:endParaRPr lang="en-US" altLang="zh-CN" sz="4200" b="1" dirty="0">
              <a:solidFill>
                <a:srgbClr val="002060"/>
              </a:solidFill>
              <a:latin typeface="Times New Roman" panose="02020603050405020304" pitchFamily="18" charset="0"/>
              <a:ea typeface="Iowan Old Style Roman"/>
              <a:cs typeface="Times New Roman" panose="02020603050405020304" pitchFamily="18" charset="0"/>
              <a:sym typeface="Iowan Old Style Roman"/>
            </a:endParaRPr>
          </a:p>
          <a:p>
            <a:pPr latinLnBrk="1" hangingPunct="0">
              <a:defRPr/>
            </a:pPr>
            <a:r>
              <a:rPr lang="zh-CN" altLang="zh-CN" sz="4200" b="1" dirty="0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the bottles when they are </a:t>
            </a:r>
            <a:r>
              <a:rPr lang="zh-CN" altLang="zh-CN" sz="4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empty</a:t>
            </a:r>
            <a:r>
              <a:rPr lang="zh-CN" altLang="zh-CN" sz="4200" b="1" dirty="0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 ?</a:t>
            </a:r>
            <a:endParaRPr lang="zh-CN" altLang="en-US" sz="4200" dirty="0">
              <a:solidFill>
                <a:srgbClr val="000000"/>
              </a:solidFill>
              <a:latin typeface="Times New Roman" panose="02020603050405020304" pitchFamily="18" charset="0"/>
              <a:ea typeface="Iowan Old Style Roman"/>
              <a:cs typeface="Times New Roman" panose="02020603050405020304" pitchFamily="18" charset="0"/>
            </a:endParaRPr>
          </a:p>
        </p:txBody>
      </p:sp>
      <p:pic>
        <p:nvPicPr>
          <p:cNvPr id="8" name="图片 7" descr="aa3fad37-1504-4c39-9c9a-4fa02f44a7fb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3182" y="214313"/>
            <a:ext cx="3867671" cy="336537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9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7" descr="1835924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1444" y="214313"/>
            <a:ext cx="4169048" cy="381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269132"/>
            <a:ext cx="2311673" cy="504527"/>
          </a:xfrm>
          <a:prstGeom prst="rect">
            <a:avLst/>
          </a:prstGeom>
          <a:solidFill>
            <a:srgbClr val="FFFF00"/>
          </a:solidFill>
          <a:ln w="762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+mn-cs"/>
              </a:rPr>
              <a:t>Recyclable</a:t>
            </a:r>
            <a:endParaRPr lang="zh-CN" altLang="en-US" sz="2800" b="1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13" name="曲线连接符 12"/>
          <p:cNvCxnSpPr>
            <a:endCxn id="9" idx="2"/>
          </p:cNvCxnSpPr>
          <p:nvPr/>
        </p:nvCxnSpPr>
        <p:spPr>
          <a:xfrm rot="10800000">
            <a:off x="1155279" y="1773660"/>
            <a:ext cx="2060525" cy="1153046"/>
          </a:xfrm>
          <a:prstGeom prst="curvedConnector2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/>
          <p:cNvSpPr txBox="1"/>
          <p:nvPr/>
        </p:nvSpPr>
        <p:spPr>
          <a:xfrm>
            <a:off x="6430492" y="1269133"/>
            <a:ext cx="2512590" cy="462111"/>
          </a:xfrm>
          <a:prstGeom prst="rect">
            <a:avLst/>
          </a:prstGeom>
          <a:solidFill>
            <a:srgbClr val="FFFF00"/>
          </a:solidFill>
          <a:ln w="762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+mn-cs"/>
              </a:rPr>
              <a:t>Other waste</a:t>
            </a:r>
            <a:endParaRPr lang="zh-CN" altLang="en-US" b="1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24" name="形状 23"/>
          <p:cNvCxnSpPr/>
          <p:nvPr/>
        </p:nvCxnSpPr>
        <p:spPr>
          <a:xfrm flipV="1">
            <a:off x="5677049" y="1821656"/>
            <a:ext cx="2913311" cy="1205508"/>
          </a:xfrm>
          <a:prstGeom prst="curvedConnector3">
            <a:avLst>
              <a:gd name="adj1" fmla="val 69060"/>
            </a:avLst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560" name="矩形 34"/>
          <p:cNvSpPr>
            <a:spLocks noChangeArrowheads="1"/>
          </p:cNvSpPr>
          <p:nvPr/>
        </p:nvSpPr>
        <p:spPr bwMode="auto">
          <a:xfrm>
            <a:off x="402953" y="4232672"/>
            <a:ext cx="8539014" cy="12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defTabSz="642620">
              <a:lnSpc>
                <a:spcPct val="90000"/>
              </a:lnSpc>
            </a:pP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Do you </a:t>
            </a:r>
            <a:r>
              <a:rPr lang="zh-CN" altLang="zh-CN" sz="4200" b="1">
                <a:solidFill>
                  <a:srgbClr val="FF000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divide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 the waste </a:t>
            </a:r>
            <a:r>
              <a:rPr lang="zh-CN" altLang="zh-CN" sz="4200" b="1">
                <a:solidFill>
                  <a:srgbClr val="FF000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into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 </a:t>
            </a:r>
            <a:r>
              <a:rPr lang="zh-CN" altLang="zh-CN" sz="4200" b="1" u="sng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things to recycle 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and </a:t>
            </a:r>
            <a:r>
              <a:rPr lang="zh-CN" altLang="zh-CN" sz="4200" b="1" u="sng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things to </a:t>
            </a:r>
            <a:r>
              <a:rPr lang="zh-CN" altLang="zh-CN" sz="4200" b="1" u="sng">
                <a:solidFill>
                  <a:srgbClr val="FF000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throw away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35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7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1005707" y="2195507"/>
            <a:ext cx="7283276" cy="508036"/>
          </a:xfrm>
          <a:prstGeom prst="cloudCallout">
            <a:avLst/>
          </a:prstGeom>
          <a:solidFill>
            <a:srgbClr val="FFFF66"/>
          </a:solidFill>
          <a:ln w="76200" cap="flat">
            <a:solidFill>
              <a:srgbClr val="000066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313" y="1620739"/>
            <a:ext cx="7383736" cy="13249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1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Recycle</a:t>
            </a:r>
            <a:endParaRPr lang="zh-CN" altLang="en-US" sz="8100" b="1" dirty="0"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rgbClr val="00B050"/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3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9" descr="201310210929385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5804" y="2123033"/>
            <a:ext cx="3415605" cy="281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10" descr="5961134_001719162088_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20000">
            <a:off x="4396755" y="91529"/>
            <a:ext cx="1637481" cy="216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11" descr="5961134_001719162088_2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80000">
            <a:off x="2190564" y="720515"/>
            <a:ext cx="1637482" cy="21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12" descr="5961134_001719162088_2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220000">
            <a:off x="6163717" y="1091654"/>
            <a:ext cx="1637482" cy="216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13" descr="5961134_001719162088_2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060000">
            <a:off x="6479605" y="3105299"/>
            <a:ext cx="1637481" cy="216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14" descr="5961134_001719162088_2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620000">
            <a:off x="5111130" y="4469308"/>
            <a:ext cx="1637481" cy="216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图片 15" descr="5961134_001719162088_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140000">
            <a:off x="1535348" y="2531009"/>
            <a:ext cx="1637482" cy="21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图片 16" descr="5961134_001719162088_2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540000">
            <a:off x="2733601" y="4430242"/>
            <a:ext cx="1637481" cy="216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五角星 19"/>
          <p:cNvSpPr/>
          <p:nvPr/>
        </p:nvSpPr>
        <p:spPr>
          <a:xfrm>
            <a:off x="2412132" y="1166377"/>
            <a:ext cx="753442" cy="866308"/>
          </a:xfrm>
          <a:prstGeom prst="star5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7183934" y="3828540"/>
            <a:ext cx="753443" cy="866308"/>
          </a:xfrm>
          <a:prstGeom prst="star5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五角星 21"/>
          <p:cNvSpPr/>
          <p:nvPr/>
        </p:nvSpPr>
        <p:spPr>
          <a:xfrm>
            <a:off x="5777508" y="5285195"/>
            <a:ext cx="753443" cy="866308"/>
          </a:xfrm>
          <a:prstGeom prst="star5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五角星 22"/>
          <p:cNvSpPr/>
          <p:nvPr/>
        </p:nvSpPr>
        <p:spPr>
          <a:xfrm>
            <a:off x="3065115" y="5234966"/>
            <a:ext cx="753443" cy="866308"/>
          </a:xfrm>
          <a:prstGeom prst="star5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五角星 23"/>
          <p:cNvSpPr/>
          <p:nvPr/>
        </p:nvSpPr>
        <p:spPr>
          <a:xfrm>
            <a:off x="1658690" y="3125327"/>
            <a:ext cx="753443" cy="866308"/>
          </a:xfrm>
          <a:prstGeom prst="star5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五角星 24"/>
          <p:cNvSpPr/>
          <p:nvPr/>
        </p:nvSpPr>
        <p:spPr>
          <a:xfrm>
            <a:off x="6731869" y="1517983"/>
            <a:ext cx="753442" cy="866308"/>
          </a:xfrm>
          <a:prstGeom prst="star5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五角星 25"/>
          <p:cNvSpPr/>
          <p:nvPr/>
        </p:nvSpPr>
        <p:spPr>
          <a:xfrm>
            <a:off x="4873377" y="463164"/>
            <a:ext cx="753443" cy="866308"/>
          </a:xfrm>
          <a:prstGeom prst="star5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2820" y="1269133"/>
            <a:ext cx="401836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1</a:t>
            </a:r>
            <a:endParaRPr lang="zh-CN" altLang="en-US" sz="4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24525" y="565920"/>
            <a:ext cx="251147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2</a:t>
            </a:r>
            <a:endParaRPr lang="zh-CN" altLang="en-US" sz="4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2787" y="1570510"/>
            <a:ext cx="301377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3</a:t>
            </a:r>
            <a:endParaRPr lang="zh-CN" altLang="en-US" sz="42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4393" y="3931295"/>
            <a:ext cx="502295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4</a:t>
            </a:r>
            <a:endParaRPr lang="zh-CN" altLang="en-US" sz="4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78426" y="5387951"/>
            <a:ext cx="401836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5</a:t>
            </a:r>
            <a:endParaRPr lang="zh-CN" altLang="en-US" sz="4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6034" y="5337721"/>
            <a:ext cx="301377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6</a:t>
            </a:r>
            <a:endParaRPr lang="zh-CN" altLang="en-US" sz="4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59608" y="3228083"/>
            <a:ext cx="351607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7</a:t>
            </a:r>
            <a:endParaRPr lang="zh-CN" altLang="en-US" sz="42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4" descr="57769924220114013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65"/>
            <a:ext cx="9144000" cy="6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 descr="110356ig9hpu9a9zbhuco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0755" y="1419820"/>
            <a:ext cx="5022949" cy="421927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箭头 5">
            <a:hlinkClick r:id="rId4" action="ppaction://hlinksldjump"/>
          </p:cNvPr>
          <p:cNvSpPr/>
          <p:nvPr/>
        </p:nvSpPr>
        <p:spPr>
          <a:xfrm>
            <a:off x="7836918" y="5784796"/>
            <a:ext cx="703213" cy="662965"/>
          </a:xfrm>
          <a:prstGeom prst="rightArrow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8" descr="57769924220114013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65"/>
            <a:ext cx="9144000" cy="6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6" descr="OW114210OI-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379" y="1068214"/>
            <a:ext cx="5475014" cy="436996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右箭头 9">
            <a:hlinkClick r:id="rId4" action="ppaction://hlinksldjump"/>
          </p:cNvPr>
          <p:cNvSpPr/>
          <p:nvPr/>
        </p:nvSpPr>
        <p:spPr>
          <a:xfrm>
            <a:off x="7836918" y="5784796"/>
            <a:ext cx="703213" cy="662965"/>
          </a:xfrm>
          <a:prstGeom prst="rightArrow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4" descr="57769924220114013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65"/>
            <a:ext cx="9144000" cy="6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 descr="cff195789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378" y="867297"/>
            <a:ext cx="5776391" cy="487226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箭头 5">
            <a:hlinkClick r:id="rId4" action="ppaction://hlinksldjump"/>
          </p:cNvPr>
          <p:cNvSpPr/>
          <p:nvPr/>
        </p:nvSpPr>
        <p:spPr>
          <a:xfrm>
            <a:off x="7836918" y="5784796"/>
            <a:ext cx="703213" cy="662965"/>
          </a:xfrm>
          <a:prstGeom prst="rightArrow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4" descr="57769924220114013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65"/>
            <a:ext cx="9144000" cy="6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1206424076123_17514024267546421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689" y="1218902"/>
            <a:ext cx="5876851" cy="46211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箭头 5">
            <a:hlinkClick r:id="rId4" action="ppaction://hlinksldjump"/>
          </p:cNvPr>
          <p:cNvSpPr/>
          <p:nvPr/>
        </p:nvSpPr>
        <p:spPr>
          <a:xfrm>
            <a:off x="7836918" y="5784796"/>
            <a:ext cx="703213" cy="662965"/>
          </a:xfrm>
          <a:prstGeom prst="rightArrow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4" descr="57769924220114013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65"/>
            <a:ext cx="9144000" cy="6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17-1276892-455150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58689" y="1369591"/>
            <a:ext cx="5675933" cy="434429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箭头 5">
            <a:hlinkClick r:id="rId4" action="ppaction://hlinksldjump"/>
          </p:cNvPr>
          <p:cNvSpPr/>
          <p:nvPr/>
        </p:nvSpPr>
        <p:spPr>
          <a:xfrm>
            <a:off x="7836918" y="5784796"/>
            <a:ext cx="703213" cy="662965"/>
          </a:xfrm>
          <a:prstGeom prst="rightArrow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8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6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pic>
        <p:nvPicPr>
          <p:cNvPr id="4" name="图片 3" descr="diqiu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20000">
            <a:off x="2461246" y="386209"/>
            <a:ext cx="5374555" cy="612799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 descr="diqiu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477" y="314772"/>
            <a:ext cx="7580189" cy="500732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 descr="huanjing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220000">
            <a:off x="928687" y="1533674"/>
            <a:ext cx="6384727" cy="424606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huanjing 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">
            <a:off x="1434332" y="1184300"/>
            <a:ext cx="6659314" cy="4478238"/>
          </a:xfrm>
          <a:prstGeom prst="rect">
            <a:avLst/>
          </a:prstGeom>
          <a:noFill/>
          <a:ln w="76200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63531435887379620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5707" y="967756"/>
            <a:ext cx="6881440" cy="492249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3" descr="57769924220114013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65"/>
            <a:ext cx="9144000" cy="6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箭头 5">
            <a:hlinkClick r:id="rId3" action="ppaction://hlinksldjump"/>
          </p:cNvPr>
          <p:cNvSpPr/>
          <p:nvPr/>
        </p:nvSpPr>
        <p:spPr>
          <a:xfrm>
            <a:off x="7836918" y="5784796"/>
            <a:ext cx="703213" cy="662965"/>
          </a:xfrm>
          <a:prstGeom prst="rightArrow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1748" name="图片 6" descr="200912513329671778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9149" y="1168673"/>
            <a:ext cx="5749603" cy="416904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4" descr="1_140805133806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立方体 9"/>
          <p:cNvSpPr/>
          <p:nvPr/>
        </p:nvSpPr>
        <p:spPr>
          <a:xfrm>
            <a:off x="302493" y="4488111"/>
            <a:ext cx="8187407" cy="443483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立方体 8"/>
          <p:cNvSpPr/>
          <p:nvPr/>
        </p:nvSpPr>
        <p:spPr>
          <a:xfrm>
            <a:off x="402952" y="2981226"/>
            <a:ext cx="8036719" cy="443483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立方体 7"/>
          <p:cNvSpPr/>
          <p:nvPr/>
        </p:nvSpPr>
        <p:spPr>
          <a:xfrm>
            <a:off x="453182" y="1499455"/>
            <a:ext cx="8036719" cy="443483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2" name="矩形 2"/>
          <p:cNvSpPr>
            <a:spLocks noChangeArrowheads="1"/>
          </p:cNvSpPr>
          <p:nvPr/>
        </p:nvSpPr>
        <p:spPr bwMode="auto">
          <a:xfrm>
            <a:off x="0" y="214313"/>
            <a:ext cx="6328916" cy="129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ctr"/>
            <a:r>
              <a:rPr lang="en-US" altLang="zh-CN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Krungthep"/>
                <a:cs typeface="Times New Roman" panose="02020603050405020304" pitchFamily="18" charset="0"/>
                <a:sym typeface="Krungthep"/>
              </a:rPr>
              <a:t>Lingling’s</a:t>
            </a:r>
            <a:r>
              <a:rPr lang="en-US" altLang="zh-CN" sz="4200" b="1" dirty="0">
                <a:solidFill>
                  <a:srgbClr val="002060"/>
                </a:solidFill>
                <a:latin typeface="Times New Roman" panose="02020603050405020304" pitchFamily="18" charset="0"/>
                <a:ea typeface="Krungthep"/>
                <a:cs typeface="Times New Roman" panose="02020603050405020304" pitchFamily="18" charset="0"/>
                <a:sym typeface="Krungthep"/>
              </a:rPr>
              <a:t> homework</a:t>
            </a:r>
          </a:p>
          <a:p>
            <a:pPr algn="ctr"/>
            <a:endParaRPr lang="zh-CN" altLang="zh-CN" sz="3800" b="1" dirty="0">
              <a:solidFill>
                <a:srgbClr val="002060"/>
              </a:solidFill>
              <a:latin typeface="Times New Roman" panose="02020603050405020304" pitchFamily="18" charset="0"/>
              <a:ea typeface="Krungthep"/>
              <a:cs typeface="Times New Roman" panose="02020603050405020304" pitchFamily="18" charset="0"/>
              <a:sym typeface="Krungthep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1638" y="1520280"/>
            <a:ext cx="8890620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Reduce means “                  ”.</a:t>
            </a:r>
            <a:endParaRPr lang="zh-CN" altLang="en-US" sz="42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01638" y="2926706"/>
            <a:ext cx="8789046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Reuse means “                    ”.</a:t>
            </a:r>
            <a:endParaRPr lang="zh-CN" altLang="en-US" sz="42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83820"/>
            <a:ext cx="8388326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42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Recycle means “                            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lang="zh-CN" altLang="en-US" sz="3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1312" y="1520279"/>
            <a:ext cx="2159868" cy="785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>
              <a:defRPr/>
            </a:pPr>
            <a:r>
              <a:rPr lang="zh-CN" altLang="zh-CN" sz="4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ヒラギノ角ゴ Std W8"/>
                <a:cs typeface="Times New Roman" panose="02020603050405020304" pitchFamily="18" charset="0"/>
                <a:sym typeface="ヒラギノ角ゴ Std W8"/>
              </a:rPr>
              <a:t>use less</a:t>
            </a:r>
          </a:p>
        </p:txBody>
      </p:sp>
      <p:sp>
        <p:nvSpPr>
          <p:cNvPr id="29707" name="矩形 14"/>
          <p:cNvSpPr>
            <a:spLocks noChangeArrowheads="1"/>
          </p:cNvSpPr>
          <p:nvPr/>
        </p:nvSpPr>
        <p:spPr bwMode="auto">
          <a:xfrm>
            <a:off x="4170164" y="2876476"/>
            <a:ext cx="2494732" cy="7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r>
              <a:rPr lang="zh-CN" altLang="zh-CN" sz="4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ヒラギノ角ゴ Std W8"/>
                <a:cs typeface="Times New Roman" panose="02020603050405020304" pitchFamily="18" charset="0"/>
                <a:sym typeface="ヒラギノ角ゴ Std W8"/>
              </a:rPr>
              <a:t>use again</a:t>
            </a:r>
            <a:endParaRPr lang="zh-CN" altLang="en-US" sz="4600" b="1" u="sng" dirty="0">
              <a:solidFill>
                <a:srgbClr val="C00000"/>
              </a:solidFill>
              <a:latin typeface="Times New Roman" panose="02020603050405020304" pitchFamily="18" charset="0"/>
              <a:ea typeface="ヒラギノ角ゴ Std W8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6492" y="4081984"/>
            <a:ext cx="5777508" cy="20203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>
              <a:defRPr/>
            </a:pPr>
            <a:r>
              <a:rPr lang="en-US" altLang="zh-CN" sz="3800" b="1" dirty="0">
                <a:solidFill>
                  <a:srgbClr val="C00000"/>
                </a:solidFill>
                <a:latin typeface="Times New Roman" panose="02020603050405020304" pitchFamily="18" charset="0"/>
                <a:ea typeface="ヒラギノ角ゴ Std W8"/>
                <a:cs typeface="Times New Roman" panose="02020603050405020304" pitchFamily="18" charset="0"/>
                <a:sym typeface="ヒラギノ角ゴ Std W8"/>
              </a:rPr>
              <a:t>       </a:t>
            </a:r>
            <a:r>
              <a:rPr lang="zh-CN" altLang="zh-CN" sz="4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ヒラギノ角ゴ Std W8"/>
                <a:cs typeface="Times New Roman" panose="02020603050405020304" pitchFamily="18" charset="0"/>
                <a:sym typeface="ヒラギノ角ゴ Std W8"/>
              </a:rPr>
              <a:t>change</a:t>
            </a:r>
            <a:r>
              <a:rPr lang="en-US" altLang="zh-CN" sz="4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ヒラギノ角ゴ Std W8"/>
                <a:cs typeface="Times New Roman" panose="02020603050405020304" pitchFamily="18" charset="0"/>
                <a:sym typeface="ヒラギノ角ゴ Std W8"/>
              </a:rPr>
              <a:t> </a:t>
            </a:r>
            <a:r>
              <a:rPr lang="zh-CN" altLang="zh-CN" sz="4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ヒラギノ角ゴ Std W8"/>
                <a:cs typeface="Times New Roman" panose="02020603050405020304" pitchFamily="18" charset="0"/>
                <a:sym typeface="ヒラギノ角ゴ Std W8"/>
              </a:rPr>
              <a:t>things </a:t>
            </a:r>
            <a:endParaRPr lang="en-US" altLang="zh-CN" sz="4200" b="1" u="sng" dirty="0">
              <a:solidFill>
                <a:srgbClr val="C00000"/>
              </a:solidFill>
              <a:latin typeface="Times New Roman" panose="02020603050405020304" pitchFamily="18" charset="0"/>
              <a:ea typeface="ヒラギノ角ゴ Std W8"/>
              <a:cs typeface="Times New Roman" panose="02020603050405020304" pitchFamily="18" charset="0"/>
              <a:sym typeface="ヒラギノ角ゴ Std W8"/>
            </a:endParaRPr>
          </a:p>
          <a:p>
            <a:pPr algn="ctr">
              <a:defRPr/>
            </a:pPr>
            <a:r>
              <a:rPr lang="zh-CN" altLang="zh-CN" sz="4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ヒラギノ角ゴ Std W8"/>
                <a:cs typeface="Times New Roman" panose="02020603050405020304" pitchFamily="18" charset="0"/>
                <a:sym typeface="ヒラギノ角ゴ Std W8"/>
              </a:rPr>
              <a:t>into something else</a:t>
            </a:r>
            <a:endParaRPr lang="en-US" altLang="zh-CN" sz="4200" b="1" u="sng" dirty="0">
              <a:solidFill>
                <a:srgbClr val="C00000"/>
              </a:solidFill>
              <a:latin typeface="Times New Roman" panose="02020603050405020304" pitchFamily="18" charset="0"/>
              <a:ea typeface="ヒラギノ角ゴ Std W8"/>
              <a:cs typeface="Times New Roman" panose="02020603050405020304" pitchFamily="18" charset="0"/>
              <a:sym typeface="ヒラギノ角ゴ Std W8"/>
            </a:endParaRPr>
          </a:p>
          <a:p>
            <a:pPr>
              <a:defRPr/>
            </a:pPr>
            <a:r>
              <a:rPr lang="en-US" altLang="zh-CN" sz="4200" b="1" dirty="0">
                <a:solidFill>
                  <a:srgbClr val="C00000"/>
                </a:solidFill>
                <a:latin typeface="Times New Roman" panose="02020603050405020304" pitchFamily="18" charset="0"/>
                <a:ea typeface="ヒラギノ角ゴ Std W8"/>
                <a:cs typeface="Times New Roman" panose="02020603050405020304" pitchFamily="18" charset="0"/>
                <a:sym typeface="ヒラギノ角ゴ Std W8"/>
              </a:rPr>
              <a:t>     </a:t>
            </a:r>
            <a:r>
              <a:rPr lang="zh-CN" altLang="zh-CN" sz="4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ヒラギノ角ゴ Std W8"/>
                <a:cs typeface="Times New Roman" panose="02020603050405020304" pitchFamily="18" charset="0"/>
                <a:sym typeface="ヒラギノ角ゴ Std W8"/>
              </a:rPr>
              <a:t>to</a:t>
            </a:r>
            <a:r>
              <a:rPr lang="en-US" altLang="zh-CN" sz="4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ヒラギノ角ゴ Std W8"/>
                <a:cs typeface="Times New Roman" panose="02020603050405020304" pitchFamily="18" charset="0"/>
                <a:sym typeface="ヒラギノ角ゴ Std W8"/>
              </a:rPr>
              <a:t> </a:t>
            </a:r>
            <a:r>
              <a:rPr lang="zh-CN" altLang="zh-CN" sz="4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ヒラギノ角ゴ Std W8"/>
                <a:cs typeface="Times New Roman" panose="02020603050405020304" pitchFamily="18" charset="0"/>
                <a:sym typeface="ヒラギノ角ゴ Std W8"/>
              </a:rPr>
              <a:t>b</a:t>
            </a:r>
            <a:r>
              <a:rPr lang="en-US" altLang="zh-CN" sz="4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ヒラギノ角ゴ Std W8"/>
                <a:cs typeface="Times New Roman" panose="02020603050405020304" pitchFamily="18" charset="0"/>
                <a:sym typeface="ヒラギノ角ゴ Std W8"/>
              </a:rPr>
              <a:t>e </a:t>
            </a:r>
            <a:r>
              <a:rPr lang="zh-CN" altLang="zh-CN" sz="4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ヒラギノ角ゴ Std W8"/>
                <a:cs typeface="Times New Roman" panose="02020603050405020304" pitchFamily="18" charset="0"/>
                <a:sym typeface="ヒラギノ角ゴ Std W8"/>
              </a:rPr>
              <a:t>reused</a:t>
            </a:r>
            <a:r>
              <a:rPr lang="en-US" altLang="zh-CN" sz="4200" b="1" dirty="0">
                <a:solidFill>
                  <a:srgbClr val="C00000"/>
                </a:solidFill>
                <a:latin typeface="Times New Roman" panose="02020603050405020304" pitchFamily="18" charset="0"/>
                <a:ea typeface="ヒラギノ角ゴ Std W8"/>
                <a:cs typeface="Times New Roman" panose="02020603050405020304" pitchFamily="18" charset="0"/>
                <a:sym typeface="ヒラギノ角ゴ Std W8"/>
              </a:rPr>
              <a:t>.</a:t>
            </a:r>
            <a:endParaRPr lang="zh-CN" altLang="zh-CN" sz="4200" b="1" dirty="0">
              <a:solidFill>
                <a:srgbClr val="C00000"/>
              </a:solidFill>
              <a:latin typeface="Times New Roman" panose="02020603050405020304" pitchFamily="18" charset="0"/>
              <a:ea typeface="ヒラギノ角ゴ Std W8"/>
              <a:cs typeface="Times New Roman" panose="02020603050405020304" pitchFamily="18" charset="0"/>
              <a:sym typeface="ヒラギノ角ゴ Std W8"/>
            </a:endParaRPr>
          </a:p>
        </p:txBody>
      </p:sp>
      <p:sp>
        <p:nvSpPr>
          <p:cNvPr id="13" name="太阳形 12"/>
          <p:cNvSpPr/>
          <p:nvPr/>
        </p:nvSpPr>
        <p:spPr>
          <a:xfrm>
            <a:off x="202035" y="122376"/>
            <a:ext cx="452065" cy="937317"/>
          </a:xfrm>
          <a:prstGeom prst="sun">
            <a:avLst/>
          </a:prstGeom>
          <a:solidFill>
            <a:srgbClr val="FFFF66"/>
          </a:solidFill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707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9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264" y="264542"/>
            <a:ext cx="5876851" cy="785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Complete the table.</a:t>
            </a:r>
            <a:endParaRPr lang="zh-CN" altLang="en-US" sz="46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2263" y="1168673"/>
          <a:ext cx="8488784" cy="4114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3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224">
                <a:tc>
                  <a:txBody>
                    <a:bodyPr/>
                    <a:lstStyle/>
                    <a:p>
                      <a:r>
                        <a:rPr lang="en-US" altLang="zh-CN" sz="4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Paragraph</a:t>
                      </a:r>
                    </a:p>
                  </a:txBody>
                  <a:tcPr marL="64293" marR="64293" marT="32143" marB="3214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4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idea</a:t>
                      </a:r>
                      <a:endParaRPr lang="zh-CN" alt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3" marR="64293" marT="32143" marB="3214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22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4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Reduce</a:t>
                      </a:r>
                      <a:endParaRPr lang="zh-CN" altLang="en-US" sz="4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3" marR="64293" marT="32143" marB="3214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3" marR="64293" marT="32143" marB="3214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16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4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4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Reuse</a:t>
                      </a:r>
                    </a:p>
                    <a:p>
                      <a:pPr algn="l"/>
                      <a:endParaRPr lang="zh-CN" altLang="en-US" sz="4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3" marR="64293" marT="32143" marB="3214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3" marR="64293" marT="32143" marB="3214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16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4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Recycle</a:t>
                      </a:r>
                    </a:p>
                    <a:p>
                      <a:pPr algn="l"/>
                      <a:endParaRPr lang="zh-CN" altLang="en-US" sz="4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3" marR="64293" marT="32143" marB="3214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3" marR="64293" marT="32143" marB="3214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15805" y="2022574"/>
            <a:ext cx="4922490" cy="656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not waste things.</a:t>
            </a:r>
            <a:endParaRPr lang="zh-CN" altLang="en-US" sz="3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5804" y="2725787"/>
            <a:ext cx="5374555" cy="12412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 things for as long 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 possible.</a:t>
            </a:r>
            <a:endParaRPr lang="zh-CN" altLang="en-US" sz="3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6033" y="4031754"/>
            <a:ext cx="5223867" cy="12412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change things into 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something else.</a:t>
            </a:r>
            <a:endParaRPr lang="zh-CN" altLang="en-US" sz="3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太阳形 8"/>
          <p:cNvSpPr/>
          <p:nvPr/>
        </p:nvSpPr>
        <p:spPr>
          <a:xfrm>
            <a:off x="202035" y="222835"/>
            <a:ext cx="452065" cy="937317"/>
          </a:xfrm>
          <a:prstGeom prst="sun">
            <a:avLst/>
          </a:prstGeom>
          <a:solidFill>
            <a:srgbClr val="FFFF66"/>
          </a:solidFill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8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494" y="1269132"/>
            <a:ext cx="9694292" cy="656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 suggestion is </a:t>
            </a: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wrong</a:t>
            </a:r>
            <a:r>
              <a:rPr lang="en-US" altLang="zh-CN" sz="3800" b="1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zh-CN" sz="3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passage?</a:t>
            </a:r>
            <a:endParaRPr lang="zh-CN" altLang="en-US" sz="3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559" y="2072804"/>
            <a:ext cx="8389441" cy="3577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35717" tIns="35717" rIns="35717" bIns="35717" anchor="ctr">
            <a:spAutoFit/>
          </a:bodyPr>
          <a:lstStyle/>
          <a:p>
            <a:pPr marL="481965" indent="-481965" latinLnBrk="1" hangingPunct="0">
              <a:defRPr/>
            </a:pPr>
            <a:r>
              <a:rPr lang="en-US" altLang="zh-CN" sz="3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3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order more food than you can    </a:t>
            </a:r>
          </a:p>
          <a:p>
            <a:pPr marL="481965" indent="-481965" latinLnBrk="1" hangingPunct="0">
              <a:defRPr/>
            </a:pPr>
            <a:r>
              <a:rPr lang="en-US" altLang="zh-CN" sz="3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finish.</a:t>
            </a:r>
          </a:p>
          <a:p>
            <a:pPr marL="481965" indent="-481965" latinLnBrk="1" hangingPunct="0">
              <a:defRPr/>
            </a:pPr>
            <a:r>
              <a:rPr lang="en-US" altLang="zh-CN" sz="3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less electricity at home.</a:t>
            </a:r>
          </a:p>
          <a:p>
            <a:pPr marL="481965" indent="-481965" latinLnBrk="1" hangingPunct="0">
              <a:defRPr/>
            </a:pPr>
            <a:r>
              <a:rPr lang="en-US" altLang="zh-CN" sz="3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paper cups and paper bags.</a:t>
            </a:r>
          </a:p>
          <a:p>
            <a:pPr marL="481965" indent="-481965" latinLnBrk="1" hangingPunct="0">
              <a:defRPr/>
            </a:pPr>
            <a:r>
              <a:rPr lang="en-US" altLang="zh-CN" sz="3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zh-CN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 recycling policy for the          whole community.</a:t>
            </a:r>
            <a:endParaRPr lang="zh-CN" altLang="en-US" sz="3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太阳形 6"/>
          <p:cNvSpPr/>
          <p:nvPr/>
        </p:nvSpPr>
        <p:spPr>
          <a:xfrm>
            <a:off x="0" y="1126966"/>
            <a:ext cx="452066" cy="937317"/>
          </a:xfrm>
          <a:prstGeom prst="sun">
            <a:avLst/>
          </a:prstGeom>
          <a:solidFill>
            <a:srgbClr val="FFFF66"/>
          </a:solidFill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笑脸 7"/>
          <p:cNvSpPr/>
          <p:nvPr/>
        </p:nvSpPr>
        <p:spPr>
          <a:xfrm>
            <a:off x="704330" y="3897561"/>
            <a:ext cx="652983" cy="469304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 w="76200" cap="flat">
            <a:solidFill>
              <a:srgbClr val="7030A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5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立方体 6"/>
          <p:cNvSpPr/>
          <p:nvPr/>
        </p:nvSpPr>
        <p:spPr>
          <a:xfrm>
            <a:off x="1708920" y="695785"/>
            <a:ext cx="5726162" cy="443483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0756" y="666378"/>
            <a:ext cx="4721572" cy="785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Difficult sentences</a:t>
            </a:r>
            <a:endParaRPr lang="zh-CN" altLang="en-US" sz="4600" b="1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9802" y="1620739"/>
            <a:ext cx="9543604" cy="11106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divide 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waste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into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400" b="1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things </a:t>
            </a:r>
            <a:r>
              <a:rPr lang="en-US" altLang="zh-CN" sz="3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</a:t>
            </a:r>
            <a:r>
              <a:rPr lang="en-US" altLang="zh-CN" sz="3400" b="1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recycle 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and </a:t>
            </a:r>
            <a:r>
              <a:rPr lang="en-US" altLang="zh-CN" sz="3400" b="1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things to throw away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zh-CN" altLang="en-US" sz="3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476131" y="2173263"/>
            <a:ext cx="2913311" cy="1116"/>
          </a:xfrm>
          <a:prstGeom prst="line">
            <a:avLst/>
          </a:prstGeom>
          <a:noFill/>
          <a:ln w="57150" cap="flat">
            <a:solidFill>
              <a:srgbClr val="00009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接连接符 15"/>
          <p:cNvCxnSpPr/>
          <p:nvPr/>
        </p:nvCxnSpPr>
        <p:spPr>
          <a:xfrm>
            <a:off x="1005706" y="2725787"/>
            <a:ext cx="3767212" cy="1117"/>
          </a:xfrm>
          <a:prstGeom prst="line">
            <a:avLst/>
          </a:prstGeom>
          <a:noFill/>
          <a:ln w="57150" cap="flat">
            <a:solidFill>
              <a:srgbClr val="00009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352723" y="2926705"/>
            <a:ext cx="8791277" cy="1630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Although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 takes </a:t>
            </a:r>
            <a:r>
              <a:rPr lang="en-US" altLang="zh-CN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energy 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change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things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into 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something else, </a:t>
            </a:r>
            <a:r>
              <a:rPr lang="en-US" altLang="zh-CN" sz="34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 better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 </a:t>
            </a:r>
            <a:r>
              <a:rPr lang="en-US" altLang="zh-CN" sz="3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throwing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things away or </a:t>
            </a:r>
            <a:r>
              <a:rPr lang="en-US" altLang="zh-CN" sz="3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burning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them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  <a:endParaRPr lang="zh-CN" altLang="en-US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035" y="4708178"/>
            <a:ext cx="8739932" cy="214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cannot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hope for </a:t>
            </a:r>
            <a:r>
              <a:rPr lang="en-US" altLang="zh-CN" sz="3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change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but lets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these simple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steps 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today </a:t>
            </a:r>
            <a:r>
              <a:rPr lang="en-US" altLang="zh-CN" sz="34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that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we will save the world for our grandsons and granddaughters 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tomorrow.</a:t>
            </a:r>
            <a:endParaRPr lang="zh-CN" altLang="en-US" sz="3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485310" y="5689328"/>
            <a:ext cx="1406426" cy="1116"/>
          </a:xfrm>
          <a:prstGeom prst="line">
            <a:avLst/>
          </a:prstGeom>
          <a:noFill/>
          <a:ln w="57150" cap="flat">
            <a:solidFill>
              <a:srgbClr val="00009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直接连接符 21"/>
          <p:cNvCxnSpPr/>
          <p:nvPr/>
        </p:nvCxnSpPr>
        <p:spPr>
          <a:xfrm>
            <a:off x="453182" y="6241851"/>
            <a:ext cx="1105049" cy="1117"/>
          </a:xfrm>
          <a:prstGeom prst="line">
            <a:avLst/>
          </a:prstGeom>
          <a:noFill/>
          <a:ln w="57150" cap="flat">
            <a:solidFill>
              <a:srgbClr val="00009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五角星 23"/>
          <p:cNvSpPr/>
          <p:nvPr/>
        </p:nvSpPr>
        <p:spPr>
          <a:xfrm>
            <a:off x="0" y="1488961"/>
            <a:ext cx="402953" cy="866308"/>
          </a:xfrm>
          <a:prstGeom prst="star5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五角星 24"/>
          <p:cNvSpPr/>
          <p:nvPr/>
        </p:nvSpPr>
        <p:spPr>
          <a:xfrm>
            <a:off x="0" y="4552961"/>
            <a:ext cx="402953" cy="866308"/>
          </a:xfrm>
          <a:prstGeom prst="star5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五角星 25"/>
          <p:cNvSpPr/>
          <p:nvPr/>
        </p:nvSpPr>
        <p:spPr>
          <a:xfrm>
            <a:off x="0" y="2845158"/>
            <a:ext cx="402953" cy="866308"/>
          </a:xfrm>
          <a:prstGeom prst="star5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160985" y="3479230"/>
            <a:ext cx="1305967" cy="1116"/>
          </a:xfrm>
          <a:prstGeom prst="line">
            <a:avLst/>
          </a:prstGeom>
          <a:noFill/>
          <a:ln w="57150" cap="flat">
            <a:solidFill>
              <a:srgbClr val="00009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接连接符 29"/>
          <p:cNvCxnSpPr/>
          <p:nvPr/>
        </p:nvCxnSpPr>
        <p:spPr>
          <a:xfrm>
            <a:off x="4973836" y="3479230"/>
            <a:ext cx="351607" cy="1116"/>
          </a:xfrm>
          <a:prstGeom prst="line">
            <a:avLst/>
          </a:prstGeom>
          <a:noFill/>
          <a:ln w="57150" cap="flat">
            <a:solidFill>
              <a:srgbClr val="00009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7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立方体 3"/>
          <p:cNvSpPr/>
          <p:nvPr/>
        </p:nvSpPr>
        <p:spPr>
          <a:xfrm>
            <a:off x="2010297" y="645555"/>
            <a:ext cx="4922490" cy="443483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0297" y="565920"/>
            <a:ext cx="4671342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Language points</a:t>
            </a:r>
            <a:endParaRPr lang="zh-CN" altLang="en-US" sz="4200" b="1" dirty="0">
              <a:solidFill>
                <a:srgbClr val="00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35" y="2173263"/>
            <a:ext cx="4371082" cy="3577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marL="522605" indent="-522605" fontAlgn="auto" latinLnBrk="1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find out     </a:t>
            </a:r>
            <a:r>
              <a:rPr lang="zh-CN" alt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查明</a:t>
            </a:r>
            <a:endParaRPr lang="en-US" altLang="zh-CN" sz="3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22605" indent="-522605" fontAlgn="auto" latinLnBrk="1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turn off     </a:t>
            </a:r>
            <a:r>
              <a:rPr lang="zh-CN" alt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关闭</a:t>
            </a:r>
            <a:endParaRPr lang="en-US" altLang="zh-CN" sz="3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22605" indent="-522605" fontAlgn="auto" latinLnBrk="1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ask for      </a:t>
            </a:r>
            <a:r>
              <a:rPr lang="zh-CN" alt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要求</a:t>
            </a:r>
            <a:endParaRPr lang="en-US" altLang="zh-CN" sz="3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22605" indent="-522605" fontAlgn="auto" latinLnBrk="1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with     </a:t>
            </a:r>
            <a:r>
              <a:rPr lang="zh-CN" alt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处理</a:t>
            </a:r>
            <a:endParaRPr lang="en-US" altLang="zh-CN" sz="3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22605" indent="-522605" fontAlgn="auto" latinLnBrk="1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divide …into…</a:t>
            </a:r>
          </a:p>
          <a:p>
            <a:pPr marL="522605" indent="-522605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把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</a:t>
            </a:r>
            <a:r>
              <a:rPr lang="zh-CN" alt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分类</a:t>
            </a:r>
            <a:endParaRPr lang="en-US" altLang="zh-CN" sz="3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22605" indent="-522605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1082" y="1670968"/>
            <a:ext cx="5024066" cy="36645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1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throw away   </a:t>
            </a:r>
            <a:r>
              <a:rPr lang="zh-CN" altLang="en-US" sz="3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扔掉</a:t>
            </a:r>
            <a:endParaRPr lang="en-US" altLang="zh-CN" sz="3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change… into…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lang="zh-CN" alt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把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lang="zh-CN" alt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变成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tons of        </a:t>
            </a:r>
            <a:r>
              <a:rPr lang="zh-CN" alt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许多</a:t>
            </a:r>
            <a:endParaRPr lang="en-US" altLang="zh-CN" sz="3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hope for     </a:t>
            </a:r>
            <a:r>
              <a:rPr lang="zh-CN" alt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希望</a:t>
            </a:r>
            <a:endParaRPr lang="en-US" altLang="zh-CN" sz="3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take steps </a:t>
            </a:r>
            <a:r>
              <a:rPr lang="zh-CN" alt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采取措施</a:t>
            </a: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zh-CN" altLang="en-US" sz="3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9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3871" y="214313"/>
            <a:ext cx="5625703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Complete the sentences.</a:t>
            </a:r>
            <a:endParaRPr lang="zh-CN" altLang="en-US" sz="4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85197"/>
            <a:ext cx="9144000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3.</a:t>
            </a:r>
            <a:r>
              <a:rPr lang="zh-CN" alt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在你买</a:t>
            </a:r>
            <a:r>
              <a:rPr lang="zh-CN" altLang="en-US" sz="3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新东西</a:t>
            </a:r>
            <a:r>
              <a:rPr lang="zh-CN" alt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之前，想一想是否有必要。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053703" y="1218903"/>
            <a:ext cx="8338096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1.</a:t>
            </a:r>
            <a:r>
              <a:rPr lang="zh-CN" alt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废弃物</a:t>
            </a:r>
            <a:r>
              <a:rPr lang="zh-CN" altLang="en-US" sz="3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对</a:t>
            </a:r>
            <a:r>
              <a:rPr lang="zh-CN" alt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我们的环境</a:t>
            </a:r>
            <a:r>
              <a:rPr lang="zh-CN" altLang="en-US" sz="3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有害</a:t>
            </a:r>
            <a:r>
              <a:rPr lang="zh-CN" alt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723" y="5538639"/>
            <a:ext cx="8791277" cy="11106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Before you buy____________ _______, think    whether it is necessary. </a:t>
            </a:r>
            <a:endParaRPr lang="zh-CN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416722" y="5488410"/>
            <a:ext cx="2310557" cy="6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r>
              <a:rPr lang="en-US" altLang="zh-CN" sz="3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something</a:t>
            </a:r>
            <a:endParaRPr lang="zh-CN" altLang="en-US" sz="3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129115" y="5488410"/>
            <a:ext cx="1105049" cy="6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r>
              <a:rPr lang="en-US" altLang="zh-CN" sz="3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</a:t>
            </a:r>
            <a:endParaRPr lang="zh-CN" altLang="en-US" sz="3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035" y="2072804"/>
            <a:ext cx="8941965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__</a:t>
            </a:r>
            <a:r>
              <a:rPr lang="en-US" altLang="zh-CN" sz="34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</a:t>
            </a: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 _________ _______ our environment.</a:t>
            </a:r>
            <a:endParaRPr lang="zh-CN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5476" y="2072804"/>
            <a:ext cx="853902" cy="656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</a:t>
            </a:r>
            <a:endParaRPr lang="zh-CN" alt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0297" y="2022574"/>
            <a:ext cx="2260327" cy="656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harmful</a:t>
            </a:r>
            <a:endParaRPr lang="zh-CN" alt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1312" y="2072804"/>
            <a:ext cx="1105049" cy="656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endParaRPr lang="zh-CN" alt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太阳形 23"/>
          <p:cNvSpPr/>
          <p:nvPr/>
        </p:nvSpPr>
        <p:spPr>
          <a:xfrm>
            <a:off x="202035" y="122376"/>
            <a:ext cx="452065" cy="937317"/>
          </a:xfrm>
          <a:prstGeom prst="sun">
            <a:avLst/>
          </a:prstGeom>
          <a:solidFill>
            <a:srgbClr val="FFFF66"/>
          </a:solidFill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2264" y="3027164"/>
            <a:ext cx="5876851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2.</a:t>
            </a: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不要</a:t>
            </a:r>
            <a:r>
              <a:rPr lang="zh-CN" altLang="en-US" sz="3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点</a:t>
            </a: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自己吃不完的食物。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49572" y="3830836"/>
            <a:ext cx="9293572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not _______more food than you can finish.</a:t>
            </a:r>
            <a:endParaRPr lang="zh-CN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9838" y="3780607"/>
            <a:ext cx="1305967" cy="656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order</a:t>
            </a:r>
            <a:endParaRPr lang="zh-CN" alt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25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264" y="-49177"/>
            <a:ext cx="5675933" cy="1118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4.</a:t>
            </a:r>
            <a:r>
              <a:rPr lang="zh-CN" alt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使用物品时间</a:t>
            </a:r>
            <a:r>
              <a:rPr lang="zh-CN" altLang="en-US" sz="3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尽可能长些</a:t>
            </a:r>
            <a:r>
              <a:rPr lang="zh-CN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264" y="1017985"/>
            <a:ext cx="8640589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 things for ____ _______ ____ _________ .</a:t>
            </a:r>
            <a:endParaRPr lang="zh-CN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50031" y="3780607"/>
            <a:ext cx="9844980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6.</a:t>
            </a:r>
            <a:r>
              <a:rPr lang="zh-CN" altLang="en-US" sz="3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用</a:t>
            </a: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瓷杯</a:t>
            </a:r>
            <a:r>
              <a:rPr lang="zh-CN" altLang="en-US" sz="3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更好</a:t>
            </a: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，</a:t>
            </a:r>
            <a:r>
              <a:rPr lang="zh-CN" altLang="en-US" sz="3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因为</a:t>
            </a: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它们可以重复使用许多次。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53244" y="1972345"/>
            <a:ext cx="9493374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5.</a:t>
            </a:r>
            <a:r>
              <a:rPr lang="zh-CN" altLang="en-US" sz="3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保养</a:t>
            </a: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物品，</a:t>
            </a:r>
            <a:r>
              <a:rPr lang="zh-CN" altLang="en-US" sz="3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以便</a:t>
            </a: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能</a:t>
            </a:r>
            <a:r>
              <a:rPr lang="zh-CN" altLang="en-US" sz="3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使用</a:t>
            </a: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更长时间。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723" y="2868296"/>
            <a:ext cx="8589244" cy="5915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 _____ them, _____ _____they will ____.</a:t>
            </a:r>
            <a:endParaRPr lang="zh-CN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723" y="4634508"/>
            <a:ext cx="8791277" cy="11106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 _____ ______ ______use china cups 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 they can be used many times. </a:t>
            </a:r>
            <a:endParaRPr lang="zh-CN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656" y="1017985"/>
            <a:ext cx="652984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9476" y="1017985"/>
            <a:ext cx="1054819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6820" y="1017985"/>
            <a:ext cx="904131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0262" y="1017985"/>
            <a:ext cx="2210098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possible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493" y="2826246"/>
            <a:ext cx="1205508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8002" y="2826246"/>
            <a:ext cx="1305967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9935" y="2826246"/>
            <a:ext cx="502295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4066" y="2826246"/>
            <a:ext cx="853901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7376" y="2776017"/>
            <a:ext cx="753442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last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100" y="4634508"/>
            <a:ext cx="602754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9837" y="4634508"/>
            <a:ext cx="552524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2820" y="4684738"/>
            <a:ext cx="1456656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better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1312" y="4684738"/>
            <a:ext cx="452065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2264" y="5187033"/>
            <a:ext cx="1958951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21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矩形 9"/>
          <p:cNvSpPr>
            <a:spLocks noChangeArrowheads="1"/>
          </p:cNvSpPr>
          <p:nvPr/>
        </p:nvSpPr>
        <p:spPr bwMode="auto">
          <a:xfrm>
            <a:off x="-953244" y="1922115"/>
            <a:ext cx="9694292" cy="5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ctr" latinLnBrk="1" hangingPunct="0"/>
            <a:r>
              <a:rPr lang="en-US" altLang="zh-CN" sz="31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en-US" altLang="zh-CN" sz="3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</a:t>
            </a:r>
            <a:r>
              <a:rPr lang="zh-CN" altLang="en-US" sz="3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把</a:t>
            </a:r>
            <a:r>
              <a:rPr lang="zh-CN" altLang="en-US" sz="3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垃圾</a:t>
            </a:r>
            <a:r>
              <a:rPr lang="zh-CN" altLang="en-US" sz="3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分为</a:t>
            </a:r>
            <a:r>
              <a:rPr lang="zh-CN" altLang="en-US" sz="3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塑料，玻璃，纸和橡胶。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53703" y="214313"/>
            <a:ext cx="7634883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7.</a:t>
            </a: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我们每年</a:t>
            </a:r>
            <a:r>
              <a:rPr lang="zh-CN" altLang="en-US" sz="3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扔掉</a:t>
            </a: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很多垃圾。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17985"/>
            <a:ext cx="9144000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_______ tons of rubbish ________ each year.</a:t>
            </a:r>
            <a:endParaRPr lang="zh-CN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64" y="2776017"/>
            <a:ext cx="8891736" cy="11106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 your rubbish _______ plastic, glass, paper and rubber.</a:t>
            </a:r>
            <a:endParaRPr lang="zh-CN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411" y="967755"/>
            <a:ext cx="2360786" cy="656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throw</a:t>
            </a:r>
            <a:endParaRPr lang="zh-CN" alt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6131" y="967755"/>
            <a:ext cx="1607344" cy="656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away</a:t>
            </a:r>
            <a:endParaRPr lang="zh-CN" alt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723" y="2725787"/>
            <a:ext cx="1808262" cy="656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Divide</a:t>
            </a:r>
            <a:endParaRPr lang="zh-CN" alt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3377" y="2675558"/>
            <a:ext cx="1506885" cy="656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into</a:t>
            </a:r>
            <a:endParaRPr lang="zh-CN" alt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400720" y="4132213"/>
            <a:ext cx="8438555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9.</a:t>
            </a: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为整个社区</a:t>
            </a:r>
            <a:r>
              <a:rPr lang="zh-CN" altLang="en-US" sz="3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制定一个再循环方案</a:t>
            </a: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723" y="4935885"/>
            <a:ext cx="8791277" cy="11106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 _________ _________ ________for 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whole community.</a:t>
            </a:r>
            <a:endParaRPr lang="zh-CN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034" y="4986115"/>
            <a:ext cx="2009180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Develop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3280" y="4986115"/>
            <a:ext cx="552525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1771" y="4986115"/>
            <a:ext cx="2009180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recycling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81638" y="4986115"/>
            <a:ext cx="1456656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policy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5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云形标注 10"/>
          <p:cNvSpPr/>
          <p:nvPr/>
        </p:nvSpPr>
        <p:spPr>
          <a:xfrm>
            <a:off x="1407542" y="2069934"/>
            <a:ext cx="5424785" cy="508036"/>
          </a:xfrm>
          <a:prstGeom prst="cloudCallout">
            <a:avLst>
              <a:gd name="adj1" fmla="val -32146"/>
              <a:gd name="adj2" fmla="val 90268"/>
            </a:avLst>
          </a:prstGeom>
          <a:solidFill>
            <a:srgbClr val="FFFF66"/>
          </a:solidFill>
          <a:ln w="76200" cap="flat">
            <a:solidFill>
              <a:srgbClr val="0033CC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9379" y="1670968"/>
            <a:ext cx="4520654" cy="1316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1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Writing</a:t>
            </a:r>
            <a:endParaRPr lang="zh-CN" altLang="en-US" sz="81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" descr="25225787412983104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2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6263" y="2976935"/>
            <a:ext cx="2511475" cy="111063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7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Green</a:t>
            </a:r>
            <a:endParaRPr lang="zh-CN" altLang="en-US" sz="67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16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椭圆 19"/>
          <p:cNvSpPr/>
          <p:nvPr/>
        </p:nvSpPr>
        <p:spPr>
          <a:xfrm>
            <a:off x="1156395" y="431726"/>
            <a:ext cx="7333506" cy="4693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单圆角矩形 38"/>
          <p:cNvSpPr/>
          <p:nvPr/>
        </p:nvSpPr>
        <p:spPr>
          <a:xfrm>
            <a:off x="905248" y="3781470"/>
            <a:ext cx="7132588" cy="349880"/>
          </a:xfrm>
          <a:prstGeom prst="snip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312" y="264543"/>
            <a:ext cx="6831211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35717" tIns="35717" rIns="35717" bIns="35717" anchor="ctr">
            <a:spAutoFit/>
          </a:bodyPr>
          <a:lstStyle/>
          <a:p>
            <a:pPr algn="ctr" latinLnBrk="1" hangingPunct="0">
              <a:defRPr/>
            </a:pPr>
            <a:r>
              <a:rPr lang="en-US" altLang="zh-CN" sz="4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Make our hometown greener</a:t>
            </a:r>
            <a:endParaRPr lang="zh-CN" altLang="en-US" sz="4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51408" y="1218902"/>
            <a:ext cx="1958951" cy="656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+mn-cs"/>
              </a:rPr>
              <a:t>P1</a:t>
            </a:r>
            <a:endParaRPr lang="zh-CN" altLang="en-US" sz="3800" b="1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03473" y="3529459"/>
            <a:ext cx="2762622" cy="656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+mn-cs"/>
              </a:rPr>
              <a:t>P2</a:t>
            </a:r>
            <a:endParaRPr lang="zh-CN" altLang="en-US" sz="3800" b="1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9802" y="5840016"/>
            <a:ext cx="1307083" cy="656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+mn-cs"/>
              </a:rPr>
              <a:t>P3</a:t>
            </a:r>
            <a:endParaRPr lang="zh-CN" altLang="en-US" sz="3800" b="1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4789" y="1118443"/>
            <a:ext cx="8088064" cy="1630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Dear everyone,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we all know, we all need a healthy environment, so it’s 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duty to protect the environment.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870" y="5789786"/>
            <a:ext cx="8339212" cy="851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everyone starts to act now, the world will be beautiful.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The Students’ Union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rot="16200000" flipH="1">
            <a:off x="-1807145" y="3830836"/>
            <a:ext cx="5274097" cy="50229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直接箭头连接符 26"/>
          <p:cNvCxnSpPr/>
          <p:nvPr/>
        </p:nvCxnSpPr>
        <p:spPr>
          <a:xfrm>
            <a:off x="0" y="1821656"/>
            <a:ext cx="804788" cy="1117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接箭头连接符 28"/>
          <p:cNvCxnSpPr/>
          <p:nvPr/>
        </p:nvCxnSpPr>
        <p:spPr>
          <a:xfrm>
            <a:off x="0" y="4182443"/>
            <a:ext cx="804788" cy="1116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接箭头连接符 29"/>
          <p:cNvCxnSpPr/>
          <p:nvPr/>
        </p:nvCxnSpPr>
        <p:spPr>
          <a:xfrm>
            <a:off x="0" y="6392541"/>
            <a:ext cx="804788" cy="1116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1"/>
          <p:cNvSpPr txBox="1"/>
          <p:nvPr/>
        </p:nvSpPr>
        <p:spPr>
          <a:xfrm>
            <a:off x="905247" y="3629918"/>
            <a:ext cx="7182817" cy="591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lang="en-US" altLang="zh-CN" sz="3400" b="1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/ </a:t>
            </a:r>
            <a:r>
              <a:rPr lang="en-US" altLang="zh-CN" sz="3400" b="1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Third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/ </a:t>
            </a:r>
            <a:r>
              <a:rPr lang="en-US" altLang="zh-CN" sz="3400" b="1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/</a:t>
            </a:r>
            <a:r>
              <a:rPr lang="en-US" altLang="zh-CN" sz="3400" b="1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Finally, …</a:t>
            </a:r>
            <a:endParaRPr lang="zh-CN" altLang="en-US" sz="3400" b="1" dirty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  <p:bldP spid="7" grpId="0"/>
      <p:bldP spid="8" grpId="0"/>
      <p:bldP spid="9" grpId="0"/>
      <p:bldP spid="16" grpId="0"/>
      <p:bldP spid="19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5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875965" y="2219662"/>
            <a:ext cx="7735342" cy="508036"/>
          </a:xfrm>
          <a:prstGeom prst="cloudCallout">
            <a:avLst>
              <a:gd name="adj1" fmla="val -46287"/>
              <a:gd name="adj2" fmla="val 66228"/>
            </a:avLst>
          </a:prstGeom>
          <a:solidFill>
            <a:srgbClr val="FFFF66"/>
          </a:solidFill>
          <a:ln w="57150" cap="flat">
            <a:solidFill>
              <a:srgbClr val="000099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2914" y="1606298"/>
            <a:ext cx="6881441" cy="1424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Show time</a:t>
            </a:r>
            <a:endParaRPr lang="zh-CN" altLang="en-US" sz="8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4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29.jpg" descr="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49" y="476623"/>
            <a:ext cx="6624712" cy="47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084" name="矩形 3"/>
          <p:cNvSpPr>
            <a:spLocks noChangeArrowheads="1"/>
          </p:cNvSpPr>
          <p:nvPr/>
        </p:nvSpPr>
        <p:spPr bwMode="auto">
          <a:xfrm>
            <a:off x="1658690" y="5337721"/>
            <a:ext cx="6655966" cy="12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ctr" defTabSz="642620"/>
            <a:r>
              <a:rPr lang="zh-CN" altLang="zh-CN" sz="3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ranklin Gothic Book" panose="020B0503020102020204" pitchFamily="34" charset="0"/>
              </a:rPr>
              <a:t>The beautiful earth is our home.</a:t>
            </a:r>
          </a:p>
          <a:p>
            <a:pPr algn="ctr" defTabSz="642620"/>
            <a:r>
              <a:rPr lang="zh-CN" altLang="zh-CN" sz="3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ranklin Gothic Book" panose="020B0503020102020204" pitchFamily="34" charset="0"/>
              </a:rPr>
              <a:t>Do you love to live here?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19" descr="1_140805133806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立方体 5"/>
          <p:cNvSpPr/>
          <p:nvPr/>
        </p:nvSpPr>
        <p:spPr>
          <a:xfrm>
            <a:off x="202035" y="2956111"/>
            <a:ext cx="1908721" cy="443483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立方体 4"/>
          <p:cNvSpPr/>
          <p:nvPr/>
        </p:nvSpPr>
        <p:spPr>
          <a:xfrm>
            <a:off x="3316263" y="570211"/>
            <a:ext cx="2561704" cy="443483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5345" y="515690"/>
            <a:ext cx="2762622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</a:t>
            </a:r>
            <a:endParaRPr lang="zh-CN" altLang="en-US" sz="4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立方体 7"/>
          <p:cNvSpPr/>
          <p:nvPr/>
        </p:nvSpPr>
        <p:spPr>
          <a:xfrm>
            <a:off x="202035" y="5668504"/>
            <a:ext cx="1908721" cy="443483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立方体 8"/>
          <p:cNvSpPr/>
          <p:nvPr/>
        </p:nvSpPr>
        <p:spPr>
          <a:xfrm>
            <a:off x="202035" y="4262078"/>
            <a:ext cx="1908721" cy="443483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50031" y="2876476"/>
            <a:ext cx="2511475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reduce</a:t>
            </a:r>
            <a:endParaRPr lang="zh-CN" altLang="en-US" sz="4200" b="1" dirty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82443"/>
            <a:ext cx="2059410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reuse</a:t>
            </a:r>
            <a:endParaRPr lang="zh-CN" altLang="en-US" sz="4200" b="1" dirty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50490" y="5588869"/>
            <a:ext cx="2863081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recycle</a:t>
            </a:r>
            <a:endParaRPr lang="zh-CN" altLang="en-US" sz="4200" b="1" dirty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110755" y="2896600"/>
            <a:ext cx="351606" cy="662965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2110755" y="5508534"/>
            <a:ext cx="351606" cy="662965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2110755" y="4152337"/>
            <a:ext cx="351606" cy="662965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3738" y="2675558"/>
            <a:ext cx="6129115" cy="1024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Turn off the lights when you do not need them </a:t>
            </a: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</a:t>
            </a:r>
            <a:r>
              <a:rPr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we can save energy.</a:t>
            </a:r>
            <a:endParaRPr lang="zh-CN" altLang="en-US" sz="31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4197" y="4132213"/>
            <a:ext cx="6279803" cy="1024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 better to use china cups </a:t>
            </a: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</a:t>
            </a:r>
            <a:r>
              <a:rPr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they can be use many times.</a:t>
            </a:r>
            <a:endParaRPr lang="zh-CN" altLang="en-US" sz="31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3968" y="5588869"/>
            <a:ext cx="6330032" cy="1024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Buy products such as recycled paper </a:t>
            </a: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that </a:t>
            </a:r>
            <a:r>
              <a:rPr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can help to save trees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  <a:endParaRPr lang="zh-CN" altLang="en-US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02035" y="1570509"/>
            <a:ext cx="9144000" cy="6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r>
              <a:rPr lang="en-US" altLang="zh-C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repeat these three words daily:</a:t>
            </a:r>
            <a:endParaRPr lang="zh-CN" altLang="en-US" sz="3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8" grpId="0"/>
      <p:bldP spid="19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9608" y="616149"/>
            <a:ext cx="4570884" cy="851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100" b="1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Homework</a:t>
            </a:r>
            <a:r>
              <a:rPr lang="en-US" altLang="zh-CN" sz="51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 </a:t>
            </a:r>
            <a:endParaRPr lang="zh-CN" altLang="en-US" sz="51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210" y="2517649"/>
            <a:ext cx="8540130" cy="1370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marL="522605" indent="-522605" fontAlgn="auto" latinLnBrk="1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4200" b="1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 and retell the passage.</a:t>
            </a:r>
          </a:p>
          <a:p>
            <a:pPr marL="522605" indent="-522605" fontAlgn="auto" latinLnBrk="1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4200" b="1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Finish this writing after class. </a:t>
            </a:r>
            <a:endParaRPr lang="zh-CN" altLang="en-US" sz="4200" b="1" dirty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8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5" descr="110356ig9hpu9a9zbhuco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459" y="214313"/>
            <a:ext cx="3817441" cy="331514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矩形 9"/>
          <p:cNvSpPr>
            <a:spLocks noChangeArrowheads="1"/>
          </p:cNvSpPr>
          <p:nvPr/>
        </p:nvSpPr>
        <p:spPr bwMode="auto">
          <a:xfrm>
            <a:off x="2233" y="4232672"/>
            <a:ext cx="914176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ctr" defTabSz="642620"/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Do you </a:t>
            </a:r>
            <a:r>
              <a:rPr lang="zh-CN" altLang="zh-CN" sz="4200" b="1" u="sng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walk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 </a:t>
            </a:r>
            <a:r>
              <a:rPr lang="zh-CN" altLang="zh-CN" sz="4200" b="1">
                <a:solidFill>
                  <a:srgbClr val="FF000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or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 </a:t>
            </a:r>
            <a:r>
              <a:rPr lang="zh-CN" altLang="zh-CN" sz="4200" b="1" u="sng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ride a bike 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to school</a:t>
            </a:r>
            <a:r>
              <a:rPr lang="en-US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 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?</a:t>
            </a:r>
          </a:p>
        </p:txBody>
      </p:sp>
      <p:pic>
        <p:nvPicPr>
          <p:cNvPr id="7" name="图片 6" descr="OW114210OI-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494" y="264543"/>
            <a:ext cx="3791768" cy="326491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8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5" descr="100113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2493" y="314772"/>
            <a:ext cx="3549551" cy="341560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352722" y="4383361"/>
            <a:ext cx="8488785" cy="12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ctr" defTabSz="642620">
              <a:lnSpc>
                <a:spcPct val="90000"/>
              </a:lnSpc>
            </a:pP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Do you </a:t>
            </a:r>
            <a:r>
              <a:rPr lang="zh-CN" altLang="zh-CN" sz="4200" b="1" u="sng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buy new clothes 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just </a:t>
            </a:r>
            <a:r>
              <a:rPr lang="zh-CN" altLang="zh-CN" sz="4200" b="1">
                <a:solidFill>
                  <a:srgbClr val="FF000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because 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they are </a:t>
            </a:r>
            <a:r>
              <a:rPr lang="zh-CN" altLang="zh-CN" sz="4200" b="1" u="sng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modern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?</a:t>
            </a:r>
          </a:p>
        </p:txBody>
      </p:sp>
      <p:pic>
        <p:nvPicPr>
          <p:cNvPr id="8" name="图片 7" descr="Redocn_201207210839591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2689" y="314771"/>
            <a:ext cx="3867671" cy="345690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5" descr="1_140805133806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603870" y="4232672"/>
            <a:ext cx="7785571" cy="12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ctr" defTabSz="642620">
              <a:lnSpc>
                <a:spcPct val="90000"/>
              </a:lnSpc>
            </a:pP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Do you </a:t>
            </a:r>
            <a:r>
              <a:rPr lang="zh-CN" altLang="zh-CN" sz="4200" b="1" u="sng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turn off the lights </a:t>
            </a:r>
            <a:endParaRPr lang="en-US" altLang="zh-CN" sz="4200" b="1" u="sng">
              <a:solidFill>
                <a:srgbClr val="002060"/>
              </a:solidFill>
              <a:latin typeface="Times New Roman" panose="02020603050405020304" pitchFamily="18" charset="0"/>
              <a:ea typeface="Iowan Old Style Roman"/>
              <a:cs typeface="Times New Roman" panose="02020603050405020304" pitchFamily="18" charset="0"/>
              <a:sym typeface="Iowan Old Style Roman"/>
            </a:endParaRPr>
          </a:p>
          <a:p>
            <a:pPr algn="ctr" defTabSz="642620">
              <a:lnSpc>
                <a:spcPct val="90000"/>
              </a:lnSpc>
            </a:pP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when you l</a:t>
            </a:r>
            <a:r>
              <a:rPr lang="en-US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eave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 the room?</a:t>
            </a:r>
          </a:p>
        </p:txBody>
      </p:sp>
      <p:pic>
        <p:nvPicPr>
          <p:cNvPr id="17412" name="图片 5" descr="cff195789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0526" y="264543"/>
            <a:ext cx="5074295" cy="351606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7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754558" y="2195507"/>
            <a:ext cx="7283277" cy="508036"/>
          </a:xfrm>
          <a:prstGeom prst="cloudCallout">
            <a:avLst/>
          </a:prstGeom>
          <a:solidFill>
            <a:srgbClr val="FFFF66"/>
          </a:solidFill>
          <a:ln w="76200" cap="flat">
            <a:solidFill>
              <a:srgbClr val="000066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100" y="1670968"/>
            <a:ext cx="7383736" cy="1316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1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Reduce</a:t>
            </a:r>
            <a:endParaRPr lang="zh-CN" altLang="en-US" sz="8100" b="1" dirty="0"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rgbClr val="00B050"/>
                </a:outerShdw>
              </a:effectLst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8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2" descr="1206424076123_17514024267546421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94" y="264542"/>
            <a:ext cx="4000500" cy="311088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图片 4" descr="塑料袋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2689" y="264543"/>
            <a:ext cx="4169048" cy="315887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矩形 6"/>
          <p:cNvSpPr>
            <a:spLocks noChangeArrowheads="1"/>
          </p:cNvSpPr>
          <p:nvPr/>
        </p:nvSpPr>
        <p:spPr bwMode="auto">
          <a:xfrm>
            <a:off x="0" y="4132213"/>
            <a:ext cx="9144000" cy="13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Do you take your own </a:t>
            </a:r>
            <a:r>
              <a:rPr lang="zh-CN" altLang="zh-CN" sz="4200" b="1" u="sng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cloth bag 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when shopping and not ask for </a:t>
            </a:r>
            <a:r>
              <a:rPr lang="zh-CN" altLang="zh-CN" sz="4200" b="1" u="sng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a plastic bag</a:t>
            </a:r>
            <a:r>
              <a:rPr lang="zh-CN" altLang="zh-CN" sz="4200" b="1">
                <a:solidFill>
                  <a:srgbClr val="002060"/>
                </a:solidFill>
                <a:latin typeface="Times New Roman" panose="02020603050405020304" pitchFamily="18" charset="0"/>
                <a:ea typeface="Iowan Old Style Roman"/>
                <a:cs typeface="Times New Roman" panose="02020603050405020304" pitchFamily="18" charset="0"/>
                <a:sym typeface="Iowan Old Style Roman"/>
              </a:rPr>
              <a:t>?</a:t>
            </a:r>
            <a:endParaRPr lang="zh-CN" altLang="en-US" sz="4200" b="1">
              <a:solidFill>
                <a:srgbClr val="002060"/>
              </a:solidFill>
              <a:latin typeface="Times New Roman" panose="02020603050405020304" pitchFamily="18" charset="0"/>
              <a:ea typeface="Iowan Old Style Roman"/>
              <a:cs typeface="Times New Roman" panose="02020603050405020304" pitchFamily="18" charset="0"/>
            </a:endParaRPr>
          </a:p>
        </p:txBody>
      </p:sp>
      <p:pic>
        <p:nvPicPr>
          <p:cNvPr id="7" name="图片 6" descr="094848w9j04amltdoo2t5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2493" y="264542"/>
            <a:ext cx="967755" cy="9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1301121352257298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22689" y="264542"/>
            <a:ext cx="954360" cy="9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9" descr="1_14080513380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2" descr="17-1276892-455150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182" y="666378"/>
            <a:ext cx="3716982" cy="32146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0985" y="5136803"/>
            <a:ext cx="5525244" cy="721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7" tIns="35717" rIns="35717" bIns="35717" spcCol="26788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use </a:t>
            </a:r>
            <a:r>
              <a:rPr lang="en-US" altLang="zh-CN" sz="4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china cups</a:t>
            </a:r>
            <a:r>
              <a:rPr lang="en-US" altLang="zh-CN" sz="4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zh-CN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8" descr="200898192438739_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73836" y="716608"/>
            <a:ext cx="3817441" cy="316445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WW.2PPT.COM&#10;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全屏显示(4:3)</PresentationFormat>
  <Paragraphs>147</Paragraphs>
  <Slides>34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Avenir Roman</vt:lpstr>
      <vt:lpstr>Helvetica Light</vt:lpstr>
      <vt:lpstr>Iowan Old Style Roman</vt:lpstr>
      <vt:lpstr>Krungthep</vt:lpstr>
      <vt:lpstr>ヒラギノ角ゴ Std W8</vt:lpstr>
      <vt:lpstr>仿宋_GB2312</vt:lpstr>
      <vt:lpstr>黑体</vt:lpstr>
      <vt:lpstr>宋体</vt:lpstr>
      <vt:lpstr>微软雅黑</vt:lpstr>
      <vt:lpstr>Arial</vt:lpstr>
      <vt:lpstr>Arial Black</vt:lpstr>
      <vt:lpstr>Franklin Gothic Book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137</cp:revision>
  <dcterms:created xsi:type="dcterms:W3CDTF">2022-01-19T02:08:04Z</dcterms:created>
  <dcterms:modified xsi:type="dcterms:W3CDTF">2023-01-16T20:34:17Z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A05D018B23BA4ACAA4B66834978E05C6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