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handoutMasterIdLst>
    <p:handoutMasterId r:id="rId29"/>
  </p:handoutMasterIdLst>
  <p:sldIdLst>
    <p:sldId id="256" r:id="rId2"/>
    <p:sldId id="257" r:id="rId3"/>
    <p:sldId id="283" r:id="rId4"/>
    <p:sldId id="258" r:id="rId5"/>
    <p:sldId id="284" r:id="rId6"/>
    <p:sldId id="259" r:id="rId7"/>
    <p:sldId id="263" r:id="rId8"/>
    <p:sldId id="264" r:id="rId9"/>
    <p:sldId id="265" r:id="rId10"/>
    <p:sldId id="266" r:id="rId11"/>
    <p:sldId id="260" r:id="rId12"/>
    <p:sldId id="287" r:id="rId13"/>
    <p:sldId id="273" r:id="rId14"/>
    <p:sldId id="267" r:id="rId15"/>
    <p:sldId id="274" r:id="rId16"/>
    <p:sldId id="270" r:id="rId17"/>
    <p:sldId id="261" r:id="rId18"/>
    <p:sldId id="285" r:id="rId19"/>
    <p:sldId id="288" r:id="rId20"/>
    <p:sldId id="268" r:id="rId21"/>
    <p:sldId id="272" r:id="rId22"/>
    <p:sldId id="262" r:id="rId23"/>
    <p:sldId id="286" r:id="rId24"/>
    <p:sldId id="275" r:id="rId25"/>
    <p:sldId id="276" r:id="rId26"/>
    <p:sldId id="271"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E61"/>
    <a:srgbClr val="D7B583"/>
    <a:srgbClr val="425678"/>
    <a:srgbClr val="FFC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8" autoAdjust="0"/>
    <p:restoredTop sz="94625"/>
  </p:normalViewPr>
  <p:slideViewPr>
    <p:cSldViewPr snapToGrid="0" snapToObjects="1">
      <p:cViewPr>
        <p:scale>
          <a:sx n="50" d="100"/>
          <a:sy n="50" d="100"/>
        </p:scale>
        <p:origin x="-2664" y="-1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20966-CA6E-2649-9890-A7D6EECD0956}"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862B3-B133-E549-A099-E450E1C8908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24</a:t>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25</a:t>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26</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3862B3-B133-E549-A099-E450E1C8908D}"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1"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
        <p:nvSpPr>
          <p:cNvPr id="11" name="矩形 10"/>
          <p:cNvSpPr/>
          <p:nvPr userDrawn="1"/>
        </p:nvSpPr>
        <p:spPr>
          <a:xfrm>
            <a:off x="6648210" y="6386675"/>
            <a:ext cx="966255"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spd="slow" advClick="0" advTm="4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DFB2F11-3379-3C45-A740-FEFA9B345096}"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FDD41B-DAD9-E64F-9BC1-8B9D265BA9B1}" type="slidenum">
              <a:rPr kumimoji="1" lang="zh-CN" altLang="en-US" smtClean="0"/>
              <a:t>‹#›</a:t>
            </a:fld>
            <a:endParaRPr kumimoji="1" lang="zh-CN" altLang="en-US"/>
          </a:p>
        </p:txBody>
      </p:sp>
    </p:spTree>
  </p:cSld>
  <p:clrMapOvr>
    <a:masterClrMapping/>
  </p:clrMapOvr>
  <p:transition spd="slow" advClick="0"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B2F11-3379-3C45-A740-FEFA9B345096}"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DD41B-DAD9-E64F-9BC1-8B9D265BA9B1}"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0.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tif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8744644" y="0"/>
            <a:ext cx="3447357" cy="2084294"/>
          </a:xfrm>
          <a:prstGeom prst="rect">
            <a:avLst/>
          </a:prstGeom>
        </p:spPr>
      </p:pic>
      <p:pic>
        <p:nvPicPr>
          <p:cNvPr id="12" name="图片 11"/>
          <p:cNvPicPr>
            <a:picLocks noChangeAspect="1"/>
          </p:cNvPicPr>
          <p:nvPr/>
        </p:nvPicPr>
        <p:blipFill rotWithShape="1">
          <a:blip r:embed="rId4" cstate="screen"/>
          <a:srcRect t="48242"/>
          <a:stretch>
            <a:fillRect/>
          </a:stretch>
        </p:blipFill>
        <p:spPr>
          <a:xfrm>
            <a:off x="0" y="3308466"/>
            <a:ext cx="12192000" cy="3549535"/>
          </a:xfrm>
          <a:prstGeom prst="rect">
            <a:avLst/>
          </a:prstGeom>
        </p:spPr>
      </p:pic>
      <p:pic>
        <p:nvPicPr>
          <p:cNvPr id="5" name="图片 4"/>
          <p:cNvPicPr>
            <a:picLocks noChangeAspect="1"/>
          </p:cNvPicPr>
          <p:nvPr/>
        </p:nvPicPr>
        <p:blipFill rotWithShape="1">
          <a:blip r:embed="rId5" cstate="screen"/>
          <a:srcRect/>
          <a:stretch>
            <a:fillRect/>
          </a:stretch>
        </p:blipFill>
        <p:spPr>
          <a:xfrm>
            <a:off x="9207467" y="2491618"/>
            <a:ext cx="3366919" cy="4366382"/>
          </a:xfrm>
          <a:prstGeom prst="rect">
            <a:avLst/>
          </a:prstGeom>
        </p:spPr>
      </p:pic>
      <p:pic>
        <p:nvPicPr>
          <p:cNvPr id="13" name="图片 12"/>
          <p:cNvPicPr>
            <a:picLocks noChangeAspect="1"/>
          </p:cNvPicPr>
          <p:nvPr/>
        </p:nvPicPr>
        <p:blipFill rotWithShape="1">
          <a:blip r:embed="rId6" cstate="screen"/>
          <a:srcRect l="8281" t="3879" r="61969" b="51756"/>
          <a:stretch>
            <a:fillRect/>
          </a:stretch>
        </p:blipFill>
        <p:spPr>
          <a:xfrm>
            <a:off x="438603" y="157944"/>
            <a:ext cx="3108960" cy="3042456"/>
          </a:xfrm>
          <a:prstGeom prst="rect">
            <a:avLst/>
          </a:prstGeom>
        </p:spPr>
      </p:pic>
      <p:pic>
        <p:nvPicPr>
          <p:cNvPr id="6" name="图片 5"/>
          <p:cNvPicPr>
            <a:picLocks noChangeAspect="1"/>
          </p:cNvPicPr>
          <p:nvPr/>
        </p:nvPicPr>
        <p:blipFill rotWithShape="1">
          <a:blip r:embed="rId7" cstate="screen"/>
          <a:srcRect/>
          <a:stretch>
            <a:fillRect/>
          </a:stretch>
        </p:blipFill>
        <p:spPr>
          <a:xfrm>
            <a:off x="-834891" y="-1562795"/>
            <a:ext cx="4239491" cy="4871258"/>
          </a:xfrm>
          <a:prstGeom prst="rect">
            <a:avLst/>
          </a:prstGeom>
        </p:spPr>
      </p:pic>
      <p:pic>
        <p:nvPicPr>
          <p:cNvPr id="7" name="图片 6"/>
          <p:cNvPicPr>
            <a:picLocks noChangeAspect="1"/>
          </p:cNvPicPr>
          <p:nvPr/>
        </p:nvPicPr>
        <p:blipFill rotWithShape="1">
          <a:blip r:embed="rId8" cstate="screen"/>
          <a:srcRect l="15599" t="20848" r="13764" b="45729"/>
          <a:stretch>
            <a:fillRect/>
          </a:stretch>
        </p:blipFill>
        <p:spPr>
          <a:xfrm>
            <a:off x="2312290" y="1345562"/>
            <a:ext cx="7381703" cy="2292112"/>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srcRect/>
          <a:stretch>
            <a:fillRect/>
          </a:stretch>
        </p:blipFill>
        <p:spPr>
          <a:xfrm>
            <a:off x="2" y="5306293"/>
            <a:ext cx="4295687" cy="1551709"/>
          </a:xfrm>
          <a:prstGeom prst="rect">
            <a:avLst/>
          </a:prstGeom>
        </p:spPr>
      </p:pic>
      <p:pic>
        <p:nvPicPr>
          <p:cNvPr id="12" name="图片 11"/>
          <p:cNvPicPr>
            <a:picLocks noChangeAspect="1"/>
          </p:cNvPicPr>
          <p:nvPr/>
        </p:nvPicPr>
        <p:blipFill rotWithShape="1">
          <a:blip r:embed="rId4" cstate="screen"/>
          <a:srcRect/>
          <a:stretch>
            <a:fillRect/>
          </a:stretch>
        </p:blipFill>
        <p:spPr>
          <a:xfrm rot="10800000">
            <a:off x="10044157" y="4075"/>
            <a:ext cx="2147844" cy="1551709"/>
          </a:xfrm>
          <a:prstGeom prst="rect">
            <a:avLst/>
          </a:prstGeom>
        </p:spPr>
      </p:pic>
      <p:grpSp>
        <p:nvGrpSpPr>
          <p:cNvPr id="2" name="组 1"/>
          <p:cNvGrpSpPr/>
          <p:nvPr/>
        </p:nvGrpSpPr>
        <p:grpSpPr>
          <a:xfrm>
            <a:off x="1490652" y="1900519"/>
            <a:ext cx="9302024" cy="3116628"/>
            <a:chOff x="1586980" y="1943560"/>
            <a:chExt cx="8717774" cy="2920878"/>
          </a:xfrm>
        </p:grpSpPr>
        <p:sp>
          <p:nvSpPr>
            <p:cNvPr id="22" name="矩形 21"/>
            <p:cNvSpPr/>
            <p:nvPr/>
          </p:nvSpPr>
          <p:spPr>
            <a:xfrm>
              <a:off x="1897830" y="1943560"/>
              <a:ext cx="1180372" cy="106647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4000" dirty="0">
                  <a:solidFill>
                    <a:schemeClr val="tx1">
                      <a:lumMod val="65000"/>
                      <a:lumOff val="35000"/>
                    </a:schemeClr>
                  </a:solidFill>
                  <a:latin typeface="PingFang SC Medium" charset="-122"/>
                  <a:ea typeface="PingFang SC Medium" charset="-122"/>
                  <a:cs typeface="PingFang SC Medium" charset="-122"/>
                </a:rPr>
                <a:t>标</a:t>
              </a:r>
            </a:p>
          </p:txBody>
        </p:sp>
        <p:sp>
          <p:nvSpPr>
            <p:cNvPr id="23" name="矩形 22"/>
            <p:cNvSpPr/>
            <p:nvPr/>
          </p:nvSpPr>
          <p:spPr>
            <a:xfrm>
              <a:off x="4217848" y="1943560"/>
              <a:ext cx="1180372" cy="1066471"/>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4000" dirty="0">
                  <a:solidFill>
                    <a:srgbClr val="A36E32"/>
                  </a:solidFill>
                  <a:latin typeface="PingFang SC Medium" charset="-122"/>
                  <a:ea typeface="PingFang SC Medium" charset="-122"/>
                  <a:cs typeface="PingFang SC Medium" charset="-122"/>
                </a:rPr>
                <a:t>题</a:t>
              </a:r>
            </a:p>
          </p:txBody>
        </p:sp>
        <p:sp>
          <p:nvSpPr>
            <p:cNvPr id="24" name="矩形 23"/>
            <p:cNvSpPr/>
            <p:nvPr/>
          </p:nvSpPr>
          <p:spPr>
            <a:xfrm>
              <a:off x="6537866" y="1977574"/>
              <a:ext cx="1180372" cy="106647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4000" dirty="0">
                  <a:solidFill>
                    <a:schemeClr val="tx1">
                      <a:lumMod val="65000"/>
                      <a:lumOff val="35000"/>
                    </a:schemeClr>
                  </a:solidFill>
                  <a:latin typeface="PingFang SC Medium" charset="-122"/>
                  <a:ea typeface="PingFang SC Medium" charset="-122"/>
                  <a:cs typeface="PingFang SC Medium" charset="-122"/>
                </a:rPr>
                <a:t>文</a:t>
              </a:r>
            </a:p>
          </p:txBody>
        </p:sp>
        <p:sp>
          <p:nvSpPr>
            <p:cNvPr id="25" name="矩形 24"/>
            <p:cNvSpPr/>
            <p:nvPr/>
          </p:nvSpPr>
          <p:spPr>
            <a:xfrm>
              <a:off x="8863784" y="1970715"/>
              <a:ext cx="1180372" cy="1066471"/>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4000" dirty="0">
                  <a:solidFill>
                    <a:srgbClr val="A36E32"/>
                  </a:solidFill>
                  <a:latin typeface="PingFang SC Medium" charset="-122"/>
                  <a:ea typeface="PingFang SC Medium" charset="-122"/>
                  <a:cs typeface="PingFang SC Medium" charset="-122"/>
                </a:rPr>
                <a:t>字</a:t>
              </a:r>
            </a:p>
          </p:txBody>
        </p:sp>
        <p:sp>
          <p:nvSpPr>
            <p:cNvPr id="26" name="矩形 25"/>
            <p:cNvSpPr/>
            <p:nvPr/>
          </p:nvSpPr>
          <p:spPr>
            <a:xfrm>
              <a:off x="1586980" y="3224894"/>
              <a:ext cx="1759436" cy="1600822"/>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65000"/>
                      <a:lumOff val="35000"/>
                    </a:schemeClr>
                  </a:solidFill>
                  <a:latin typeface="+mn-ea"/>
                  <a:cs typeface="PingFang SC Medium" charset="-122"/>
                  <a:sym typeface="+mn-lt"/>
                </a:rPr>
                <a:t>点击输入简要文字内容，文字内容需概括精炼，不用多余的文字修饰，言简意赅的说明分项内容。</a:t>
              </a:r>
              <a:endParaRPr lang="en-US" altLang="zh-CN" sz="1400" dirty="0">
                <a:solidFill>
                  <a:schemeClr val="tx1">
                    <a:lumMod val="65000"/>
                    <a:lumOff val="35000"/>
                  </a:schemeClr>
                </a:solidFill>
                <a:latin typeface="+mn-ea"/>
                <a:cs typeface="PingFang SC Medium" charset="-122"/>
                <a:sym typeface="+mn-lt"/>
              </a:endParaRPr>
            </a:p>
          </p:txBody>
        </p:sp>
        <p:sp>
          <p:nvSpPr>
            <p:cNvPr id="27" name="矩形 26"/>
            <p:cNvSpPr/>
            <p:nvPr/>
          </p:nvSpPr>
          <p:spPr>
            <a:xfrm>
              <a:off x="3906997" y="3220406"/>
              <a:ext cx="1759436" cy="1600822"/>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65000"/>
                      <a:lumOff val="35000"/>
                    </a:schemeClr>
                  </a:solidFill>
                  <a:latin typeface="+mn-ea"/>
                  <a:cs typeface="PingFang SC Medium" charset="-122"/>
                  <a:sym typeface="+mn-lt"/>
                </a:rPr>
                <a:t>点击输入简要文字内容，文字内容需概括精炼，不用多余的文字修饰，言简意赅的说明分项内容。</a:t>
              </a:r>
              <a:endParaRPr lang="en-US" altLang="zh-CN" sz="1400" dirty="0">
                <a:solidFill>
                  <a:schemeClr val="tx1">
                    <a:lumMod val="65000"/>
                    <a:lumOff val="35000"/>
                  </a:schemeClr>
                </a:solidFill>
                <a:latin typeface="+mn-ea"/>
                <a:cs typeface="PingFang SC Medium" charset="-122"/>
                <a:sym typeface="+mn-lt"/>
              </a:endParaRPr>
            </a:p>
          </p:txBody>
        </p:sp>
        <p:sp>
          <p:nvSpPr>
            <p:cNvPr id="28" name="矩形 27"/>
            <p:cNvSpPr/>
            <p:nvPr/>
          </p:nvSpPr>
          <p:spPr>
            <a:xfrm>
              <a:off x="6226155" y="3254420"/>
              <a:ext cx="1759436" cy="1600822"/>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65000"/>
                      <a:lumOff val="35000"/>
                    </a:schemeClr>
                  </a:solidFill>
                  <a:latin typeface="+mn-ea"/>
                  <a:cs typeface="PingFang SC Medium" charset="-122"/>
                  <a:sym typeface="+mn-lt"/>
                </a:rPr>
                <a:t>点击输入简要文字内容，文字内容需概括精炼，不用多余的文字修饰，言简意赅的说明分项内容。</a:t>
              </a:r>
              <a:endParaRPr lang="en-US" altLang="zh-CN" sz="1400" dirty="0">
                <a:solidFill>
                  <a:schemeClr val="tx1">
                    <a:lumMod val="65000"/>
                    <a:lumOff val="35000"/>
                  </a:schemeClr>
                </a:solidFill>
                <a:latin typeface="+mn-ea"/>
                <a:cs typeface="PingFang SC Medium" charset="-122"/>
                <a:sym typeface="+mn-lt"/>
              </a:endParaRPr>
            </a:p>
          </p:txBody>
        </p:sp>
        <p:sp>
          <p:nvSpPr>
            <p:cNvPr id="29" name="矩形 28"/>
            <p:cNvSpPr/>
            <p:nvPr/>
          </p:nvSpPr>
          <p:spPr>
            <a:xfrm>
              <a:off x="8545318" y="3263616"/>
              <a:ext cx="1759436" cy="1600822"/>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65000"/>
                      <a:lumOff val="35000"/>
                    </a:schemeClr>
                  </a:solidFill>
                  <a:latin typeface="+mn-ea"/>
                  <a:cs typeface="PingFang SC Medium" charset="-122"/>
                  <a:sym typeface="+mn-lt"/>
                </a:rPr>
                <a:t>点击输入简要文字内容，文字内容需概括精炼，不用多余的文字修饰，言简意赅的说明分项内容。</a:t>
              </a:r>
              <a:endParaRPr lang="en-US" altLang="zh-CN" sz="1400" dirty="0">
                <a:solidFill>
                  <a:schemeClr val="tx1">
                    <a:lumMod val="65000"/>
                    <a:lumOff val="35000"/>
                  </a:schemeClr>
                </a:solidFill>
                <a:latin typeface="+mn-ea"/>
                <a:cs typeface="PingFang SC Medium" charset="-122"/>
                <a:sym typeface="+mn-lt"/>
              </a:endParaRPr>
            </a:p>
          </p:txBody>
        </p: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15" name="图片 14"/>
          <p:cNvPicPr>
            <a:picLocks noChangeAspect="1"/>
          </p:cNvPicPr>
          <p:nvPr/>
        </p:nvPicPr>
        <p:blipFill rotWithShape="1">
          <a:blip r:embed="rId4" cstate="screen"/>
          <a:srcRect/>
          <a:stretch>
            <a:fillRect/>
          </a:stretch>
        </p:blipFill>
        <p:spPr>
          <a:xfrm>
            <a:off x="8992905" y="373672"/>
            <a:ext cx="2765376" cy="2541010"/>
          </a:xfrm>
          <a:prstGeom prst="rect">
            <a:avLst/>
          </a:prstGeom>
        </p:spPr>
      </p:pic>
      <p:grpSp>
        <p:nvGrpSpPr>
          <p:cNvPr id="17" name="组 16"/>
          <p:cNvGrpSpPr/>
          <p:nvPr/>
        </p:nvGrpSpPr>
        <p:grpSpPr>
          <a:xfrm>
            <a:off x="3950992" y="1177515"/>
            <a:ext cx="4294594" cy="4212066"/>
            <a:chOff x="4402438" y="1354543"/>
            <a:chExt cx="3887268" cy="3812568"/>
          </a:xfrm>
        </p:grpSpPr>
        <p:sp>
          <p:nvSpPr>
            <p:cNvPr id="5" name="文本框 4"/>
            <p:cNvSpPr txBox="1"/>
            <p:nvPr/>
          </p:nvSpPr>
          <p:spPr>
            <a:xfrm>
              <a:off x="6359398" y="1644177"/>
              <a:ext cx="557068" cy="2964764"/>
            </a:xfrm>
            <a:prstGeom prst="rect">
              <a:avLst/>
            </a:prstGeom>
            <a:noFill/>
          </p:spPr>
          <p:txBody>
            <a:bodyPr vert="eaVert" wrap="square" lIns="91384" tIns="45693" rIns="91384" bIns="45693" rtlCol="0">
              <a:spAutoFit/>
            </a:bodyPr>
            <a:lstStyle/>
            <a:p>
              <a:pPr algn="dist"/>
              <a:r>
                <a:rPr lang="zh-CN" altLang="en-US" sz="2800" b="1" spc="300" dirty="0" smtClean="0">
                  <a:latin typeface="+mn-ea"/>
                </a:rPr>
                <a:t>节日传说</a:t>
              </a:r>
              <a:endParaRPr lang="zh-CN" altLang="en-US" sz="2800" b="1" spc="300" dirty="0">
                <a:latin typeface="+mn-ea"/>
              </a:endParaRPr>
            </a:p>
          </p:txBody>
        </p:sp>
        <p:sp>
          <p:nvSpPr>
            <p:cNvPr id="6" name="Content Placeholder 2"/>
            <p:cNvSpPr txBox="1"/>
            <p:nvPr/>
          </p:nvSpPr>
          <p:spPr>
            <a:xfrm>
              <a:off x="4697900" y="2285306"/>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 name="直接连接符 7"/>
            <p:cNvCxnSpPr/>
            <p:nvPr/>
          </p:nvCxnSpPr>
          <p:spPr>
            <a:xfrm>
              <a:off x="6189038" y="2160249"/>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54"/>
            <p:cNvCxnSpPr/>
            <p:nvPr/>
          </p:nvCxnSpPr>
          <p:spPr>
            <a:xfrm>
              <a:off x="7052599" y="1354543"/>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screen"/>
            <a:stretch>
              <a:fillRect/>
            </a:stretch>
          </p:blipFill>
          <p:spPr>
            <a:xfrm>
              <a:off x="4402438" y="4029467"/>
              <a:ext cx="206256" cy="562360"/>
            </a:xfrm>
            <a:prstGeom prst="rect">
              <a:avLst/>
            </a:prstGeom>
          </p:spPr>
        </p:pic>
        <p:pic>
          <p:nvPicPr>
            <p:cNvPr id="16" name="图片 15"/>
            <p:cNvPicPr>
              <a:picLocks noChangeAspect="1"/>
            </p:cNvPicPr>
            <p:nvPr/>
          </p:nvPicPr>
          <p:blipFill rotWithShape="1">
            <a:blip r:embed="rId6" cstate="screen"/>
            <a:srcRect/>
            <a:stretch>
              <a:fillRect/>
            </a:stretch>
          </p:blipFill>
          <p:spPr>
            <a:xfrm>
              <a:off x="7152106" y="2138733"/>
              <a:ext cx="1137600" cy="1113266"/>
            </a:xfrm>
            <a:prstGeom prst="rect">
              <a:avLst/>
            </a:prstGeom>
          </p:spPr>
        </p:pic>
        <p:sp>
          <p:nvSpPr>
            <p:cNvPr id="4" name="文本框 3"/>
            <p:cNvSpPr txBox="1"/>
            <p:nvPr/>
          </p:nvSpPr>
          <p:spPr>
            <a:xfrm>
              <a:off x="7366953" y="2336723"/>
              <a:ext cx="793865" cy="752130"/>
            </a:xfrm>
            <a:prstGeom prst="rect">
              <a:avLst/>
            </a:prstGeom>
            <a:noFill/>
          </p:spPr>
          <p:txBody>
            <a:bodyPr vert="horz" wrap="none" lIns="91384" tIns="45693" rIns="91384" bIns="45693" rtlCol="0">
              <a:spAutoFit/>
            </a:bodyPr>
            <a:lstStyle/>
            <a:p>
              <a:pPr algn="ctr"/>
              <a:r>
                <a:rPr lang="zh-CN" altLang="en-US" sz="4800" spc="600" dirty="0" smtClean="0">
                  <a:solidFill>
                    <a:schemeClr val="bg1"/>
                  </a:solidFill>
                  <a:latin typeface="+mn-ea"/>
                </a:rPr>
                <a:t>贰</a:t>
              </a:r>
              <a:endParaRPr lang="zh-CN" altLang="en-US" sz="4800" spc="600" dirty="0">
                <a:solidFill>
                  <a:schemeClr val="bg1"/>
                </a:solidFill>
                <a:latin typeface="+mn-ea"/>
              </a:endParaRPr>
            </a:p>
          </p:txBody>
        </p:sp>
      </p:grpSp>
      <p:pic>
        <p:nvPicPr>
          <p:cNvPr id="12" name="图片 11"/>
          <p:cNvPicPr>
            <a:picLocks noChangeAspect="1"/>
          </p:cNvPicPr>
          <p:nvPr/>
        </p:nvPicPr>
        <p:blipFill rotWithShape="1">
          <a:blip r:embed="rId7" cstate="screen"/>
          <a:srcRect/>
          <a:stretch>
            <a:fillRect/>
          </a:stretch>
        </p:blipFill>
        <p:spPr>
          <a:xfrm>
            <a:off x="-772312" y="-1486878"/>
            <a:ext cx="4239491" cy="487125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4200" y="1301668"/>
            <a:ext cx="5109091" cy="4671428"/>
          </a:xfrm>
          <a:prstGeom prst="rect">
            <a:avLst/>
          </a:prstGeom>
        </p:spPr>
        <p:txBody>
          <a:bodyPr vert="eaVert" wrap="square">
            <a:spAutoFit/>
          </a:bodyPr>
          <a:lstStyle/>
          <a:p>
            <a:pPr>
              <a:lnSpc>
                <a:spcPct val="200000"/>
              </a:lnSpc>
            </a:pPr>
            <a:r>
              <a:rPr lang="zh-CN" altLang="en-US" sz="1600" spc="600" dirty="0">
                <a:latin typeface="+mn-ea"/>
              </a:rPr>
              <a:t>较早有关重阳节的传说，见于梁朝吴均的</a:t>
            </a:r>
            <a:r>
              <a:rPr lang="en-US" altLang="zh-CN" sz="1600" spc="600" dirty="0">
                <a:latin typeface="+mn-ea"/>
              </a:rPr>
              <a:t>《</a:t>
            </a:r>
            <a:r>
              <a:rPr lang="zh-CN" altLang="en-US" sz="1600" spc="600" dirty="0">
                <a:latin typeface="+mn-ea"/>
              </a:rPr>
              <a:t>续齐谐记</a:t>
            </a:r>
            <a:r>
              <a:rPr lang="en-US" altLang="zh-CN" sz="1600" spc="600" dirty="0">
                <a:latin typeface="+mn-ea"/>
              </a:rPr>
              <a:t>》</a:t>
            </a:r>
            <a:r>
              <a:rPr lang="zh-CN" altLang="en-US" sz="1600" spc="600" dirty="0" smtClean="0">
                <a:latin typeface="+mn-ea"/>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endParaRPr lang="zh-CN" altLang="en-US" sz="1600" spc="600" dirty="0">
              <a:latin typeface="+mn-ea"/>
            </a:endParaRPr>
          </a:p>
        </p:txBody>
      </p:sp>
      <p:sp>
        <p:nvSpPr>
          <p:cNvPr id="5" name="椭圆 4"/>
          <p:cNvSpPr/>
          <p:nvPr/>
        </p:nvSpPr>
        <p:spPr>
          <a:xfrm>
            <a:off x="6251895" y="1244647"/>
            <a:ext cx="660111" cy="657859"/>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smtClean="0">
                <a:solidFill>
                  <a:srgbClr val="917457"/>
                </a:solidFill>
                <a:latin typeface="华康魏碑W7(P)" panose="03000700000000000000" pitchFamily="66" charset="-122"/>
                <a:ea typeface="华康魏碑W7(P)" panose="03000700000000000000" pitchFamily="66" charset="-122"/>
              </a:rPr>
              <a:t>续</a:t>
            </a:r>
            <a:endParaRPr lang="zh-CN" altLang="en-US" sz="3600" dirty="0">
              <a:solidFill>
                <a:srgbClr val="917457"/>
              </a:solidFill>
              <a:latin typeface="华康魏碑W7(P)" panose="03000700000000000000" pitchFamily="66" charset="-122"/>
              <a:ea typeface="华康魏碑W7(P)" panose="03000700000000000000" pitchFamily="66" charset="-122"/>
            </a:endParaRPr>
          </a:p>
        </p:txBody>
      </p:sp>
      <p:sp>
        <p:nvSpPr>
          <p:cNvPr id="6" name="椭圆 5"/>
          <p:cNvSpPr/>
          <p:nvPr/>
        </p:nvSpPr>
        <p:spPr>
          <a:xfrm>
            <a:off x="6251895" y="1966348"/>
            <a:ext cx="660111" cy="657859"/>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smtClean="0">
                <a:solidFill>
                  <a:srgbClr val="917457"/>
                </a:solidFill>
                <a:latin typeface="华康魏碑W7(P)" panose="03000700000000000000" pitchFamily="66" charset="-122"/>
                <a:ea typeface="华康魏碑W7(P)" panose="03000700000000000000" pitchFamily="66" charset="-122"/>
              </a:rPr>
              <a:t>齐</a:t>
            </a:r>
            <a:endParaRPr lang="zh-CN" altLang="en-US" sz="3600" dirty="0">
              <a:solidFill>
                <a:srgbClr val="917457"/>
              </a:solidFill>
              <a:latin typeface="华康魏碑W7(P)" panose="03000700000000000000" pitchFamily="66" charset="-122"/>
              <a:ea typeface="华康魏碑W7(P)" panose="03000700000000000000" pitchFamily="66" charset="-122"/>
            </a:endParaRPr>
          </a:p>
        </p:txBody>
      </p:sp>
      <p:sp>
        <p:nvSpPr>
          <p:cNvPr id="7" name="椭圆 6"/>
          <p:cNvSpPr/>
          <p:nvPr/>
        </p:nvSpPr>
        <p:spPr>
          <a:xfrm>
            <a:off x="6251895" y="2688049"/>
            <a:ext cx="660111" cy="657859"/>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smtClean="0">
                <a:solidFill>
                  <a:srgbClr val="917457"/>
                </a:solidFill>
                <a:latin typeface="华康魏碑W7(P)" panose="03000700000000000000" pitchFamily="66" charset="-122"/>
                <a:ea typeface="华康魏碑W7(P)" panose="03000700000000000000" pitchFamily="66" charset="-122"/>
              </a:rPr>
              <a:t>谐</a:t>
            </a:r>
            <a:endParaRPr lang="zh-CN" altLang="en-US" sz="3600" dirty="0">
              <a:solidFill>
                <a:srgbClr val="917457"/>
              </a:solidFill>
              <a:latin typeface="华康魏碑W7(P)" panose="03000700000000000000" pitchFamily="66" charset="-122"/>
              <a:ea typeface="华康魏碑W7(P)" panose="03000700000000000000" pitchFamily="66" charset="-122"/>
            </a:endParaRPr>
          </a:p>
        </p:txBody>
      </p:sp>
      <p:sp>
        <p:nvSpPr>
          <p:cNvPr id="8" name="椭圆 7"/>
          <p:cNvSpPr/>
          <p:nvPr/>
        </p:nvSpPr>
        <p:spPr>
          <a:xfrm>
            <a:off x="6251895" y="3409750"/>
            <a:ext cx="660111" cy="657859"/>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smtClean="0">
                <a:solidFill>
                  <a:srgbClr val="917457"/>
                </a:solidFill>
                <a:latin typeface="华康魏碑W7(P)" panose="03000700000000000000" pitchFamily="66" charset="-122"/>
                <a:ea typeface="华康魏碑W7(P)" panose="03000700000000000000" pitchFamily="66" charset="-122"/>
              </a:rPr>
              <a:t>记</a:t>
            </a:r>
            <a:endParaRPr lang="zh-CN" altLang="en-US" sz="3600" dirty="0">
              <a:solidFill>
                <a:srgbClr val="917457"/>
              </a:solidFill>
              <a:latin typeface="华康魏碑W7(P)" panose="03000700000000000000" pitchFamily="66" charset="-122"/>
              <a:ea typeface="华康魏碑W7(P)" panose="03000700000000000000" pitchFamily="66" charset="-122"/>
            </a:endParaRPr>
          </a:p>
        </p:txBody>
      </p:sp>
      <p:pic>
        <p:nvPicPr>
          <p:cNvPr id="9" name="图片 8"/>
          <p:cNvPicPr>
            <a:picLocks noChangeAspect="1"/>
          </p:cNvPicPr>
          <p:nvPr/>
        </p:nvPicPr>
        <p:blipFill>
          <a:blip r:embed="rId3" cstate="screen"/>
          <a:stretch>
            <a:fillRect/>
          </a:stretch>
        </p:blipFill>
        <p:spPr>
          <a:xfrm>
            <a:off x="7759647" y="1244647"/>
            <a:ext cx="2987157" cy="4932195"/>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down)">
                                      <p:cBhvr>
                                        <p:cTn id="8" dur="1000"/>
                                        <p:tgtEl>
                                          <p:spTgt spid="5"/>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p:tgtEl>
                                          <p:spTgt spid="6"/>
                                        </p:tgtEl>
                                        <p:attrNameLst>
                                          <p:attrName>ppt_y</p:attrName>
                                        </p:attrNameLst>
                                      </p:cBhvr>
                                      <p:tavLst>
                                        <p:tav tm="0">
                                          <p:val>
                                            <p:strVal val="#ppt_y-#ppt_h*1.125000"/>
                                          </p:val>
                                        </p:tav>
                                        <p:tav tm="100000">
                                          <p:val>
                                            <p:strVal val="#ppt_y"/>
                                          </p:val>
                                        </p:tav>
                                      </p:tavLst>
                                    </p:anim>
                                    <p:animEffect transition="in" filter="wipe(down)">
                                      <p:cBhvr>
                                        <p:cTn id="13" dur="1000"/>
                                        <p:tgtEl>
                                          <p:spTgt spid="6"/>
                                        </p:tgtEl>
                                      </p:cBhvr>
                                    </p:animEffect>
                                  </p:childTnLst>
                                </p:cTn>
                              </p:par>
                            </p:childTnLst>
                          </p:cTn>
                        </p:par>
                        <p:par>
                          <p:cTn id="14" fill="hold">
                            <p:stCondLst>
                              <p:cond delay="2000"/>
                            </p:stCondLst>
                            <p:childTnLst>
                              <p:par>
                                <p:cTn id="15" presetID="1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p:tgtEl>
                                          <p:spTgt spid="7"/>
                                        </p:tgtEl>
                                        <p:attrNameLst>
                                          <p:attrName>ppt_y</p:attrName>
                                        </p:attrNameLst>
                                      </p:cBhvr>
                                      <p:tavLst>
                                        <p:tav tm="0">
                                          <p:val>
                                            <p:strVal val="#ppt_y-#ppt_h*1.125000"/>
                                          </p:val>
                                        </p:tav>
                                        <p:tav tm="100000">
                                          <p:val>
                                            <p:strVal val="#ppt_y"/>
                                          </p:val>
                                        </p:tav>
                                      </p:tavLst>
                                    </p:anim>
                                    <p:animEffect transition="in" filter="wipe(down)">
                                      <p:cBhvr>
                                        <p:cTn id="18" dur="1000"/>
                                        <p:tgtEl>
                                          <p:spTgt spid="7"/>
                                        </p:tgtEl>
                                      </p:cBhvr>
                                    </p:animEffect>
                                  </p:childTnLst>
                                </p:cTn>
                              </p:par>
                            </p:childTnLst>
                          </p:cTn>
                        </p:par>
                        <p:par>
                          <p:cTn id="19" fill="hold">
                            <p:stCondLst>
                              <p:cond delay="3000"/>
                            </p:stCondLst>
                            <p:childTnLst>
                              <p:par>
                                <p:cTn id="20" presetID="1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ppt_y</p:attrName>
                                        </p:attrNameLst>
                                      </p:cBhvr>
                                      <p:tavLst>
                                        <p:tav tm="0">
                                          <p:val>
                                            <p:strVal val="#ppt_y-#ppt_h*1.125000"/>
                                          </p:val>
                                        </p:tav>
                                        <p:tav tm="100000">
                                          <p:val>
                                            <p:strVal val="#ppt_y"/>
                                          </p:val>
                                        </p:tav>
                                      </p:tavLst>
                                    </p:anim>
                                    <p:animEffect transition="in" filter="wipe(down)">
                                      <p:cBhvr>
                                        <p:cTn id="23" dur="1000"/>
                                        <p:tgtEl>
                                          <p:spTgt spid="8"/>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2000"/>
                                        <p:tgtEl>
                                          <p:spTgt spid="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986428" y="2100413"/>
            <a:ext cx="5355199" cy="2324102"/>
          </a:xfrm>
          <a:prstGeom prst="rect">
            <a:avLst/>
          </a:prstGeom>
          <a:noFill/>
        </p:spPr>
        <p:txBody>
          <a:bodyPr vert="eaVert" wrap="square" lIns="91384" tIns="45693" rIns="91384" bIns="45693" rtlCol="0">
            <a:spAutoFit/>
          </a:bodyPr>
          <a:lstStyle/>
          <a:p>
            <a:pPr algn="just"/>
            <a:r>
              <a:rPr lang="zh-CN" altLang="en-US" sz="1400" dirty="0">
                <a:solidFill>
                  <a:schemeClr val="tx1">
                    <a:lumMod val="65000"/>
                    <a:lumOff val="35000"/>
                  </a:schemeClr>
                </a:solidFill>
                <a:latin typeface="+mn-ea"/>
                <a:cs typeface="+mn-ea"/>
                <a:sym typeface="+mn-lt"/>
              </a:rPr>
              <a:t>点击输入简要文</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字内容，文字内</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容需概括精炼，</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不用多余的文字</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修饰，言简意赅</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的说明分项内容。</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点击输入简要文</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字内容，文字内</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容需概括精炼，</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不用多余的文字</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修饰，言简意赅</a:t>
            </a:r>
            <a:endParaRPr lang="en-US" altLang="zh-CN" sz="1400" dirty="0">
              <a:solidFill>
                <a:schemeClr val="tx1">
                  <a:lumMod val="65000"/>
                  <a:lumOff val="35000"/>
                </a:schemeClr>
              </a:solidFill>
              <a:latin typeface="+mn-ea"/>
              <a:cs typeface="+mn-ea"/>
              <a:sym typeface="+mn-lt"/>
            </a:endParaRPr>
          </a:p>
          <a:p>
            <a:pPr algn="just"/>
            <a:endParaRPr lang="en-US" altLang="zh-CN" sz="1400" dirty="0">
              <a:solidFill>
                <a:schemeClr val="tx1">
                  <a:lumMod val="65000"/>
                  <a:lumOff val="35000"/>
                </a:schemeClr>
              </a:solidFill>
              <a:latin typeface="+mn-ea"/>
              <a:cs typeface="+mn-ea"/>
              <a:sym typeface="+mn-lt"/>
            </a:endParaRPr>
          </a:p>
          <a:p>
            <a:pPr algn="just"/>
            <a:r>
              <a:rPr lang="zh-CN" altLang="en-US" sz="1400" dirty="0">
                <a:solidFill>
                  <a:schemeClr val="tx1">
                    <a:lumMod val="65000"/>
                    <a:lumOff val="35000"/>
                  </a:schemeClr>
                </a:solidFill>
                <a:latin typeface="+mn-ea"/>
                <a:cs typeface="+mn-ea"/>
                <a:sym typeface="+mn-lt"/>
              </a:rPr>
              <a:t>的说明分项内容。</a:t>
            </a:r>
            <a:endParaRPr lang="en-US" altLang="zh-CN" sz="1400" dirty="0">
              <a:solidFill>
                <a:schemeClr val="tx1">
                  <a:lumMod val="65000"/>
                  <a:lumOff val="35000"/>
                </a:schemeClr>
              </a:solidFill>
              <a:latin typeface="+mn-ea"/>
              <a:cs typeface="+mn-ea"/>
              <a:sym typeface="+mn-lt"/>
            </a:endParaRPr>
          </a:p>
        </p:txBody>
      </p:sp>
      <p:sp>
        <p:nvSpPr>
          <p:cNvPr id="5" name="文本框 5"/>
          <p:cNvSpPr txBox="1"/>
          <p:nvPr/>
        </p:nvSpPr>
        <p:spPr>
          <a:xfrm>
            <a:off x="6566999" y="2100415"/>
            <a:ext cx="461552" cy="1477273"/>
          </a:xfrm>
          <a:prstGeom prst="rect">
            <a:avLst/>
          </a:prstGeom>
          <a:noFill/>
          <a:ln>
            <a:solidFill>
              <a:srgbClr val="A36E32"/>
            </a:solidFill>
          </a:ln>
        </p:spPr>
        <p:txBody>
          <a:bodyPr vert="eaVert" wrap="none" lIns="91384" tIns="45693" rIns="91384" bIns="45693" rtlCol="0">
            <a:spAutoFit/>
          </a:bodyPr>
          <a:lstStyle/>
          <a:p>
            <a:r>
              <a:rPr lang="zh-CN" altLang="en-US" dirty="0">
                <a:solidFill>
                  <a:srgbClr val="A36E32"/>
                </a:solidFill>
                <a:latin typeface="+mn-ea"/>
              </a:rPr>
              <a:t>这里输入标题</a:t>
            </a:r>
          </a:p>
        </p:txBody>
      </p:sp>
      <p:cxnSp>
        <p:nvCxnSpPr>
          <p:cNvPr id="6" name="直接连接符 19"/>
          <p:cNvCxnSpPr/>
          <p:nvPr/>
        </p:nvCxnSpPr>
        <p:spPr>
          <a:xfrm>
            <a:off x="3674787" y="2123860"/>
            <a:ext cx="0" cy="132109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flipH="1">
            <a:off x="4014000" y="5182208"/>
            <a:ext cx="5886757" cy="1675792"/>
          </a:xfrm>
          <a:prstGeom prst="rect">
            <a:avLst/>
          </a:prstGeom>
        </p:spPr>
      </p:pic>
      <p:pic>
        <p:nvPicPr>
          <p:cNvPr id="8" name="图片 7"/>
          <p:cNvPicPr>
            <a:picLocks noChangeAspect="1"/>
          </p:cNvPicPr>
          <p:nvPr/>
        </p:nvPicPr>
        <p:blipFill>
          <a:blip r:embed="rId3" cstate="screen"/>
          <a:stretch>
            <a:fillRect/>
          </a:stretch>
        </p:blipFill>
        <p:spPr>
          <a:xfrm flipH="1">
            <a:off x="7253925" y="2115164"/>
            <a:ext cx="3885548" cy="1106105"/>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250"/>
                                        <p:tgtEl>
                                          <p:spTgt spid="4"/>
                                        </p:tgtEl>
                                      </p:cBhvr>
                                    </p:animEffect>
                                    <p:anim calcmode="lin" valueType="num">
                                      <p:cBhvr>
                                        <p:cTn id="19" dur="1250" fill="hold"/>
                                        <p:tgtEl>
                                          <p:spTgt spid="4"/>
                                        </p:tgtEl>
                                        <p:attrNameLst>
                                          <p:attrName>ppt_x</p:attrName>
                                        </p:attrNameLst>
                                      </p:cBhvr>
                                      <p:tavLst>
                                        <p:tav tm="0">
                                          <p:val>
                                            <p:strVal val="#ppt_x"/>
                                          </p:val>
                                        </p:tav>
                                        <p:tav tm="100000">
                                          <p:val>
                                            <p:strVal val="#ppt_x"/>
                                          </p:val>
                                        </p:tav>
                                      </p:tavLst>
                                    </p:anim>
                                    <p:anim calcmode="lin" valueType="num">
                                      <p:cBhvr>
                                        <p:cTn id="20"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a:off x="1852317" y="3240578"/>
            <a:ext cx="1887408" cy="1887992"/>
            <a:chOff x="1485900" y="1905000"/>
            <a:chExt cx="2438400" cy="2438400"/>
          </a:xfrm>
        </p:grpSpPr>
        <p:sp>
          <p:nvSpPr>
            <p:cNvPr id="5" name="椭圆 4"/>
            <p:cNvSpPr/>
            <p:nvPr/>
          </p:nvSpPr>
          <p:spPr>
            <a:xfrm>
              <a:off x="1485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756324" y="2152537"/>
              <a:ext cx="1897552" cy="19433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10"/>
          <p:cNvGrpSpPr/>
          <p:nvPr/>
        </p:nvGrpSpPr>
        <p:grpSpPr>
          <a:xfrm>
            <a:off x="5044922" y="2546536"/>
            <a:ext cx="2155012" cy="2155679"/>
            <a:chOff x="4787900" y="1905000"/>
            <a:chExt cx="2438400" cy="2438400"/>
          </a:xfrm>
        </p:grpSpPr>
        <p:pic>
          <p:nvPicPr>
            <p:cNvPr id="8" name="Picture 5"/>
            <p:cNvPicPr>
              <a:picLocks noChangeAspect="1" noChangeArrowheads="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5031767" y="2150950"/>
              <a:ext cx="1950667" cy="1946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椭圆 8"/>
            <p:cNvSpPr/>
            <p:nvPr/>
          </p:nvSpPr>
          <p:spPr>
            <a:xfrm>
              <a:off x="4787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7"/>
          <p:cNvGrpSpPr/>
          <p:nvPr/>
        </p:nvGrpSpPr>
        <p:grpSpPr>
          <a:xfrm>
            <a:off x="8229887" y="1988822"/>
            <a:ext cx="2436896" cy="2437649"/>
            <a:chOff x="7872638" y="2013946"/>
            <a:chExt cx="2438400" cy="2438400"/>
          </a:xfrm>
        </p:grpSpPr>
        <p:pic>
          <p:nvPicPr>
            <p:cNvPr id="11"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8128360" y="2267613"/>
              <a:ext cx="1926956" cy="193106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7872638" y="2013946"/>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 name="文本框 4"/>
          <p:cNvSpPr txBox="1"/>
          <p:nvPr/>
        </p:nvSpPr>
        <p:spPr>
          <a:xfrm>
            <a:off x="8401535" y="1371143"/>
            <a:ext cx="2133804" cy="338500"/>
          </a:xfrm>
          <a:prstGeom prst="rect">
            <a:avLst/>
          </a:prstGeom>
          <a:solidFill>
            <a:schemeClr val="bg1"/>
          </a:solidFill>
          <a:ln>
            <a:solidFill>
              <a:srgbClr val="A36E32"/>
            </a:solidFill>
          </a:ln>
        </p:spPr>
        <p:txBody>
          <a:bodyPr vert="horz" wrap="none" lIns="91384" tIns="45693" rIns="91384" bIns="45693" rtlCol="0">
            <a:spAutoFit/>
          </a:bodyPr>
          <a:lstStyle/>
          <a:p>
            <a:r>
              <a:rPr lang="zh-CN" altLang="en-US" sz="1600" spc="300" dirty="0">
                <a:solidFill>
                  <a:srgbClr val="A36E32"/>
                </a:solidFill>
                <a:latin typeface="+mn-ea"/>
                <a:cs typeface="PingFang SC" charset="-122"/>
              </a:rPr>
              <a:t>单击此处添加标题</a:t>
            </a:r>
          </a:p>
        </p:txBody>
      </p:sp>
      <p:sp>
        <p:nvSpPr>
          <p:cNvPr id="14" name="文本框 4"/>
          <p:cNvSpPr txBox="1"/>
          <p:nvPr/>
        </p:nvSpPr>
        <p:spPr>
          <a:xfrm>
            <a:off x="5074107" y="1946937"/>
            <a:ext cx="2133804" cy="338500"/>
          </a:xfrm>
          <a:prstGeom prst="rect">
            <a:avLst/>
          </a:prstGeom>
          <a:solidFill>
            <a:schemeClr val="bg1"/>
          </a:solidFill>
          <a:ln>
            <a:solidFill>
              <a:srgbClr val="A36E32"/>
            </a:solidFill>
          </a:ln>
        </p:spPr>
        <p:txBody>
          <a:bodyPr vert="horz" wrap="none" lIns="91384" tIns="45693" rIns="91384" bIns="45693" rtlCol="0">
            <a:spAutoFit/>
          </a:bodyPr>
          <a:lstStyle/>
          <a:p>
            <a:r>
              <a:rPr lang="zh-CN" altLang="en-US" sz="1600" spc="300" dirty="0">
                <a:solidFill>
                  <a:srgbClr val="A36E32"/>
                </a:solidFill>
                <a:latin typeface="+mn-ea"/>
                <a:cs typeface="PingFang SC" charset="-122"/>
              </a:rPr>
              <a:t>单击此处添加标题</a:t>
            </a:r>
          </a:p>
        </p:txBody>
      </p:sp>
      <p:sp>
        <p:nvSpPr>
          <p:cNvPr id="15" name="文本框 4"/>
          <p:cNvSpPr txBox="1"/>
          <p:nvPr/>
        </p:nvSpPr>
        <p:spPr>
          <a:xfrm>
            <a:off x="1710803" y="2653867"/>
            <a:ext cx="2133804" cy="338500"/>
          </a:xfrm>
          <a:prstGeom prst="rect">
            <a:avLst/>
          </a:prstGeom>
          <a:solidFill>
            <a:schemeClr val="bg1"/>
          </a:solidFill>
          <a:ln>
            <a:solidFill>
              <a:srgbClr val="A36E32"/>
            </a:solidFill>
          </a:ln>
        </p:spPr>
        <p:txBody>
          <a:bodyPr vert="horz" wrap="none" lIns="91384" tIns="45693" rIns="91384" bIns="45693" rtlCol="0">
            <a:spAutoFit/>
          </a:bodyPr>
          <a:lstStyle/>
          <a:p>
            <a:r>
              <a:rPr lang="zh-CN" altLang="en-US" sz="1600" spc="300" dirty="0">
                <a:solidFill>
                  <a:srgbClr val="A36E32"/>
                </a:solidFill>
                <a:latin typeface="+mn-ea"/>
                <a:cs typeface="PingFang SC" charset="-122"/>
              </a:rPr>
              <a:t>单击此处添加标题</a:t>
            </a:r>
          </a:p>
        </p:txBody>
      </p:sp>
      <p:pic>
        <p:nvPicPr>
          <p:cNvPr id="16" name="图片 15"/>
          <p:cNvPicPr>
            <a:picLocks noChangeAspect="1"/>
          </p:cNvPicPr>
          <p:nvPr/>
        </p:nvPicPr>
        <p:blipFill rotWithShape="1">
          <a:blip r:embed="rId9" cstate="screen"/>
          <a:srcRect/>
          <a:stretch>
            <a:fillRect/>
          </a:stretch>
        </p:blipFill>
        <p:spPr>
          <a:xfrm>
            <a:off x="2" y="5306293"/>
            <a:ext cx="4295687" cy="1551709"/>
          </a:xfrm>
          <a:prstGeom prst="rect">
            <a:avLst/>
          </a:prstGeom>
        </p:spPr>
      </p:pic>
      <p:pic>
        <p:nvPicPr>
          <p:cNvPr id="17" name="图片 16"/>
          <p:cNvPicPr>
            <a:picLocks noChangeAspect="1"/>
          </p:cNvPicPr>
          <p:nvPr/>
        </p:nvPicPr>
        <p:blipFill rotWithShape="1">
          <a:blip r:embed="rId10" cstate="screen"/>
          <a:srcRect/>
          <a:stretch>
            <a:fillRect/>
          </a:stretch>
        </p:blipFill>
        <p:spPr>
          <a:xfrm rot="10800000">
            <a:off x="10044157" y="4075"/>
            <a:ext cx="2147844" cy="1551709"/>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anim calcmode="lin" valueType="num">
                                      <p:cBhvr>
                                        <p:cTn id="14" dur="1250" fill="hold"/>
                                        <p:tgtEl>
                                          <p:spTgt spid="7"/>
                                        </p:tgtEl>
                                        <p:attrNameLst>
                                          <p:attrName>ppt_x</p:attrName>
                                        </p:attrNameLst>
                                      </p:cBhvr>
                                      <p:tavLst>
                                        <p:tav tm="0">
                                          <p:val>
                                            <p:strVal val="#ppt_x"/>
                                          </p:val>
                                        </p:tav>
                                        <p:tav tm="100000">
                                          <p:val>
                                            <p:strVal val="#ppt_x"/>
                                          </p:val>
                                        </p:tav>
                                      </p:tavLst>
                                    </p:anim>
                                    <p:anim calcmode="lin" valueType="num">
                                      <p:cBhvr>
                                        <p:cTn id="15" dur="1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2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250"/>
                                        <p:tgtEl>
                                          <p:spTgt spid="14"/>
                                        </p:tgtEl>
                                      </p:cBhvr>
                                    </p:animEffect>
                                    <p:anim calcmode="lin" valueType="num">
                                      <p:cBhvr>
                                        <p:cTn id="32" dur="1250" fill="hold"/>
                                        <p:tgtEl>
                                          <p:spTgt spid="14"/>
                                        </p:tgtEl>
                                        <p:attrNameLst>
                                          <p:attrName>ppt_x</p:attrName>
                                        </p:attrNameLst>
                                      </p:cBhvr>
                                      <p:tavLst>
                                        <p:tav tm="0">
                                          <p:val>
                                            <p:strVal val="#ppt_x"/>
                                          </p:val>
                                        </p:tav>
                                        <p:tav tm="100000">
                                          <p:val>
                                            <p:strVal val="#ppt_x"/>
                                          </p:val>
                                        </p:tav>
                                      </p:tavLst>
                                    </p:anim>
                                    <p:anim calcmode="lin" valueType="num">
                                      <p:cBhvr>
                                        <p:cTn id="33" dur="1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250"/>
                                        <p:tgtEl>
                                          <p:spTgt spid="15"/>
                                        </p:tgtEl>
                                      </p:cBhvr>
                                    </p:animEffect>
                                    <p:anim calcmode="lin" valueType="num">
                                      <p:cBhvr>
                                        <p:cTn id="38" dur="1250" fill="hold"/>
                                        <p:tgtEl>
                                          <p:spTgt spid="15"/>
                                        </p:tgtEl>
                                        <p:attrNameLst>
                                          <p:attrName>ppt_x</p:attrName>
                                        </p:attrNameLst>
                                      </p:cBhvr>
                                      <p:tavLst>
                                        <p:tav tm="0">
                                          <p:val>
                                            <p:strVal val="#ppt_x"/>
                                          </p:val>
                                        </p:tav>
                                        <p:tav tm="100000">
                                          <p:val>
                                            <p:strVal val="#ppt_x"/>
                                          </p:val>
                                        </p:tav>
                                      </p:tavLst>
                                    </p:anim>
                                    <p:anim calcmode="lin" valueType="num">
                                      <p:cBhvr>
                                        <p:cTn id="3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 y="5306293"/>
            <a:ext cx="4295687" cy="1551709"/>
          </a:xfrm>
          <a:prstGeom prst="rect">
            <a:avLst/>
          </a:prstGeom>
        </p:spPr>
      </p:pic>
      <p:pic>
        <p:nvPicPr>
          <p:cNvPr id="17" name="图片 16"/>
          <p:cNvPicPr>
            <a:picLocks noChangeAspect="1"/>
          </p:cNvPicPr>
          <p:nvPr/>
        </p:nvPicPr>
        <p:blipFill rotWithShape="1">
          <a:blip r:embed="rId4" cstate="screen"/>
          <a:srcRect/>
          <a:stretch>
            <a:fillRect/>
          </a:stretch>
        </p:blipFill>
        <p:spPr>
          <a:xfrm rot="10800000">
            <a:off x="10044157" y="4075"/>
            <a:ext cx="2147844" cy="1551709"/>
          </a:xfrm>
          <a:prstGeom prst="rect">
            <a:avLst/>
          </a:prstGeom>
        </p:spPr>
      </p:pic>
      <p:sp>
        <p:nvSpPr>
          <p:cNvPr id="18" name="文本框 17"/>
          <p:cNvSpPr txBox="1"/>
          <p:nvPr/>
        </p:nvSpPr>
        <p:spPr>
          <a:xfrm>
            <a:off x="2323801" y="1847983"/>
            <a:ext cx="594793" cy="2803391"/>
          </a:xfrm>
          <a:prstGeom prst="rect">
            <a:avLst/>
          </a:prstGeom>
          <a:noFill/>
        </p:spPr>
        <p:txBody>
          <a:bodyPr vert="eaVert" wrap="square" lIns="91384" tIns="45693" rIns="91384" bIns="45693" rtlCol="0">
            <a:spAutoFit/>
          </a:bodyPr>
          <a:lstStyle/>
          <a:p>
            <a:r>
              <a:rPr lang="zh-CN" altLang="en-US" sz="2665" b="1" spc="300" dirty="0">
                <a:solidFill>
                  <a:srgbClr val="A36E32"/>
                </a:solidFill>
                <a:latin typeface="+mn-ea"/>
                <a:cs typeface="PingFang SC Semibold" charset="-122"/>
              </a:rPr>
              <a:t>此处添加标题</a:t>
            </a:r>
          </a:p>
        </p:txBody>
      </p:sp>
      <p:pic>
        <p:nvPicPr>
          <p:cNvPr id="19" name="图片 18"/>
          <p:cNvPicPr>
            <a:picLocks noChangeAspect="1"/>
          </p:cNvPicPr>
          <p:nvPr/>
        </p:nvPicPr>
        <p:blipFill>
          <a:blip r:embed="rId5" cstate="screen"/>
          <a:stretch>
            <a:fillRect/>
          </a:stretch>
        </p:blipFill>
        <p:spPr>
          <a:xfrm>
            <a:off x="5342722" y="3870127"/>
            <a:ext cx="505657" cy="505813"/>
          </a:xfrm>
          <a:prstGeom prst="rect">
            <a:avLst/>
          </a:prstGeom>
        </p:spPr>
      </p:pic>
      <p:sp>
        <p:nvSpPr>
          <p:cNvPr id="20" name="TextBox 15"/>
          <p:cNvSpPr txBox="1"/>
          <p:nvPr/>
        </p:nvSpPr>
        <p:spPr>
          <a:xfrm>
            <a:off x="2955916" y="1885303"/>
            <a:ext cx="2123545" cy="2824366"/>
          </a:xfrm>
          <a:prstGeom prst="rect">
            <a:avLst/>
          </a:prstGeom>
          <a:noFill/>
        </p:spPr>
        <p:txBody>
          <a:bodyPr vert="eaVert" wrap="square" lIns="91384" tIns="45693" rIns="91384" bIns="45693" rtlCol="0">
            <a:spAutoFit/>
          </a:bodyPr>
          <a:lstStyle/>
          <a:p>
            <a:pPr algn="just">
              <a:lnSpc>
                <a:spcPct val="150000"/>
              </a:lnSpc>
            </a:pPr>
            <a:r>
              <a:rPr lang="zh-CN" altLang="en-US" sz="1400" dirty="0">
                <a:solidFill>
                  <a:schemeClr val="tx1">
                    <a:lumMod val="50000"/>
                    <a:lumOff val="50000"/>
                  </a:schemeClr>
                </a:solidFill>
                <a:latin typeface="+mn-ea"/>
                <a:cs typeface="PingFang SC" charset="-122"/>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mn-ea"/>
              <a:cs typeface="PingFang SC" charset="-122"/>
              <a:sym typeface="+mn-lt"/>
            </a:endParaRPr>
          </a:p>
        </p:txBody>
      </p:sp>
      <p:sp>
        <p:nvSpPr>
          <p:cNvPr id="21" name="文本框 20"/>
          <p:cNvSpPr txBox="1"/>
          <p:nvPr/>
        </p:nvSpPr>
        <p:spPr>
          <a:xfrm>
            <a:off x="6730958" y="1847983"/>
            <a:ext cx="594793" cy="2803391"/>
          </a:xfrm>
          <a:prstGeom prst="rect">
            <a:avLst/>
          </a:prstGeom>
          <a:noFill/>
        </p:spPr>
        <p:txBody>
          <a:bodyPr vert="eaVert" wrap="square" lIns="91384" tIns="45693" rIns="91384" bIns="45693" rtlCol="0">
            <a:spAutoFit/>
          </a:bodyPr>
          <a:lstStyle/>
          <a:p>
            <a:r>
              <a:rPr lang="zh-CN" altLang="en-US" sz="2665" b="1" spc="300" dirty="0">
                <a:solidFill>
                  <a:srgbClr val="A36E32"/>
                </a:solidFill>
                <a:latin typeface="+mn-ea"/>
                <a:cs typeface="PingFang SC Semibold" charset="-122"/>
              </a:rPr>
              <a:t>此处添加标题</a:t>
            </a:r>
          </a:p>
        </p:txBody>
      </p:sp>
      <p:pic>
        <p:nvPicPr>
          <p:cNvPr id="22" name="图片 21"/>
          <p:cNvPicPr>
            <a:picLocks noChangeAspect="1"/>
          </p:cNvPicPr>
          <p:nvPr/>
        </p:nvPicPr>
        <p:blipFill>
          <a:blip r:embed="rId5" cstate="screen"/>
          <a:stretch>
            <a:fillRect/>
          </a:stretch>
        </p:blipFill>
        <p:spPr>
          <a:xfrm>
            <a:off x="9693897" y="3870127"/>
            <a:ext cx="505657" cy="505813"/>
          </a:xfrm>
          <a:prstGeom prst="rect">
            <a:avLst/>
          </a:prstGeom>
        </p:spPr>
      </p:pic>
      <p:sp>
        <p:nvSpPr>
          <p:cNvPr id="23" name="TextBox 15"/>
          <p:cNvSpPr txBox="1"/>
          <p:nvPr/>
        </p:nvSpPr>
        <p:spPr>
          <a:xfrm>
            <a:off x="7307090" y="1885303"/>
            <a:ext cx="2123545" cy="2824366"/>
          </a:xfrm>
          <a:prstGeom prst="rect">
            <a:avLst/>
          </a:prstGeom>
          <a:noFill/>
        </p:spPr>
        <p:txBody>
          <a:bodyPr vert="eaVert" wrap="square" lIns="91384" tIns="45693" rIns="91384" bIns="45693" rtlCol="0">
            <a:spAutoFit/>
          </a:bodyPr>
          <a:lstStyle/>
          <a:p>
            <a:pPr algn="just">
              <a:lnSpc>
                <a:spcPct val="150000"/>
              </a:lnSpc>
            </a:pPr>
            <a:r>
              <a:rPr lang="zh-CN" altLang="en-US" sz="1400" dirty="0">
                <a:solidFill>
                  <a:schemeClr val="tx1">
                    <a:lumMod val="50000"/>
                    <a:lumOff val="50000"/>
                  </a:schemeClr>
                </a:solidFill>
                <a:latin typeface="+mn-ea"/>
                <a:cs typeface="PingFang SC" charset="-122"/>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mn-ea"/>
              <a:cs typeface="PingFang SC" charset="-122"/>
              <a:sym typeface="+mn-lt"/>
            </a:endParaRP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250"/>
                                        <p:tgtEl>
                                          <p:spTgt spid="20"/>
                                        </p:tgtEl>
                                      </p:cBhvr>
                                    </p:animEffect>
                                    <p:anim calcmode="lin" valueType="num">
                                      <p:cBhvr>
                                        <p:cTn id="17" dur="1250" fill="hold"/>
                                        <p:tgtEl>
                                          <p:spTgt spid="20"/>
                                        </p:tgtEl>
                                        <p:attrNameLst>
                                          <p:attrName>ppt_x</p:attrName>
                                        </p:attrNameLst>
                                      </p:cBhvr>
                                      <p:tavLst>
                                        <p:tav tm="0">
                                          <p:val>
                                            <p:strVal val="#ppt_x"/>
                                          </p:val>
                                        </p:tav>
                                        <p:tav tm="100000">
                                          <p:val>
                                            <p:strVal val="#ppt_x"/>
                                          </p:val>
                                        </p:tav>
                                      </p:tavLst>
                                    </p:anim>
                                    <p:anim calcmode="lin" valueType="num">
                                      <p:cBhvr>
                                        <p:cTn id="18" dur="1250" fill="hold"/>
                                        <p:tgtEl>
                                          <p:spTgt spid="20"/>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anim calcmode="lin" valueType="num">
                                      <p:cBhvr>
                                        <p:cTn id="31" dur="1250" fill="hold"/>
                                        <p:tgtEl>
                                          <p:spTgt spid="23"/>
                                        </p:tgtEl>
                                        <p:attrNameLst>
                                          <p:attrName>ppt_x</p:attrName>
                                        </p:attrNameLst>
                                      </p:cBhvr>
                                      <p:tavLst>
                                        <p:tav tm="0">
                                          <p:val>
                                            <p:strVal val="#ppt_x"/>
                                          </p:val>
                                        </p:tav>
                                        <p:tav tm="100000">
                                          <p:val>
                                            <p:strVal val="#ppt_x"/>
                                          </p:val>
                                        </p:tav>
                                      </p:tavLst>
                                    </p:anim>
                                    <p:anim calcmode="lin" valueType="num">
                                      <p:cBhvr>
                                        <p:cTn id="32" dur="1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 y="5306293"/>
            <a:ext cx="4295687" cy="1551709"/>
          </a:xfrm>
          <a:prstGeom prst="rect">
            <a:avLst/>
          </a:prstGeom>
        </p:spPr>
      </p:pic>
      <p:pic>
        <p:nvPicPr>
          <p:cNvPr id="17" name="图片 16"/>
          <p:cNvPicPr>
            <a:picLocks noChangeAspect="1"/>
          </p:cNvPicPr>
          <p:nvPr/>
        </p:nvPicPr>
        <p:blipFill rotWithShape="1">
          <a:blip r:embed="rId4" cstate="screen"/>
          <a:srcRect/>
          <a:stretch>
            <a:fillRect/>
          </a:stretch>
        </p:blipFill>
        <p:spPr>
          <a:xfrm rot="10800000">
            <a:off x="10044157" y="4075"/>
            <a:ext cx="2147844" cy="1551709"/>
          </a:xfrm>
          <a:prstGeom prst="rect">
            <a:avLst/>
          </a:prstGeom>
        </p:spPr>
      </p:pic>
      <p:grpSp>
        <p:nvGrpSpPr>
          <p:cNvPr id="2" name="组 1"/>
          <p:cNvGrpSpPr/>
          <p:nvPr/>
        </p:nvGrpSpPr>
        <p:grpSpPr>
          <a:xfrm>
            <a:off x="1062932" y="1555784"/>
            <a:ext cx="10055147" cy="3577923"/>
            <a:chOff x="1077448" y="1588669"/>
            <a:chExt cx="10055146" cy="3577923"/>
          </a:xfrm>
        </p:grpSpPr>
        <p:sp>
          <p:nvSpPr>
            <p:cNvPr id="104" name="椭圆 5"/>
            <p:cNvSpPr/>
            <p:nvPr/>
          </p:nvSpPr>
          <p:spPr bwMode="auto">
            <a:xfrm>
              <a:off x="3210641" y="1588669"/>
              <a:ext cx="3562555" cy="3577923"/>
            </a:xfrm>
            <a:prstGeom prst="ellipse">
              <a:avLst/>
            </a:prstGeom>
            <a:noFill/>
            <a:ln w="19050" cap="flat" cmpd="sng" algn="ctr">
              <a:solidFill>
                <a:srgbClr val="C08E61"/>
              </a:solidFill>
              <a:prstDash val="solid"/>
            </a:ln>
            <a:effectLst/>
          </p:spPr>
          <p:txBody>
            <a:bodyPr lIns="89442" tIns="44720" rIns="89442" bIns="44720" anchor="ctr"/>
            <a:lstStyle/>
            <a:p>
              <a:pPr algn="ctr">
                <a:defRPr/>
              </a:pPr>
              <a:endParaRPr lang="zh-CN" altLang="en-US" sz="3200" kern="0" dirty="0">
                <a:solidFill>
                  <a:sysClr val="window" lastClr="FFFFFF"/>
                </a:solidFill>
                <a:latin typeface="+mn-ea"/>
              </a:endParaRPr>
            </a:p>
          </p:txBody>
        </p:sp>
        <p:sp>
          <p:nvSpPr>
            <p:cNvPr id="105" name="椭圆 6"/>
            <p:cNvSpPr/>
            <p:nvPr/>
          </p:nvSpPr>
          <p:spPr bwMode="auto">
            <a:xfrm>
              <a:off x="5342284" y="1588669"/>
              <a:ext cx="3564105" cy="3577923"/>
            </a:xfrm>
            <a:prstGeom prst="ellipse">
              <a:avLst/>
            </a:prstGeom>
            <a:noFill/>
            <a:ln w="19050" cap="flat" cmpd="sng" algn="ctr">
              <a:solidFill>
                <a:srgbClr val="C08E61"/>
              </a:solidFill>
              <a:prstDash val="solid"/>
            </a:ln>
            <a:effectLst/>
          </p:spPr>
          <p:txBody>
            <a:bodyPr lIns="89442" tIns="44720" rIns="89442" bIns="44720" anchor="ctr"/>
            <a:lstStyle/>
            <a:p>
              <a:pPr algn="ctr">
                <a:defRPr/>
              </a:pPr>
              <a:endParaRPr lang="zh-CN" altLang="en-US" sz="3200" kern="0" dirty="0">
                <a:solidFill>
                  <a:sysClr val="window" lastClr="FFFFFF"/>
                </a:solidFill>
                <a:latin typeface="+mn-ea"/>
              </a:endParaRPr>
            </a:p>
          </p:txBody>
        </p:sp>
        <p:cxnSp>
          <p:nvCxnSpPr>
            <p:cNvPr id="106" name="直接连接符 7"/>
            <p:cNvCxnSpPr>
              <a:cxnSpLocks noChangeShapeType="1"/>
            </p:cNvCxnSpPr>
            <p:nvPr/>
          </p:nvCxnSpPr>
          <p:spPr bwMode="auto">
            <a:xfrm>
              <a:off x="4188870" y="2462132"/>
              <a:ext cx="558103" cy="263127"/>
            </a:xfrm>
            <a:prstGeom prst="line">
              <a:avLst/>
            </a:prstGeom>
            <a:noFill/>
            <a:ln w="28575" algn="ctr">
              <a:solidFill>
                <a:srgbClr val="C08E61"/>
              </a:solidFill>
              <a:round/>
              <a:headEnd type="none" w="med" len="med"/>
              <a:tailEnd type="arrow" w="med" len="med"/>
            </a:ln>
          </p:spPr>
        </p:cxnSp>
        <p:cxnSp>
          <p:nvCxnSpPr>
            <p:cNvPr id="107" name="直接连接符 8"/>
            <p:cNvCxnSpPr>
              <a:cxnSpLocks noChangeShapeType="1"/>
            </p:cNvCxnSpPr>
            <p:nvPr/>
          </p:nvCxnSpPr>
          <p:spPr bwMode="auto">
            <a:xfrm>
              <a:off x="3891215" y="3270197"/>
              <a:ext cx="576704" cy="0"/>
            </a:xfrm>
            <a:prstGeom prst="line">
              <a:avLst/>
            </a:prstGeom>
            <a:noFill/>
            <a:ln w="28575" algn="ctr">
              <a:solidFill>
                <a:srgbClr val="C08E61"/>
              </a:solidFill>
              <a:round/>
              <a:headEnd type="none" w="med" len="med"/>
              <a:tailEnd type="arrow" w="med" len="med"/>
            </a:ln>
          </p:spPr>
        </p:cxnSp>
        <p:cxnSp>
          <p:nvCxnSpPr>
            <p:cNvPr id="108" name="直接连接符 9"/>
            <p:cNvCxnSpPr>
              <a:cxnSpLocks noChangeShapeType="1"/>
            </p:cNvCxnSpPr>
            <p:nvPr/>
          </p:nvCxnSpPr>
          <p:spPr bwMode="auto">
            <a:xfrm flipV="1">
              <a:off x="4188869" y="3793342"/>
              <a:ext cx="576704" cy="306724"/>
            </a:xfrm>
            <a:prstGeom prst="line">
              <a:avLst/>
            </a:prstGeom>
            <a:noFill/>
            <a:ln w="28575" algn="ctr">
              <a:solidFill>
                <a:srgbClr val="C08E61"/>
              </a:solidFill>
              <a:round/>
              <a:headEnd type="none" w="med" len="med"/>
              <a:tailEnd type="arrow" w="med" len="med"/>
            </a:ln>
          </p:spPr>
        </p:cxnSp>
        <p:cxnSp>
          <p:nvCxnSpPr>
            <p:cNvPr id="109" name="直接连接符 10"/>
            <p:cNvCxnSpPr>
              <a:cxnSpLocks noChangeShapeType="1"/>
            </p:cNvCxnSpPr>
            <p:nvPr/>
          </p:nvCxnSpPr>
          <p:spPr bwMode="auto">
            <a:xfrm flipH="1" flipV="1">
              <a:off x="7442918" y="3780886"/>
              <a:ext cx="576704" cy="306724"/>
            </a:xfrm>
            <a:prstGeom prst="line">
              <a:avLst/>
            </a:prstGeom>
            <a:noFill/>
            <a:ln w="28575" algn="ctr">
              <a:solidFill>
                <a:srgbClr val="C08E61"/>
              </a:solidFill>
              <a:round/>
              <a:headEnd type="none" w="med" len="med"/>
              <a:tailEnd type="arrow" w="med" len="med"/>
            </a:ln>
          </p:spPr>
        </p:cxnSp>
        <p:cxnSp>
          <p:nvCxnSpPr>
            <p:cNvPr id="110" name="直接连接符 11"/>
            <p:cNvCxnSpPr>
              <a:cxnSpLocks noChangeShapeType="1"/>
            </p:cNvCxnSpPr>
            <p:nvPr/>
          </p:nvCxnSpPr>
          <p:spPr bwMode="auto">
            <a:xfrm flipH="1">
              <a:off x="7731270" y="3267083"/>
              <a:ext cx="576704" cy="0"/>
            </a:xfrm>
            <a:prstGeom prst="line">
              <a:avLst/>
            </a:prstGeom>
            <a:noFill/>
            <a:ln w="28575" algn="ctr">
              <a:solidFill>
                <a:srgbClr val="C08E61"/>
              </a:solidFill>
              <a:round/>
              <a:headEnd type="none" w="med" len="med"/>
              <a:tailEnd type="arrow" w="med" len="med"/>
            </a:ln>
          </p:spPr>
        </p:cxnSp>
        <p:cxnSp>
          <p:nvCxnSpPr>
            <p:cNvPr id="111" name="直接连接符 12"/>
            <p:cNvCxnSpPr>
              <a:cxnSpLocks noChangeShapeType="1"/>
            </p:cNvCxnSpPr>
            <p:nvPr/>
          </p:nvCxnSpPr>
          <p:spPr bwMode="auto">
            <a:xfrm flipH="1">
              <a:off x="7461521" y="2462132"/>
              <a:ext cx="558103" cy="263127"/>
            </a:xfrm>
            <a:prstGeom prst="line">
              <a:avLst/>
            </a:prstGeom>
            <a:noFill/>
            <a:ln w="28575" algn="ctr">
              <a:solidFill>
                <a:srgbClr val="C08E61"/>
              </a:solidFill>
              <a:round/>
              <a:headEnd type="none" w="med" len="med"/>
              <a:tailEnd type="arrow" w="med" len="med"/>
            </a:ln>
          </p:spPr>
        </p:cxnSp>
        <p:grpSp>
          <p:nvGrpSpPr>
            <p:cNvPr id="112" name="组合 13"/>
            <p:cNvGrpSpPr/>
            <p:nvPr/>
          </p:nvGrpSpPr>
          <p:grpSpPr>
            <a:xfrm>
              <a:off x="5032226" y="2244154"/>
              <a:ext cx="2055677" cy="2064545"/>
              <a:chOff x="5014912" y="2584450"/>
              <a:chExt cx="2105025" cy="2105025"/>
            </a:xfrm>
          </p:grpSpPr>
          <p:sp>
            <p:nvSpPr>
              <p:cNvPr id="113" name="Oval 19"/>
              <p:cNvSpPr>
                <a:spLocks noChangeArrowheads="1"/>
              </p:cNvSpPr>
              <p:nvPr/>
            </p:nvSpPr>
            <p:spPr bwMode="auto">
              <a:xfrm>
                <a:off x="5014912" y="2584450"/>
                <a:ext cx="2105025" cy="2105025"/>
              </a:xfrm>
              <a:prstGeom prst="ellipse">
                <a:avLst/>
              </a:prstGeom>
              <a:solidFill>
                <a:srgbClr val="C08E6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latin typeface="+mn-ea"/>
                </a:endParaRPr>
              </a:p>
            </p:txBody>
          </p:sp>
          <p:sp>
            <p:nvSpPr>
              <p:cNvPr id="114" name="Oval 19"/>
              <p:cNvSpPr>
                <a:spLocks noChangeArrowheads="1"/>
              </p:cNvSpPr>
              <p:nvPr/>
            </p:nvSpPr>
            <p:spPr bwMode="auto">
              <a:xfrm>
                <a:off x="5037817" y="3074987"/>
                <a:ext cx="2077359" cy="1089025"/>
              </a:xfrm>
              <a:prstGeom prst="ellipse">
                <a:avLst/>
              </a:prstGeom>
              <a:noFill/>
              <a:ln w="3175" cap="flat" cmpd="sng" algn="ctr">
                <a:noFill/>
                <a:prstDash val="solid"/>
              </a:ln>
              <a:effectLst/>
            </p:spPr>
            <p:txBody>
              <a:bodyPr anchor="ctr"/>
              <a:lstStyle/>
              <a:p>
                <a:pPr algn="ctr">
                  <a:defRPr/>
                </a:pPr>
                <a:r>
                  <a:rPr lang="zh-CN" altLang="en-US" sz="2400" b="1" kern="0" dirty="0" smtClean="0">
                    <a:solidFill>
                      <a:schemeClr val="bg1"/>
                    </a:solidFill>
                    <a:latin typeface="+mn-ea"/>
                  </a:rPr>
                  <a:t>关键字</a:t>
                </a:r>
                <a:endParaRPr lang="zh-CN" altLang="en-US" sz="2400" b="1" kern="0" dirty="0">
                  <a:solidFill>
                    <a:schemeClr val="bg1"/>
                  </a:solidFill>
                  <a:latin typeface="+mn-ea"/>
                </a:endParaRPr>
              </a:p>
            </p:txBody>
          </p:sp>
        </p:grpSp>
        <p:sp>
          <p:nvSpPr>
            <p:cNvPr id="115" name="Oval 19"/>
            <p:cNvSpPr>
              <a:spLocks noChangeArrowheads="1"/>
            </p:cNvSpPr>
            <p:nvPr/>
          </p:nvSpPr>
          <p:spPr bwMode="auto">
            <a:xfrm>
              <a:off x="3227693" y="1672747"/>
              <a:ext cx="968929" cy="973107"/>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mn-ea"/>
                </a:rPr>
                <a:t>输入标题</a:t>
              </a:r>
            </a:p>
          </p:txBody>
        </p:sp>
        <p:sp>
          <p:nvSpPr>
            <p:cNvPr id="116" name="Oval 19"/>
            <p:cNvSpPr>
              <a:spLocks noChangeArrowheads="1"/>
            </p:cNvSpPr>
            <p:nvPr/>
          </p:nvSpPr>
          <p:spPr bwMode="auto">
            <a:xfrm>
              <a:off x="7970015" y="1688314"/>
              <a:ext cx="968928" cy="974665"/>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0" kern="0" dirty="0">
                  <a:solidFill>
                    <a:sysClr val="window" lastClr="FFFFFF"/>
                  </a:solidFill>
                  <a:latin typeface="+mn-ea"/>
                  <a:sym typeface="+mn-ea"/>
                </a:rPr>
                <a:t>输入标题</a:t>
              </a:r>
              <a:endParaRPr lang="zh-CN" altLang="en-US" sz="1865" kern="0" dirty="0">
                <a:solidFill>
                  <a:sysClr val="window" lastClr="FFFFFF"/>
                </a:solidFill>
                <a:latin typeface="+mn-ea"/>
              </a:endParaRPr>
            </a:p>
          </p:txBody>
        </p:sp>
        <p:sp>
          <p:nvSpPr>
            <p:cNvPr id="117" name="Oval 19"/>
            <p:cNvSpPr>
              <a:spLocks noChangeArrowheads="1"/>
            </p:cNvSpPr>
            <p:nvPr/>
          </p:nvSpPr>
          <p:spPr bwMode="auto">
            <a:xfrm>
              <a:off x="8410295" y="2818677"/>
              <a:ext cx="970478" cy="974665"/>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0" kern="0" dirty="0">
                  <a:solidFill>
                    <a:sysClr val="window" lastClr="FFFFFF"/>
                  </a:solidFill>
                  <a:latin typeface="+mn-ea"/>
                  <a:sym typeface="+mn-ea"/>
                </a:rPr>
                <a:t>输入标题</a:t>
              </a:r>
              <a:endParaRPr lang="zh-CN" altLang="en-US" sz="1865" kern="0" dirty="0">
                <a:solidFill>
                  <a:sysClr val="window" lastClr="FFFFFF"/>
                </a:solidFill>
                <a:latin typeface="+mn-ea"/>
              </a:endParaRPr>
            </a:p>
          </p:txBody>
        </p:sp>
        <p:sp>
          <p:nvSpPr>
            <p:cNvPr id="118" name="Oval 110"/>
            <p:cNvSpPr>
              <a:spLocks noChangeArrowheads="1"/>
            </p:cNvSpPr>
            <p:nvPr/>
          </p:nvSpPr>
          <p:spPr bwMode="auto">
            <a:xfrm>
              <a:off x="8018071" y="3936583"/>
              <a:ext cx="970478" cy="974665"/>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0" kern="0" dirty="0">
                  <a:solidFill>
                    <a:sysClr val="window" lastClr="FFFFFF"/>
                  </a:solidFill>
                  <a:latin typeface="+mn-ea"/>
                  <a:sym typeface="+mn-ea"/>
                </a:rPr>
                <a:t>输入标题</a:t>
              </a:r>
              <a:endParaRPr lang="zh-CN" altLang="en-US" sz="1865" kern="0" dirty="0">
                <a:solidFill>
                  <a:sysClr val="window" lastClr="FFFFFF"/>
                </a:solidFill>
                <a:latin typeface="+mn-ea"/>
              </a:endParaRPr>
            </a:p>
          </p:txBody>
        </p:sp>
        <p:sp>
          <p:nvSpPr>
            <p:cNvPr id="119" name="Oval 19"/>
            <p:cNvSpPr>
              <a:spLocks noChangeArrowheads="1"/>
            </p:cNvSpPr>
            <p:nvPr/>
          </p:nvSpPr>
          <p:spPr bwMode="auto">
            <a:xfrm>
              <a:off x="2793612" y="2781310"/>
              <a:ext cx="970478" cy="974665"/>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0" kern="0" dirty="0">
                  <a:solidFill>
                    <a:sysClr val="window" lastClr="FFFFFF"/>
                  </a:solidFill>
                  <a:latin typeface="+mn-ea"/>
                  <a:sym typeface="+mn-ea"/>
                </a:rPr>
                <a:t>输入标题</a:t>
              </a:r>
              <a:endParaRPr lang="zh-CN" altLang="en-US" sz="1865" kern="0" dirty="0">
                <a:solidFill>
                  <a:sysClr val="window" lastClr="FFFFFF"/>
                </a:solidFill>
                <a:latin typeface="+mn-ea"/>
              </a:endParaRPr>
            </a:p>
          </p:txBody>
        </p:sp>
        <p:sp>
          <p:nvSpPr>
            <p:cNvPr id="120" name="Oval 19"/>
            <p:cNvSpPr>
              <a:spLocks noChangeArrowheads="1"/>
            </p:cNvSpPr>
            <p:nvPr/>
          </p:nvSpPr>
          <p:spPr bwMode="auto">
            <a:xfrm>
              <a:off x="3190486" y="3930354"/>
              <a:ext cx="970478" cy="974665"/>
            </a:xfrm>
            <a:prstGeom prst="ellipse">
              <a:avLst/>
            </a:prstGeom>
            <a:solidFill>
              <a:srgbClr val="C08E61"/>
            </a:solidFill>
            <a:ln w="9525">
              <a:noFill/>
              <a:round/>
            </a:ln>
            <a:effectLst/>
          </p:spPr>
          <p:txBody>
            <a:bodyPr lIns="89442" tIns="44720" rIns="89442" bIns="44720" anchor="ctr"/>
            <a:lstStyle/>
            <a:p>
              <a:pPr algn="ctr">
                <a:lnSpc>
                  <a:spcPct val="120000"/>
                </a:lnSpc>
                <a:defRPr/>
              </a:pPr>
              <a:r>
                <a:rPr lang="zh-CN" altLang="en-US" sz="1860" kern="0" dirty="0">
                  <a:solidFill>
                    <a:sysClr val="window" lastClr="FFFFFF"/>
                  </a:solidFill>
                  <a:latin typeface="+mn-ea"/>
                  <a:sym typeface="+mn-ea"/>
                </a:rPr>
                <a:t>输入标题</a:t>
              </a:r>
              <a:endParaRPr lang="zh-CN" altLang="en-US" sz="1865" kern="0" dirty="0">
                <a:solidFill>
                  <a:sysClr val="window" lastClr="FFFFFF"/>
                </a:solidFill>
                <a:latin typeface="+mn-ea"/>
              </a:endParaRPr>
            </a:p>
          </p:txBody>
        </p:sp>
        <p:sp>
          <p:nvSpPr>
            <p:cNvPr id="121" name="TextBox 113"/>
            <p:cNvSpPr txBox="1"/>
            <p:nvPr/>
          </p:nvSpPr>
          <p:spPr>
            <a:xfrm>
              <a:off x="1264591" y="1592991"/>
              <a:ext cx="1604555" cy="810511"/>
            </a:xfrm>
            <a:prstGeom prst="rect">
              <a:avLst/>
            </a:prstGeom>
            <a:noFill/>
          </p:spPr>
          <p:txBody>
            <a:bodyPr wrap="square" lIns="89442" tIns="44720" rIns="89442" bIns="44720" rtlCol="0">
              <a:spAutoFit/>
            </a:bodyPr>
            <a:lstStyle/>
            <a:p>
              <a:pPr algn="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sp>
          <p:nvSpPr>
            <p:cNvPr id="122" name="TextBox 114"/>
            <p:cNvSpPr txBox="1"/>
            <p:nvPr/>
          </p:nvSpPr>
          <p:spPr>
            <a:xfrm>
              <a:off x="9216447" y="1588669"/>
              <a:ext cx="1582839" cy="810511"/>
            </a:xfrm>
            <a:prstGeom prst="rect">
              <a:avLst/>
            </a:prstGeom>
            <a:noFill/>
          </p:spPr>
          <p:txBody>
            <a:bodyPr wrap="square" lIns="89442" tIns="44720" rIns="89442" bIns="44720" rtlCol="0">
              <a:spAutoFit/>
            </a:bodyPr>
            <a:lstStyle/>
            <a:p>
              <a:pP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sp>
          <p:nvSpPr>
            <p:cNvPr id="123" name="TextBox 116"/>
            <p:cNvSpPr txBox="1"/>
            <p:nvPr/>
          </p:nvSpPr>
          <p:spPr>
            <a:xfrm>
              <a:off x="9549755" y="2861827"/>
              <a:ext cx="1582839" cy="810511"/>
            </a:xfrm>
            <a:prstGeom prst="rect">
              <a:avLst/>
            </a:prstGeom>
            <a:noFill/>
          </p:spPr>
          <p:txBody>
            <a:bodyPr wrap="square" lIns="89442" tIns="44720" rIns="89442" bIns="44720" rtlCol="0">
              <a:spAutoFit/>
            </a:bodyPr>
            <a:lstStyle/>
            <a:p>
              <a:pP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sp>
          <p:nvSpPr>
            <p:cNvPr id="124" name="TextBox 117"/>
            <p:cNvSpPr txBox="1"/>
            <p:nvPr/>
          </p:nvSpPr>
          <p:spPr>
            <a:xfrm>
              <a:off x="9216447" y="4012430"/>
              <a:ext cx="1558751" cy="810511"/>
            </a:xfrm>
            <a:prstGeom prst="rect">
              <a:avLst/>
            </a:prstGeom>
            <a:noFill/>
          </p:spPr>
          <p:txBody>
            <a:bodyPr wrap="square" lIns="89442" tIns="44720" rIns="89442" bIns="44720" rtlCol="0">
              <a:spAutoFit/>
            </a:bodyPr>
            <a:lstStyle/>
            <a:p>
              <a:pP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sp>
          <p:nvSpPr>
            <p:cNvPr id="125" name="TextBox 118"/>
            <p:cNvSpPr txBox="1"/>
            <p:nvPr/>
          </p:nvSpPr>
          <p:spPr>
            <a:xfrm>
              <a:off x="1281611" y="4014279"/>
              <a:ext cx="1582839" cy="810511"/>
            </a:xfrm>
            <a:prstGeom prst="rect">
              <a:avLst/>
            </a:prstGeom>
            <a:noFill/>
          </p:spPr>
          <p:txBody>
            <a:bodyPr wrap="square" lIns="89442" tIns="44720" rIns="89442" bIns="44720" rtlCol="0">
              <a:spAutoFit/>
            </a:bodyPr>
            <a:lstStyle/>
            <a:p>
              <a:pPr algn="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sp>
          <p:nvSpPr>
            <p:cNvPr id="127" name="TextBox 116"/>
            <p:cNvSpPr txBox="1"/>
            <p:nvPr/>
          </p:nvSpPr>
          <p:spPr>
            <a:xfrm>
              <a:off x="1077448" y="2818677"/>
              <a:ext cx="1582839" cy="810511"/>
            </a:xfrm>
            <a:prstGeom prst="rect">
              <a:avLst/>
            </a:prstGeom>
            <a:noFill/>
          </p:spPr>
          <p:txBody>
            <a:bodyPr wrap="square" lIns="89442" tIns="44720" rIns="89442" bIns="44720" rtlCol="0">
              <a:spAutoFit/>
            </a:bodyPr>
            <a:lstStyle/>
            <a:p>
              <a:pPr algn="r">
                <a:lnSpc>
                  <a:spcPct val="130000"/>
                </a:lnSpc>
              </a:pPr>
              <a:r>
                <a:rPr lang="zh-CN" altLang="en-US" sz="1200" dirty="0">
                  <a:solidFill>
                    <a:schemeClr val="tx1">
                      <a:lumMod val="65000"/>
                      <a:lumOff val="35000"/>
                    </a:schemeClr>
                  </a:solidFill>
                  <a:latin typeface="+mn-ea"/>
                  <a:sym typeface="+mn-ea"/>
                </a:rPr>
                <a:t>点击输入文本文字点击输入文本文字点击输入文本文字</a:t>
              </a:r>
              <a:endParaRPr lang="zh-CN" altLang="en-US" sz="1200" dirty="0">
                <a:solidFill>
                  <a:schemeClr val="tx1">
                    <a:lumMod val="65000"/>
                    <a:lumOff val="35000"/>
                  </a:schemeClr>
                </a:solidFill>
                <a:latin typeface="+mn-ea"/>
              </a:endParaRPr>
            </a:p>
          </p:txBody>
        </p: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15" name="图片 14"/>
          <p:cNvPicPr>
            <a:picLocks noChangeAspect="1"/>
          </p:cNvPicPr>
          <p:nvPr/>
        </p:nvPicPr>
        <p:blipFill rotWithShape="1">
          <a:blip r:embed="rId4" cstate="screen"/>
          <a:srcRect/>
          <a:stretch>
            <a:fillRect/>
          </a:stretch>
        </p:blipFill>
        <p:spPr>
          <a:xfrm>
            <a:off x="8992905" y="373672"/>
            <a:ext cx="2765376" cy="2541010"/>
          </a:xfrm>
          <a:prstGeom prst="rect">
            <a:avLst/>
          </a:prstGeom>
        </p:spPr>
      </p:pic>
      <p:grpSp>
        <p:nvGrpSpPr>
          <p:cNvPr id="17" name="组 16"/>
          <p:cNvGrpSpPr/>
          <p:nvPr/>
        </p:nvGrpSpPr>
        <p:grpSpPr>
          <a:xfrm>
            <a:off x="3950991" y="1177515"/>
            <a:ext cx="4294594" cy="4212066"/>
            <a:chOff x="4402438" y="1354543"/>
            <a:chExt cx="3887268" cy="3812568"/>
          </a:xfrm>
        </p:grpSpPr>
        <p:sp>
          <p:nvSpPr>
            <p:cNvPr id="5" name="文本框 4"/>
            <p:cNvSpPr txBox="1"/>
            <p:nvPr/>
          </p:nvSpPr>
          <p:spPr>
            <a:xfrm>
              <a:off x="6359397" y="1644177"/>
              <a:ext cx="557068" cy="2964764"/>
            </a:xfrm>
            <a:prstGeom prst="rect">
              <a:avLst/>
            </a:prstGeom>
            <a:noFill/>
          </p:spPr>
          <p:txBody>
            <a:bodyPr vert="eaVert" wrap="square" lIns="91384" tIns="45693" rIns="91384" bIns="45693" rtlCol="0">
              <a:spAutoFit/>
            </a:bodyPr>
            <a:lstStyle/>
            <a:p>
              <a:pPr algn="dist"/>
              <a:r>
                <a:rPr lang="zh-CN" altLang="en-US" sz="2800" b="1" spc="300" dirty="0" smtClean="0">
                  <a:latin typeface="+mn-ea"/>
                </a:rPr>
                <a:t>节日习俗</a:t>
              </a:r>
              <a:endParaRPr lang="zh-CN" altLang="en-US" sz="2800" b="1" spc="300" dirty="0">
                <a:latin typeface="+mn-ea"/>
              </a:endParaRPr>
            </a:p>
          </p:txBody>
        </p:sp>
        <p:sp>
          <p:nvSpPr>
            <p:cNvPr id="6" name="Content Placeholder 2"/>
            <p:cNvSpPr txBox="1"/>
            <p:nvPr/>
          </p:nvSpPr>
          <p:spPr>
            <a:xfrm>
              <a:off x="4697900" y="2285306"/>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 name="直接连接符 7"/>
            <p:cNvCxnSpPr/>
            <p:nvPr/>
          </p:nvCxnSpPr>
          <p:spPr>
            <a:xfrm>
              <a:off x="6189038" y="2160249"/>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54"/>
            <p:cNvCxnSpPr/>
            <p:nvPr/>
          </p:nvCxnSpPr>
          <p:spPr>
            <a:xfrm>
              <a:off x="7052599" y="1354543"/>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screen"/>
            <a:stretch>
              <a:fillRect/>
            </a:stretch>
          </p:blipFill>
          <p:spPr>
            <a:xfrm>
              <a:off x="4402438" y="4029467"/>
              <a:ext cx="206256" cy="562360"/>
            </a:xfrm>
            <a:prstGeom prst="rect">
              <a:avLst/>
            </a:prstGeom>
          </p:spPr>
        </p:pic>
        <p:pic>
          <p:nvPicPr>
            <p:cNvPr id="16" name="图片 15"/>
            <p:cNvPicPr>
              <a:picLocks noChangeAspect="1"/>
            </p:cNvPicPr>
            <p:nvPr/>
          </p:nvPicPr>
          <p:blipFill rotWithShape="1">
            <a:blip r:embed="rId6" cstate="screen"/>
            <a:srcRect/>
            <a:stretch>
              <a:fillRect/>
            </a:stretch>
          </p:blipFill>
          <p:spPr>
            <a:xfrm>
              <a:off x="7152106" y="2138733"/>
              <a:ext cx="1137600" cy="1113266"/>
            </a:xfrm>
            <a:prstGeom prst="rect">
              <a:avLst/>
            </a:prstGeom>
          </p:spPr>
        </p:pic>
        <p:sp>
          <p:nvSpPr>
            <p:cNvPr id="4" name="文本框 3"/>
            <p:cNvSpPr txBox="1"/>
            <p:nvPr/>
          </p:nvSpPr>
          <p:spPr>
            <a:xfrm>
              <a:off x="7366960" y="2336723"/>
              <a:ext cx="793865" cy="752130"/>
            </a:xfrm>
            <a:prstGeom prst="rect">
              <a:avLst/>
            </a:prstGeom>
            <a:noFill/>
          </p:spPr>
          <p:txBody>
            <a:bodyPr vert="horz" wrap="none" lIns="91384" tIns="45693" rIns="91384" bIns="45693" rtlCol="0">
              <a:spAutoFit/>
            </a:bodyPr>
            <a:lstStyle/>
            <a:p>
              <a:pPr algn="ctr"/>
              <a:r>
                <a:rPr lang="zh-CN" altLang="en-US" sz="4800" spc="600" smtClean="0">
                  <a:solidFill>
                    <a:schemeClr val="bg1"/>
                  </a:solidFill>
                  <a:latin typeface="+mn-ea"/>
                </a:rPr>
                <a:t>叁</a:t>
              </a:r>
              <a:endParaRPr lang="zh-CN" altLang="en-US" sz="4800" spc="600" dirty="0">
                <a:solidFill>
                  <a:schemeClr val="bg1"/>
                </a:solidFill>
                <a:latin typeface="+mn-ea"/>
              </a:endParaRPr>
            </a:p>
          </p:txBody>
        </p:sp>
      </p:grpSp>
      <p:pic>
        <p:nvPicPr>
          <p:cNvPr id="12" name="图片 11"/>
          <p:cNvPicPr>
            <a:picLocks noChangeAspect="1"/>
          </p:cNvPicPr>
          <p:nvPr/>
        </p:nvPicPr>
        <p:blipFill rotWithShape="1">
          <a:blip r:embed="rId7" cstate="screen"/>
          <a:srcRect/>
          <a:stretch>
            <a:fillRect/>
          </a:stretch>
        </p:blipFill>
        <p:spPr>
          <a:xfrm>
            <a:off x="-772312" y="-1486878"/>
            <a:ext cx="4239491" cy="487125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15" name="图片 14"/>
          <p:cNvPicPr>
            <a:picLocks noChangeAspect="1"/>
          </p:cNvPicPr>
          <p:nvPr/>
        </p:nvPicPr>
        <p:blipFill>
          <a:blip r:embed="rId4" cstate="screen"/>
          <a:stretch>
            <a:fillRect/>
          </a:stretch>
        </p:blipFill>
        <p:spPr>
          <a:xfrm flipH="1">
            <a:off x="9017435" y="887958"/>
            <a:ext cx="2043179" cy="735732"/>
          </a:xfrm>
          <a:prstGeom prst="rect">
            <a:avLst/>
          </a:prstGeom>
        </p:spPr>
      </p:pic>
      <p:grpSp>
        <p:nvGrpSpPr>
          <p:cNvPr id="16" name="组合 2"/>
          <p:cNvGrpSpPr/>
          <p:nvPr/>
        </p:nvGrpSpPr>
        <p:grpSpPr>
          <a:xfrm>
            <a:off x="2226390" y="2344360"/>
            <a:ext cx="798306" cy="4122063"/>
            <a:chOff x="1859560" y="1266038"/>
            <a:chExt cx="954162" cy="4926827"/>
          </a:xfrm>
        </p:grpSpPr>
        <p:sp>
          <p:nvSpPr>
            <p:cNvPr id="17" name="椭圆 16"/>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smtClean="0">
                  <a:solidFill>
                    <a:srgbClr val="917457"/>
                  </a:solidFill>
                  <a:latin typeface="华康魏碑W7(P)" panose="03000700000000000000" pitchFamily="66" charset="-122"/>
                  <a:ea typeface="华康魏碑W7(P)" panose="03000700000000000000" pitchFamily="66" charset="-122"/>
                </a:rPr>
                <a:t>饮</a:t>
              </a:r>
              <a:endParaRPr lang="zh-CN" altLang="en-US" sz="3200" dirty="0">
                <a:solidFill>
                  <a:srgbClr val="917457"/>
                </a:solidFill>
                <a:latin typeface="华康魏碑W7(P)" panose="03000700000000000000" pitchFamily="66" charset="-122"/>
                <a:ea typeface="华康魏碑W7(P)" panose="03000700000000000000" pitchFamily="66" charset="-122"/>
              </a:endParaRPr>
            </a:p>
          </p:txBody>
        </p:sp>
        <p:sp>
          <p:nvSpPr>
            <p:cNvPr id="18" name="Text Box 9"/>
            <p:cNvSpPr txBox="1">
              <a:spLocks noChangeArrowheads="1"/>
            </p:cNvSpPr>
            <p:nvPr/>
          </p:nvSpPr>
          <p:spPr bwMode="auto">
            <a:xfrm>
              <a:off x="1996546"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a:solidFill>
                    <a:schemeClr val="tx1">
                      <a:lumMod val="85000"/>
                      <a:lumOff val="15000"/>
                    </a:schemeClr>
                  </a:solidFill>
                  <a:latin typeface="+mn-ea"/>
                </a:rPr>
                <a:t>菊花酒</a:t>
              </a:r>
            </a:p>
          </p:txBody>
        </p:sp>
        <p:sp>
          <p:nvSpPr>
            <p:cNvPr id="19"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20" name="组合 35"/>
          <p:cNvGrpSpPr/>
          <p:nvPr/>
        </p:nvGrpSpPr>
        <p:grpSpPr>
          <a:xfrm>
            <a:off x="3486550" y="2344360"/>
            <a:ext cx="798307" cy="4122063"/>
            <a:chOff x="1859560" y="1266038"/>
            <a:chExt cx="954162" cy="4926827"/>
          </a:xfrm>
        </p:grpSpPr>
        <p:sp>
          <p:nvSpPr>
            <p:cNvPr id="21" name="椭圆 20"/>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917457"/>
                  </a:solidFill>
                  <a:latin typeface="华康魏碑W7(P)" panose="03000700000000000000" pitchFamily="66" charset="-122"/>
                  <a:ea typeface="华康魏碑W7(P)" panose="03000700000000000000" pitchFamily="66" charset="-122"/>
                </a:rPr>
                <a:t>吃</a:t>
              </a:r>
            </a:p>
          </p:txBody>
        </p:sp>
        <p:sp>
          <p:nvSpPr>
            <p:cNvPr id="22" name="Text Box 9"/>
            <p:cNvSpPr txBox="1">
              <a:spLocks noChangeArrowheads="1"/>
            </p:cNvSpPr>
            <p:nvPr/>
          </p:nvSpPr>
          <p:spPr bwMode="auto">
            <a:xfrm>
              <a:off x="1976959"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a:solidFill>
                    <a:schemeClr val="tx1">
                      <a:lumMod val="85000"/>
                      <a:lumOff val="15000"/>
                    </a:schemeClr>
                  </a:solidFill>
                  <a:latin typeface="+mn-ea"/>
                </a:rPr>
                <a:t>重阳糕</a:t>
              </a:r>
              <a:endParaRPr lang="zh-CN" altLang="en-US" sz="20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23"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24" name="组合 39"/>
          <p:cNvGrpSpPr/>
          <p:nvPr/>
        </p:nvGrpSpPr>
        <p:grpSpPr>
          <a:xfrm>
            <a:off x="4746709" y="2344360"/>
            <a:ext cx="798307" cy="4122063"/>
            <a:chOff x="1859560" y="1266038"/>
            <a:chExt cx="954162" cy="4926827"/>
          </a:xfrm>
        </p:grpSpPr>
        <p:sp>
          <p:nvSpPr>
            <p:cNvPr id="25" name="椭圆 24"/>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917457"/>
                  </a:solidFill>
                  <a:latin typeface="华康魏碑W7(P)" panose="03000700000000000000" pitchFamily="66" charset="-122"/>
                  <a:ea typeface="华康魏碑W7(P)" panose="03000700000000000000" pitchFamily="66" charset="-122"/>
                </a:rPr>
                <a:t>遍</a:t>
              </a:r>
            </a:p>
          </p:txBody>
        </p:sp>
        <p:sp>
          <p:nvSpPr>
            <p:cNvPr id="26" name="Text Box 9"/>
            <p:cNvSpPr txBox="1">
              <a:spLocks noChangeArrowheads="1"/>
            </p:cNvSpPr>
            <p:nvPr/>
          </p:nvSpPr>
          <p:spPr bwMode="auto">
            <a:xfrm>
              <a:off x="1984262"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smtClean="0">
                  <a:solidFill>
                    <a:schemeClr val="tx1">
                      <a:lumMod val="85000"/>
                      <a:lumOff val="15000"/>
                    </a:schemeClr>
                  </a:solidFill>
                  <a:latin typeface="+mn-ea"/>
                </a:rPr>
                <a:t>插</a:t>
              </a:r>
              <a:r>
                <a:rPr lang="zh-CN" altLang="en-US" sz="2000" spc="900" dirty="0">
                  <a:solidFill>
                    <a:schemeClr val="tx1">
                      <a:lumMod val="85000"/>
                      <a:lumOff val="15000"/>
                    </a:schemeClr>
                  </a:solidFill>
                  <a:latin typeface="+mn-ea"/>
                </a:rPr>
                <a:t>茱萸</a:t>
              </a:r>
              <a:endParaRPr lang="zh-CN" altLang="en-US" sz="20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27"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28" name="组合 43"/>
          <p:cNvGrpSpPr/>
          <p:nvPr/>
        </p:nvGrpSpPr>
        <p:grpSpPr>
          <a:xfrm>
            <a:off x="6006868" y="2344360"/>
            <a:ext cx="798307" cy="4122063"/>
            <a:chOff x="1859560" y="1266038"/>
            <a:chExt cx="954162" cy="4926827"/>
          </a:xfrm>
        </p:grpSpPr>
        <p:sp>
          <p:nvSpPr>
            <p:cNvPr id="29" name="椭圆 28"/>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917457"/>
                  </a:solidFill>
                  <a:latin typeface="华康魏碑W7(P)" panose="03000700000000000000" pitchFamily="66" charset="-122"/>
                  <a:ea typeface="华康魏碑W7(P)" panose="03000700000000000000" pitchFamily="66" charset="-122"/>
                </a:rPr>
                <a:t>观</a:t>
              </a:r>
            </a:p>
          </p:txBody>
        </p:sp>
        <p:sp>
          <p:nvSpPr>
            <p:cNvPr id="30" name="Text Box 9"/>
            <p:cNvSpPr txBox="1">
              <a:spLocks noChangeArrowheads="1"/>
            </p:cNvSpPr>
            <p:nvPr/>
          </p:nvSpPr>
          <p:spPr bwMode="auto">
            <a:xfrm>
              <a:off x="1984262"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smtClean="0">
                  <a:solidFill>
                    <a:schemeClr val="tx1">
                      <a:lumMod val="85000"/>
                      <a:lumOff val="15000"/>
                    </a:schemeClr>
                  </a:solidFill>
                  <a:latin typeface="+mn-ea"/>
                </a:rPr>
                <a:t>赏菊</a:t>
              </a:r>
              <a:r>
                <a:rPr lang="zh-CN" altLang="en-US" sz="2000" spc="900" dirty="0">
                  <a:solidFill>
                    <a:schemeClr val="tx1">
                      <a:lumMod val="85000"/>
                      <a:lumOff val="15000"/>
                    </a:schemeClr>
                  </a:solidFill>
                  <a:latin typeface="+mn-ea"/>
                </a:rPr>
                <a:t>花</a:t>
              </a:r>
              <a:endParaRPr lang="zh-CN" altLang="en-US" sz="20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34"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37" name="组合 47"/>
          <p:cNvGrpSpPr/>
          <p:nvPr/>
        </p:nvGrpSpPr>
        <p:grpSpPr>
          <a:xfrm>
            <a:off x="7267027" y="2344360"/>
            <a:ext cx="798307" cy="4122063"/>
            <a:chOff x="1859560" y="1266038"/>
            <a:chExt cx="954162" cy="4926827"/>
          </a:xfrm>
        </p:grpSpPr>
        <p:sp>
          <p:nvSpPr>
            <p:cNvPr id="40" name="椭圆 39"/>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917457"/>
                  </a:solidFill>
                  <a:latin typeface="华康魏碑W7(P)" panose="03000700000000000000" pitchFamily="66" charset="-122"/>
                  <a:ea typeface="华康魏碑W7(P)" panose="03000700000000000000" pitchFamily="66" charset="-122"/>
                </a:rPr>
                <a:t>登</a:t>
              </a:r>
            </a:p>
          </p:txBody>
        </p:sp>
        <p:sp>
          <p:nvSpPr>
            <p:cNvPr id="41" name="Text Box 9"/>
            <p:cNvSpPr txBox="1">
              <a:spLocks noChangeArrowheads="1"/>
            </p:cNvSpPr>
            <p:nvPr/>
          </p:nvSpPr>
          <p:spPr bwMode="auto">
            <a:xfrm>
              <a:off x="1984262"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smtClean="0">
                  <a:solidFill>
                    <a:schemeClr val="tx1">
                      <a:lumMod val="85000"/>
                      <a:lumOff val="15000"/>
                    </a:schemeClr>
                  </a:solidFill>
                  <a:latin typeface="+mn-ea"/>
                </a:rPr>
                <a:t>高</a:t>
              </a:r>
              <a:r>
                <a:rPr lang="zh-CN" altLang="en-US" sz="2000" spc="900" dirty="0">
                  <a:solidFill>
                    <a:schemeClr val="tx1">
                      <a:lumMod val="85000"/>
                      <a:lumOff val="15000"/>
                    </a:schemeClr>
                  </a:solidFill>
                  <a:latin typeface="+mn-ea"/>
                </a:rPr>
                <a:t>远眺</a:t>
              </a:r>
              <a:endParaRPr lang="zh-CN" altLang="en-US" sz="20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42"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43" name="组合 51"/>
          <p:cNvGrpSpPr/>
          <p:nvPr/>
        </p:nvGrpSpPr>
        <p:grpSpPr>
          <a:xfrm>
            <a:off x="8527184" y="2344360"/>
            <a:ext cx="798307" cy="4122063"/>
            <a:chOff x="1859560" y="1266038"/>
            <a:chExt cx="954162" cy="4926827"/>
          </a:xfrm>
        </p:grpSpPr>
        <p:sp>
          <p:nvSpPr>
            <p:cNvPr id="44" name="椭圆 43"/>
            <p:cNvSpPr/>
            <p:nvPr/>
          </p:nvSpPr>
          <p:spPr>
            <a:xfrm>
              <a:off x="1859560" y="1266038"/>
              <a:ext cx="788987" cy="786295"/>
            </a:xfrm>
            <a:prstGeom prst="ellipse">
              <a:avLst/>
            </a:prstGeom>
            <a:noFill/>
            <a:ln>
              <a:solidFill>
                <a:srgbClr val="9174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917457"/>
                  </a:solidFill>
                  <a:latin typeface="华康魏碑W7(P)" panose="03000700000000000000" pitchFamily="66" charset="-122"/>
                  <a:ea typeface="华康魏碑W7(P)" panose="03000700000000000000" pitchFamily="66" charset="-122"/>
                </a:rPr>
                <a:t>出</a:t>
              </a:r>
            </a:p>
          </p:txBody>
        </p:sp>
        <p:sp>
          <p:nvSpPr>
            <p:cNvPr id="45" name="Text Box 9"/>
            <p:cNvSpPr txBox="1">
              <a:spLocks noChangeArrowheads="1"/>
            </p:cNvSpPr>
            <p:nvPr/>
          </p:nvSpPr>
          <p:spPr bwMode="auto">
            <a:xfrm>
              <a:off x="1984262" y="2376515"/>
              <a:ext cx="58858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pc="900" dirty="0" smtClean="0">
                  <a:solidFill>
                    <a:schemeClr val="tx1">
                      <a:lumMod val="75000"/>
                      <a:lumOff val="25000"/>
                    </a:schemeClr>
                  </a:solidFill>
                  <a:latin typeface="+mn-ea"/>
                </a:rPr>
                <a:t>游</a:t>
              </a:r>
              <a:r>
                <a:rPr lang="zh-CN" altLang="en-US" sz="2000" spc="900" dirty="0">
                  <a:solidFill>
                    <a:schemeClr val="tx1">
                      <a:lumMod val="75000"/>
                      <a:lumOff val="25000"/>
                    </a:schemeClr>
                  </a:solidFill>
                  <a:latin typeface="+mn-ea"/>
                </a:rPr>
                <a:t>赏景</a:t>
              </a:r>
              <a:endParaRPr lang="zh-CN" altLang="en-US" sz="20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46" name="Line 2"/>
            <p:cNvSpPr>
              <a:spLocks noChangeShapeType="1"/>
            </p:cNvSpPr>
            <p:nvPr/>
          </p:nvSpPr>
          <p:spPr bwMode="auto">
            <a:xfrm flipH="1">
              <a:off x="2786487" y="1266038"/>
              <a:ext cx="27235" cy="3058536"/>
            </a:xfrm>
            <a:prstGeom prst="line">
              <a:avLst/>
            </a:prstGeom>
            <a:noFill/>
            <a:ln w="12700" cmpd="sng">
              <a:solidFill>
                <a:srgbClr val="917457"/>
              </a:solidFill>
              <a:round/>
            </a:ln>
            <a:extLst>
              <a:ext uri="{909E8E84-426E-40DD-AFC4-6F175D3DCCD1}">
                <a14:hiddenFill xmlns:a14="http://schemas.microsoft.com/office/drawing/2010/main">
                  <a:noFill/>
                </a14:hiddenFill>
              </a:ext>
            </a:extLst>
          </p:spPr>
          <p:txBody>
            <a:bodyPr/>
            <a:lstStyle/>
            <a:p>
              <a:endParaRPr lang="zh-CN" altLang="en-US" sz="2000">
                <a:solidFill>
                  <a:schemeClr val="bg1"/>
                </a:solidFill>
              </a:endParaRPr>
            </a:p>
          </p:txBody>
        </p:sp>
      </p:grpSp>
      <p:grpSp>
        <p:nvGrpSpPr>
          <p:cNvPr id="48" name="组合 4"/>
          <p:cNvGrpSpPr/>
          <p:nvPr/>
        </p:nvGrpSpPr>
        <p:grpSpPr>
          <a:xfrm>
            <a:off x="4879894" y="1057052"/>
            <a:ext cx="2435399" cy="369332"/>
            <a:chOff x="2926300" y="-289566"/>
            <a:chExt cx="2435398" cy="369332"/>
          </a:xfrm>
        </p:grpSpPr>
        <p:grpSp>
          <p:nvGrpSpPr>
            <p:cNvPr id="49" name="组合 3"/>
            <p:cNvGrpSpPr/>
            <p:nvPr/>
          </p:nvGrpSpPr>
          <p:grpSpPr>
            <a:xfrm rot="16200000">
              <a:off x="4096374" y="-1308492"/>
              <a:ext cx="95250" cy="2435398"/>
              <a:chOff x="398689" y="1034063"/>
              <a:chExt cx="95250" cy="2435398"/>
            </a:xfrm>
          </p:grpSpPr>
          <p:sp>
            <p:nvSpPr>
              <p:cNvPr id="51"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2"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0" name="文本框 49"/>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重阳习俗</a:t>
              </a:r>
              <a:endPar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grpSp>
      <p:sp>
        <p:nvSpPr>
          <p:cNvPr id="2" name="文本框 1"/>
          <p:cNvSpPr txBox="1"/>
          <p:nvPr/>
        </p:nvSpPr>
        <p:spPr>
          <a:xfrm>
            <a:off x="9539581" y="2761777"/>
            <a:ext cx="800219" cy="1510533"/>
          </a:xfrm>
          <a:prstGeom prst="rect">
            <a:avLst/>
          </a:prstGeom>
          <a:noFill/>
        </p:spPr>
        <p:txBody>
          <a:bodyPr vert="eaVert" wrap="square" rtlCol="0">
            <a:spAutoFit/>
          </a:bodyPr>
          <a:lstStyle/>
          <a:p>
            <a:pPr algn="dist">
              <a:defRPr/>
            </a:pPr>
            <a:r>
              <a:rPr lang="zh-CN" altLang="en-US" sz="4000" dirty="0">
                <a:solidFill>
                  <a:srgbClr val="917457"/>
                </a:solidFill>
                <a:latin typeface="华康魏碑W7(P)" panose="03000700000000000000" pitchFamily="66" charset="-122"/>
                <a:ea typeface="华康魏碑W7(P)" panose="03000700000000000000" pitchFamily="66" charset="-122"/>
              </a:rPr>
              <a:t>活动</a:t>
            </a: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ppt_x</p:attrName>
                                        </p:attrNameLst>
                                      </p:cBhvr>
                                      <p:tavLst>
                                        <p:tav tm="0">
                                          <p:val>
                                            <p:strVal val="#ppt_x+#ppt_w*1.125000"/>
                                          </p:val>
                                        </p:tav>
                                        <p:tav tm="100000">
                                          <p:val>
                                            <p:strVal val="#ppt_x"/>
                                          </p:val>
                                        </p:tav>
                                      </p:tavLst>
                                    </p:anim>
                                    <p:animEffect transition="in" filter="wipe(left)">
                                      <p:cBhvr>
                                        <p:cTn id="8" dur="500"/>
                                        <p:tgtEl>
                                          <p:spTgt spid="4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ppt_x</p:attrName>
                                        </p:attrNameLst>
                                      </p:cBhvr>
                                      <p:tavLst>
                                        <p:tav tm="0">
                                          <p:val>
                                            <p:strVal val="#ppt_x+#ppt_w*1.125000"/>
                                          </p:val>
                                        </p:tav>
                                        <p:tav tm="100000">
                                          <p:val>
                                            <p:strVal val="#ppt_x"/>
                                          </p:val>
                                        </p:tav>
                                      </p:tavLst>
                                    </p:anim>
                                    <p:animEffect transition="in" filter="wipe(left)">
                                      <p:cBhvr>
                                        <p:cTn id="13" dur="500"/>
                                        <p:tgtEl>
                                          <p:spTgt spid="37"/>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left)">
                                      <p:cBhvr>
                                        <p:cTn id="23" dur="500"/>
                                        <p:tgtEl>
                                          <p:spTgt spid="24"/>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left)">
                                      <p:cBhvr>
                                        <p:cTn id="28" dur="500"/>
                                        <p:tgtEl>
                                          <p:spTgt spid="20"/>
                                        </p:tgtEl>
                                      </p:cBhvr>
                                    </p:animEffect>
                                  </p:childTnLst>
                                </p:cTn>
                              </p:par>
                            </p:childTnLst>
                          </p:cTn>
                        </p:par>
                        <p:par>
                          <p:cTn id="29" fill="hold">
                            <p:stCondLst>
                              <p:cond delay="2500"/>
                            </p:stCondLst>
                            <p:childTnLst>
                              <p:par>
                                <p:cTn id="30" presetID="1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p:tgtEl>
                                          <p:spTgt spid="16"/>
                                        </p:tgtEl>
                                        <p:attrNameLst>
                                          <p:attrName>ppt_x</p:attrName>
                                        </p:attrNameLst>
                                      </p:cBhvr>
                                      <p:tavLst>
                                        <p:tav tm="0">
                                          <p:val>
                                            <p:strVal val="#ppt_x+#ppt_w*1.125000"/>
                                          </p:val>
                                        </p:tav>
                                        <p:tav tm="100000">
                                          <p:val>
                                            <p:strVal val="#ppt_x"/>
                                          </p:val>
                                        </p:tav>
                                      </p:tavLst>
                                    </p:anim>
                                    <p:animEffect transition="in" filter="wipe(left)">
                                      <p:cBhvr>
                                        <p:cTn id="33" dur="1000"/>
                                        <p:tgtEl>
                                          <p:spTgt spid="16"/>
                                        </p:tgtEl>
                                      </p:cBhvr>
                                    </p:animEffect>
                                  </p:childTnLst>
                                </p:cTn>
                              </p:par>
                            </p:childTnLst>
                          </p:cTn>
                        </p:par>
                        <p:par>
                          <p:cTn id="34" fill="hold">
                            <p:stCondLst>
                              <p:cond delay="3500"/>
                            </p:stCondLst>
                            <p:childTnLst>
                              <p:par>
                                <p:cTn id="35" presetID="16" presetClass="entr" presetSubtype="37"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outVertical)">
                                      <p:cBhvr>
                                        <p:cTn id="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75459" y="1475471"/>
            <a:ext cx="3270655" cy="1879979"/>
          </a:xfrm>
          <a:prstGeom prst="rect">
            <a:avLst/>
          </a:prstGeom>
        </p:spPr>
        <p:txBody>
          <a:bodyPr vert="eaVert"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u"/>
            </a:pPr>
            <a:r>
              <a:rPr lang="zh-CN" altLang="en-US" sz="1500" spc="600" dirty="0">
                <a:solidFill>
                  <a:schemeClr val="tx1">
                    <a:lumMod val="85000"/>
                    <a:lumOff val="15000"/>
                  </a:schemeClr>
                </a:solidFill>
                <a:latin typeface="+mn-ea"/>
              </a:rPr>
              <a:t>讲究的重阳糕要作成九层，像座宝塔，上面还作成两只小羊，以符合重阳（羊）之义。</a:t>
            </a:r>
            <a:endParaRPr lang="en-US" altLang="zh-CN" sz="1500" spc="600" dirty="0">
              <a:solidFill>
                <a:schemeClr val="tx1">
                  <a:lumMod val="85000"/>
                  <a:lumOff val="15000"/>
                </a:schemeClr>
              </a:solidFill>
              <a:latin typeface="+mn-ea"/>
              <a:cs typeface="Arial" panose="020B0604020202020204" pitchFamily="34" charset="0"/>
            </a:endParaRPr>
          </a:p>
        </p:txBody>
      </p:sp>
      <p:sp>
        <p:nvSpPr>
          <p:cNvPr id="5" name="Content Placeholder 2"/>
          <p:cNvSpPr txBox="1"/>
          <p:nvPr/>
        </p:nvSpPr>
        <p:spPr>
          <a:xfrm>
            <a:off x="6452059" y="1489020"/>
            <a:ext cx="4882767" cy="1937788"/>
          </a:xfrm>
          <a:prstGeom prst="rect">
            <a:avLst/>
          </a:prstGeom>
        </p:spPr>
        <p:txBody>
          <a:bodyPr vert="eaVert"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200000"/>
              </a:lnSpc>
              <a:spcBef>
                <a:spcPts val="0"/>
              </a:spcBef>
              <a:buFont typeface="Wingdings" panose="05000000000000000000" pitchFamily="2" charset="2"/>
              <a:buChar char="u"/>
            </a:pPr>
            <a:r>
              <a:rPr lang="zh-CN" altLang="en-US" sz="1500" spc="600" dirty="0">
                <a:solidFill>
                  <a:schemeClr val="tx1">
                    <a:lumMod val="85000"/>
                    <a:lumOff val="15000"/>
                  </a:schemeClr>
                </a:solidFill>
                <a:latin typeface="+mn-ea"/>
              </a:rPr>
              <a:t>据史料记载，重阳糕又称花糕、菊糕、五色糕，九月九日天明时，以片糕搭儿女头额，祝愿子女百事俱高，乃古人九月作糕的本意。</a:t>
            </a:r>
            <a:endParaRPr lang="en-US" altLang="zh-CN" sz="1500" spc="600" dirty="0">
              <a:solidFill>
                <a:schemeClr val="tx1">
                  <a:lumMod val="85000"/>
                  <a:lumOff val="15000"/>
                </a:schemeClr>
              </a:solidFill>
              <a:latin typeface="+mn-ea"/>
              <a:cs typeface="Arial" panose="020B0604020202020204" pitchFamily="34" charset="0"/>
            </a:endParaRPr>
          </a:p>
        </p:txBody>
      </p:sp>
      <p:grpSp>
        <p:nvGrpSpPr>
          <p:cNvPr id="6" name="组合 17"/>
          <p:cNvGrpSpPr/>
          <p:nvPr/>
        </p:nvGrpSpPr>
        <p:grpSpPr>
          <a:xfrm>
            <a:off x="396783" y="3426808"/>
            <a:ext cx="11313439" cy="3135632"/>
            <a:chOff x="93992" y="3924502"/>
            <a:chExt cx="12862915" cy="3565087"/>
          </a:xfrm>
        </p:grpSpPr>
        <p:pic>
          <p:nvPicPr>
            <p:cNvPr id="7" name="图片 6"/>
            <p:cNvPicPr>
              <a:picLocks noChangeAspect="1"/>
            </p:cNvPicPr>
            <p:nvPr/>
          </p:nvPicPr>
          <p:blipFill>
            <a:blip r:embed="rId3" cstate="screen"/>
            <a:stretch>
              <a:fillRect/>
            </a:stretch>
          </p:blipFill>
          <p:spPr>
            <a:xfrm>
              <a:off x="4822950" y="4332355"/>
              <a:ext cx="3691926" cy="3157234"/>
            </a:xfrm>
            <a:prstGeom prst="rect">
              <a:avLst/>
            </a:prstGeom>
          </p:spPr>
        </p:pic>
        <p:pic>
          <p:nvPicPr>
            <p:cNvPr id="8" name="图片 7"/>
            <p:cNvPicPr>
              <a:picLocks noChangeAspect="1"/>
            </p:cNvPicPr>
            <p:nvPr/>
          </p:nvPicPr>
          <p:blipFill>
            <a:blip r:embed="rId4" cstate="screen"/>
            <a:stretch>
              <a:fillRect/>
            </a:stretch>
          </p:blipFill>
          <p:spPr>
            <a:xfrm>
              <a:off x="93992" y="4260396"/>
              <a:ext cx="4555482" cy="2460308"/>
            </a:xfrm>
            <a:prstGeom prst="rect">
              <a:avLst/>
            </a:prstGeom>
          </p:spPr>
        </p:pic>
        <p:pic>
          <p:nvPicPr>
            <p:cNvPr id="9" name="图片 8"/>
            <p:cNvPicPr>
              <a:picLocks noChangeAspect="1"/>
            </p:cNvPicPr>
            <p:nvPr/>
          </p:nvPicPr>
          <p:blipFill>
            <a:blip r:embed="rId5" cstate="screen"/>
            <a:stretch>
              <a:fillRect/>
            </a:stretch>
          </p:blipFill>
          <p:spPr>
            <a:xfrm>
              <a:off x="5091335" y="3996461"/>
              <a:ext cx="3155156" cy="3012140"/>
            </a:xfrm>
            <a:prstGeom prst="rect">
              <a:avLst/>
            </a:prstGeom>
          </p:spPr>
        </p:pic>
        <p:pic>
          <p:nvPicPr>
            <p:cNvPr id="10" name="图片 9"/>
            <p:cNvPicPr>
              <a:picLocks noChangeAspect="1"/>
            </p:cNvPicPr>
            <p:nvPr/>
          </p:nvPicPr>
          <p:blipFill>
            <a:blip r:embed="rId6" cstate="screen"/>
            <a:stretch>
              <a:fillRect/>
            </a:stretch>
          </p:blipFill>
          <p:spPr>
            <a:xfrm>
              <a:off x="10592720" y="3924502"/>
              <a:ext cx="2364187" cy="3084099"/>
            </a:xfrm>
            <a:prstGeom prst="rect">
              <a:avLst/>
            </a:prstGeom>
          </p:spPr>
        </p:pic>
        <p:pic>
          <p:nvPicPr>
            <p:cNvPr id="11" name="图片 10"/>
            <p:cNvPicPr>
              <a:picLocks noChangeAspect="1"/>
            </p:cNvPicPr>
            <p:nvPr/>
          </p:nvPicPr>
          <p:blipFill>
            <a:blip r:embed="rId7" cstate="screen"/>
            <a:stretch>
              <a:fillRect/>
            </a:stretch>
          </p:blipFill>
          <p:spPr>
            <a:xfrm>
              <a:off x="8690899" y="5490552"/>
              <a:ext cx="1549774" cy="1367448"/>
            </a:xfrm>
            <a:prstGeom prst="rect">
              <a:avLst/>
            </a:prstGeom>
          </p:spPr>
        </p:pic>
        <p:pic>
          <p:nvPicPr>
            <p:cNvPr id="12" name="图片 11"/>
            <p:cNvPicPr>
              <a:picLocks noChangeAspect="1"/>
            </p:cNvPicPr>
            <p:nvPr/>
          </p:nvPicPr>
          <p:blipFill>
            <a:blip r:embed="rId8" cstate="screen"/>
            <a:stretch>
              <a:fillRect/>
            </a:stretch>
          </p:blipFill>
          <p:spPr>
            <a:xfrm>
              <a:off x="9905260" y="5490550"/>
              <a:ext cx="2279170" cy="1792333"/>
            </a:xfrm>
            <a:prstGeom prst="rect">
              <a:avLst/>
            </a:prstGeom>
          </p:spPr>
        </p:pic>
      </p:grpSp>
      <p:grpSp>
        <p:nvGrpSpPr>
          <p:cNvPr id="13" name="组合 4"/>
          <p:cNvGrpSpPr/>
          <p:nvPr/>
        </p:nvGrpSpPr>
        <p:grpSpPr>
          <a:xfrm>
            <a:off x="4792142" y="787308"/>
            <a:ext cx="2435399" cy="369332"/>
            <a:chOff x="2926300" y="-289566"/>
            <a:chExt cx="2435398" cy="369332"/>
          </a:xfrm>
        </p:grpSpPr>
        <p:grpSp>
          <p:nvGrpSpPr>
            <p:cNvPr id="14" name="组合 3"/>
            <p:cNvGrpSpPr/>
            <p:nvPr/>
          </p:nvGrpSpPr>
          <p:grpSpPr>
            <a:xfrm rot="16200000">
              <a:off x="4096374" y="-1308492"/>
              <a:ext cx="95250" cy="2435398"/>
              <a:chOff x="398689" y="1034063"/>
              <a:chExt cx="95250" cy="2435398"/>
            </a:xfrm>
          </p:grpSpPr>
          <p:sp>
            <p:nvSpPr>
              <p:cNvPr id="16"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5" name="文本框 14"/>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重阳习俗</a:t>
              </a:r>
              <a:endPar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2000"/>
                                        <p:tgtEl>
                                          <p:spTgt spid="4"/>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0"/>
                                        <p:tgtEl>
                                          <p:spTgt spid="6"/>
                                        </p:tgtEl>
                                      </p:cBhvr>
                                    </p:animEffect>
                                  </p:childTnLst>
                                </p:cTn>
                              </p:par>
                            </p:childTnLst>
                          </p:cTn>
                        </p:par>
                        <p:par>
                          <p:cTn id="16" fill="hold">
                            <p:stCondLst>
                              <p:cond delay="7000"/>
                            </p:stCondLst>
                            <p:childTnLst>
                              <p:par>
                                <p:cTn id="17" presetID="16" presetClass="entr" presetSubtype="37"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43686" y="137278"/>
            <a:ext cx="11904879" cy="6586253"/>
          </a:xfrm>
          <a:prstGeom prst="rect">
            <a:avLst/>
          </a:prstGeom>
        </p:spPr>
      </p:pic>
      <p:pic>
        <p:nvPicPr>
          <p:cNvPr id="7" name="图片 6"/>
          <p:cNvPicPr>
            <a:picLocks noChangeAspect="1"/>
          </p:cNvPicPr>
          <p:nvPr/>
        </p:nvPicPr>
        <p:blipFill>
          <a:blip r:embed="rId4" cstate="screen"/>
          <a:stretch>
            <a:fillRect/>
          </a:stretch>
        </p:blipFill>
        <p:spPr>
          <a:xfrm>
            <a:off x="9968723" y="4615032"/>
            <a:ext cx="1550287" cy="1506116"/>
          </a:xfrm>
          <a:prstGeom prst="rect">
            <a:avLst/>
          </a:prstGeom>
        </p:spPr>
      </p:pic>
      <p:pic>
        <p:nvPicPr>
          <p:cNvPr id="10" name="图片 9"/>
          <p:cNvPicPr>
            <a:picLocks noChangeAspect="1"/>
          </p:cNvPicPr>
          <p:nvPr/>
        </p:nvPicPr>
        <p:blipFill>
          <a:blip r:embed="rId5"/>
          <a:stretch>
            <a:fillRect/>
          </a:stretch>
        </p:blipFill>
        <p:spPr>
          <a:xfrm>
            <a:off x="1165932" y="591344"/>
            <a:ext cx="3469992" cy="5442066"/>
          </a:xfrm>
          <a:prstGeom prst="rect">
            <a:avLst/>
          </a:prstGeom>
        </p:spPr>
      </p:pic>
      <p:sp>
        <p:nvSpPr>
          <p:cNvPr id="11" name="文本框 10"/>
          <p:cNvSpPr txBox="1"/>
          <p:nvPr/>
        </p:nvSpPr>
        <p:spPr>
          <a:xfrm>
            <a:off x="2400668" y="2171886"/>
            <a:ext cx="843011" cy="1938938"/>
          </a:xfrm>
          <a:prstGeom prst="rect">
            <a:avLst/>
          </a:prstGeom>
          <a:noFill/>
        </p:spPr>
        <p:txBody>
          <a:bodyPr vert="horz" wrap="square" lIns="91384" tIns="45693" rIns="91384" bIns="45693" rtlCol="0">
            <a:spAutoFit/>
          </a:bodyPr>
          <a:lstStyle/>
          <a:p>
            <a:pPr algn="ctr"/>
            <a:r>
              <a:rPr lang="zh-CN" altLang="en-US" sz="6000" b="1" spc="-300" dirty="0">
                <a:solidFill>
                  <a:schemeClr val="tx1">
                    <a:lumMod val="85000"/>
                    <a:lumOff val="15000"/>
                  </a:schemeClr>
                </a:solidFill>
                <a:latin typeface="+mn-ea"/>
              </a:rPr>
              <a:t>目录</a:t>
            </a:r>
          </a:p>
        </p:txBody>
      </p:sp>
      <p:pic>
        <p:nvPicPr>
          <p:cNvPr id="12" name="图片 11"/>
          <p:cNvPicPr>
            <a:picLocks noChangeAspect="1"/>
          </p:cNvPicPr>
          <p:nvPr/>
        </p:nvPicPr>
        <p:blipFill>
          <a:blip r:embed="rId6" cstate="screen"/>
          <a:stretch>
            <a:fillRect/>
          </a:stretch>
        </p:blipFill>
        <p:spPr>
          <a:xfrm>
            <a:off x="2148380" y="3748299"/>
            <a:ext cx="206256" cy="562360"/>
          </a:xfrm>
          <a:prstGeom prst="rect">
            <a:avLst/>
          </a:prstGeom>
        </p:spPr>
      </p:pic>
      <p:grpSp>
        <p:nvGrpSpPr>
          <p:cNvPr id="14" name="组合 39"/>
          <p:cNvGrpSpPr/>
          <p:nvPr/>
        </p:nvGrpSpPr>
        <p:grpSpPr>
          <a:xfrm>
            <a:off x="5358461" y="1423642"/>
            <a:ext cx="619082" cy="3944448"/>
            <a:chOff x="5800174" y="1478323"/>
            <a:chExt cx="473360" cy="3015060"/>
          </a:xfrm>
        </p:grpSpPr>
        <p:sp>
          <p:nvSpPr>
            <p:cNvPr id="30" name="Rectangle 6"/>
            <p:cNvSpPr>
              <a:spLocks noChangeArrowheads="1"/>
            </p:cNvSpPr>
            <p:nvPr/>
          </p:nvSpPr>
          <p:spPr bwMode="auto">
            <a:xfrm>
              <a:off x="5800174" y="1478323"/>
              <a:ext cx="450684" cy="3015060"/>
            </a:xfrm>
            <a:prstGeom prst="rect">
              <a:avLst/>
            </a:prstGeom>
            <a:noFill/>
            <a:ln w="12700">
              <a:solidFill>
                <a:schemeClr val="tx1">
                  <a:lumMod val="50000"/>
                  <a:lumOff val="50000"/>
                </a:schemeClr>
              </a:solidFill>
              <a:miter lim="800000"/>
            </a:ln>
          </p:spPr>
          <p:txBody>
            <a:bodyPr vert="eaVert" wrap="square" lIns="121845" tIns="60923" rIns="121845" bIns="60923" numCol="1" anchor="t" anchorCtr="0" compatLnSpc="1"/>
            <a:lstStyle/>
            <a:p>
              <a:pPr algn="ctr"/>
              <a:endParaRPr lang="zh-CN" altLang="en-US" sz="2400">
                <a:solidFill>
                  <a:schemeClr val="bg1"/>
                </a:solidFill>
                <a:latin typeface="+mn-ea"/>
              </a:endParaRPr>
            </a:p>
          </p:txBody>
        </p:sp>
        <p:sp>
          <p:nvSpPr>
            <p:cNvPr id="31" name="文本框 30"/>
            <p:cNvSpPr txBox="1"/>
            <p:nvPr/>
          </p:nvSpPr>
          <p:spPr>
            <a:xfrm>
              <a:off x="5802873" y="1574981"/>
              <a:ext cx="470661" cy="400185"/>
            </a:xfrm>
            <a:prstGeom prst="rect">
              <a:avLst/>
            </a:prstGeom>
            <a:noFill/>
          </p:spPr>
          <p:txBody>
            <a:bodyPr vert="eaVert" wrap="none" rtlCol="0">
              <a:spAutoFit/>
            </a:bodyPr>
            <a:lstStyle/>
            <a:p>
              <a:r>
                <a:rPr lang="zh-CN" altLang="en-US" sz="2800" b="1" spc="600" dirty="0">
                  <a:solidFill>
                    <a:schemeClr val="bg1"/>
                  </a:solidFill>
                  <a:latin typeface="+mn-ea"/>
                </a:rPr>
                <a:t>壹</a:t>
              </a:r>
            </a:p>
          </p:txBody>
        </p:sp>
        <p:sp>
          <p:nvSpPr>
            <p:cNvPr id="32" name="文本框 31"/>
            <p:cNvSpPr txBox="1"/>
            <p:nvPr/>
          </p:nvSpPr>
          <p:spPr>
            <a:xfrm>
              <a:off x="5841939" y="2331266"/>
              <a:ext cx="376530" cy="1652923"/>
            </a:xfrm>
            <a:prstGeom prst="rect">
              <a:avLst/>
            </a:prstGeom>
            <a:noFill/>
          </p:spPr>
          <p:txBody>
            <a:bodyPr vert="eaVert" wrap="square" rtlCol="0">
              <a:spAutoFit/>
            </a:bodyPr>
            <a:lstStyle/>
            <a:p>
              <a:pPr algn="dist"/>
              <a:r>
                <a:rPr lang="zh-CN" altLang="en-US" sz="2000" spc="300" dirty="0">
                  <a:solidFill>
                    <a:schemeClr val="bg1"/>
                  </a:solidFill>
                  <a:latin typeface="+mn-ea"/>
                </a:rPr>
                <a:t>节日来源</a:t>
              </a:r>
            </a:p>
          </p:txBody>
        </p:sp>
        <p:cxnSp>
          <p:nvCxnSpPr>
            <p:cNvPr id="33" name="直接连接符 35"/>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5" name="组合 56"/>
          <p:cNvGrpSpPr/>
          <p:nvPr/>
        </p:nvGrpSpPr>
        <p:grpSpPr>
          <a:xfrm>
            <a:off x="6542877" y="1423642"/>
            <a:ext cx="634446" cy="3944448"/>
            <a:chOff x="5800177" y="1478323"/>
            <a:chExt cx="485107" cy="3015060"/>
          </a:xfrm>
        </p:grpSpPr>
        <p:sp>
          <p:nvSpPr>
            <p:cNvPr id="26"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vert="eaVert" wrap="square" lIns="121845" tIns="60923" rIns="121845" bIns="60923" numCol="1" anchor="t" anchorCtr="0" compatLnSpc="1"/>
            <a:lstStyle/>
            <a:p>
              <a:pPr algn="ctr"/>
              <a:endParaRPr lang="zh-CN" altLang="en-US" sz="2400">
                <a:solidFill>
                  <a:schemeClr val="bg1"/>
                </a:solidFill>
                <a:latin typeface="+mn-ea"/>
              </a:endParaRPr>
            </a:p>
          </p:txBody>
        </p:sp>
        <p:sp>
          <p:nvSpPr>
            <p:cNvPr id="27" name="文本框 26"/>
            <p:cNvSpPr txBox="1"/>
            <p:nvPr/>
          </p:nvSpPr>
          <p:spPr>
            <a:xfrm>
              <a:off x="5814623" y="1571212"/>
              <a:ext cx="470661" cy="400185"/>
            </a:xfrm>
            <a:prstGeom prst="rect">
              <a:avLst/>
            </a:prstGeom>
            <a:noFill/>
          </p:spPr>
          <p:txBody>
            <a:bodyPr vert="eaVert" wrap="none" rtlCol="0">
              <a:spAutoFit/>
            </a:bodyPr>
            <a:lstStyle/>
            <a:p>
              <a:r>
                <a:rPr lang="zh-CN" altLang="en-US" sz="2800" b="1" spc="600" dirty="0">
                  <a:solidFill>
                    <a:schemeClr val="bg1"/>
                  </a:solidFill>
                  <a:latin typeface="+mn-ea"/>
                </a:rPr>
                <a:t>贰</a:t>
              </a:r>
            </a:p>
          </p:txBody>
        </p:sp>
        <p:sp>
          <p:nvSpPr>
            <p:cNvPr id="28" name="文本框 27"/>
            <p:cNvSpPr txBox="1"/>
            <p:nvPr/>
          </p:nvSpPr>
          <p:spPr>
            <a:xfrm>
              <a:off x="5839136" y="2335474"/>
              <a:ext cx="376530" cy="1652923"/>
            </a:xfrm>
            <a:prstGeom prst="rect">
              <a:avLst/>
            </a:prstGeom>
            <a:noFill/>
          </p:spPr>
          <p:txBody>
            <a:bodyPr vert="eaVert" wrap="square" rtlCol="0">
              <a:spAutoFit/>
            </a:bodyPr>
            <a:lstStyle/>
            <a:p>
              <a:pPr algn="dist"/>
              <a:r>
                <a:rPr lang="zh-CN" altLang="en-US" sz="2000" spc="300" dirty="0">
                  <a:solidFill>
                    <a:schemeClr val="bg1"/>
                  </a:solidFill>
                  <a:latin typeface="+mn-ea"/>
                </a:rPr>
                <a:t>节日传说</a:t>
              </a:r>
            </a:p>
          </p:txBody>
        </p:sp>
        <p:cxnSp>
          <p:nvCxnSpPr>
            <p:cNvPr id="29" name="直接连接符 60"/>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6" name="组合 61"/>
          <p:cNvGrpSpPr/>
          <p:nvPr/>
        </p:nvGrpSpPr>
        <p:grpSpPr>
          <a:xfrm>
            <a:off x="7743149" y="1423642"/>
            <a:ext cx="633957" cy="3944448"/>
            <a:chOff x="5800177" y="1478323"/>
            <a:chExt cx="484733" cy="3015060"/>
          </a:xfrm>
        </p:grpSpPr>
        <p:sp>
          <p:nvSpPr>
            <p:cNvPr id="22"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vert="eaVert" wrap="square" lIns="121845" tIns="60923" rIns="121845" bIns="60923" numCol="1" anchor="t" anchorCtr="0" compatLnSpc="1"/>
            <a:lstStyle/>
            <a:p>
              <a:pPr algn="ctr"/>
              <a:endParaRPr lang="zh-CN" altLang="en-US" sz="2400">
                <a:solidFill>
                  <a:schemeClr val="bg1"/>
                </a:solidFill>
                <a:latin typeface="+mn-ea"/>
              </a:endParaRPr>
            </a:p>
          </p:txBody>
        </p:sp>
        <p:sp>
          <p:nvSpPr>
            <p:cNvPr id="23" name="文本框 22"/>
            <p:cNvSpPr txBox="1"/>
            <p:nvPr/>
          </p:nvSpPr>
          <p:spPr>
            <a:xfrm>
              <a:off x="5814249" y="1571212"/>
              <a:ext cx="470661" cy="400185"/>
            </a:xfrm>
            <a:prstGeom prst="rect">
              <a:avLst/>
            </a:prstGeom>
            <a:noFill/>
          </p:spPr>
          <p:txBody>
            <a:bodyPr vert="eaVert" wrap="none" rtlCol="0">
              <a:spAutoFit/>
            </a:bodyPr>
            <a:lstStyle/>
            <a:p>
              <a:r>
                <a:rPr lang="zh-CN" altLang="en-US" sz="2800" b="1" spc="600" dirty="0">
                  <a:solidFill>
                    <a:schemeClr val="bg1"/>
                  </a:solidFill>
                  <a:latin typeface="+mn-ea"/>
                </a:rPr>
                <a:t>叁</a:t>
              </a:r>
            </a:p>
          </p:txBody>
        </p:sp>
        <p:sp>
          <p:nvSpPr>
            <p:cNvPr id="24" name="文本框 23"/>
            <p:cNvSpPr txBox="1"/>
            <p:nvPr/>
          </p:nvSpPr>
          <p:spPr>
            <a:xfrm>
              <a:off x="5855589" y="2335475"/>
              <a:ext cx="376530" cy="1652923"/>
            </a:xfrm>
            <a:prstGeom prst="rect">
              <a:avLst/>
            </a:prstGeom>
            <a:noFill/>
          </p:spPr>
          <p:txBody>
            <a:bodyPr vert="eaVert" wrap="square" rtlCol="0">
              <a:spAutoFit/>
            </a:bodyPr>
            <a:lstStyle/>
            <a:p>
              <a:pPr algn="dist"/>
              <a:r>
                <a:rPr lang="zh-CN" altLang="en-US" sz="2000" spc="300" dirty="0">
                  <a:solidFill>
                    <a:schemeClr val="bg1"/>
                  </a:solidFill>
                  <a:latin typeface="+mn-ea"/>
                </a:rPr>
                <a:t>节日习俗</a:t>
              </a:r>
            </a:p>
          </p:txBody>
        </p:sp>
        <p:cxnSp>
          <p:nvCxnSpPr>
            <p:cNvPr id="25" name="直接连接符 65"/>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7" name="组合 66"/>
          <p:cNvGrpSpPr/>
          <p:nvPr/>
        </p:nvGrpSpPr>
        <p:grpSpPr>
          <a:xfrm>
            <a:off x="8943416" y="1423642"/>
            <a:ext cx="630397" cy="3944448"/>
            <a:chOff x="5800177" y="1478323"/>
            <a:chExt cx="482011" cy="3015060"/>
          </a:xfrm>
        </p:grpSpPr>
        <p:sp>
          <p:nvSpPr>
            <p:cNvPr id="18"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vert="eaVert" wrap="square" lIns="121845" tIns="60923" rIns="121845" bIns="60923" numCol="1" anchor="t" anchorCtr="0" compatLnSpc="1"/>
            <a:lstStyle/>
            <a:p>
              <a:pPr algn="ctr"/>
              <a:endParaRPr lang="zh-CN" altLang="en-US" sz="2400">
                <a:solidFill>
                  <a:schemeClr val="bg1"/>
                </a:solidFill>
                <a:latin typeface="+mn-ea"/>
              </a:endParaRPr>
            </a:p>
          </p:txBody>
        </p:sp>
        <p:sp>
          <p:nvSpPr>
            <p:cNvPr id="19" name="文本框 18"/>
            <p:cNvSpPr txBox="1"/>
            <p:nvPr/>
          </p:nvSpPr>
          <p:spPr>
            <a:xfrm>
              <a:off x="5811527" y="1587658"/>
              <a:ext cx="470661" cy="400185"/>
            </a:xfrm>
            <a:prstGeom prst="rect">
              <a:avLst/>
            </a:prstGeom>
            <a:noFill/>
          </p:spPr>
          <p:txBody>
            <a:bodyPr vert="eaVert" wrap="none" rtlCol="0">
              <a:spAutoFit/>
            </a:bodyPr>
            <a:lstStyle/>
            <a:p>
              <a:r>
                <a:rPr lang="zh-CN" altLang="en-US" sz="2800" b="1" spc="600" dirty="0">
                  <a:solidFill>
                    <a:schemeClr val="bg1"/>
                  </a:solidFill>
                  <a:latin typeface="+mn-ea"/>
                </a:rPr>
                <a:t>肆</a:t>
              </a:r>
            </a:p>
          </p:txBody>
        </p:sp>
        <p:sp>
          <p:nvSpPr>
            <p:cNvPr id="20" name="文本框 19"/>
            <p:cNvSpPr txBox="1"/>
            <p:nvPr/>
          </p:nvSpPr>
          <p:spPr>
            <a:xfrm>
              <a:off x="5847361" y="2343698"/>
              <a:ext cx="376530" cy="1652923"/>
            </a:xfrm>
            <a:prstGeom prst="rect">
              <a:avLst/>
            </a:prstGeom>
            <a:noFill/>
          </p:spPr>
          <p:txBody>
            <a:bodyPr vert="eaVert" wrap="square" rtlCol="0">
              <a:spAutoFit/>
            </a:bodyPr>
            <a:lstStyle/>
            <a:p>
              <a:pPr algn="dist"/>
              <a:r>
                <a:rPr lang="zh-CN" altLang="en-US" sz="2000" spc="300" dirty="0">
                  <a:solidFill>
                    <a:schemeClr val="bg1"/>
                  </a:solidFill>
                  <a:latin typeface="+mn-ea"/>
                </a:rPr>
                <a:t>节日诗歌</a:t>
              </a:r>
            </a:p>
          </p:txBody>
        </p:sp>
        <p:cxnSp>
          <p:nvCxnSpPr>
            <p:cNvPr id="21" name="直接连接符 70"/>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3"/>
          <p:cNvCxnSpPr/>
          <p:nvPr/>
        </p:nvCxnSpPr>
        <p:spPr>
          <a:xfrm>
            <a:off x="4177048" y="1769995"/>
            <a:ext cx="0" cy="31617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648793" y="1805853"/>
            <a:ext cx="679032" cy="123187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solidFill>
                <a:schemeClr val="tx1">
                  <a:lumMod val="65000"/>
                  <a:lumOff val="35000"/>
                </a:schemeClr>
              </a:solidFill>
              <a:latin typeface="PingFang SC" charset="-122"/>
              <a:ea typeface="PingFang SC" charset="-122"/>
              <a:cs typeface="PingFang SC" charset="-122"/>
            </a:endParaRPr>
          </a:p>
        </p:txBody>
      </p:sp>
      <p:sp>
        <p:nvSpPr>
          <p:cNvPr id="8" name="TextBox 15"/>
          <p:cNvSpPr txBox="1"/>
          <p:nvPr/>
        </p:nvSpPr>
        <p:spPr>
          <a:xfrm>
            <a:off x="1445530" y="1698446"/>
            <a:ext cx="1569547" cy="2824366"/>
          </a:xfrm>
          <a:prstGeom prst="rect">
            <a:avLst/>
          </a:prstGeom>
          <a:noFill/>
        </p:spPr>
        <p:txBody>
          <a:bodyPr vert="eaVert" wrap="square" lIns="91384" tIns="45693" rIns="91384" bIns="45693" rtlCol="0">
            <a:spAutoFit/>
          </a:bodyPr>
          <a:lstStyle/>
          <a:p>
            <a:pPr algn="just">
              <a:lnSpc>
                <a:spcPct val="150000"/>
              </a:lnSpc>
            </a:pPr>
            <a:r>
              <a:rPr lang="zh-CN" altLang="en-US" sz="1200" dirty="0">
                <a:solidFill>
                  <a:schemeClr val="tx1">
                    <a:lumMod val="65000"/>
                    <a:lumOff val="35000"/>
                  </a:schemeClr>
                </a:solidFill>
                <a:latin typeface="+mn-ea"/>
                <a:cs typeface="PingFang SC" charset="-122"/>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solidFill>
                <a:schemeClr val="tx1">
                  <a:lumMod val="65000"/>
                  <a:lumOff val="35000"/>
                </a:schemeClr>
              </a:solidFill>
              <a:latin typeface="+mn-ea"/>
              <a:cs typeface="PingFang SC" charset="-122"/>
              <a:sym typeface="+mn-lt"/>
            </a:endParaRPr>
          </a:p>
        </p:txBody>
      </p:sp>
      <p:sp>
        <p:nvSpPr>
          <p:cNvPr id="9" name="TextBox 15"/>
          <p:cNvSpPr txBox="1"/>
          <p:nvPr/>
        </p:nvSpPr>
        <p:spPr>
          <a:xfrm>
            <a:off x="8606476" y="1734304"/>
            <a:ext cx="1569547" cy="2824366"/>
          </a:xfrm>
          <a:prstGeom prst="rect">
            <a:avLst/>
          </a:prstGeom>
          <a:noFill/>
        </p:spPr>
        <p:txBody>
          <a:bodyPr vert="eaVert" wrap="square" lIns="91384" tIns="45693" rIns="91384" bIns="45693" rtlCol="0">
            <a:spAutoFit/>
          </a:bodyPr>
          <a:lstStyle/>
          <a:p>
            <a:pPr algn="just">
              <a:lnSpc>
                <a:spcPct val="150000"/>
              </a:lnSpc>
            </a:pPr>
            <a:r>
              <a:rPr lang="zh-CN" altLang="en-US" sz="1200" dirty="0">
                <a:solidFill>
                  <a:schemeClr val="tx1">
                    <a:lumMod val="65000"/>
                    <a:lumOff val="35000"/>
                  </a:schemeClr>
                </a:solidFill>
                <a:latin typeface="+mn-ea"/>
                <a:cs typeface="PingFang SC" charset="-122"/>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solidFill>
                <a:schemeClr val="tx1">
                  <a:lumMod val="65000"/>
                  <a:lumOff val="35000"/>
                </a:schemeClr>
              </a:solidFill>
              <a:latin typeface="+mn-ea"/>
              <a:cs typeface="PingFang SC" charset="-122"/>
              <a:sym typeface="+mn-lt"/>
            </a:endParaRPr>
          </a:p>
        </p:txBody>
      </p:sp>
      <p:sp>
        <p:nvSpPr>
          <p:cNvPr id="10" name="TextBox 15"/>
          <p:cNvSpPr txBox="1"/>
          <p:nvPr/>
        </p:nvSpPr>
        <p:spPr>
          <a:xfrm>
            <a:off x="4913134" y="1734304"/>
            <a:ext cx="1569547" cy="2824366"/>
          </a:xfrm>
          <a:prstGeom prst="rect">
            <a:avLst/>
          </a:prstGeom>
          <a:noFill/>
        </p:spPr>
        <p:txBody>
          <a:bodyPr vert="eaVert" wrap="square" lIns="91384" tIns="45693" rIns="91384" bIns="45693" rtlCol="0">
            <a:spAutoFit/>
          </a:bodyPr>
          <a:lstStyle/>
          <a:p>
            <a:pPr algn="just">
              <a:lnSpc>
                <a:spcPct val="150000"/>
              </a:lnSpc>
            </a:pPr>
            <a:r>
              <a:rPr lang="zh-CN" altLang="en-US" sz="1200" dirty="0">
                <a:solidFill>
                  <a:schemeClr val="tx1">
                    <a:lumMod val="65000"/>
                    <a:lumOff val="35000"/>
                  </a:schemeClr>
                </a:solidFill>
                <a:latin typeface="+mn-ea"/>
                <a:cs typeface="PingFang SC" charset="-122"/>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200" dirty="0">
              <a:solidFill>
                <a:schemeClr val="tx1">
                  <a:lumMod val="65000"/>
                  <a:lumOff val="35000"/>
                </a:schemeClr>
              </a:solidFill>
              <a:latin typeface="+mn-ea"/>
              <a:cs typeface="PingFang SC" charset="-122"/>
              <a:sym typeface="+mn-lt"/>
            </a:endParaRPr>
          </a:p>
        </p:txBody>
      </p:sp>
      <p:sp>
        <p:nvSpPr>
          <p:cNvPr id="11" name="矩形 10"/>
          <p:cNvSpPr/>
          <p:nvPr/>
        </p:nvSpPr>
        <p:spPr>
          <a:xfrm>
            <a:off x="3164011" y="1823782"/>
            <a:ext cx="679032" cy="123187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solidFill>
                <a:schemeClr val="tx1">
                  <a:lumMod val="65000"/>
                  <a:lumOff val="35000"/>
                </a:schemeClr>
              </a:solidFill>
              <a:latin typeface="PingFang SC" charset="-122"/>
              <a:ea typeface="PingFang SC" charset="-122"/>
              <a:cs typeface="PingFang SC" charset="-122"/>
            </a:endParaRPr>
          </a:p>
        </p:txBody>
      </p:sp>
      <p:sp>
        <p:nvSpPr>
          <p:cNvPr id="12" name="矩形 11"/>
          <p:cNvSpPr/>
          <p:nvPr/>
        </p:nvSpPr>
        <p:spPr>
          <a:xfrm>
            <a:off x="10289032" y="1805853"/>
            <a:ext cx="679032" cy="123187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endParaRPr lang="zh-CN" altLang="en-US" sz="2400">
              <a:solidFill>
                <a:schemeClr val="tx1">
                  <a:lumMod val="65000"/>
                  <a:lumOff val="35000"/>
                </a:schemeClr>
              </a:solidFill>
              <a:latin typeface="PingFang SC" charset="-122"/>
              <a:ea typeface="PingFang SC" charset="-122"/>
              <a:cs typeface="PingFang SC" charset="-122"/>
            </a:endParaRPr>
          </a:p>
        </p:txBody>
      </p:sp>
      <p:pic>
        <p:nvPicPr>
          <p:cNvPr id="16" name="图片 15"/>
          <p:cNvPicPr>
            <a:picLocks noChangeAspect="1"/>
          </p:cNvPicPr>
          <p:nvPr/>
        </p:nvPicPr>
        <p:blipFill rotWithShape="1">
          <a:blip r:embed="rId4" cstate="screen"/>
          <a:srcRect/>
          <a:stretch>
            <a:fillRect/>
          </a:stretch>
        </p:blipFill>
        <p:spPr>
          <a:xfrm>
            <a:off x="2" y="5306293"/>
            <a:ext cx="4295687" cy="1551709"/>
          </a:xfrm>
          <a:prstGeom prst="rect">
            <a:avLst/>
          </a:prstGeom>
        </p:spPr>
      </p:pic>
      <p:pic>
        <p:nvPicPr>
          <p:cNvPr id="17" name="图片 16"/>
          <p:cNvPicPr>
            <a:picLocks noChangeAspect="1"/>
          </p:cNvPicPr>
          <p:nvPr/>
        </p:nvPicPr>
        <p:blipFill rotWithShape="1">
          <a:blip r:embed="rId5" cstate="screen"/>
          <a:srcRect/>
          <a:stretch>
            <a:fillRect/>
          </a:stretch>
        </p:blipFill>
        <p:spPr>
          <a:xfrm rot="10800000">
            <a:off x="10044157" y="4075"/>
            <a:ext cx="2147844" cy="1551709"/>
          </a:xfrm>
          <a:prstGeom prst="rect">
            <a:avLst/>
          </a:prstGeom>
        </p:spPr>
      </p:pic>
      <p:cxnSp>
        <p:nvCxnSpPr>
          <p:cNvPr id="19" name="直接连接符 13"/>
          <p:cNvCxnSpPr/>
          <p:nvPr/>
        </p:nvCxnSpPr>
        <p:spPr>
          <a:xfrm>
            <a:off x="7753968" y="1805853"/>
            <a:ext cx="0" cy="31617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50"/>
                                        <p:tgtEl>
                                          <p:spTgt spid="6"/>
                                        </p:tgtEl>
                                      </p:cBhvr>
                                    </p:animEffect>
                                    <p:anim calcmode="lin" valueType="num">
                                      <p:cBhvr>
                                        <p:cTn id="14" dur="1250" fill="hold"/>
                                        <p:tgtEl>
                                          <p:spTgt spid="6"/>
                                        </p:tgtEl>
                                        <p:attrNameLst>
                                          <p:attrName>ppt_x</p:attrName>
                                        </p:attrNameLst>
                                      </p:cBhvr>
                                      <p:tavLst>
                                        <p:tav tm="0">
                                          <p:val>
                                            <p:strVal val="#ppt_x"/>
                                          </p:val>
                                        </p:tav>
                                        <p:tav tm="100000">
                                          <p:val>
                                            <p:strVal val="#ppt_x"/>
                                          </p:val>
                                        </p:tav>
                                      </p:tavLst>
                                    </p:anim>
                                    <p:anim calcmode="lin" valueType="num">
                                      <p:cBhvr>
                                        <p:cTn id="15" dur="1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anim calcmode="lin" valueType="num">
                                      <p:cBhvr>
                                        <p:cTn id="20" dur="1250" fill="hold"/>
                                        <p:tgtEl>
                                          <p:spTgt spid="8"/>
                                        </p:tgtEl>
                                        <p:attrNameLst>
                                          <p:attrName>ppt_x</p:attrName>
                                        </p:attrNameLst>
                                      </p:cBhvr>
                                      <p:tavLst>
                                        <p:tav tm="0">
                                          <p:val>
                                            <p:strVal val="#ppt_x"/>
                                          </p:val>
                                        </p:tav>
                                        <p:tav tm="100000">
                                          <p:val>
                                            <p:strVal val="#ppt_x"/>
                                          </p:val>
                                        </p:tav>
                                      </p:tavLst>
                                    </p:anim>
                                    <p:anim calcmode="lin" valueType="num">
                                      <p:cBhvr>
                                        <p:cTn id="21" dur="1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250"/>
                                        <p:tgtEl>
                                          <p:spTgt spid="9"/>
                                        </p:tgtEl>
                                      </p:cBhvr>
                                    </p:animEffect>
                                    <p:anim calcmode="lin" valueType="num">
                                      <p:cBhvr>
                                        <p:cTn id="26" dur="1250" fill="hold"/>
                                        <p:tgtEl>
                                          <p:spTgt spid="9"/>
                                        </p:tgtEl>
                                        <p:attrNameLst>
                                          <p:attrName>ppt_x</p:attrName>
                                        </p:attrNameLst>
                                      </p:cBhvr>
                                      <p:tavLst>
                                        <p:tav tm="0">
                                          <p:val>
                                            <p:strVal val="#ppt_x"/>
                                          </p:val>
                                        </p:tav>
                                        <p:tav tm="100000">
                                          <p:val>
                                            <p:strVal val="#ppt_x"/>
                                          </p:val>
                                        </p:tav>
                                      </p:tavLst>
                                    </p:anim>
                                    <p:anim calcmode="lin" valueType="num">
                                      <p:cBhvr>
                                        <p:cTn id="27" dur="12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250"/>
                                        <p:tgtEl>
                                          <p:spTgt spid="10"/>
                                        </p:tgtEl>
                                      </p:cBhvr>
                                    </p:animEffect>
                                    <p:anim calcmode="lin" valueType="num">
                                      <p:cBhvr>
                                        <p:cTn id="32" dur="1250" fill="hold"/>
                                        <p:tgtEl>
                                          <p:spTgt spid="10"/>
                                        </p:tgtEl>
                                        <p:attrNameLst>
                                          <p:attrName>ppt_x</p:attrName>
                                        </p:attrNameLst>
                                      </p:cBhvr>
                                      <p:tavLst>
                                        <p:tav tm="0">
                                          <p:val>
                                            <p:strVal val="#ppt_x"/>
                                          </p:val>
                                        </p:tav>
                                        <p:tav tm="100000">
                                          <p:val>
                                            <p:strVal val="#ppt_x"/>
                                          </p:val>
                                        </p:tav>
                                      </p:tavLst>
                                    </p:anim>
                                    <p:anim calcmode="lin" valueType="num">
                                      <p:cBhvr>
                                        <p:cTn id="33" dur="12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25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250"/>
                                        <p:tgtEl>
                                          <p:spTgt spid="12"/>
                                        </p:tgtEl>
                                      </p:cBhvr>
                                    </p:animEffect>
                                    <p:anim calcmode="lin" valueType="num">
                                      <p:cBhvr>
                                        <p:cTn id="44" dur="1250" fill="hold"/>
                                        <p:tgtEl>
                                          <p:spTgt spid="12"/>
                                        </p:tgtEl>
                                        <p:attrNameLst>
                                          <p:attrName>ppt_x</p:attrName>
                                        </p:attrNameLst>
                                      </p:cBhvr>
                                      <p:tavLst>
                                        <p:tav tm="0">
                                          <p:val>
                                            <p:strVal val="#ppt_x"/>
                                          </p:val>
                                        </p:tav>
                                        <p:tav tm="100000">
                                          <p:val>
                                            <p:strVal val="#ppt_x"/>
                                          </p:val>
                                        </p:tav>
                                      </p:tavLst>
                                    </p:anim>
                                    <p:anim calcmode="lin" valueType="num">
                                      <p:cBhvr>
                                        <p:cTn id="45" dur="1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42"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250"/>
                                        <p:tgtEl>
                                          <p:spTgt spid="19"/>
                                        </p:tgtEl>
                                      </p:cBhvr>
                                    </p:animEffect>
                                    <p:anim calcmode="lin" valueType="num">
                                      <p:cBhvr>
                                        <p:cTn id="50" dur="1250" fill="hold"/>
                                        <p:tgtEl>
                                          <p:spTgt spid="19"/>
                                        </p:tgtEl>
                                        <p:attrNameLst>
                                          <p:attrName>ppt_x</p:attrName>
                                        </p:attrNameLst>
                                      </p:cBhvr>
                                      <p:tavLst>
                                        <p:tav tm="0">
                                          <p:val>
                                            <p:strVal val="#ppt_x"/>
                                          </p:val>
                                        </p:tav>
                                        <p:tav tm="100000">
                                          <p:val>
                                            <p:strVal val="#ppt_x"/>
                                          </p:val>
                                        </p:tav>
                                      </p:tavLst>
                                    </p:anim>
                                    <p:anim calcmode="lin" valueType="num">
                                      <p:cBhvr>
                                        <p:cTn id="51" dur="1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screen"/>
          <a:srcRect/>
          <a:stretch>
            <a:fillRect/>
          </a:stretch>
        </p:blipFill>
        <p:spPr>
          <a:xfrm>
            <a:off x="1115881" y="1430622"/>
            <a:ext cx="1256803" cy="1229919"/>
          </a:xfrm>
          <a:prstGeom prst="rect">
            <a:avLst/>
          </a:prstGeom>
        </p:spPr>
      </p:pic>
      <p:pic>
        <p:nvPicPr>
          <p:cNvPr id="16" name="图片 15"/>
          <p:cNvPicPr>
            <a:picLocks noChangeAspect="1"/>
          </p:cNvPicPr>
          <p:nvPr/>
        </p:nvPicPr>
        <p:blipFill rotWithShape="1">
          <a:blip r:embed="rId4" cstate="screen"/>
          <a:srcRect l="-5168"/>
          <a:stretch>
            <a:fillRect/>
          </a:stretch>
        </p:blipFill>
        <p:spPr>
          <a:xfrm>
            <a:off x="-842906" y="4872008"/>
            <a:ext cx="7337012" cy="1985993"/>
          </a:xfrm>
          <a:prstGeom prst="rect">
            <a:avLst/>
          </a:prstGeom>
        </p:spPr>
      </p:pic>
      <p:sp>
        <p:nvSpPr>
          <p:cNvPr id="13" name="矩形 12"/>
          <p:cNvSpPr/>
          <p:nvPr/>
        </p:nvSpPr>
        <p:spPr>
          <a:xfrm>
            <a:off x="1313719" y="1013289"/>
            <a:ext cx="861124" cy="2214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2400" b="1" dirty="0">
                <a:solidFill>
                  <a:schemeClr val="bg1"/>
                </a:solidFill>
                <a:latin typeface="PingFang SC Medium" charset="-122"/>
                <a:ea typeface="PingFang SC Medium" charset="-122"/>
                <a:cs typeface="PingFang SC Medium" charset="-122"/>
              </a:rPr>
              <a:t>添加标题</a:t>
            </a:r>
          </a:p>
        </p:txBody>
      </p:sp>
      <p:sp>
        <p:nvSpPr>
          <p:cNvPr id="14" name="矩形 13"/>
          <p:cNvSpPr/>
          <p:nvPr/>
        </p:nvSpPr>
        <p:spPr>
          <a:xfrm>
            <a:off x="2651352" y="1531106"/>
            <a:ext cx="2862221" cy="1061775"/>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50000"/>
                    <a:lumOff val="50000"/>
                  </a:schemeClr>
                </a:solidFill>
                <a:latin typeface="+mn-ea"/>
                <a:cs typeface="PingFang SC" charset="-122"/>
                <a:sym typeface="+mn-lt"/>
              </a:rPr>
              <a:t>点击输入简要文字内容，文字内容需概括精炼，不用多余的文字修饰，言简意赅的说明分项内容。</a:t>
            </a:r>
            <a:endParaRPr lang="en-US" altLang="zh-CN" sz="1400" dirty="0">
              <a:solidFill>
                <a:schemeClr val="tx1">
                  <a:lumMod val="50000"/>
                  <a:lumOff val="50000"/>
                </a:schemeClr>
              </a:solidFill>
              <a:latin typeface="+mn-ea"/>
              <a:cs typeface="PingFang SC" charset="-122"/>
              <a:sym typeface="+mn-lt"/>
            </a:endParaRPr>
          </a:p>
        </p:txBody>
      </p:sp>
      <p:sp>
        <p:nvSpPr>
          <p:cNvPr id="15" name="矩形 14"/>
          <p:cNvSpPr/>
          <p:nvPr/>
        </p:nvSpPr>
        <p:spPr>
          <a:xfrm>
            <a:off x="4851322" y="2839389"/>
            <a:ext cx="2862221" cy="1061775"/>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50000"/>
                    <a:lumOff val="50000"/>
                  </a:schemeClr>
                </a:solidFill>
                <a:latin typeface="+mn-ea"/>
                <a:cs typeface="PingFang SC" charset="-122"/>
                <a:sym typeface="+mn-lt"/>
              </a:rPr>
              <a:t>点击输入简要文字内容，文字内容需概括精炼，不用多余的文字修饰，言简意赅的说明分项内容。</a:t>
            </a:r>
            <a:endParaRPr lang="en-US" altLang="zh-CN" sz="1400" dirty="0">
              <a:solidFill>
                <a:schemeClr val="tx1">
                  <a:lumMod val="50000"/>
                  <a:lumOff val="50000"/>
                </a:schemeClr>
              </a:solidFill>
              <a:latin typeface="+mn-ea"/>
              <a:cs typeface="PingFang SC" charset="-122"/>
              <a:sym typeface="+mn-lt"/>
            </a:endParaRPr>
          </a:p>
        </p:txBody>
      </p:sp>
      <p:sp>
        <p:nvSpPr>
          <p:cNvPr id="18" name="矩形 17"/>
          <p:cNvSpPr/>
          <p:nvPr/>
        </p:nvSpPr>
        <p:spPr>
          <a:xfrm>
            <a:off x="7895768" y="4069308"/>
            <a:ext cx="2862221" cy="1061775"/>
          </a:xfrm>
          <a:prstGeom prst="rect">
            <a:avLst/>
          </a:prstGeom>
        </p:spPr>
        <p:txBody>
          <a:bodyPr wrap="square" lIns="91384" tIns="45693" rIns="91384" bIns="45693">
            <a:spAutoFit/>
          </a:bodyPr>
          <a:lstStyle/>
          <a:p>
            <a:pPr algn="just">
              <a:lnSpc>
                <a:spcPct val="150000"/>
              </a:lnSpc>
            </a:pPr>
            <a:r>
              <a:rPr lang="zh-CN" altLang="en-US" sz="1400" dirty="0">
                <a:solidFill>
                  <a:schemeClr val="tx1">
                    <a:lumMod val="50000"/>
                    <a:lumOff val="50000"/>
                  </a:schemeClr>
                </a:solidFill>
                <a:latin typeface="+mn-ea"/>
                <a:cs typeface="PingFang SC" charset="-122"/>
                <a:sym typeface="+mn-lt"/>
              </a:rPr>
              <a:t>点击输入简要文字内容，文字内容需概括精炼，不用多余的文字修饰，言简意赅的说明分项内容。</a:t>
            </a:r>
            <a:endParaRPr lang="en-US" altLang="zh-CN" sz="1400" dirty="0">
              <a:solidFill>
                <a:schemeClr val="tx1">
                  <a:lumMod val="50000"/>
                  <a:lumOff val="50000"/>
                </a:schemeClr>
              </a:solidFill>
              <a:latin typeface="+mn-ea"/>
              <a:cs typeface="PingFang SC" charset="-122"/>
              <a:sym typeface="+mn-lt"/>
            </a:endParaRPr>
          </a:p>
        </p:txBody>
      </p:sp>
      <p:pic>
        <p:nvPicPr>
          <p:cNvPr id="21" name="图片 20"/>
          <p:cNvPicPr>
            <a:picLocks noChangeAspect="1"/>
          </p:cNvPicPr>
          <p:nvPr/>
        </p:nvPicPr>
        <p:blipFill rotWithShape="1">
          <a:blip r:embed="rId4" cstate="screen"/>
          <a:srcRect l="-5168"/>
          <a:stretch>
            <a:fillRect/>
          </a:stretch>
        </p:blipFill>
        <p:spPr>
          <a:xfrm rot="10800000">
            <a:off x="5355731" y="1"/>
            <a:ext cx="7337012" cy="1985993"/>
          </a:xfrm>
          <a:prstGeom prst="rect">
            <a:avLst/>
          </a:prstGeom>
        </p:spPr>
      </p:pic>
      <p:pic>
        <p:nvPicPr>
          <p:cNvPr id="23" name="图片 22"/>
          <p:cNvPicPr>
            <a:picLocks noChangeAspect="1"/>
          </p:cNvPicPr>
          <p:nvPr/>
        </p:nvPicPr>
        <p:blipFill rotWithShape="1">
          <a:blip r:embed="rId3" cstate="screen"/>
          <a:srcRect/>
          <a:stretch>
            <a:fillRect/>
          </a:stretch>
        </p:blipFill>
        <p:spPr>
          <a:xfrm>
            <a:off x="3454061" y="2782420"/>
            <a:ext cx="1256803" cy="1229919"/>
          </a:xfrm>
          <a:prstGeom prst="rect">
            <a:avLst/>
          </a:prstGeom>
        </p:spPr>
      </p:pic>
      <p:sp>
        <p:nvSpPr>
          <p:cNvPr id="24" name="矩形 23"/>
          <p:cNvSpPr/>
          <p:nvPr/>
        </p:nvSpPr>
        <p:spPr>
          <a:xfrm>
            <a:off x="3634595" y="2321572"/>
            <a:ext cx="861124" cy="2214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2400" b="1" dirty="0">
                <a:solidFill>
                  <a:schemeClr val="bg1"/>
                </a:solidFill>
                <a:latin typeface="PingFang SC Medium" charset="-122"/>
                <a:ea typeface="PingFang SC Medium" charset="-122"/>
                <a:cs typeface="PingFang SC Medium" charset="-122"/>
              </a:rPr>
              <a:t>添加标题</a:t>
            </a:r>
          </a:p>
        </p:txBody>
      </p:sp>
      <p:pic>
        <p:nvPicPr>
          <p:cNvPr id="25" name="图片 24"/>
          <p:cNvPicPr>
            <a:picLocks noChangeAspect="1"/>
          </p:cNvPicPr>
          <p:nvPr/>
        </p:nvPicPr>
        <p:blipFill rotWithShape="1">
          <a:blip r:embed="rId3" cstate="screen"/>
          <a:srcRect/>
          <a:stretch>
            <a:fillRect/>
          </a:stretch>
        </p:blipFill>
        <p:spPr>
          <a:xfrm>
            <a:off x="6494549" y="4012339"/>
            <a:ext cx="1256803" cy="1229919"/>
          </a:xfrm>
          <a:prstGeom prst="rect">
            <a:avLst/>
          </a:prstGeom>
        </p:spPr>
      </p:pic>
      <p:sp>
        <p:nvSpPr>
          <p:cNvPr id="26" name="矩形 25"/>
          <p:cNvSpPr/>
          <p:nvPr/>
        </p:nvSpPr>
        <p:spPr>
          <a:xfrm>
            <a:off x="6675082" y="3551491"/>
            <a:ext cx="861124" cy="2214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a:r>
              <a:rPr lang="zh-CN" altLang="en-US" sz="2400" b="1" dirty="0">
                <a:solidFill>
                  <a:schemeClr val="bg1"/>
                </a:solidFill>
                <a:latin typeface="PingFang SC Medium" charset="-122"/>
                <a:ea typeface="PingFang SC Medium" charset="-122"/>
                <a:cs typeface="PingFang SC Medium" charset="-122"/>
              </a:rPr>
              <a:t>添加标题</a:t>
            </a: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250"/>
                                        <p:tgtEl>
                                          <p:spTgt spid="14"/>
                                        </p:tgtEl>
                                      </p:cBhvr>
                                    </p:animEffect>
                                    <p:anim calcmode="lin" valueType="num">
                                      <p:cBhvr>
                                        <p:cTn id="17" dur="1250" fill="hold"/>
                                        <p:tgtEl>
                                          <p:spTgt spid="14"/>
                                        </p:tgtEl>
                                        <p:attrNameLst>
                                          <p:attrName>ppt_x</p:attrName>
                                        </p:attrNameLst>
                                      </p:cBhvr>
                                      <p:tavLst>
                                        <p:tav tm="0">
                                          <p:val>
                                            <p:strVal val="#ppt_x"/>
                                          </p:val>
                                        </p:tav>
                                        <p:tav tm="100000">
                                          <p:val>
                                            <p:strVal val="#ppt_x"/>
                                          </p:val>
                                        </p:tav>
                                      </p:tavLst>
                                    </p:anim>
                                    <p:anim calcmode="lin" valueType="num">
                                      <p:cBhvr>
                                        <p:cTn id="18"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anim calcmode="lin" valueType="num">
                                      <p:cBhvr>
                                        <p:cTn id="33" dur="1250" fill="hold"/>
                                        <p:tgtEl>
                                          <p:spTgt spid="15"/>
                                        </p:tgtEl>
                                        <p:attrNameLst>
                                          <p:attrName>ppt_x</p:attrName>
                                        </p:attrNameLst>
                                      </p:cBhvr>
                                      <p:tavLst>
                                        <p:tav tm="0">
                                          <p:val>
                                            <p:strVal val="#ppt_x"/>
                                          </p:val>
                                        </p:tav>
                                        <p:tav tm="100000">
                                          <p:val>
                                            <p:strVal val="#ppt_x"/>
                                          </p:val>
                                        </p:tav>
                                      </p:tavLst>
                                    </p:anim>
                                    <p:anim calcmode="lin" valueType="num">
                                      <p:cBhvr>
                                        <p:cTn id="34"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250"/>
                                        <p:tgtEl>
                                          <p:spTgt spid="18"/>
                                        </p:tgtEl>
                                      </p:cBhvr>
                                    </p:animEffect>
                                    <p:anim calcmode="lin" valueType="num">
                                      <p:cBhvr>
                                        <p:cTn id="49" dur="1250" fill="hold"/>
                                        <p:tgtEl>
                                          <p:spTgt spid="18"/>
                                        </p:tgtEl>
                                        <p:attrNameLst>
                                          <p:attrName>ppt_x</p:attrName>
                                        </p:attrNameLst>
                                      </p:cBhvr>
                                      <p:tavLst>
                                        <p:tav tm="0">
                                          <p:val>
                                            <p:strVal val="#ppt_x"/>
                                          </p:val>
                                        </p:tav>
                                        <p:tav tm="100000">
                                          <p:val>
                                            <p:strVal val="#ppt_x"/>
                                          </p:val>
                                        </p:tav>
                                      </p:tavLst>
                                    </p:anim>
                                    <p:anim calcmode="lin" valueType="num">
                                      <p:cBhvr>
                                        <p:cTn id="50"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15" name="图片 14"/>
          <p:cNvPicPr>
            <a:picLocks noChangeAspect="1"/>
          </p:cNvPicPr>
          <p:nvPr/>
        </p:nvPicPr>
        <p:blipFill rotWithShape="1">
          <a:blip r:embed="rId4" cstate="screen"/>
          <a:srcRect/>
          <a:stretch>
            <a:fillRect/>
          </a:stretch>
        </p:blipFill>
        <p:spPr>
          <a:xfrm>
            <a:off x="8992905" y="373672"/>
            <a:ext cx="2765376" cy="2541010"/>
          </a:xfrm>
          <a:prstGeom prst="rect">
            <a:avLst/>
          </a:prstGeom>
        </p:spPr>
      </p:pic>
      <p:grpSp>
        <p:nvGrpSpPr>
          <p:cNvPr id="17" name="组 16"/>
          <p:cNvGrpSpPr/>
          <p:nvPr/>
        </p:nvGrpSpPr>
        <p:grpSpPr>
          <a:xfrm>
            <a:off x="3950992" y="1177515"/>
            <a:ext cx="4294594" cy="4212066"/>
            <a:chOff x="4402438" y="1354543"/>
            <a:chExt cx="3887268" cy="3812568"/>
          </a:xfrm>
        </p:grpSpPr>
        <p:sp>
          <p:nvSpPr>
            <p:cNvPr id="5" name="文本框 4"/>
            <p:cNvSpPr txBox="1"/>
            <p:nvPr/>
          </p:nvSpPr>
          <p:spPr>
            <a:xfrm>
              <a:off x="6359398" y="1644177"/>
              <a:ext cx="557068" cy="2964764"/>
            </a:xfrm>
            <a:prstGeom prst="rect">
              <a:avLst/>
            </a:prstGeom>
            <a:noFill/>
          </p:spPr>
          <p:txBody>
            <a:bodyPr vert="eaVert" wrap="square" lIns="91384" tIns="45693" rIns="91384" bIns="45693" rtlCol="0">
              <a:spAutoFit/>
            </a:bodyPr>
            <a:lstStyle/>
            <a:p>
              <a:pPr algn="dist"/>
              <a:r>
                <a:rPr lang="zh-CN" altLang="en-US" sz="2800" b="1" spc="300" dirty="0" smtClean="0">
                  <a:latin typeface="+mn-ea"/>
                </a:rPr>
                <a:t>节日诗词</a:t>
              </a:r>
              <a:endParaRPr lang="zh-CN" altLang="en-US" sz="2800" b="1" spc="300" dirty="0">
                <a:latin typeface="+mn-ea"/>
              </a:endParaRPr>
            </a:p>
          </p:txBody>
        </p:sp>
        <p:sp>
          <p:nvSpPr>
            <p:cNvPr id="6" name="Content Placeholder 2"/>
            <p:cNvSpPr txBox="1"/>
            <p:nvPr/>
          </p:nvSpPr>
          <p:spPr>
            <a:xfrm>
              <a:off x="4697900" y="2285306"/>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 name="直接连接符 7"/>
            <p:cNvCxnSpPr/>
            <p:nvPr/>
          </p:nvCxnSpPr>
          <p:spPr>
            <a:xfrm>
              <a:off x="6189038" y="2160249"/>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54"/>
            <p:cNvCxnSpPr/>
            <p:nvPr/>
          </p:nvCxnSpPr>
          <p:spPr>
            <a:xfrm>
              <a:off x="7052599" y="1354543"/>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screen"/>
            <a:stretch>
              <a:fillRect/>
            </a:stretch>
          </p:blipFill>
          <p:spPr>
            <a:xfrm>
              <a:off x="4402438" y="4029467"/>
              <a:ext cx="206256" cy="562360"/>
            </a:xfrm>
            <a:prstGeom prst="rect">
              <a:avLst/>
            </a:prstGeom>
          </p:spPr>
        </p:pic>
        <p:pic>
          <p:nvPicPr>
            <p:cNvPr id="16" name="图片 15"/>
            <p:cNvPicPr>
              <a:picLocks noChangeAspect="1"/>
            </p:cNvPicPr>
            <p:nvPr/>
          </p:nvPicPr>
          <p:blipFill rotWithShape="1">
            <a:blip r:embed="rId6" cstate="screen"/>
            <a:srcRect/>
            <a:stretch>
              <a:fillRect/>
            </a:stretch>
          </p:blipFill>
          <p:spPr>
            <a:xfrm>
              <a:off x="7152106" y="2138733"/>
              <a:ext cx="1137600" cy="1113266"/>
            </a:xfrm>
            <a:prstGeom prst="rect">
              <a:avLst/>
            </a:prstGeom>
          </p:spPr>
        </p:pic>
        <p:sp>
          <p:nvSpPr>
            <p:cNvPr id="4" name="文本框 3"/>
            <p:cNvSpPr txBox="1"/>
            <p:nvPr/>
          </p:nvSpPr>
          <p:spPr>
            <a:xfrm>
              <a:off x="7366953" y="2336723"/>
              <a:ext cx="793865" cy="752130"/>
            </a:xfrm>
            <a:prstGeom prst="rect">
              <a:avLst/>
            </a:prstGeom>
            <a:noFill/>
          </p:spPr>
          <p:txBody>
            <a:bodyPr vert="horz" wrap="none" lIns="91384" tIns="45693" rIns="91384" bIns="45693" rtlCol="0">
              <a:spAutoFit/>
            </a:bodyPr>
            <a:lstStyle/>
            <a:p>
              <a:pPr algn="ctr"/>
              <a:r>
                <a:rPr lang="zh-CN" altLang="en-US" sz="4800" spc="600" dirty="0" smtClean="0">
                  <a:solidFill>
                    <a:schemeClr val="bg1"/>
                  </a:solidFill>
                  <a:latin typeface="+mn-ea"/>
                </a:rPr>
                <a:t>肆</a:t>
              </a:r>
              <a:endParaRPr lang="zh-CN" altLang="en-US" sz="4800" spc="600" dirty="0">
                <a:solidFill>
                  <a:schemeClr val="bg1"/>
                </a:solidFill>
                <a:latin typeface="+mn-ea"/>
              </a:endParaRPr>
            </a:p>
          </p:txBody>
        </p:sp>
      </p:grpSp>
      <p:pic>
        <p:nvPicPr>
          <p:cNvPr id="12" name="图片 11"/>
          <p:cNvPicPr>
            <a:picLocks noChangeAspect="1"/>
          </p:cNvPicPr>
          <p:nvPr/>
        </p:nvPicPr>
        <p:blipFill rotWithShape="1">
          <a:blip r:embed="rId7" cstate="screen"/>
          <a:srcRect/>
          <a:stretch>
            <a:fillRect/>
          </a:stretch>
        </p:blipFill>
        <p:spPr>
          <a:xfrm>
            <a:off x="-772312" y="-1486878"/>
            <a:ext cx="4239491" cy="487125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7020235" y="359490"/>
            <a:ext cx="4210604" cy="6259452"/>
          </a:xfrm>
          <a:prstGeom prst="rect">
            <a:avLst/>
          </a:prstGeom>
        </p:spPr>
      </p:pic>
      <p:sp>
        <p:nvSpPr>
          <p:cNvPr id="6" name="文本框 5"/>
          <p:cNvSpPr txBox="1"/>
          <p:nvPr/>
        </p:nvSpPr>
        <p:spPr>
          <a:xfrm>
            <a:off x="1339331" y="2229450"/>
            <a:ext cx="5386090" cy="2873492"/>
          </a:xfrm>
          <a:prstGeom prst="rect">
            <a:avLst/>
          </a:prstGeom>
          <a:noFill/>
        </p:spPr>
        <p:txBody>
          <a:bodyPr vert="eaVert" wrap="square" rtlCol="0">
            <a:spAutoFit/>
          </a:bodyPr>
          <a:lstStyle/>
          <a:p>
            <a:pPr marL="285750" indent="-285750">
              <a:lnSpc>
                <a:spcPct val="200000"/>
              </a:lnSpc>
              <a:buFont typeface="Arial" panose="020B0604020202020204" pitchFamily="34" charset="0"/>
              <a:buChar char="•"/>
            </a:pPr>
            <a:r>
              <a:rPr lang="zh-CN" altLang="en-US" sz="1300" spc="300" dirty="0" smtClean="0">
                <a:latin typeface="+mn-ea"/>
              </a:rPr>
              <a:t>民间歌谣俗语中有很多是关于岁时节日的，重阳节也不例外。下面这几则都是有关重阳节的歌谣俗语，体现出了重阳节饮菊酒、放风筝的风俗，以及在重阳这日占卜天气的风俗。菊花黄，黄种强；菊花香，黄种康；九月九，饮菊酒，人共菊花醉重阳。九月九，是重阳；放纸鹞，线爱长。</a:t>
            </a:r>
          </a:p>
          <a:p>
            <a:pPr marL="285750" indent="-285750">
              <a:lnSpc>
                <a:spcPct val="200000"/>
              </a:lnSpc>
              <a:buFont typeface="Arial" panose="020B0604020202020204" pitchFamily="34" charset="0"/>
              <a:buChar char="•"/>
            </a:pPr>
            <a:r>
              <a:rPr lang="zh-CN" altLang="en-US" sz="1300" spc="300" dirty="0" smtClean="0">
                <a:latin typeface="+mn-ea"/>
              </a:rPr>
              <a:t>八月中秋哥送饼，九月重阳妹送鞋（仫佬族）。</a:t>
            </a:r>
            <a:endParaRPr lang="zh-CN" altLang="en-US" sz="1300" spc="300" dirty="0">
              <a:latin typeface="+mn-ea"/>
            </a:endParaRPr>
          </a:p>
        </p:txBody>
      </p:sp>
      <p:grpSp>
        <p:nvGrpSpPr>
          <p:cNvPr id="7" name="组合 4"/>
          <p:cNvGrpSpPr/>
          <p:nvPr/>
        </p:nvGrpSpPr>
        <p:grpSpPr>
          <a:xfrm>
            <a:off x="2815122" y="1499775"/>
            <a:ext cx="2435399" cy="369332"/>
            <a:chOff x="2926300" y="-289566"/>
            <a:chExt cx="2435398" cy="369332"/>
          </a:xfrm>
        </p:grpSpPr>
        <p:grpSp>
          <p:nvGrpSpPr>
            <p:cNvPr id="8" name="组合 3"/>
            <p:cNvGrpSpPr/>
            <p:nvPr/>
          </p:nvGrpSpPr>
          <p:grpSpPr>
            <a:xfrm rot="16200000">
              <a:off x="4096374" y="-1308492"/>
              <a:ext cx="95250" cy="2435398"/>
              <a:chOff x="398689" y="1034063"/>
              <a:chExt cx="95250" cy="2435398"/>
            </a:xfrm>
          </p:grpSpPr>
          <p:sp>
            <p:nvSpPr>
              <p:cNvPr id="10"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9" name="文本框 8"/>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重阳诗词</a:t>
              </a:r>
              <a:endPar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93175" y="-595375"/>
            <a:ext cx="4667292" cy="8295054"/>
          </a:xfrm>
          <a:prstGeom prst="rect">
            <a:avLst/>
          </a:prstGeom>
        </p:spPr>
      </p:pic>
      <p:sp>
        <p:nvSpPr>
          <p:cNvPr id="6" name="文本框 5"/>
          <p:cNvSpPr txBox="1"/>
          <p:nvPr/>
        </p:nvSpPr>
        <p:spPr>
          <a:xfrm>
            <a:off x="5216255" y="2450676"/>
            <a:ext cx="5786199" cy="2873492"/>
          </a:xfrm>
          <a:prstGeom prst="rect">
            <a:avLst/>
          </a:prstGeom>
          <a:noFill/>
        </p:spPr>
        <p:txBody>
          <a:bodyPr vert="eaVert" wrap="square" rtlCol="0">
            <a:spAutoFit/>
          </a:bodyPr>
          <a:lstStyle/>
          <a:p>
            <a:pPr>
              <a:lnSpc>
                <a:spcPct val="200000"/>
              </a:lnSpc>
            </a:pPr>
            <a:r>
              <a:rPr lang="zh-CN" altLang="en-US" sz="1300" spc="300" dirty="0">
                <a:latin typeface="+mn-ea"/>
              </a:rPr>
              <a:t>重阳节，又试话登高。究竟年年如是，有乜功劳？虽则系如画嘅秋山，游吓亦好，做乜偏要向往重阳个日，至晓得风骚。你话敢样就可以避灾，亦何不大早。点解你单身前往、又试阿剩落个的妻孥。开讲话一部通书，都唔睇得到老。况系个的区区陈迹，重驶乜咁心操。既系你上日唔知，我亦唔怪得你去做。唉！悭吓脚步，何苦去寻烦恼。不若静坐思量，想吓边一样可图。</a:t>
            </a:r>
          </a:p>
          <a:p>
            <a:pPr>
              <a:lnSpc>
                <a:spcPct val="200000"/>
              </a:lnSpc>
            </a:pPr>
            <a:endParaRPr lang="zh-CN" altLang="en-US" sz="1300" spc="300" dirty="0">
              <a:latin typeface="+mn-ea"/>
            </a:endParaRPr>
          </a:p>
        </p:txBody>
      </p:sp>
      <p:grpSp>
        <p:nvGrpSpPr>
          <p:cNvPr id="7" name="组合 4"/>
          <p:cNvGrpSpPr/>
          <p:nvPr/>
        </p:nvGrpSpPr>
        <p:grpSpPr>
          <a:xfrm>
            <a:off x="7106902" y="1455528"/>
            <a:ext cx="2435399" cy="369332"/>
            <a:chOff x="2926300" y="-289566"/>
            <a:chExt cx="2435398" cy="369332"/>
          </a:xfrm>
        </p:grpSpPr>
        <p:grpSp>
          <p:nvGrpSpPr>
            <p:cNvPr id="8" name="组合 3"/>
            <p:cNvGrpSpPr/>
            <p:nvPr/>
          </p:nvGrpSpPr>
          <p:grpSpPr>
            <a:xfrm rot="16200000">
              <a:off x="4096374" y="-1308492"/>
              <a:ext cx="95250" cy="2435398"/>
              <a:chOff x="398689" y="1034063"/>
              <a:chExt cx="95250" cy="2435398"/>
            </a:xfrm>
          </p:grpSpPr>
          <p:sp>
            <p:nvSpPr>
              <p:cNvPr id="10"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9" name="文本框 8"/>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重阳诗词</a:t>
              </a:r>
              <a:endPar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endParaRPr>
            </a:p>
          </p:txBody>
        </p:sp>
      </p:gr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2729056"/>
            <a:ext cx="13041859" cy="6709942"/>
          </a:xfrm>
          <a:prstGeom prst="rect">
            <a:avLst/>
          </a:prstGeom>
        </p:spPr>
      </p:pic>
      <p:pic>
        <p:nvPicPr>
          <p:cNvPr id="8" name="图片 7"/>
          <p:cNvPicPr>
            <a:picLocks noChangeAspect="1"/>
          </p:cNvPicPr>
          <p:nvPr/>
        </p:nvPicPr>
        <p:blipFill>
          <a:blip r:embed="rId4" cstate="screen"/>
          <a:stretch>
            <a:fillRect/>
          </a:stretch>
        </p:blipFill>
        <p:spPr>
          <a:xfrm>
            <a:off x="8461157" y="0"/>
            <a:ext cx="4571571" cy="6858000"/>
          </a:xfrm>
          <a:prstGeom prst="rect">
            <a:avLst/>
          </a:prstGeom>
        </p:spPr>
      </p:pic>
      <p:sp>
        <p:nvSpPr>
          <p:cNvPr id="9" name="文本框 8"/>
          <p:cNvSpPr txBox="1"/>
          <p:nvPr/>
        </p:nvSpPr>
        <p:spPr>
          <a:xfrm>
            <a:off x="1763659" y="1362099"/>
            <a:ext cx="2739211" cy="1940372"/>
          </a:xfrm>
          <a:prstGeom prst="rect">
            <a:avLst/>
          </a:prstGeom>
          <a:noFill/>
        </p:spPr>
        <p:txBody>
          <a:bodyPr vert="eaVert" wrap="square" rtlCol="0">
            <a:spAutoFit/>
          </a:bodyPr>
          <a:lstStyle/>
          <a:p>
            <a:pPr algn="ctr">
              <a:lnSpc>
                <a:spcPct val="250000"/>
              </a:lnSpc>
            </a:pPr>
            <a:r>
              <a:rPr lang="zh-CN" altLang="en-US" sz="1400" spc="300" dirty="0" smtClean="0">
                <a:latin typeface="+mn-ea"/>
              </a:rPr>
              <a:t>独在异乡为异客，每逢佳节倍思亲。</a:t>
            </a:r>
          </a:p>
          <a:p>
            <a:pPr algn="ctr">
              <a:lnSpc>
                <a:spcPct val="250000"/>
              </a:lnSpc>
            </a:pPr>
            <a:r>
              <a:rPr lang="zh-CN" altLang="en-US" sz="1400" spc="300" dirty="0" smtClean="0">
                <a:latin typeface="+mn-ea"/>
              </a:rPr>
              <a:t>遥知兄弟登高处，遍插茱萸少一人。</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None/>
              <a:defRPr/>
            </a:pPr>
            <a:endParaRPr lang="zh-CN" altLang="en-US" sz="1300" spc="300" dirty="0">
              <a:latin typeface="+mn-ea"/>
            </a:endParaRPr>
          </a:p>
        </p:txBody>
      </p:sp>
      <p:sp>
        <p:nvSpPr>
          <p:cNvPr id="10" name="文本框 9"/>
          <p:cNvSpPr txBox="1"/>
          <p:nvPr/>
        </p:nvSpPr>
        <p:spPr>
          <a:xfrm>
            <a:off x="4507998" y="1202239"/>
            <a:ext cx="677108" cy="2757948"/>
          </a:xfrm>
          <a:prstGeom prst="rect">
            <a:avLst/>
          </a:prstGeom>
          <a:noFill/>
        </p:spPr>
        <p:txBody>
          <a:bodyPr vert="eaVert" wrap="square" rtlCol="0">
            <a:spAutoFit/>
          </a:bodyPr>
          <a:lstStyle/>
          <a:p>
            <a:r>
              <a:rPr lang="zh-CN" altLang="en-US" sz="1600" spc="300" smtClean="0">
                <a:latin typeface="+mn-ea"/>
              </a:rPr>
              <a:t>九月九日忆山东兄弟</a:t>
            </a:r>
          </a:p>
          <a:p>
            <a:endParaRPr kumimoji="1" lang="zh-CN" altLang="en-US" sz="1600" dirty="0"/>
          </a:p>
        </p:txBody>
      </p:sp>
      <p:cxnSp>
        <p:nvCxnSpPr>
          <p:cNvPr id="11" name="直接连接符 7"/>
          <p:cNvCxnSpPr/>
          <p:nvPr/>
        </p:nvCxnSpPr>
        <p:spPr>
          <a:xfrm>
            <a:off x="4643873" y="1652423"/>
            <a:ext cx="0" cy="179930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54"/>
          <p:cNvCxnSpPr/>
          <p:nvPr/>
        </p:nvCxnSpPr>
        <p:spPr>
          <a:xfrm>
            <a:off x="5302955" y="1187492"/>
            <a:ext cx="0" cy="157106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235154" y="1347351"/>
            <a:ext cx="2739211" cy="1940372"/>
          </a:xfrm>
          <a:prstGeom prst="rect">
            <a:avLst/>
          </a:prstGeom>
          <a:noFill/>
        </p:spPr>
        <p:txBody>
          <a:bodyPr vert="eaVert" wrap="square" rtlCol="0">
            <a:spAutoFit/>
          </a:bodyPr>
          <a:lstStyle/>
          <a:p>
            <a:pPr algn="ctr">
              <a:lnSpc>
                <a:spcPct val="250000"/>
              </a:lnSpc>
            </a:pPr>
            <a:r>
              <a:rPr lang="zh-CN" altLang="en-US" sz="1400" spc="300" dirty="0" smtClean="0">
                <a:latin typeface="+mn-ea"/>
              </a:rPr>
              <a:t>独在异乡为异客，每逢佳节倍思亲。</a:t>
            </a:r>
          </a:p>
          <a:p>
            <a:pPr algn="ctr">
              <a:lnSpc>
                <a:spcPct val="250000"/>
              </a:lnSpc>
            </a:pPr>
            <a:r>
              <a:rPr lang="zh-CN" altLang="en-US" sz="1400" spc="300" dirty="0" smtClean="0">
                <a:latin typeface="+mn-ea"/>
              </a:rPr>
              <a:t>遥知兄弟登高处，遍插茱萸少一人。</a:t>
            </a:r>
          </a:p>
          <a:p>
            <a:pPr marL="285750" marR="0" lvl="0" indent="-285750" defTabSz="914400" eaLnBrk="1" fontAlgn="auto" latinLnBrk="0" hangingPunct="1">
              <a:lnSpc>
                <a:spcPct val="200000"/>
              </a:lnSpc>
              <a:spcBef>
                <a:spcPts val="0"/>
              </a:spcBef>
              <a:spcAft>
                <a:spcPts val="0"/>
              </a:spcAft>
              <a:buClrTx/>
              <a:buSzTx/>
              <a:buFont typeface="Arial" panose="020B0604020202020204" pitchFamily="34" charset="0"/>
              <a:buNone/>
              <a:defRPr/>
            </a:pPr>
            <a:endParaRPr lang="zh-CN" altLang="en-US" sz="1300" spc="300" dirty="0">
              <a:latin typeface="+mn-ea"/>
            </a:endParaRPr>
          </a:p>
        </p:txBody>
      </p:sp>
      <p:sp>
        <p:nvSpPr>
          <p:cNvPr id="20" name="文本框 19"/>
          <p:cNvSpPr txBox="1"/>
          <p:nvPr/>
        </p:nvSpPr>
        <p:spPr>
          <a:xfrm>
            <a:off x="8979492" y="1187491"/>
            <a:ext cx="677108" cy="2757948"/>
          </a:xfrm>
          <a:prstGeom prst="rect">
            <a:avLst/>
          </a:prstGeom>
          <a:noFill/>
        </p:spPr>
        <p:txBody>
          <a:bodyPr vert="eaVert" wrap="square" rtlCol="0">
            <a:spAutoFit/>
          </a:bodyPr>
          <a:lstStyle/>
          <a:p>
            <a:r>
              <a:rPr lang="zh-CN" altLang="en-US" sz="1600" spc="300" smtClean="0">
                <a:latin typeface="+mn-ea"/>
              </a:rPr>
              <a:t>九月九日忆山东兄弟</a:t>
            </a:r>
          </a:p>
          <a:p>
            <a:endParaRPr kumimoji="1" lang="zh-CN" altLang="en-US" sz="1600" dirty="0"/>
          </a:p>
        </p:txBody>
      </p:sp>
      <p:cxnSp>
        <p:nvCxnSpPr>
          <p:cNvPr id="21" name="直接连接符 7"/>
          <p:cNvCxnSpPr/>
          <p:nvPr/>
        </p:nvCxnSpPr>
        <p:spPr>
          <a:xfrm>
            <a:off x="9115368" y="1637675"/>
            <a:ext cx="0" cy="179930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54"/>
          <p:cNvCxnSpPr/>
          <p:nvPr/>
        </p:nvCxnSpPr>
        <p:spPr>
          <a:xfrm>
            <a:off x="9774451" y="1172743"/>
            <a:ext cx="0" cy="157106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trips(downLeft)">
                                      <p:cBhvr>
                                        <p:cTn id="35" dur="500"/>
                                        <p:tgtEl>
                                          <p:spTgt spid="20"/>
                                        </p:tgtEl>
                                      </p:cBhvr>
                                    </p:animEffect>
                                  </p:childTnLst>
                                </p:cTn>
                              </p:par>
                              <p:par>
                                <p:cTn id="36" presetID="18" presetClass="entr" presetSubtype="12"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down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8744644" y="0"/>
            <a:ext cx="3447357" cy="2084294"/>
          </a:xfrm>
          <a:prstGeom prst="rect">
            <a:avLst/>
          </a:prstGeom>
        </p:spPr>
      </p:pic>
      <p:pic>
        <p:nvPicPr>
          <p:cNvPr id="12" name="图片 11"/>
          <p:cNvPicPr>
            <a:picLocks noChangeAspect="1"/>
          </p:cNvPicPr>
          <p:nvPr/>
        </p:nvPicPr>
        <p:blipFill rotWithShape="1">
          <a:blip r:embed="rId4" cstate="screen"/>
          <a:srcRect t="48242"/>
          <a:stretch>
            <a:fillRect/>
          </a:stretch>
        </p:blipFill>
        <p:spPr>
          <a:xfrm>
            <a:off x="0" y="3308466"/>
            <a:ext cx="12192000" cy="3549535"/>
          </a:xfrm>
          <a:prstGeom prst="rect">
            <a:avLst/>
          </a:prstGeom>
        </p:spPr>
      </p:pic>
      <p:pic>
        <p:nvPicPr>
          <p:cNvPr id="5" name="图片 4"/>
          <p:cNvPicPr>
            <a:picLocks noChangeAspect="1"/>
          </p:cNvPicPr>
          <p:nvPr/>
        </p:nvPicPr>
        <p:blipFill rotWithShape="1">
          <a:blip r:embed="rId5" cstate="screen"/>
          <a:srcRect/>
          <a:stretch>
            <a:fillRect/>
          </a:stretch>
        </p:blipFill>
        <p:spPr>
          <a:xfrm>
            <a:off x="9207467" y="2491618"/>
            <a:ext cx="3366919" cy="4366382"/>
          </a:xfrm>
          <a:prstGeom prst="rect">
            <a:avLst/>
          </a:prstGeom>
        </p:spPr>
      </p:pic>
      <p:pic>
        <p:nvPicPr>
          <p:cNvPr id="13" name="图片 12"/>
          <p:cNvPicPr>
            <a:picLocks noChangeAspect="1"/>
          </p:cNvPicPr>
          <p:nvPr/>
        </p:nvPicPr>
        <p:blipFill rotWithShape="1">
          <a:blip r:embed="rId6" cstate="screen"/>
          <a:srcRect l="8281" t="3879" r="61969" b="51756"/>
          <a:stretch>
            <a:fillRect/>
          </a:stretch>
        </p:blipFill>
        <p:spPr>
          <a:xfrm>
            <a:off x="438603" y="157944"/>
            <a:ext cx="3108960" cy="3042456"/>
          </a:xfrm>
          <a:prstGeom prst="rect">
            <a:avLst/>
          </a:prstGeom>
        </p:spPr>
      </p:pic>
      <p:pic>
        <p:nvPicPr>
          <p:cNvPr id="6" name="图片 5"/>
          <p:cNvPicPr>
            <a:picLocks noChangeAspect="1"/>
          </p:cNvPicPr>
          <p:nvPr/>
        </p:nvPicPr>
        <p:blipFill rotWithShape="1">
          <a:blip r:embed="rId7" cstate="screen"/>
          <a:srcRect/>
          <a:stretch>
            <a:fillRect/>
          </a:stretch>
        </p:blipFill>
        <p:spPr>
          <a:xfrm>
            <a:off x="-772312" y="-1486878"/>
            <a:ext cx="4239491" cy="4871258"/>
          </a:xfrm>
          <a:prstGeom prst="rect">
            <a:avLst/>
          </a:prstGeom>
        </p:spPr>
      </p:pic>
      <p:sp>
        <p:nvSpPr>
          <p:cNvPr id="2" name="文本框 1"/>
          <p:cNvSpPr txBox="1"/>
          <p:nvPr/>
        </p:nvSpPr>
        <p:spPr>
          <a:xfrm>
            <a:off x="4157665" y="1705967"/>
            <a:ext cx="4278931" cy="1107996"/>
          </a:xfrm>
          <a:prstGeom prst="rect">
            <a:avLst/>
          </a:prstGeom>
          <a:noFill/>
        </p:spPr>
        <p:txBody>
          <a:bodyPr wrap="square" rtlCol="0">
            <a:spAutoFit/>
          </a:bodyPr>
          <a:lstStyle/>
          <a:p>
            <a:pPr algn="just"/>
            <a:r>
              <a:rPr kumimoji="1" lang="zh-CN" altLang="en-US" sz="6600" b="1" dirty="0" smtClean="0">
                <a:solidFill>
                  <a:schemeClr val="tx1">
                    <a:lumMod val="75000"/>
                    <a:lumOff val="25000"/>
                  </a:schemeClr>
                </a:solidFill>
                <a:latin typeface="+mn-ea"/>
                <a:cs typeface="HYLingXinJ" charset="-122"/>
              </a:rPr>
              <a:t>谢谢观赏！</a:t>
            </a:r>
            <a:endParaRPr kumimoji="1" lang="zh-CN" altLang="en-US" sz="6600" b="1" dirty="0">
              <a:solidFill>
                <a:schemeClr val="tx1">
                  <a:lumMod val="75000"/>
                  <a:lumOff val="25000"/>
                </a:schemeClr>
              </a:solidFill>
              <a:latin typeface="+mn-ea"/>
              <a:cs typeface="HYLingXinJ" charset="-122"/>
            </a:endParaRPr>
          </a:p>
        </p:txBody>
      </p:sp>
      <p:sp>
        <p:nvSpPr>
          <p:cNvPr id="9" name="文本框 8"/>
          <p:cNvSpPr txBox="1"/>
          <p:nvPr/>
        </p:nvSpPr>
        <p:spPr>
          <a:xfrm>
            <a:off x="5047081" y="2671131"/>
            <a:ext cx="4080003" cy="1015663"/>
          </a:xfrm>
          <a:prstGeom prst="rect">
            <a:avLst/>
          </a:prstGeom>
          <a:noFill/>
        </p:spPr>
        <p:txBody>
          <a:bodyPr wrap="square" rtlCol="0">
            <a:spAutoFit/>
          </a:bodyPr>
          <a:lstStyle/>
          <a:p>
            <a:pPr algn="just"/>
            <a:r>
              <a:rPr kumimoji="1" lang="en-US" altLang="zh-CN" sz="6000" b="1" smtClean="0">
                <a:solidFill>
                  <a:schemeClr val="tx1">
                    <a:lumMod val="75000"/>
                    <a:lumOff val="25000"/>
                  </a:schemeClr>
                </a:solidFill>
                <a:latin typeface="+mn-ea"/>
                <a:cs typeface="WenYue XinQingNianTi (Non-Commercial Use) W8" charset="-122"/>
              </a:rPr>
              <a:t>THANKS</a:t>
            </a:r>
            <a:endParaRPr kumimoji="1" lang="zh-CN" altLang="en-US" sz="6000" b="1" dirty="0">
              <a:solidFill>
                <a:schemeClr val="tx1">
                  <a:lumMod val="75000"/>
                  <a:lumOff val="25000"/>
                </a:schemeClr>
              </a:solidFill>
              <a:latin typeface="+mn-ea"/>
              <a:cs typeface="WenYue XinQingNianTi (Non-Commercial Use) W8" charset="-122"/>
            </a:endParaRP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anim calcmode="lin" valueType="num">
                                      <p:cBhvr>
                                        <p:cTn id="14" dur="3000" fill="hold"/>
                                        <p:tgtEl>
                                          <p:spTgt spid="9"/>
                                        </p:tgtEl>
                                        <p:attrNameLst>
                                          <p:attrName>ppt_x</p:attrName>
                                        </p:attrNameLst>
                                      </p:cBhvr>
                                      <p:tavLst>
                                        <p:tav tm="0">
                                          <p:val>
                                            <p:strVal val="#ppt_x"/>
                                          </p:val>
                                        </p:tav>
                                        <p:tav tm="100000">
                                          <p:val>
                                            <p:strVal val="#ppt_x"/>
                                          </p:val>
                                        </p:tav>
                                      </p:tavLst>
                                    </p:anim>
                                    <p:anim calcmode="lin" valueType="num">
                                      <p:cBhvr>
                                        <p:cTn id="15" dur="2700" decel="100000" fill="hold"/>
                                        <p:tgtEl>
                                          <p:spTgt spid="9"/>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15" name="图片 14"/>
          <p:cNvPicPr>
            <a:picLocks noChangeAspect="1"/>
          </p:cNvPicPr>
          <p:nvPr/>
        </p:nvPicPr>
        <p:blipFill rotWithShape="1">
          <a:blip r:embed="rId4" cstate="screen"/>
          <a:srcRect/>
          <a:stretch>
            <a:fillRect/>
          </a:stretch>
        </p:blipFill>
        <p:spPr>
          <a:xfrm>
            <a:off x="8992905" y="373672"/>
            <a:ext cx="2765376" cy="2541010"/>
          </a:xfrm>
          <a:prstGeom prst="rect">
            <a:avLst/>
          </a:prstGeom>
        </p:spPr>
      </p:pic>
      <p:grpSp>
        <p:nvGrpSpPr>
          <p:cNvPr id="17" name="组 16"/>
          <p:cNvGrpSpPr/>
          <p:nvPr/>
        </p:nvGrpSpPr>
        <p:grpSpPr>
          <a:xfrm>
            <a:off x="3950992" y="1177515"/>
            <a:ext cx="4294595" cy="4212066"/>
            <a:chOff x="4402438" y="1354543"/>
            <a:chExt cx="3887268" cy="3812568"/>
          </a:xfrm>
        </p:grpSpPr>
        <p:sp>
          <p:nvSpPr>
            <p:cNvPr id="5" name="文本框 4"/>
            <p:cNvSpPr txBox="1"/>
            <p:nvPr/>
          </p:nvSpPr>
          <p:spPr>
            <a:xfrm>
              <a:off x="6359399" y="1644177"/>
              <a:ext cx="557068" cy="2964764"/>
            </a:xfrm>
            <a:prstGeom prst="rect">
              <a:avLst/>
            </a:prstGeom>
            <a:noFill/>
          </p:spPr>
          <p:txBody>
            <a:bodyPr vert="eaVert" wrap="square" lIns="91384" tIns="45693" rIns="91384" bIns="45693" rtlCol="0">
              <a:spAutoFit/>
            </a:bodyPr>
            <a:lstStyle/>
            <a:p>
              <a:pPr algn="dist"/>
              <a:r>
                <a:rPr lang="zh-CN" altLang="en-US" sz="2800" b="1" spc="300" dirty="0">
                  <a:latin typeface="+mn-ea"/>
                </a:rPr>
                <a:t>节日来源</a:t>
              </a:r>
            </a:p>
          </p:txBody>
        </p:sp>
        <p:sp>
          <p:nvSpPr>
            <p:cNvPr id="6" name="Content Placeholder 2"/>
            <p:cNvSpPr txBox="1"/>
            <p:nvPr/>
          </p:nvSpPr>
          <p:spPr>
            <a:xfrm>
              <a:off x="4697900" y="2285306"/>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 name="直接连接符 7"/>
            <p:cNvCxnSpPr/>
            <p:nvPr/>
          </p:nvCxnSpPr>
          <p:spPr>
            <a:xfrm>
              <a:off x="6189038" y="2160249"/>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54"/>
            <p:cNvCxnSpPr/>
            <p:nvPr/>
          </p:nvCxnSpPr>
          <p:spPr>
            <a:xfrm>
              <a:off x="7052599" y="1354543"/>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screen"/>
            <a:stretch>
              <a:fillRect/>
            </a:stretch>
          </p:blipFill>
          <p:spPr>
            <a:xfrm>
              <a:off x="4402438" y="4029467"/>
              <a:ext cx="206256" cy="562360"/>
            </a:xfrm>
            <a:prstGeom prst="rect">
              <a:avLst/>
            </a:prstGeom>
          </p:spPr>
        </p:pic>
        <p:pic>
          <p:nvPicPr>
            <p:cNvPr id="16" name="图片 15"/>
            <p:cNvPicPr>
              <a:picLocks noChangeAspect="1"/>
            </p:cNvPicPr>
            <p:nvPr/>
          </p:nvPicPr>
          <p:blipFill rotWithShape="1">
            <a:blip r:embed="rId6" cstate="screen"/>
            <a:srcRect/>
            <a:stretch>
              <a:fillRect/>
            </a:stretch>
          </p:blipFill>
          <p:spPr>
            <a:xfrm>
              <a:off x="7152106" y="2138733"/>
              <a:ext cx="1137600" cy="1113266"/>
            </a:xfrm>
            <a:prstGeom prst="rect">
              <a:avLst/>
            </a:prstGeom>
          </p:spPr>
        </p:pic>
        <p:sp>
          <p:nvSpPr>
            <p:cNvPr id="4" name="文本框 3"/>
            <p:cNvSpPr txBox="1"/>
            <p:nvPr/>
          </p:nvSpPr>
          <p:spPr>
            <a:xfrm>
              <a:off x="7366954" y="2336723"/>
              <a:ext cx="793865" cy="752130"/>
            </a:xfrm>
            <a:prstGeom prst="rect">
              <a:avLst/>
            </a:prstGeom>
            <a:noFill/>
          </p:spPr>
          <p:txBody>
            <a:bodyPr vert="horz" wrap="none" lIns="91384" tIns="45693" rIns="91384" bIns="45693" rtlCol="0">
              <a:spAutoFit/>
            </a:bodyPr>
            <a:lstStyle/>
            <a:p>
              <a:pPr algn="ctr"/>
              <a:r>
                <a:rPr lang="zh-CN" altLang="en-US" sz="4800" spc="600" dirty="0">
                  <a:solidFill>
                    <a:schemeClr val="bg1"/>
                  </a:solidFill>
                  <a:latin typeface="+mn-ea"/>
                </a:rPr>
                <a:t>壹</a:t>
              </a:r>
            </a:p>
          </p:txBody>
        </p:sp>
      </p:grpSp>
      <p:pic>
        <p:nvPicPr>
          <p:cNvPr id="18" name="图片 17"/>
          <p:cNvPicPr>
            <a:picLocks noChangeAspect="1"/>
          </p:cNvPicPr>
          <p:nvPr/>
        </p:nvPicPr>
        <p:blipFill rotWithShape="1">
          <a:blip r:embed="rId7" cstate="screen"/>
          <a:srcRect/>
          <a:stretch>
            <a:fillRect/>
          </a:stretch>
        </p:blipFill>
        <p:spPr>
          <a:xfrm>
            <a:off x="-772312" y="-1486878"/>
            <a:ext cx="4239491" cy="487125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pic>
        <p:nvPicPr>
          <p:cNvPr id="30" name="图片 29"/>
          <p:cNvPicPr>
            <a:picLocks noChangeAspect="1"/>
          </p:cNvPicPr>
          <p:nvPr/>
        </p:nvPicPr>
        <p:blipFill>
          <a:blip r:embed="rId4" cstate="screen"/>
          <a:stretch>
            <a:fillRect/>
          </a:stretch>
        </p:blipFill>
        <p:spPr>
          <a:xfrm>
            <a:off x="6912917" y="1932039"/>
            <a:ext cx="4111715" cy="4130634"/>
          </a:xfrm>
          <a:prstGeom prst="rect">
            <a:avLst/>
          </a:prstGeom>
        </p:spPr>
      </p:pic>
      <p:grpSp>
        <p:nvGrpSpPr>
          <p:cNvPr id="31" name="组合 4"/>
          <p:cNvGrpSpPr/>
          <p:nvPr/>
        </p:nvGrpSpPr>
        <p:grpSpPr>
          <a:xfrm>
            <a:off x="2785625" y="1190059"/>
            <a:ext cx="2435399" cy="369332"/>
            <a:chOff x="2926300" y="-289566"/>
            <a:chExt cx="2435398" cy="369332"/>
          </a:xfrm>
        </p:grpSpPr>
        <p:grpSp>
          <p:nvGrpSpPr>
            <p:cNvPr id="32" name="组合 3"/>
            <p:cNvGrpSpPr/>
            <p:nvPr/>
          </p:nvGrpSpPr>
          <p:grpSpPr>
            <a:xfrm rot="16200000">
              <a:off x="4096374" y="-1308492"/>
              <a:ext cx="95250" cy="2435398"/>
              <a:chOff x="398689" y="1034063"/>
              <a:chExt cx="95250" cy="2435398"/>
            </a:xfrm>
          </p:grpSpPr>
          <p:sp>
            <p:nvSpPr>
              <p:cNvPr id="35"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3" name="文本框 32"/>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a:t>
              </a:r>
              <a:r>
                <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rPr>
                <a:t>起源</a:t>
              </a:r>
            </a:p>
          </p:txBody>
        </p:sp>
      </p:grpSp>
      <p:sp>
        <p:nvSpPr>
          <p:cNvPr id="38" name="文本框 37"/>
          <p:cNvSpPr txBox="1"/>
          <p:nvPr/>
        </p:nvSpPr>
        <p:spPr>
          <a:xfrm>
            <a:off x="4424610" y="2214663"/>
            <a:ext cx="2339102" cy="2609421"/>
          </a:xfrm>
          <a:prstGeom prst="rect">
            <a:avLst/>
          </a:prstGeom>
          <a:noFill/>
        </p:spPr>
        <p:txBody>
          <a:bodyPr vert="eaVert" wrap="square" rtlCol="0">
            <a:spAutoFit/>
          </a:bodyPr>
          <a:lstStyle/>
          <a:p>
            <a:pPr>
              <a:lnSpc>
                <a:spcPct val="200000"/>
              </a:lnSpc>
            </a:pPr>
            <a:r>
              <a:rPr lang="zh-CN" altLang="en-US" sz="1400" b="1" spc="900" dirty="0">
                <a:solidFill>
                  <a:srgbClr val="917457"/>
                </a:solidFill>
                <a:cs typeface="Lao UI" panose="020B0502040204020203" pitchFamily="34" charset="0"/>
              </a:rPr>
              <a:t>重阳的源头，可追溯到先秦之前。</a:t>
            </a:r>
            <a:r>
              <a:rPr lang="en-US" altLang="zh-CN" sz="1400" b="1" spc="900" dirty="0">
                <a:solidFill>
                  <a:srgbClr val="917457"/>
                </a:solidFill>
                <a:cs typeface="Lao UI" panose="020B0502040204020203" pitchFamily="34" charset="0"/>
              </a:rPr>
              <a:t>《</a:t>
            </a:r>
            <a:r>
              <a:rPr lang="zh-CN" altLang="en-US" sz="1400" b="1" spc="900" dirty="0">
                <a:solidFill>
                  <a:srgbClr val="917457"/>
                </a:solidFill>
                <a:cs typeface="Lao UI" panose="020B0502040204020203" pitchFamily="34" charset="0"/>
              </a:rPr>
              <a:t>吕氏春秋</a:t>
            </a:r>
            <a:r>
              <a:rPr lang="en-US" altLang="zh-CN" sz="1400" b="1" spc="900" dirty="0">
                <a:solidFill>
                  <a:srgbClr val="917457"/>
                </a:solidFill>
                <a:cs typeface="Lao UI" panose="020B0502040204020203" pitchFamily="34" charset="0"/>
              </a:rPr>
              <a:t>》</a:t>
            </a:r>
            <a:r>
              <a:rPr lang="zh-CN" altLang="en-US" sz="1400" b="1" spc="900" dirty="0">
                <a:solidFill>
                  <a:srgbClr val="917457"/>
                </a:solidFill>
                <a:cs typeface="Lao UI" panose="020B0502040204020203" pitchFamily="34" charset="0"/>
              </a:rPr>
              <a:t>之中</a:t>
            </a:r>
            <a:r>
              <a:rPr lang="en-US" altLang="zh-CN" sz="1400" b="1" spc="900" dirty="0">
                <a:solidFill>
                  <a:srgbClr val="917457"/>
                </a:solidFill>
                <a:cs typeface="Lao UI" panose="020B0502040204020203" pitchFamily="34" charset="0"/>
              </a:rPr>
              <a:t>《</a:t>
            </a:r>
            <a:r>
              <a:rPr lang="zh-CN" altLang="en-US" sz="1400" b="1" spc="900" dirty="0">
                <a:solidFill>
                  <a:srgbClr val="917457"/>
                </a:solidFill>
                <a:cs typeface="Lao UI" panose="020B0502040204020203" pitchFamily="34" charset="0"/>
              </a:rPr>
              <a:t>季秋纪</a:t>
            </a:r>
            <a:r>
              <a:rPr lang="en-US" altLang="zh-CN" sz="1400" b="1" spc="900" dirty="0">
                <a:solidFill>
                  <a:srgbClr val="917457"/>
                </a:solidFill>
                <a:cs typeface="Lao UI" panose="020B0502040204020203" pitchFamily="34" charset="0"/>
              </a:rPr>
              <a:t>》</a:t>
            </a:r>
            <a:r>
              <a:rPr lang="zh-CN" altLang="en-US" sz="1400" b="1" spc="900" dirty="0">
                <a:solidFill>
                  <a:srgbClr val="917457"/>
                </a:solidFill>
                <a:cs typeface="Lao UI" panose="020B0502040204020203" pitchFamily="34" charset="0"/>
              </a:rPr>
              <a:t>载：</a:t>
            </a:r>
          </a:p>
          <a:p>
            <a:pPr>
              <a:lnSpc>
                <a:spcPct val="200000"/>
              </a:lnSpc>
            </a:pPr>
            <a:endParaRPr lang="zh-CN" altLang="en-US" sz="1400" b="1" spc="900" dirty="0">
              <a:solidFill>
                <a:srgbClr val="917457"/>
              </a:solidFill>
              <a:cs typeface="Lao UI" panose="020B0502040204020203" pitchFamily="34" charset="0"/>
            </a:endParaRPr>
          </a:p>
        </p:txBody>
      </p:sp>
      <p:sp>
        <p:nvSpPr>
          <p:cNvPr id="39" name="文本框 38"/>
          <p:cNvSpPr txBox="1"/>
          <p:nvPr/>
        </p:nvSpPr>
        <p:spPr>
          <a:xfrm>
            <a:off x="569736" y="2214662"/>
            <a:ext cx="4385816" cy="2609420"/>
          </a:xfrm>
          <a:prstGeom prst="rect">
            <a:avLst/>
          </a:prstGeom>
          <a:noFill/>
        </p:spPr>
        <p:txBody>
          <a:bodyPr vert="eaVert" wrap="square" rtlCol="0">
            <a:spAutoFit/>
          </a:bodyPr>
          <a:lstStyle/>
          <a:p>
            <a:pPr>
              <a:lnSpc>
                <a:spcPct val="150000"/>
              </a:lnSpc>
            </a:pPr>
            <a:r>
              <a:rPr lang="zh-CN" altLang="en-US" sz="1400" spc="900" dirty="0">
                <a:solidFill>
                  <a:schemeClr val="tx1">
                    <a:lumMod val="75000"/>
                    <a:lumOff val="25000"/>
                  </a:schemeClr>
                </a:solidFill>
                <a:cs typeface="Lao UI" panose="020B0502040204020203" pitchFamily="34" charset="0"/>
              </a:rPr>
              <a:t>“（九月）命家宰，农事备收，举五种之要。藏帝籍之收于神仓，祗敬必饬。“是日也，大飨帝，尝牺牲，告备于天子。”可见当时已有在秋九月农作物丰收之时祭飨天帝、祭祖，以谢天帝、祖先恩德的活动。</a:t>
            </a:r>
          </a:p>
          <a:p>
            <a:pPr>
              <a:lnSpc>
                <a:spcPct val="150000"/>
              </a:lnSpc>
            </a:pPr>
            <a:endParaRPr lang="zh-CN" altLang="en-US" sz="1400" spc="900" dirty="0">
              <a:solidFill>
                <a:schemeClr val="tx1">
                  <a:lumMod val="75000"/>
                  <a:lumOff val="25000"/>
                </a:schemeClr>
              </a:solidFill>
              <a:cs typeface="Lao UI" panose="020B0502040204020203" pitchFamily="34" charset="0"/>
            </a:endParaRP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1000"/>
                                        <p:tgtEl>
                                          <p:spTgt spid="3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 y="5389581"/>
            <a:ext cx="5158292" cy="1468418"/>
          </a:xfrm>
          <a:prstGeom prst="rect">
            <a:avLst/>
          </a:prstGeom>
        </p:spPr>
      </p:pic>
      <p:grpSp>
        <p:nvGrpSpPr>
          <p:cNvPr id="31" name="组合 4"/>
          <p:cNvGrpSpPr/>
          <p:nvPr/>
        </p:nvGrpSpPr>
        <p:grpSpPr>
          <a:xfrm>
            <a:off x="4879894" y="1057052"/>
            <a:ext cx="2435399" cy="369332"/>
            <a:chOff x="2926300" y="-289566"/>
            <a:chExt cx="2435398" cy="369332"/>
          </a:xfrm>
        </p:grpSpPr>
        <p:grpSp>
          <p:nvGrpSpPr>
            <p:cNvPr id="32" name="组合 3"/>
            <p:cNvGrpSpPr/>
            <p:nvPr/>
          </p:nvGrpSpPr>
          <p:grpSpPr>
            <a:xfrm rot="16200000">
              <a:off x="4096374" y="-1308492"/>
              <a:ext cx="95250" cy="2435398"/>
              <a:chOff x="398689" y="1034063"/>
              <a:chExt cx="95250" cy="2435398"/>
            </a:xfrm>
          </p:grpSpPr>
          <p:sp>
            <p:nvSpPr>
              <p:cNvPr id="35" name="流程图: 接点 30"/>
              <p:cNvSpPr/>
              <p:nvPr/>
            </p:nvSpPr>
            <p:spPr>
              <a:xfrm>
                <a:off x="398689" y="1034063"/>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流程图: 接点 31"/>
              <p:cNvSpPr/>
              <p:nvPr/>
            </p:nvSpPr>
            <p:spPr>
              <a:xfrm>
                <a:off x="398689" y="3374211"/>
                <a:ext cx="95250" cy="9525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3" name="文本框 32"/>
            <p:cNvSpPr txBox="1"/>
            <p:nvPr/>
          </p:nvSpPr>
          <p:spPr>
            <a:xfrm>
              <a:off x="3180781" y="-289566"/>
              <a:ext cx="2159407" cy="369332"/>
            </a:xfrm>
            <a:prstGeom prst="rect">
              <a:avLst/>
            </a:prstGeom>
            <a:noFill/>
          </p:spPr>
          <p:txBody>
            <a:bodyPr vert="horz" wrap="square" rtlCol="0">
              <a:spAutoFit/>
            </a:bodyPr>
            <a:lstStyle/>
            <a:p>
              <a:pPr algn="ctr"/>
              <a:r>
                <a:rPr lang="zh-CN" altLang="en-US" b="1" spc="1600" dirty="0" smtClean="0">
                  <a:solidFill>
                    <a:schemeClr val="tx1">
                      <a:lumMod val="85000"/>
                      <a:lumOff val="15000"/>
                    </a:schemeClr>
                  </a:solidFill>
                  <a:latin typeface="汉仪楷体繁" panose="02010600000101010101" pitchFamily="2" charset="-122"/>
                  <a:ea typeface="汉仪楷体繁" panose="02010600000101010101" pitchFamily="2" charset="-122"/>
                </a:rPr>
                <a:t>重阳</a:t>
              </a:r>
              <a:r>
                <a:rPr lang="zh-CN" altLang="en-US" b="1" spc="1600" dirty="0">
                  <a:solidFill>
                    <a:schemeClr val="tx1">
                      <a:lumMod val="85000"/>
                      <a:lumOff val="15000"/>
                    </a:schemeClr>
                  </a:solidFill>
                  <a:latin typeface="汉仪楷体繁" panose="02010600000101010101" pitchFamily="2" charset="-122"/>
                  <a:ea typeface="汉仪楷体繁" panose="02010600000101010101" pitchFamily="2" charset="-122"/>
                </a:rPr>
                <a:t>起源</a:t>
              </a:r>
            </a:p>
          </p:txBody>
        </p:sp>
      </p:grpSp>
      <p:sp>
        <p:nvSpPr>
          <p:cNvPr id="38" name="文本框 37"/>
          <p:cNvSpPr txBox="1"/>
          <p:nvPr/>
        </p:nvSpPr>
        <p:spPr>
          <a:xfrm>
            <a:off x="9560048" y="2039970"/>
            <a:ext cx="1046440" cy="2785041"/>
          </a:xfrm>
          <a:prstGeom prst="rect">
            <a:avLst/>
          </a:prstGeom>
          <a:noFill/>
        </p:spPr>
        <p:txBody>
          <a:bodyPr vert="eaVert" wrap="square" rtlCol="0">
            <a:spAutoFit/>
          </a:bodyPr>
          <a:lstStyle/>
          <a:p>
            <a:pPr>
              <a:lnSpc>
                <a:spcPct val="200000"/>
              </a:lnSpc>
            </a:pPr>
            <a:r>
              <a:rPr lang="zh-CN" altLang="en-US" sz="1400" b="1" spc="600" smtClean="0">
                <a:solidFill>
                  <a:srgbClr val="917457"/>
                </a:solidFill>
                <a:latin typeface="+mn-ea"/>
              </a:rPr>
              <a:t>重阳节的原型之一是古代的祭祀大火的仪式。</a:t>
            </a:r>
            <a:endParaRPr lang="zh-CN" altLang="en-US" sz="1400" b="1" spc="600" dirty="0">
              <a:solidFill>
                <a:srgbClr val="917457"/>
              </a:solidFill>
              <a:latin typeface="+mn-ea"/>
            </a:endParaRPr>
          </a:p>
        </p:txBody>
      </p:sp>
      <p:sp>
        <p:nvSpPr>
          <p:cNvPr id="39" name="文本框 38"/>
          <p:cNvSpPr txBox="1"/>
          <p:nvPr/>
        </p:nvSpPr>
        <p:spPr>
          <a:xfrm>
            <a:off x="1619413" y="2039970"/>
            <a:ext cx="7940635" cy="3051985"/>
          </a:xfrm>
          <a:prstGeom prst="rect">
            <a:avLst/>
          </a:prstGeom>
          <a:noFill/>
        </p:spPr>
        <p:txBody>
          <a:bodyPr vert="eaVert" wrap="square" rtlCol="0">
            <a:spAutoFit/>
          </a:bodyPr>
          <a:lstStyle/>
          <a:p>
            <a:pPr>
              <a:lnSpc>
                <a:spcPct val="200000"/>
              </a:lnSpc>
            </a:pPr>
            <a:r>
              <a:rPr lang="zh-CN" altLang="en-US" sz="1400" spc="600" dirty="0" smtClean="0">
                <a:latin typeface="+mn-ea"/>
              </a:rPr>
              <a:t>作为古代季节星宿标志的“大火”星，在季秋九月隐退，</a:t>
            </a:r>
            <a:r>
              <a:rPr lang="en-US" altLang="zh-CN" sz="1400" spc="600" dirty="0" smtClean="0">
                <a:latin typeface="+mn-ea"/>
              </a:rPr>
              <a:t>《</a:t>
            </a:r>
            <a:r>
              <a:rPr lang="zh-CN" altLang="en-US" sz="1400" spc="600" dirty="0" smtClean="0">
                <a:latin typeface="+mn-ea"/>
              </a:rPr>
              <a:t>夏小正</a:t>
            </a:r>
            <a:r>
              <a:rPr lang="en-US" altLang="zh-CN" sz="1400" spc="600" dirty="0" smtClean="0">
                <a:latin typeface="+mn-ea"/>
              </a:rPr>
              <a:t>》</a:t>
            </a:r>
            <a:r>
              <a:rPr lang="zh-CN" altLang="en-US" sz="1400" spc="600" dirty="0" smtClean="0">
                <a:latin typeface="+mn-ea"/>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endParaRPr lang="zh-CN" altLang="en-US" sz="1400" spc="600" dirty="0">
              <a:latin typeface="+mn-ea"/>
            </a:endParaRPr>
          </a:p>
        </p:txBody>
      </p:sp>
      <p:sp>
        <p:nvSpPr>
          <p:cNvPr id="14" name="矩形 13"/>
          <p:cNvSpPr/>
          <p:nvPr/>
        </p:nvSpPr>
        <p:spPr>
          <a:xfrm>
            <a:off x="1243660" y="1724011"/>
            <a:ext cx="9713232" cy="336794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pic>
        <p:nvPicPr>
          <p:cNvPr id="15" name="图片 14"/>
          <p:cNvPicPr>
            <a:picLocks noChangeAspect="1"/>
          </p:cNvPicPr>
          <p:nvPr/>
        </p:nvPicPr>
        <p:blipFill>
          <a:blip r:embed="rId4" cstate="screen"/>
          <a:stretch>
            <a:fillRect/>
          </a:stretch>
        </p:blipFill>
        <p:spPr>
          <a:xfrm flipH="1">
            <a:off x="9017435" y="887958"/>
            <a:ext cx="2043179" cy="735732"/>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870997" y="1219354"/>
            <a:ext cx="430774" cy="2285186"/>
          </a:xfrm>
          <a:prstGeom prst="rect">
            <a:avLst/>
          </a:prstGeom>
          <a:noFill/>
        </p:spPr>
        <p:txBody>
          <a:bodyPr vert="eaVert" wrap="none" lIns="91384" tIns="45693" rIns="91384" bIns="45693" rtlCol="0">
            <a:spAutoFit/>
          </a:bodyPr>
          <a:lstStyle/>
          <a:p>
            <a:r>
              <a:rPr lang="zh-CN" altLang="en-US" sz="1600" spc="300" dirty="0">
                <a:latin typeface="+mn-ea"/>
                <a:cs typeface="PingFang SC Medium" charset="-122"/>
              </a:rPr>
              <a:t>单击此处添加小标题</a:t>
            </a:r>
          </a:p>
        </p:txBody>
      </p:sp>
      <p:grpSp>
        <p:nvGrpSpPr>
          <p:cNvPr id="13" name="组合 8"/>
          <p:cNvGrpSpPr/>
          <p:nvPr/>
        </p:nvGrpSpPr>
        <p:grpSpPr>
          <a:xfrm>
            <a:off x="7290070" y="1191645"/>
            <a:ext cx="492443" cy="2823169"/>
            <a:chOff x="5295015" y="1456854"/>
            <a:chExt cx="492748" cy="2824039"/>
          </a:xfrm>
        </p:grpSpPr>
        <p:sp>
          <p:nvSpPr>
            <p:cNvPr id="14" name="文本框 13"/>
            <p:cNvSpPr txBox="1"/>
            <p:nvPr/>
          </p:nvSpPr>
          <p:spPr>
            <a:xfrm>
              <a:off x="5295015" y="1456854"/>
              <a:ext cx="492748" cy="1843380"/>
            </a:xfrm>
            <a:prstGeom prst="rect">
              <a:avLst/>
            </a:prstGeom>
            <a:noFill/>
          </p:spPr>
          <p:txBody>
            <a:bodyPr vert="eaVert" wrap="none" rtlCol="0">
              <a:spAutoFit/>
            </a:bodyPr>
            <a:lstStyle/>
            <a:p>
              <a:r>
                <a:rPr lang="zh-CN" altLang="en-US" sz="2000" b="1" spc="300" dirty="0">
                  <a:solidFill>
                    <a:srgbClr val="A36E32"/>
                  </a:solidFill>
                  <a:latin typeface="+mn-ea"/>
                  <a:cs typeface="PingFang SC Medium" charset="-122"/>
                </a:rPr>
                <a:t>此处添加标题</a:t>
              </a:r>
            </a:p>
          </p:txBody>
        </p:sp>
        <p:cxnSp>
          <p:nvCxnSpPr>
            <p:cNvPr id="15" name="直接连接符 12"/>
            <p:cNvCxnSpPr/>
            <p:nvPr/>
          </p:nvCxnSpPr>
          <p:spPr>
            <a:xfrm>
              <a:off x="5787762" y="1500940"/>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4"/>
          <p:cNvGrpSpPr/>
          <p:nvPr/>
        </p:nvGrpSpPr>
        <p:grpSpPr>
          <a:xfrm>
            <a:off x="2707305" y="1232805"/>
            <a:ext cx="492443" cy="2852497"/>
            <a:chOff x="2626143" y="1427521"/>
            <a:chExt cx="492748" cy="2853372"/>
          </a:xfrm>
        </p:grpSpPr>
        <p:sp>
          <p:nvSpPr>
            <p:cNvPr id="17" name="文本框 16"/>
            <p:cNvSpPr txBox="1"/>
            <p:nvPr/>
          </p:nvSpPr>
          <p:spPr>
            <a:xfrm>
              <a:off x="2626143" y="1427521"/>
              <a:ext cx="492748" cy="1843377"/>
            </a:xfrm>
            <a:prstGeom prst="rect">
              <a:avLst/>
            </a:prstGeom>
            <a:noFill/>
          </p:spPr>
          <p:txBody>
            <a:bodyPr vert="eaVert" wrap="none" rtlCol="0">
              <a:spAutoFit/>
            </a:bodyPr>
            <a:lstStyle/>
            <a:p>
              <a:r>
                <a:rPr lang="zh-CN" altLang="en-US" sz="2000" b="1" spc="300" dirty="0">
                  <a:solidFill>
                    <a:srgbClr val="A36E32"/>
                  </a:solidFill>
                  <a:latin typeface="+mn-ea"/>
                  <a:cs typeface="PingFang SC Medium" charset="-122"/>
                </a:rPr>
                <a:t>此处添加标题</a:t>
              </a:r>
            </a:p>
          </p:txBody>
        </p:sp>
        <p:cxnSp>
          <p:nvCxnSpPr>
            <p:cNvPr id="18" name="直接连接符 13"/>
            <p:cNvCxnSpPr/>
            <p:nvPr/>
          </p:nvCxnSpPr>
          <p:spPr>
            <a:xfrm>
              <a:off x="3112153" y="1500940"/>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3314318" y="1247063"/>
            <a:ext cx="1015663" cy="2655940"/>
          </a:xfrm>
          <a:prstGeom prst="rect">
            <a:avLst/>
          </a:prstGeom>
          <a:noFill/>
        </p:spPr>
        <p:txBody>
          <a:bodyPr vert="eaVert" wrap="square" rtlCol="0" anchor="ctr">
            <a:spAutoFit/>
          </a:bodyPr>
          <a:lstStyle/>
          <a:p>
            <a:pPr algn="just">
              <a:lnSpc>
                <a:spcPct val="150000"/>
              </a:lnSpc>
            </a:pPr>
            <a:r>
              <a:rPr lang="zh-CN" altLang="en-US" sz="1200" dirty="0">
                <a:solidFill>
                  <a:schemeClr val="tx1">
                    <a:lumMod val="65000"/>
                    <a:lumOff val="35000"/>
                  </a:schemeClr>
                </a:solidFill>
                <a:latin typeface="+mn-ea"/>
                <a:cs typeface="PingFang SC" charset="-122"/>
                <a:sym typeface="+mn-lt"/>
              </a:rPr>
              <a:t>点击输入简要文字内容，文字内容需概括精炼，不用多余的文字修饰，言简意赅的说明分项内容。</a:t>
            </a:r>
            <a:endParaRPr lang="en-US" altLang="zh-CN" sz="1200" dirty="0">
              <a:solidFill>
                <a:schemeClr val="tx1">
                  <a:lumMod val="65000"/>
                  <a:lumOff val="35000"/>
                </a:schemeClr>
              </a:solidFill>
              <a:latin typeface="+mn-ea"/>
              <a:cs typeface="PingFang SC" charset="-122"/>
              <a:sym typeface="+mn-lt"/>
            </a:endParaRPr>
          </a:p>
        </p:txBody>
      </p:sp>
      <p:sp>
        <p:nvSpPr>
          <p:cNvPr id="20" name="文本框 19"/>
          <p:cNvSpPr txBox="1"/>
          <p:nvPr/>
        </p:nvSpPr>
        <p:spPr>
          <a:xfrm>
            <a:off x="7954800" y="1235716"/>
            <a:ext cx="946413" cy="2655940"/>
          </a:xfrm>
          <a:prstGeom prst="rect">
            <a:avLst/>
          </a:prstGeom>
          <a:noFill/>
        </p:spPr>
        <p:txBody>
          <a:bodyPr vert="eaVert" wrap="square" rtlCol="0" anchor="ctr">
            <a:spAutoFit/>
          </a:bodyPr>
          <a:lstStyle/>
          <a:p>
            <a:pPr algn="just">
              <a:lnSpc>
                <a:spcPct val="150000"/>
              </a:lnSpc>
            </a:pPr>
            <a:r>
              <a:rPr lang="zh-CN" altLang="en-US" sz="1100" dirty="0">
                <a:solidFill>
                  <a:schemeClr val="tx1">
                    <a:lumMod val="65000"/>
                    <a:lumOff val="35000"/>
                  </a:schemeClr>
                </a:solidFill>
                <a:latin typeface="+mn-ea"/>
                <a:cs typeface="PingFang SC" charset="-122"/>
                <a:sym typeface="+mn-lt"/>
              </a:rPr>
              <a:t>点击输入简要文字内容，文字内容需概括精炼，不用多余的文字修饰，言简意赅的说明分项内容。</a:t>
            </a:r>
            <a:endParaRPr lang="en-US" altLang="zh-CN" sz="1100" dirty="0">
              <a:solidFill>
                <a:schemeClr val="tx1">
                  <a:lumMod val="65000"/>
                  <a:lumOff val="35000"/>
                </a:schemeClr>
              </a:solidFill>
              <a:latin typeface="+mn-ea"/>
              <a:cs typeface="PingFang SC" charset="-122"/>
              <a:sym typeface="+mn-lt"/>
            </a:endParaRPr>
          </a:p>
        </p:txBody>
      </p:sp>
      <p:pic>
        <p:nvPicPr>
          <p:cNvPr id="21" name="图片 20"/>
          <p:cNvPicPr>
            <a:picLocks noChangeAspect="1"/>
          </p:cNvPicPr>
          <p:nvPr/>
        </p:nvPicPr>
        <p:blipFill>
          <a:blip r:embed="rId3"/>
          <a:stretch>
            <a:fillRect/>
          </a:stretch>
        </p:blipFill>
        <p:spPr>
          <a:xfrm>
            <a:off x="1930142" y="4486199"/>
            <a:ext cx="8331719" cy="2371803"/>
          </a:xfrm>
          <a:prstGeom prst="rect">
            <a:avLst/>
          </a:prstGeom>
        </p:spPr>
      </p:pic>
      <p:sp>
        <p:nvSpPr>
          <p:cNvPr id="22" name="文本框 21"/>
          <p:cNvSpPr txBox="1"/>
          <p:nvPr/>
        </p:nvSpPr>
        <p:spPr>
          <a:xfrm>
            <a:off x="4261446" y="1247063"/>
            <a:ext cx="430774" cy="2285186"/>
          </a:xfrm>
          <a:prstGeom prst="rect">
            <a:avLst/>
          </a:prstGeom>
          <a:noFill/>
        </p:spPr>
        <p:txBody>
          <a:bodyPr vert="eaVert" wrap="none" lIns="91384" tIns="45693" rIns="91384" bIns="45693" rtlCol="0">
            <a:spAutoFit/>
          </a:bodyPr>
          <a:lstStyle/>
          <a:p>
            <a:r>
              <a:rPr lang="zh-CN" altLang="en-US" sz="1600" spc="300" dirty="0">
                <a:latin typeface="+mn-ea"/>
                <a:cs typeface="PingFang SC Medium" charset="-122"/>
              </a:rPr>
              <a:t>单击此处添加小标题</a:t>
            </a: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1500"/>
                                        <p:tgtEl>
                                          <p:spTgt spid="13"/>
                                        </p:tgtEl>
                                      </p:cBhvr>
                                    </p:animEffect>
                                  </p:childTnLst>
                                </p:cTn>
                              </p:par>
                              <p:par>
                                <p:cTn id="12" presetID="18" presetClass="entr" presetSubtype="12" fill="hold" nodeType="withEffect">
                                  <p:stCondLst>
                                    <p:cond delay="250"/>
                                  </p:stCondLst>
                                  <p:childTnLst>
                                    <p:set>
                                      <p:cBhvr>
                                        <p:cTn id="13" dur="1" fill="hold">
                                          <p:stCondLst>
                                            <p:cond delay="0"/>
                                          </p:stCondLst>
                                        </p:cTn>
                                        <p:tgtEl>
                                          <p:spTgt spid="16"/>
                                        </p:tgtEl>
                                        <p:attrNameLst>
                                          <p:attrName>style.visibility</p:attrName>
                                        </p:attrNameLst>
                                      </p:cBhvr>
                                      <p:to>
                                        <p:strVal val="visible"/>
                                      </p:to>
                                    </p:set>
                                    <p:animEffect transition="in" filter="strips(downLeft)">
                                      <p:cBhvr>
                                        <p:cTn id="14" dur="1500"/>
                                        <p:tgtEl>
                                          <p:spTgt spid="16"/>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srcRect/>
          <a:stretch>
            <a:fillRect/>
          </a:stretch>
        </p:blipFill>
        <p:spPr>
          <a:xfrm>
            <a:off x="2" y="5306293"/>
            <a:ext cx="4295687" cy="1551709"/>
          </a:xfrm>
          <a:prstGeom prst="rect">
            <a:avLst/>
          </a:prstGeom>
        </p:spPr>
      </p:pic>
      <p:pic>
        <p:nvPicPr>
          <p:cNvPr id="23" name="图片 22"/>
          <p:cNvPicPr>
            <a:picLocks noChangeAspect="1"/>
          </p:cNvPicPr>
          <p:nvPr/>
        </p:nvPicPr>
        <p:blipFill>
          <a:blip r:embed="rId4" cstate="screen"/>
          <a:stretch>
            <a:fillRect/>
          </a:stretch>
        </p:blipFill>
        <p:spPr>
          <a:xfrm rot="5400000" flipH="1">
            <a:off x="728112" y="1886883"/>
            <a:ext cx="4206702" cy="2327315"/>
          </a:xfrm>
          <a:prstGeom prst="rect">
            <a:avLst/>
          </a:prstGeom>
        </p:spPr>
      </p:pic>
      <p:pic>
        <p:nvPicPr>
          <p:cNvPr id="25" name="图片 24"/>
          <p:cNvPicPr>
            <a:picLocks noChangeAspect="1"/>
          </p:cNvPicPr>
          <p:nvPr/>
        </p:nvPicPr>
        <p:blipFill>
          <a:blip r:embed="rId4" cstate="screen"/>
          <a:stretch>
            <a:fillRect/>
          </a:stretch>
        </p:blipFill>
        <p:spPr>
          <a:xfrm rot="5400000" flipH="1">
            <a:off x="3969300" y="1886883"/>
            <a:ext cx="4206702" cy="2327315"/>
          </a:xfrm>
          <a:prstGeom prst="rect">
            <a:avLst/>
          </a:prstGeom>
        </p:spPr>
      </p:pic>
      <p:pic>
        <p:nvPicPr>
          <p:cNvPr id="26" name="图片 25"/>
          <p:cNvPicPr>
            <a:picLocks noChangeAspect="1"/>
          </p:cNvPicPr>
          <p:nvPr/>
        </p:nvPicPr>
        <p:blipFill>
          <a:blip r:embed="rId4" cstate="screen"/>
          <a:stretch>
            <a:fillRect/>
          </a:stretch>
        </p:blipFill>
        <p:spPr>
          <a:xfrm rot="5400000" flipH="1">
            <a:off x="7210488" y="1886883"/>
            <a:ext cx="4206702" cy="2327315"/>
          </a:xfrm>
          <a:prstGeom prst="rect">
            <a:avLst/>
          </a:prstGeom>
        </p:spPr>
      </p:pic>
      <p:sp>
        <p:nvSpPr>
          <p:cNvPr id="27" name="文本框 26"/>
          <p:cNvSpPr txBox="1"/>
          <p:nvPr/>
        </p:nvSpPr>
        <p:spPr>
          <a:xfrm>
            <a:off x="8625531" y="1759683"/>
            <a:ext cx="1015663" cy="2479811"/>
          </a:xfrm>
          <a:prstGeom prst="rect">
            <a:avLst/>
          </a:prstGeom>
          <a:noFill/>
        </p:spPr>
        <p:txBody>
          <a:bodyPr vert="eaVert" wrap="square" rtlCol="0" anchor="ctr">
            <a:spAutoFit/>
          </a:bodyPr>
          <a:lstStyle/>
          <a:p>
            <a:pPr algn="just">
              <a:lnSpc>
                <a:spcPct val="150000"/>
              </a:lnSpc>
            </a:pPr>
            <a:r>
              <a:rPr lang="zh-CN" altLang="en-US" sz="1200" dirty="0">
                <a:solidFill>
                  <a:schemeClr val="bg1"/>
                </a:solidFill>
                <a:latin typeface="PingFang SC" charset="-122"/>
                <a:ea typeface="PingFang SC" charset="-122"/>
                <a:cs typeface="PingFang SC" charset="-122"/>
                <a:sym typeface="+mn-lt"/>
              </a:rPr>
              <a:t>点击输入简要文字内容，文字内容需概括精炼，不用多余的文字修饰，言简意赅的说明分项内容。</a:t>
            </a:r>
            <a:endParaRPr lang="en-US" altLang="zh-CN" sz="1200" dirty="0">
              <a:solidFill>
                <a:schemeClr val="bg1"/>
              </a:solidFill>
              <a:latin typeface="PingFang SC" charset="-122"/>
              <a:ea typeface="PingFang SC" charset="-122"/>
              <a:cs typeface="PingFang SC" charset="-122"/>
              <a:sym typeface="+mn-lt"/>
            </a:endParaRPr>
          </a:p>
        </p:txBody>
      </p:sp>
      <p:sp>
        <p:nvSpPr>
          <p:cNvPr id="29" name="文本框 28"/>
          <p:cNvSpPr txBox="1"/>
          <p:nvPr/>
        </p:nvSpPr>
        <p:spPr>
          <a:xfrm>
            <a:off x="9584996" y="1718116"/>
            <a:ext cx="492443" cy="1842812"/>
          </a:xfrm>
          <a:prstGeom prst="rect">
            <a:avLst/>
          </a:prstGeom>
          <a:noFill/>
        </p:spPr>
        <p:txBody>
          <a:bodyPr vert="eaVert" wrap="none" rtlCol="0">
            <a:spAutoFit/>
          </a:bodyPr>
          <a:lstStyle/>
          <a:p>
            <a:r>
              <a:rPr lang="zh-CN" altLang="en-US" sz="2000" b="1" spc="300" dirty="0">
                <a:solidFill>
                  <a:srgbClr val="FFCA83"/>
                </a:solidFill>
                <a:latin typeface="+mn-ea"/>
                <a:cs typeface="PingFang SC Medium" charset="-122"/>
              </a:rPr>
              <a:t>此处添加标题</a:t>
            </a:r>
          </a:p>
        </p:txBody>
      </p:sp>
      <p:sp>
        <p:nvSpPr>
          <p:cNvPr id="30" name="文本框 29"/>
          <p:cNvSpPr txBox="1"/>
          <p:nvPr/>
        </p:nvSpPr>
        <p:spPr>
          <a:xfrm>
            <a:off x="5408561" y="1801248"/>
            <a:ext cx="1015663" cy="2479811"/>
          </a:xfrm>
          <a:prstGeom prst="rect">
            <a:avLst/>
          </a:prstGeom>
          <a:noFill/>
        </p:spPr>
        <p:txBody>
          <a:bodyPr vert="eaVert" wrap="square" rtlCol="0" anchor="ctr">
            <a:spAutoFit/>
          </a:bodyPr>
          <a:lstStyle/>
          <a:p>
            <a:pPr algn="just">
              <a:lnSpc>
                <a:spcPct val="150000"/>
              </a:lnSpc>
            </a:pPr>
            <a:r>
              <a:rPr lang="zh-CN" altLang="en-US" sz="1200" dirty="0">
                <a:solidFill>
                  <a:schemeClr val="bg1"/>
                </a:solidFill>
                <a:latin typeface="PingFang SC" charset="-122"/>
                <a:ea typeface="PingFang SC" charset="-122"/>
                <a:cs typeface="PingFang SC" charset="-122"/>
                <a:sym typeface="+mn-lt"/>
              </a:rPr>
              <a:t>点击输入简要文字内容，文字内容需概括精炼，不用多余的文字修饰，言简意赅的说明分项内容。</a:t>
            </a:r>
            <a:endParaRPr lang="en-US" altLang="zh-CN" sz="1200" dirty="0">
              <a:solidFill>
                <a:schemeClr val="bg1"/>
              </a:solidFill>
              <a:latin typeface="PingFang SC" charset="-122"/>
              <a:ea typeface="PingFang SC" charset="-122"/>
              <a:cs typeface="PingFang SC" charset="-122"/>
              <a:sym typeface="+mn-lt"/>
            </a:endParaRPr>
          </a:p>
        </p:txBody>
      </p:sp>
      <p:sp>
        <p:nvSpPr>
          <p:cNvPr id="31" name="文本框 30"/>
          <p:cNvSpPr txBox="1"/>
          <p:nvPr/>
        </p:nvSpPr>
        <p:spPr>
          <a:xfrm>
            <a:off x="6368026" y="1759681"/>
            <a:ext cx="492443" cy="1842812"/>
          </a:xfrm>
          <a:prstGeom prst="rect">
            <a:avLst/>
          </a:prstGeom>
          <a:noFill/>
        </p:spPr>
        <p:txBody>
          <a:bodyPr vert="eaVert" wrap="none" rtlCol="0">
            <a:spAutoFit/>
          </a:bodyPr>
          <a:lstStyle/>
          <a:p>
            <a:r>
              <a:rPr lang="zh-CN" altLang="en-US" sz="2000" b="1" spc="300" dirty="0">
                <a:solidFill>
                  <a:srgbClr val="FFCA83"/>
                </a:solidFill>
                <a:latin typeface="+mn-ea"/>
                <a:cs typeface="PingFang SC Medium" charset="-122"/>
              </a:rPr>
              <a:t>此处添加标题</a:t>
            </a:r>
          </a:p>
        </p:txBody>
      </p:sp>
      <p:sp>
        <p:nvSpPr>
          <p:cNvPr id="32" name="文本框 31"/>
          <p:cNvSpPr txBox="1"/>
          <p:nvPr/>
        </p:nvSpPr>
        <p:spPr>
          <a:xfrm>
            <a:off x="2155265" y="1841145"/>
            <a:ext cx="1015663" cy="2479811"/>
          </a:xfrm>
          <a:prstGeom prst="rect">
            <a:avLst/>
          </a:prstGeom>
          <a:noFill/>
        </p:spPr>
        <p:txBody>
          <a:bodyPr vert="eaVert" wrap="square" rtlCol="0" anchor="ctr">
            <a:spAutoFit/>
          </a:bodyPr>
          <a:lstStyle/>
          <a:p>
            <a:pPr algn="just">
              <a:lnSpc>
                <a:spcPct val="150000"/>
              </a:lnSpc>
            </a:pPr>
            <a:r>
              <a:rPr lang="zh-CN" altLang="en-US" sz="1200" dirty="0">
                <a:solidFill>
                  <a:schemeClr val="bg1"/>
                </a:solidFill>
                <a:latin typeface="PingFang SC" charset="-122"/>
                <a:ea typeface="PingFang SC" charset="-122"/>
                <a:cs typeface="PingFang SC" charset="-122"/>
                <a:sym typeface="+mn-lt"/>
              </a:rPr>
              <a:t>点击输入简要文字内容，文字内容需概括精炼，不用多余的文字修饰，言简意赅的说明分项内容。</a:t>
            </a:r>
            <a:endParaRPr lang="en-US" altLang="zh-CN" sz="1200" dirty="0">
              <a:solidFill>
                <a:schemeClr val="bg1"/>
              </a:solidFill>
              <a:latin typeface="PingFang SC" charset="-122"/>
              <a:ea typeface="PingFang SC" charset="-122"/>
              <a:cs typeface="PingFang SC" charset="-122"/>
              <a:sym typeface="+mn-lt"/>
            </a:endParaRPr>
          </a:p>
        </p:txBody>
      </p:sp>
      <p:sp>
        <p:nvSpPr>
          <p:cNvPr id="33" name="文本框 32"/>
          <p:cNvSpPr txBox="1"/>
          <p:nvPr/>
        </p:nvSpPr>
        <p:spPr>
          <a:xfrm>
            <a:off x="3114729" y="1799578"/>
            <a:ext cx="492443" cy="1842812"/>
          </a:xfrm>
          <a:prstGeom prst="rect">
            <a:avLst/>
          </a:prstGeom>
          <a:noFill/>
        </p:spPr>
        <p:txBody>
          <a:bodyPr vert="eaVert" wrap="none" rtlCol="0">
            <a:spAutoFit/>
          </a:bodyPr>
          <a:lstStyle/>
          <a:p>
            <a:r>
              <a:rPr lang="zh-CN" altLang="en-US" sz="2000" b="1" spc="300" dirty="0">
                <a:solidFill>
                  <a:srgbClr val="FFCA83"/>
                </a:solidFill>
                <a:latin typeface="+mn-ea"/>
                <a:cs typeface="PingFang SC Medium" charset="-122"/>
              </a:rPr>
              <a:t>此处添加标题</a:t>
            </a:r>
          </a:p>
        </p:txBody>
      </p:sp>
      <p:pic>
        <p:nvPicPr>
          <p:cNvPr id="34" name="图片 33"/>
          <p:cNvPicPr>
            <a:picLocks noChangeAspect="1"/>
          </p:cNvPicPr>
          <p:nvPr/>
        </p:nvPicPr>
        <p:blipFill rotWithShape="1">
          <a:blip r:embed="rId5" cstate="screen"/>
          <a:srcRect/>
          <a:stretch>
            <a:fillRect/>
          </a:stretch>
        </p:blipFill>
        <p:spPr>
          <a:xfrm rot="10800000">
            <a:off x="10044157" y="4075"/>
            <a:ext cx="2147844" cy="1551709"/>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heckerboard(across)">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heckerboard(across)">
                                      <p:cBhvr>
                                        <p:cTn id="18" dur="500"/>
                                        <p:tgtEl>
                                          <p:spTgt spid="2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checkerboard(across)">
                                      <p:cBhvr>
                                        <p:cTn id="21" dur="500"/>
                                        <p:tgtEl>
                                          <p:spTgt spid="3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heckerboard(across)">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heckerboard(across)">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rotWithShape="1">
          <a:blip r:embed="rId3" cstate="screen"/>
          <a:srcRect/>
          <a:stretch>
            <a:fillRect/>
          </a:stretch>
        </p:blipFill>
        <p:spPr>
          <a:xfrm>
            <a:off x="2" y="5306293"/>
            <a:ext cx="4295687" cy="1551709"/>
          </a:xfrm>
          <a:prstGeom prst="rect">
            <a:avLst/>
          </a:prstGeom>
        </p:spPr>
      </p:pic>
      <p:grpSp>
        <p:nvGrpSpPr>
          <p:cNvPr id="3" name="组 2"/>
          <p:cNvGrpSpPr/>
          <p:nvPr/>
        </p:nvGrpSpPr>
        <p:grpSpPr>
          <a:xfrm>
            <a:off x="1541660" y="1161095"/>
            <a:ext cx="9180504" cy="3572126"/>
            <a:chOff x="1892146" y="1105162"/>
            <a:chExt cx="8601680" cy="3346904"/>
          </a:xfrm>
        </p:grpSpPr>
        <p:cxnSp>
          <p:nvCxnSpPr>
            <p:cNvPr id="23" name="直接连接符 1"/>
            <p:cNvCxnSpPr/>
            <p:nvPr/>
          </p:nvCxnSpPr>
          <p:spPr>
            <a:xfrm>
              <a:off x="1892146" y="1776463"/>
              <a:ext cx="8601680"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930634" y="1680482"/>
              <a:ext cx="191903" cy="191962"/>
            </a:xfrm>
            <a:prstGeom prst="ellipse">
              <a:avLst/>
            </a:prstGeom>
            <a:solidFill>
              <a:srgbClr val="A3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25" name="椭圆 24"/>
            <p:cNvSpPr/>
            <p:nvPr/>
          </p:nvSpPr>
          <p:spPr>
            <a:xfrm>
              <a:off x="5041566" y="1680482"/>
              <a:ext cx="191903" cy="191962"/>
            </a:xfrm>
            <a:prstGeom prst="ellipse">
              <a:avLst/>
            </a:prstGeom>
            <a:solidFill>
              <a:srgbClr val="A3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26" name="椭圆 25"/>
            <p:cNvSpPr/>
            <p:nvPr/>
          </p:nvSpPr>
          <p:spPr>
            <a:xfrm>
              <a:off x="7152495" y="1680482"/>
              <a:ext cx="191903" cy="191962"/>
            </a:xfrm>
            <a:prstGeom prst="ellipse">
              <a:avLst/>
            </a:prstGeom>
            <a:solidFill>
              <a:srgbClr val="A3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27" name="椭圆 26"/>
            <p:cNvSpPr/>
            <p:nvPr/>
          </p:nvSpPr>
          <p:spPr>
            <a:xfrm>
              <a:off x="9263428" y="1680482"/>
              <a:ext cx="191903" cy="191962"/>
            </a:xfrm>
            <a:prstGeom prst="ellipse">
              <a:avLst/>
            </a:prstGeom>
            <a:solidFill>
              <a:srgbClr val="A36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28" name="矩形 27"/>
            <p:cNvSpPr/>
            <p:nvPr/>
          </p:nvSpPr>
          <p:spPr>
            <a:xfrm>
              <a:off x="2430869" y="1105162"/>
              <a:ext cx="1521885" cy="394048"/>
            </a:xfrm>
            <a:prstGeom prst="rect">
              <a:avLst/>
            </a:prstGeom>
          </p:spPr>
          <p:txBody>
            <a:bodyPr wrap="square">
              <a:spAutoFit/>
            </a:bodyPr>
            <a:lstStyle/>
            <a:p>
              <a:r>
                <a:rPr lang="zh-CN" altLang="en-US" sz="2135" dirty="0">
                  <a:solidFill>
                    <a:srgbClr val="A36E32"/>
                  </a:solidFill>
                  <a:latin typeface="PingFang SC Medium" charset="-122"/>
                  <a:ea typeface="PingFang SC Medium" charset="-122"/>
                  <a:cs typeface="PingFang SC Medium" charset="-122"/>
                </a:rPr>
                <a:t>输入标题</a:t>
              </a:r>
            </a:p>
          </p:txBody>
        </p:sp>
        <p:sp>
          <p:nvSpPr>
            <p:cNvPr id="29" name="矩形 28"/>
            <p:cNvSpPr/>
            <p:nvPr/>
          </p:nvSpPr>
          <p:spPr>
            <a:xfrm>
              <a:off x="4516153" y="1105162"/>
              <a:ext cx="1521885" cy="394048"/>
            </a:xfrm>
            <a:prstGeom prst="rect">
              <a:avLst/>
            </a:prstGeom>
          </p:spPr>
          <p:txBody>
            <a:bodyPr wrap="square">
              <a:spAutoFit/>
            </a:bodyPr>
            <a:lstStyle/>
            <a:p>
              <a:r>
                <a:rPr lang="zh-CN" altLang="en-US" sz="2135" dirty="0">
                  <a:solidFill>
                    <a:srgbClr val="A36E32"/>
                  </a:solidFill>
                  <a:latin typeface="PingFang SC Medium" charset="-122"/>
                  <a:ea typeface="PingFang SC Medium" charset="-122"/>
                  <a:cs typeface="PingFang SC Medium" charset="-122"/>
                </a:rPr>
                <a:t>输入标题</a:t>
              </a:r>
            </a:p>
          </p:txBody>
        </p:sp>
        <p:sp>
          <p:nvSpPr>
            <p:cNvPr id="30" name="矩形 29"/>
            <p:cNvSpPr/>
            <p:nvPr/>
          </p:nvSpPr>
          <p:spPr>
            <a:xfrm>
              <a:off x="6626053" y="1105162"/>
              <a:ext cx="1521885" cy="394048"/>
            </a:xfrm>
            <a:prstGeom prst="rect">
              <a:avLst/>
            </a:prstGeom>
          </p:spPr>
          <p:txBody>
            <a:bodyPr wrap="square">
              <a:spAutoFit/>
            </a:bodyPr>
            <a:lstStyle/>
            <a:p>
              <a:r>
                <a:rPr lang="zh-CN" altLang="en-US" sz="2135" dirty="0">
                  <a:solidFill>
                    <a:srgbClr val="A36E32"/>
                  </a:solidFill>
                  <a:latin typeface="PingFang SC Medium" charset="-122"/>
                  <a:ea typeface="PingFang SC Medium" charset="-122"/>
                  <a:cs typeface="PingFang SC Medium" charset="-122"/>
                </a:rPr>
                <a:t>输入标题</a:t>
              </a:r>
            </a:p>
          </p:txBody>
        </p:sp>
        <p:sp>
          <p:nvSpPr>
            <p:cNvPr id="31" name="矩形 30"/>
            <p:cNvSpPr/>
            <p:nvPr/>
          </p:nvSpPr>
          <p:spPr>
            <a:xfrm>
              <a:off x="8750842" y="1105162"/>
              <a:ext cx="1521885" cy="394048"/>
            </a:xfrm>
            <a:prstGeom prst="rect">
              <a:avLst/>
            </a:prstGeom>
          </p:spPr>
          <p:txBody>
            <a:bodyPr wrap="square">
              <a:spAutoFit/>
            </a:bodyPr>
            <a:lstStyle/>
            <a:p>
              <a:r>
                <a:rPr lang="zh-CN" altLang="en-US" sz="2135" dirty="0">
                  <a:solidFill>
                    <a:srgbClr val="A36E32"/>
                  </a:solidFill>
                  <a:latin typeface="PingFang SC Medium" charset="-122"/>
                  <a:ea typeface="PingFang SC Medium" charset="-122"/>
                  <a:cs typeface="PingFang SC Medium" charset="-122"/>
                </a:rPr>
                <a:t>输入标题</a:t>
              </a:r>
            </a:p>
          </p:txBody>
        </p:sp>
        <p:sp>
          <p:nvSpPr>
            <p:cNvPr id="32" name="椭圆 31"/>
            <p:cNvSpPr/>
            <p:nvPr/>
          </p:nvSpPr>
          <p:spPr>
            <a:xfrm>
              <a:off x="2424914" y="2160387"/>
              <a:ext cx="1151418" cy="1151773"/>
            </a:xfrm>
            <a:prstGeom prst="ellipse">
              <a:avLst/>
            </a:prstGeom>
            <a:blipFill>
              <a:blip r:embed="rId4" cstate="screen">
                <a:grayscl/>
              </a:blip>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PingFang SC" charset="-122"/>
                <a:ea typeface="PingFang SC" charset="-122"/>
                <a:cs typeface="PingFang SC" charset="-122"/>
              </a:endParaRPr>
            </a:p>
          </p:txBody>
        </p:sp>
        <p:sp>
          <p:nvSpPr>
            <p:cNvPr id="34" name="椭圆 33"/>
            <p:cNvSpPr/>
            <p:nvPr/>
          </p:nvSpPr>
          <p:spPr>
            <a:xfrm>
              <a:off x="4561808" y="2160387"/>
              <a:ext cx="1151418" cy="1151773"/>
            </a:xfrm>
            <a:prstGeom prst="ellipse">
              <a:avLst/>
            </a:prstGeom>
            <a:blipFill>
              <a:blip r:embed="rId5" cstate="screen">
                <a:grayscl/>
              </a:blip>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35" name="椭圆 34"/>
            <p:cNvSpPr/>
            <p:nvPr/>
          </p:nvSpPr>
          <p:spPr>
            <a:xfrm>
              <a:off x="8783670" y="2216420"/>
              <a:ext cx="1151418" cy="1151773"/>
            </a:xfrm>
            <a:prstGeom prst="ellipse">
              <a:avLst/>
            </a:prstGeom>
            <a:blipFill>
              <a:blip r:embed="rId6" cstate="screen">
                <a:grayscl/>
              </a:blip>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PingFang SC" charset="-122"/>
                <a:ea typeface="PingFang SC" charset="-122"/>
                <a:cs typeface="PingFang SC" charset="-122"/>
              </a:endParaRPr>
            </a:p>
          </p:txBody>
        </p:sp>
        <p:sp>
          <p:nvSpPr>
            <p:cNvPr id="36" name="TextBox 9"/>
            <p:cNvSpPr txBox="1"/>
            <p:nvPr/>
          </p:nvSpPr>
          <p:spPr>
            <a:xfrm rot="16200000">
              <a:off x="2705454" y="3178804"/>
              <a:ext cx="576743" cy="1943820"/>
            </a:xfrm>
            <a:prstGeom prst="rect">
              <a:avLst/>
            </a:prstGeom>
            <a:noFill/>
          </p:spPr>
          <p:txBody>
            <a:bodyPr vert="eaVert" wrap="square" rtlCol="0">
              <a:spAutoFit/>
            </a:bodyPr>
            <a:lstStyle/>
            <a:p>
              <a:pPr algn="ctr"/>
              <a:r>
                <a:rPr lang="zh-CN" altLang="en-US" sz="1400" dirty="0">
                  <a:solidFill>
                    <a:schemeClr val="tx1">
                      <a:lumMod val="65000"/>
                      <a:lumOff val="35000"/>
                    </a:schemeClr>
                  </a:solidFill>
                  <a:latin typeface="+mn-ea"/>
                  <a:cs typeface="PingFang SC" charset="-122"/>
                </a:rPr>
                <a:t>单击此处添加文本内容</a:t>
              </a:r>
              <a:r>
                <a:rPr lang="en-US" altLang="zh-CN" sz="1400" dirty="0">
                  <a:solidFill>
                    <a:schemeClr val="tx1">
                      <a:lumMod val="65000"/>
                      <a:lumOff val="35000"/>
                    </a:schemeClr>
                  </a:solidFill>
                  <a:latin typeface="+mn-ea"/>
                  <a:cs typeface="PingFang SC" charset="-122"/>
                </a:rPr>
                <a:t>  </a:t>
              </a:r>
              <a:r>
                <a:rPr lang="zh-CN" altLang="en-US" sz="1400" dirty="0">
                  <a:solidFill>
                    <a:schemeClr val="tx1">
                      <a:lumMod val="65000"/>
                      <a:lumOff val="35000"/>
                    </a:schemeClr>
                  </a:solidFill>
                  <a:latin typeface="+mn-ea"/>
                  <a:cs typeface="PingFang SC" charset="-122"/>
                </a:rPr>
                <a:t>单击此处添加文本内容</a:t>
              </a:r>
              <a:endParaRPr lang="en-US" altLang="zh-CN" sz="1400" dirty="0">
                <a:solidFill>
                  <a:schemeClr val="tx1">
                    <a:lumMod val="65000"/>
                    <a:lumOff val="35000"/>
                  </a:schemeClr>
                </a:solidFill>
                <a:latin typeface="+mn-ea"/>
                <a:cs typeface="PingFang SC" charset="-122"/>
              </a:endParaRPr>
            </a:p>
          </p:txBody>
        </p:sp>
        <p:sp>
          <p:nvSpPr>
            <p:cNvPr id="37" name="TextBox 9"/>
            <p:cNvSpPr txBox="1"/>
            <p:nvPr/>
          </p:nvSpPr>
          <p:spPr>
            <a:xfrm rot="16200000">
              <a:off x="4844064" y="3196644"/>
              <a:ext cx="576743" cy="1934102"/>
            </a:xfrm>
            <a:prstGeom prst="rect">
              <a:avLst/>
            </a:prstGeom>
            <a:noFill/>
          </p:spPr>
          <p:txBody>
            <a:bodyPr vert="eaVert" wrap="square" rtlCol="0">
              <a:spAutoFit/>
            </a:bodyPr>
            <a:lstStyle/>
            <a:p>
              <a:pPr algn="ctr"/>
              <a:r>
                <a:rPr lang="zh-CN" altLang="en-US" sz="1400" dirty="0">
                  <a:solidFill>
                    <a:schemeClr val="tx1">
                      <a:lumMod val="65000"/>
                      <a:lumOff val="35000"/>
                    </a:schemeClr>
                  </a:solidFill>
                  <a:latin typeface="+mn-ea"/>
                  <a:cs typeface="PingFang SC" charset="-122"/>
                </a:rPr>
                <a:t>单击此处添加文本内容</a:t>
              </a:r>
              <a:r>
                <a:rPr lang="en-US" altLang="zh-CN" sz="1400" dirty="0">
                  <a:solidFill>
                    <a:schemeClr val="tx1">
                      <a:lumMod val="65000"/>
                      <a:lumOff val="35000"/>
                    </a:schemeClr>
                  </a:solidFill>
                  <a:latin typeface="+mn-ea"/>
                  <a:cs typeface="PingFang SC" charset="-122"/>
                </a:rPr>
                <a:t>  </a:t>
              </a:r>
              <a:r>
                <a:rPr lang="zh-CN" altLang="en-US" sz="1400" dirty="0">
                  <a:solidFill>
                    <a:schemeClr val="tx1">
                      <a:lumMod val="65000"/>
                      <a:lumOff val="35000"/>
                    </a:schemeClr>
                  </a:solidFill>
                  <a:latin typeface="+mn-ea"/>
                  <a:cs typeface="PingFang SC" charset="-122"/>
                </a:rPr>
                <a:t>单击此处添加文本内容</a:t>
              </a:r>
              <a:endParaRPr lang="en-US" altLang="zh-CN" sz="1400" dirty="0">
                <a:solidFill>
                  <a:schemeClr val="tx1">
                    <a:lumMod val="65000"/>
                    <a:lumOff val="35000"/>
                  </a:schemeClr>
                </a:solidFill>
                <a:latin typeface="+mn-ea"/>
                <a:cs typeface="PingFang SC" charset="-122"/>
              </a:endParaRPr>
            </a:p>
          </p:txBody>
        </p:sp>
        <p:sp>
          <p:nvSpPr>
            <p:cNvPr id="38" name="TextBox 9"/>
            <p:cNvSpPr txBox="1"/>
            <p:nvPr/>
          </p:nvSpPr>
          <p:spPr>
            <a:xfrm rot="16200000">
              <a:off x="7056026" y="3224632"/>
              <a:ext cx="576743" cy="1878126"/>
            </a:xfrm>
            <a:prstGeom prst="rect">
              <a:avLst/>
            </a:prstGeom>
            <a:noFill/>
          </p:spPr>
          <p:txBody>
            <a:bodyPr vert="eaVert" wrap="square" rtlCol="0">
              <a:spAutoFit/>
            </a:bodyPr>
            <a:lstStyle/>
            <a:p>
              <a:pPr algn="ctr"/>
              <a:r>
                <a:rPr lang="zh-CN" altLang="en-US" sz="1400" dirty="0">
                  <a:solidFill>
                    <a:schemeClr val="tx1">
                      <a:lumMod val="65000"/>
                      <a:lumOff val="35000"/>
                    </a:schemeClr>
                  </a:solidFill>
                  <a:latin typeface="+mn-ea"/>
                  <a:cs typeface="PingFang SC" charset="-122"/>
                </a:rPr>
                <a:t>单击此处添加文本内容</a:t>
              </a:r>
              <a:r>
                <a:rPr lang="en-US" altLang="zh-CN" sz="1400" dirty="0">
                  <a:solidFill>
                    <a:schemeClr val="tx1">
                      <a:lumMod val="65000"/>
                      <a:lumOff val="35000"/>
                    </a:schemeClr>
                  </a:solidFill>
                  <a:latin typeface="+mn-ea"/>
                  <a:cs typeface="PingFang SC" charset="-122"/>
                </a:rPr>
                <a:t>  </a:t>
              </a:r>
              <a:endParaRPr lang="en-US" altLang="zh-CN" sz="1400" dirty="0" smtClean="0">
                <a:solidFill>
                  <a:schemeClr val="tx1">
                    <a:lumMod val="65000"/>
                    <a:lumOff val="35000"/>
                  </a:schemeClr>
                </a:solidFill>
                <a:latin typeface="+mn-ea"/>
                <a:cs typeface="PingFang SC" charset="-122"/>
              </a:endParaRPr>
            </a:p>
            <a:p>
              <a:pPr algn="ctr"/>
              <a:r>
                <a:rPr lang="zh-CN" altLang="en-US" sz="1400" dirty="0" smtClean="0">
                  <a:solidFill>
                    <a:schemeClr val="tx1">
                      <a:lumMod val="65000"/>
                      <a:lumOff val="35000"/>
                    </a:schemeClr>
                  </a:solidFill>
                  <a:latin typeface="+mn-ea"/>
                  <a:cs typeface="PingFang SC" charset="-122"/>
                </a:rPr>
                <a:t>单击</a:t>
              </a:r>
              <a:r>
                <a:rPr lang="zh-CN" altLang="en-US" sz="1400" dirty="0">
                  <a:solidFill>
                    <a:schemeClr val="tx1">
                      <a:lumMod val="65000"/>
                      <a:lumOff val="35000"/>
                    </a:schemeClr>
                  </a:solidFill>
                  <a:latin typeface="+mn-ea"/>
                  <a:cs typeface="PingFang SC" charset="-122"/>
                </a:rPr>
                <a:t>此处添加文本内容</a:t>
              </a:r>
              <a:endParaRPr lang="en-US" altLang="zh-CN" sz="1400" dirty="0">
                <a:solidFill>
                  <a:schemeClr val="tx1">
                    <a:lumMod val="65000"/>
                    <a:lumOff val="35000"/>
                  </a:schemeClr>
                </a:solidFill>
                <a:latin typeface="+mn-ea"/>
                <a:cs typeface="PingFang SC" charset="-122"/>
              </a:endParaRPr>
            </a:p>
          </p:txBody>
        </p:sp>
        <p:sp>
          <p:nvSpPr>
            <p:cNvPr id="39" name="TextBox 9"/>
            <p:cNvSpPr txBox="1"/>
            <p:nvPr/>
          </p:nvSpPr>
          <p:spPr>
            <a:xfrm rot="16200000">
              <a:off x="9271596" y="3229839"/>
              <a:ext cx="576743" cy="1841752"/>
            </a:xfrm>
            <a:prstGeom prst="rect">
              <a:avLst/>
            </a:prstGeom>
            <a:noFill/>
          </p:spPr>
          <p:txBody>
            <a:bodyPr vert="eaVert" wrap="square" rtlCol="0">
              <a:spAutoFit/>
            </a:bodyPr>
            <a:lstStyle/>
            <a:p>
              <a:pPr algn="ctr"/>
              <a:r>
                <a:rPr lang="zh-CN" altLang="en-US" sz="1400" dirty="0">
                  <a:solidFill>
                    <a:schemeClr val="tx1">
                      <a:lumMod val="65000"/>
                      <a:lumOff val="35000"/>
                    </a:schemeClr>
                  </a:solidFill>
                  <a:latin typeface="+mn-ea"/>
                  <a:cs typeface="PingFang SC" charset="-122"/>
                </a:rPr>
                <a:t>单击此处添加文本内容</a:t>
              </a:r>
              <a:r>
                <a:rPr lang="en-US" altLang="zh-CN" sz="1400" dirty="0">
                  <a:solidFill>
                    <a:schemeClr val="tx1">
                      <a:lumMod val="65000"/>
                      <a:lumOff val="35000"/>
                    </a:schemeClr>
                  </a:solidFill>
                  <a:latin typeface="+mn-ea"/>
                  <a:cs typeface="PingFang SC" charset="-122"/>
                </a:rPr>
                <a:t>  </a:t>
              </a:r>
              <a:r>
                <a:rPr lang="zh-CN" altLang="en-US" sz="1400" dirty="0">
                  <a:solidFill>
                    <a:schemeClr val="tx1">
                      <a:lumMod val="65000"/>
                      <a:lumOff val="35000"/>
                    </a:schemeClr>
                  </a:solidFill>
                  <a:latin typeface="+mn-ea"/>
                  <a:cs typeface="PingFang SC" charset="-122"/>
                </a:rPr>
                <a:t>单击此处添加文本内容</a:t>
              </a:r>
              <a:endParaRPr lang="en-US" altLang="zh-CN" sz="1400" dirty="0">
                <a:solidFill>
                  <a:schemeClr val="tx1">
                    <a:lumMod val="65000"/>
                    <a:lumOff val="35000"/>
                  </a:schemeClr>
                </a:solidFill>
                <a:latin typeface="+mn-ea"/>
                <a:cs typeface="PingFang SC" charset="-122"/>
              </a:endParaRPr>
            </a:p>
          </p:txBody>
        </p:sp>
        <p:grpSp>
          <p:nvGrpSpPr>
            <p:cNvPr id="2" name="组 1"/>
            <p:cNvGrpSpPr/>
            <p:nvPr/>
          </p:nvGrpSpPr>
          <p:grpSpPr>
            <a:xfrm>
              <a:off x="6672736" y="2216418"/>
              <a:ext cx="1152117" cy="1151778"/>
              <a:chOff x="6592709" y="2160382"/>
              <a:chExt cx="1152117" cy="1151778"/>
            </a:xfrm>
          </p:grpSpPr>
          <p:sp>
            <p:nvSpPr>
              <p:cNvPr id="41" name="椭圆 40"/>
              <p:cNvSpPr/>
              <p:nvPr/>
            </p:nvSpPr>
            <p:spPr>
              <a:xfrm>
                <a:off x="6593408" y="2160387"/>
                <a:ext cx="1151418" cy="1151773"/>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PingFang SC" charset="-122"/>
                  <a:ea typeface="PingFang SC" charset="-122"/>
                  <a:cs typeface="PingFang SC" charset="-122"/>
                </a:endParaRPr>
              </a:p>
            </p:txBody>
          </p:sp>
          <p:sp>
            <p:nvSpPr>
              <p:cNvPr id="33" name="椭圆 32"/>
              <p:cNvSpPr/>
              <p:nvPr/>
            </p:nvSpPr>
            <p:spPr>
              <a:xfrm>
                <a:off x="6592709" y="2160382"/>
                <a:ext cx="1151418" cy="1151775"/>
              </a:xfrm>
              <a:prstGeom prst="ellipse">
                <a:avLst/>
              </a:prstGeom>
              <a:blipFill>
                <a:blip r:embed="rId7" cstate="screen">
                  <a:grayscl/>
                </a:blip>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PingFang SC" charset="-122"/>
                  <a:ea typeface="PingFang SC" charset="-122"/>
                  <a:cs typeface="PingFang SC" charset="-122"/>
                </a:endParaRPr>
              </a:p>
            </p:txBody>
          </p:sp>
        </p:grpSp>
      </p:grpSp>
      <p:pic>
        <p:nvPicPr>
          <p:cNvPr id="43" name="图片 42"/>
          <p:cNvPicPr>
            <a:picLocks noChangeAspect="1"/>
          </p:cNvPicPr>
          <p:nvPr/>
        </p:nvPicPr>
        <p:blipFill rotWithShape="1">
          <a:blip r:embed="rId8" cstate="screen"/>
          <a:srcRect/>
          <a:stretch>
            <a:fillRect/>
          </a:stretch>
        </p:blipFill>
        <p:spPr>
          <a:xfrm rot="10800000">
            <a:off x="10044157" y="4075"/>
            <a:ext cx="2147844" cy="1551709"/>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srcRect/>
          <a:stretch>
            <a:fillRect/>
          </a:stretch>
        </p:blipFill>
        <p:spPr>
          <a:xfrm>
            <a:off x="2" y="5306293"/>
            <a:ext cx="4295687" cy="1551709"/>
          </a:xfrm>
          <a:prstGeom prst="rect">
            <a:avLst/>
          </a:prstGeom>
        </p:spPr>
      </p:pic>
      <p:pic>
        <p:nvPicPr>
          <p:cNvPr id="12" name="图片 11"/>
          <p:cNvPicPr>
            <a:picLocks noChangeAspect="1"/>
          </p:cNvPicPr>
          <p:nvPr/>
        </p:nvPicPr>
        <p:blipFill rotWithShape="1">
          <a:blip r:embed="rId4" cstate="screen"/>
          <a:srcRect/>
          <a:stretch>
            <a:fillRect/>
          </a:stretch>
        </p:blipFill>
        <p:spPr>
          <a:xfrm rot="10800000">
            <a:off x="10044157" y="4075"/>
            <a:ext cx="2147844" cy="1551709"/>
          </a:xfrm>
          <a:prstGeom prst="rect">
            <a:avLst/>
          </a:prstGeom>
        </p:spPr>
      </p:pic>
      <p:pic>
        <p:nvPicPr>
          <p:cNvPr id="13" name="Picture 2"/>
          <p:cNvPicPr>
            <a:picLocks noChangeAspect="1" noChangeArrowheads="1"/>
          </p:cNvPicPr>
          <p:nvPr/>
        </p:nvPicPr>
        <p:blipFill>
          <a:blip r:embed="rId5" cstate="screen">
            <a:grayscl/>
          </a:blip>
          <a:stretch>
            <a:fillRect/>
          </a:stretch>
        </p:blipFill>
        <p:spPr bwMode="auto">
          <a:xfrm>
            <a:off x="1545689" y="2748980"/>
            <a:ext cx="3934019" cy="26316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本框 5"/>
          <p:cNvSpPr txBox="1"/>
          <p:nvPr/>
        </p:nvSpPr>
        <p:spPr>
          <a:xfrm>
            <a:off x="9914142" y="2301081"/>
            <a:ext cx="430831" cy="1635921"/>
          </a:xfrm>
          <a:prstGeom prst="rect">
            <a:avLst/>
          </a:prstGeom>
          <a:noFill/>
          <a:ln>
            <a:solidFill>
              <a:srgbClr val="A36E32"/>
            </a:solidFill>
          </a:ln>
        </p:spPr>
        <p:txBody>
          <a:bodyPr vert="eaVert" wrap="square" lIns="91412" tIns="45706" rIns="91412" bIns="45706" rtlCol="0">
            <a:spAutoFit/>
          </a:bodyPr>
          <a:lstStyle/>
          <a:p>
            <a:pPr algn="ctr"/>
            <a:r>
              <a:rPr lang="zh-CN" altLang="en-US" sz="1600" dirty="0">
                <a:solidFill>
                  <a:srgbClr val="A36E32"/>
                </a:solidFill>
                <a:latin typeface="+mn-ea"/>
                <a:cs typeface="PingFang SC Medium" charset="-122"/>
              </a:rPr>
              <a:t>这里输入标题</a:t>
            </a:r>
          </a:p>
        </p:txBody>
      </p:sp>
      <p:sp>
        <p:nvSpPr>
          <p:cNvPr id="15" name="矩形 14"/>
          <p:cNvSpPr/>
          <p:nvPr/>
        </p:nvSpPr>
        <p:spPr>
          <a:xfrm>
            <a:off x="1169921" y="1724011"/>
            <a:ext cx="9713232" cy="336794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16" name="TextBox 28"/>
          <p:cNvSpPr txBox="1"/>
          <p:nvPr/>
        </p:nvSpPr>
        <p:spPr>
          <a:xfrm>
            <a:off x="6860244" y="2258295"/>
            <a:ext cx="1477328" cy="1822763"/>
          </a:xfrm>
          <a:prstGeom prst="rect">
            <a:avLst/>
          </a:prstGeom>
          <a:noFill/>
        </p:spPr>
        <p:txBody>
          <a:bodyPr vert="eaVert" wrap="square" rtlCol="0">
            <a:spAutoFit/>
          </a:bodyPr>
          <a:lstStyle/>
          <a:p>
            <a:pPr>
              <a:lnSpc>
                <a:spcPct val="150000"/>
              </a:lnSpc>
            </a:pPr>
            <a:r>
              <a:rPr lang="zh-CN" altLang="en-US" sz="1400" dirty="0">
                <a:solidFill>
                  <a:schemeClr val="tx1">
                    <a:lumMod val="65000"/>
                    <a:lumOff val="35000"/>
                  </a:schemeClr>
                </a:solidFill>
                <a:latin typeface="+mn-ea"/>
              </a:rPr>
              <a:t>点此输入文字点此输入文字点此输入文字点此输入文字</a:t>
            </a:r>
          </a:p>
          <a:p>
            <a:pPr>
              <a:lnSpc>
                <a:spcPct val="150000"/>
              </a:lnSpc>
            </a:pPr>
            <a:endParaRPr lang="zh-CN" altLang="en-US" sz="1400" dirty="0">
              <a:solidFill>
                <a:schemeClr val="tx1">
                  <a:lumMod val="65000"/>
                  <a:lumOff val="35000"/>
                </a:schemeClr>
              </a:solidFill>
              <a:latin typeface="+mn-ea"/>
            </a:endParaRPr>
          </a:p>
        </p:txBody>
      </p:sp>
      <p:sp>
        <p:nvSpPr>
          <p:cNvPr id="17" name="TextBox 28"/>
          <p:cNvSpPr txBox="1"/>
          <p:nvPr/>
        </p:nvSpPr>
        <p:spPr>
          <a:xfrm>
            <a:off x="5526708" y="2242039"/>
            <a:ext cx="1477328" cy="1822763"/>
          </a:xfrm>
          <a:prstGeom prst="rect">
            <a:avLst/>
          </a:prstGeom>
          <a:noFill/>
        </p:spPr>
        <p:txBody>
          <a:bodyPr vert="eaVert" wrap="square" rtlCol="0">
            <a:spAutoFit/>
          </a:bodyPr>
          <a:lstStyle/>
          <a:p>
            <a:pPr>
              <a:lnSpc>
                <a:spcPct val="150000"/>
              </a:lnSpc>
            </a:pPr>
            <a:r>
              <a:rPr lang="zh-CN" altLang="en-US" sz="1400" dirty="0">
                <a:solidFill>
                  <a:schemeClr val="tx1">
                    <a:lumMod val="65000"/>
                    <a:lumOff val="35000"/>
                  </a:schemeClr>
                </a:solidFill>
                <a:latin typeface="+mn-ea"/>
              </a:rPr>
              <a:t>点此输入文字点此输入文字点此输入文字点此输入文字</a:t>
            </a:r>
          </a:p>
          <a:p>
            <a:pPr>
              <a:lnSpc>
                <a:spcPct val="150000"/>
              </a:lnSpc>
            </a:pPr>
            <a:endParaRPr lang="zh-CN" altLang="en-US" sz="1400" dirty="0">
              <a:solidFill>
                <a:schemeClr val="tx1">
                  <a:lumMod val="65000"/>
                  <a:lumOff val="35000"/>
                </a:schemeClr>
              </a:solidFill>
              <a:latin typeface="+mn-ea"/>
            </a:endParaRPr>
          </a:p>
        </p:txBody>
      </p:sp>
      <p:pic>
        <p:nvPicPr>
          <p:cNvPr id="18" name="图片 17"/>
          <p:cNvPicPr>
            <a:picLocks noChangeAspect="1"/>
          </p:cNvPicPr>
          <p:nvPr/>
        </p:nvPicPr>
        <p:blipFill>
          <a:blip r:embed="rId6" cstate="screen"/>
          <a:stretch>
            <a:fillRect/>
          </a:stretch>
        </p:blipFill>
        <p:spPr>
          <a:xfrm flipH="1">
            <a:off x="7197100" y="4225113"/>
            <a:ext cx="3045053" cy="866840"/>
          </a:xfrm>
          <a:prstGeom prst="rect">
            <a:avLst/>
          </a:prstGeom>
        </p:spPr>
      </p:pic>
      <p:pic>
        <p:nvPicPr>
          <p:cNvPr id="19" name="图片 18"/>
          <p:cNvPicPr>
            <a:picLocks noChangeAspect="1"/>
          </p:cNvPicPr>
          <p:nvPr/>
        </p:nvPicPr>
        <p:blipFill>
          <a:blip r:embed="rId7" cstate="screen"/>
          <a:stretch>
            <a:fillRect/>
          </a:stretch>
        </p:blipFill>
        <p:spPr>
          <a:xfrm flipH="1">
            <a:off x="1444473" y="1810604"/>
            <a:ext cx="2043179" cy="735732"/>
          </a:xfrm>
          <a:prstGeom prst="rect">
            <a:avLst/>
          </a:prstGeom>
        </p:spPr>
      </p:pic>
      <p:sp>
        <p:nvSpPr>
          <p:cNvPr id="20" name="TextBox 28"/>
          <p:cNvSpPr txBox="1"/>
          <p:nvPr/>
        </p:nvSpPr>
        <p:spPr>
          <a:xfrm>
            <a:off x="8193780" y="2258295"/>
            <a:ext cx="1477328" cy="1822763"/>
          </a:xfrm>
          <a:prstGeom prst="rect">
            <a:avLst/>
          </a:prstGeom>
          <a:noFill/>
        </p:spPr>
        <p:txBody>
          <a:bodyPr vert="eaVert" wrap="square" rtlCol="0">
            <a:spAutoFit/>
          </a:bodyPr>
          <a:lstStyle/>
          <a:p>
            <a:pPr>
              <a:lnSpc>
                <a:spcPct val="150000"/>
              </a:lnSpc>
            </a:pPr>
            <a:r>
              <a:rPr lang="zh-CN" altLang="en-US" sz="1400" dirty="0">
                <a:solidFill>
                  <a:schemeClr val="tx1">
                    <a:lumMod val="65000"/>
                    <a:lumOff val="35000"/>
                  </a:schemeClr>
                </a:solidFill>
                <a:latin typeface="+mn-ea"/>
              </a:rPr>
              <a:t>点此输入文字点此输入文字点此输入文字点此输入文字</a:t>
            </a:r>
          </a:p>
          <a:p>
            <a:pPr>
              <a:lnSpc>
                <a:spcPct val="150000"/>
              </a:lnSpc>
            </a:pPr>
            <a:endParaRPr lang="zh-CN" altLang="en-US" sz="1400" dirty="0">
              <a:solidFill>
                <a:schemeClr val="tx1">
                  <a:lumMod val="65000"/>
                  <a:lumOff val="35000"/>
                </a:schemeClr>
              </a:solidFill>
              <a:latin typeface="+mn-ea"/>
            </a:endParaRPr>
          </a:p>
        </p:txBody>
      </p: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2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25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宽屏</PresentationFormat>
  <Paragraphs>175</Paragraphs>
  <Slides>26</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HYLingXinJ</vt:lpstr>
      <vt:lpstr>Lao UI</vt:lpstr>
      <vt:lpstr>PingFang SC</vt:lpstr>
      <vt:lpstr>PingFang SC Medium</vt:lpstr>
      <vt:lpstr>PingFang SC Semibold</vt:lpstr>
      <vt:lpstr>WenYue XinQingNianTi (Non-Commercial Use) W8</vt:lpstr>
      <vt:lpstr>等线</vt:lpstr>
      <vt:lpstr>等线 Light</vt:lpstr>
      <vt:lpstr>汉仪楷体繁</vt:lpstr>
      <vt:lpstr>华康魏碑W7(P)</vt:lpstr>
      <vt:lpstr>华文中宋</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2022-03-07T06:14:11Z</dcterms:created>
  <dcterms:modified xsi:type="dcterms:W3CDTF">2023-01-10T06:13:39Z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46BA867B8C214CBF8AAEB5B39D1C544D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