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5" r:id="rId5"/>
    <p:sldId id="260" r:id="rId6"/>
    <p:sldId id="259" r:id="rId7"/>
    <p:sldId id="261" r:id="rId8"/>
    <p:sldId id="266" r:id="rId9"/>
    <p:sldId id="262" r:id="rId10"/>
    <p:sldId id="263" r:id="rId11"/>
    <p:sldId id="264" r:id="rId12"/>
    <p:sldId id="267" r:id="rId13"/>
    <p:sldId id="272" r:id="rId14"/>
    <p:sldId id="268" r:id="rId15"/>
    <p:sldId id="269" r:id="rId16"/>
    <p:sldId id="270" r:id="rId17"/>
    <p:sldId id="273" r:id="rId18"/>
    <p:sldId id="271" r:id="rId19"/>
    <p:sldId id="274" r:id="rId20"/>
    <p:sldId id="275" r:id="rId21"/>
    <p:sldId id="277"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6973"/>
    <a:srgbClr val="EF6A75"/>
    <a:srgbClr val="F39EC3"/>
    <a:srgbClr val="FFD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9" autoAdjust="0"/>
    <p:restoredTop sz="94660"/>
  </p:normalViewPr>
  <p:slideViewPr>
    <p:cSldViewPr snapToGrid="0">
      <p:cViewPr varScale="1">
        <p:scale>
          <a:sx n="114" d="100"/>
          <a:sy n="114"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2D536819-569E-4096-976B-29504D9E135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087319B7-BAF1-41E4-9D7D-030D8DCCD95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矩形 19"/>
          <p:cNvSpPr/>
          <p:nvPr/>
        </p:nvSpPr>
        <p:spPr>
          <a:xfrm>
            <a:off x="1518279" y="1013143"/>
            <a:ext cx="9490045" cy="483170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文本框 2"/>
          <p:cNvSpPr txBox="1"/>
          <p:nvPr/>
        </p:nvSpPr>
        <p:spPr>
          <a:xfrm>
            <a:off x="3248549" y="2203186"/>
            <a:ext cx="6272956" cy="1862048"/>
          </a:xfrm>
          <a:prstGeom prst="rect">
            <a:avLst/>
          </a:prstGeom>
          <a:noFill/>
        </p:spPr>
        <p:txBody>
          <a:bodyPr wrap="square" rtlCol="0">
            <a:spAutoFit/>
          </a:bodyPr>
          <a:lstStyle/>
          <a:p>
            <a:pPr algn="ctr"/>
            <a:r>
              <a:rPr lang="zh-CN" altLang="en-US" sz="11500" dirty="0">
                <a:solidFill>
                  <a:srgbClr val="EF6973"/>
                </a:solidFill>
                <a:latin typeface="庞门正道标题体" panose="02010600030101010101" pitchFamily="2" charset="-122"/>
                <a:ea typeface="庞门正道标题体" panose="02010600030101010101" pitchFamily="2" charset="-122"/>
                <a:cs typeface="阿里巴巴普惠体 R" panose="00020600040101010101" pitchFamily="18" charset="-122"/>
              </a:rPr>
              <a:t>述职报告</a:t>
            </a:r>
          </a:p>
        </p:txBody>
      </p:sp>
      <p:sp>
        <p:nvSpPr>
          <p:cNvPr id="4" name="矩形 3"/>
          <p:cNvSpPr/>
          <p:nvPr/>
        </p:nvSpPr>
        <p:spPr>
          <a:xfrm>
            <a:off x="4165055" y="4151513"/>
            <a:ext cx="4385039" cy="338554"/>
          </a:xfrm>
          <a:prstGeom prst="rect">
            <a:avLst/>
          </a:prstGeom>
        </p:spPr>
        <p:txBody>
          <a:bodyPr wrap="square">
            <a:spAutoFit/>
          </a:bodyPr>
          <a:lstStyle/>
          <a:p>
            <a:pPr algn="dist"/>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公司职业汇报</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计划总结</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商务汇报</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矩形 7"/>
          <p:cNvSpPr/>
          <p:nvPr/>
        </p:nvSpPr>
        <p:spPr>
          <a:xfrm rot="5400000">
            <a:off x="8823382" y="4270021"/>
            <a:ext cx="69819" cy="69819"/>
          </a:xfrm>
          <a:prstGeom prst="rect">
            <a:avLst/>
          </a:prstGeom>
          <a:solidFill>
            <a:srgbClr val="EF6973"/>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9" name="矩形 8"/>
          <p:cNvSpPr/>
          <p:nvPr/>
        </p:nvSpPr>
        <p:spPr>
          <a:xfrm rot="5400000">
            <a:off x="3592551" y="4270021"/>
            <a:ext cx="69819" cy="69819"/>
          </a:xfrm>
          <a:prstGeom prst="rect">
            <a:avLst/>
          </a:prstGeom>
          <a:solidFill>
            <a:srgbClr val="EF6973"/>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12" name="矩形 11"/>
          <p:cNvSpPr/>
          <p:nvPr/>
        </p:nvSpPr>
        <p:spPr>
          <a:xfrm>
            <a:off x="4004435" y="4760557"/>
            <a:ext cx="2484507" cy="368300"/>
          </a:xfrm>
          <a:prstGeom prst="rect">
            <a:avLst/>
          </a:prstGeom>
        </p:spPr>
        <p:txBody>
          <a:bodyPr wrap="square">
            <a:spAutoFit/>
          </a:bodyPr>
          <a:lstStyle/>
          <a:p>
            <a:pPr algn="ctr"/>
            <a:r>
              <a:rPr lang="zh-CN" altLang="en-US" smtClean="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汇报人：</a:t>
            </a:r>
            <a:r>
              <a:rPr lang="en-US" altLang="zh-CN" smtClean="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PPT818</a:t>
            </a:r>
            <a:endPar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矩形 12"/>
          <p:cNvSpPr/>
          <p:nvPr/>
        </p:nvSpPr>
        <p:spPr>
          <a:xfrm>
            <a:off x="6488942" y="4760557"/>
            <a:ext cx="2321236" cy="368300"/>
          </a:xfrm>
          <a:prstGeom prst="rect">
            <a:avLst/>
          </a:prstGeom>
        </p:spPr>
        <p:txBody>
          <a:bodyPr wrap="square">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汇报时间：</a:t>
            </a:r>
            <a:r>
              <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20XX</a:t>
            </a: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a:t>
            </a:r>
          </a:p>
        </p:txBody>
      </p:sp>
      <p:grpSp>
        <p:nvGrpSpPr>
          <p:cNvPr id="21" name="组合 20"/>
          <p:cNvGrpSpPr/>
          <p:nvPr/>
        </p:nvGrpSpPr>
        <p:grpSpPr>
          <a:xfrm>
            <a:off x="2506701" y="1643118"/>
            <a:ext cx="7472348" cy="2658622"/>
            <a:chOff x="2506701" y="1643118"/>
            <a:chExt cx="7472348" cy="2658622"/>
          </a:xfrm>
        </p:grpSpPr>
        <p:sp>
          <p:nvSpPr>
            <p:cNvPr id="5" name="任意多边形: 形状 4"/>
            <p:cNvSpPr/>
            <p:nvPr/>
          </p:nvSpPr>
          <p:spPr>
            <a:xfrm rot="5400000">
              <a:off x="5125981" y="-551328"/>
              <a:ext cx="2233788" cy="7472347"/>
            </a:xfrm>
            <a:custGeom>
              <a:avLst/>
              <a:gdLst>
                <a:gd name="connsiteX0" fmla="*/ 0 w 2606040"/>
                <a:gd name="connsiteY0" fmla="*/ 0 h 3398520"/>
                <a:gd name="connsiteX1" fmla="*/ 2606040 w 2606040"/>
                <a:gd name="connsiteY1" fmla="*/ 0 h 3398520"/>
                <a:gd name="connsiteX2" fmla="*/ 2606040 w 2606040"/>
                <a:gd name="connsiteY2" fmla="*/ 505168 h 3398520"/>
                <a:gd name="connsiteX3" fmla="*/ 537179 w 2606040"/>
                <a:gd name="connsiteY3" fmla="*/ 505168 h 3398520"/>
                <a:gd name="connsiteX4" fmla="*/ 537179 w 2606040"/>
                <a:gd name="connsiteY4" fmla="*/ 2893353 h 3398520"/>
                <a:gd name="connsiteX5" fmla="*/ 2606040 w 2606040"/>
                <a:gd name="connsiteY5" fmla="*/ 2893353 h 3398520"/>
                <a:gd name="connsiteX6" fmla="*/ 2606040 w 2606040"/>
                <a:gd name="connsiteY6" fmla="*/ 3398520 h 3398520"/>
                <a:gd name="connsiteX7" fmla="*/ 0 w 2606040"/>
                <a:gd name="connsiteY7" fmla="*/ 3398520 h 3398520"/>
                <a:gd name="connsiteX0-1" fmla="*/ 537179 w 2606040"/>
                <a:gd name="connsiteY0-2" fmla="*/ 505168 h 3398520"/>
                <a:gd name="connsiteX1-3" fmla="*/ 537179 w 2606040"/>
                <a:gd name="connsiteY1-4" fmla="*/ 2893353 h 3398520"/>
                <a:gd name="connsiteX2-5" fmla="*/ 2606040 w 2606040"/>
                <a:gd name="connsiteY2-6" fmla="*/ 2893353 h 3398520"/>
                <a:gd name="connsiteX3-7" fmla="*/ 2606040 w 2606040"/>
                <a:gd name="connsiteY3-8" fmla="*/ 3398520 h 3398520"/>
                <a:gd name="connsiteX4-9" fmla="*/ 0 w 2606040"/>
                <a:gd name="connsiteY4-10" fmla="*/ 3398520 h 3398520"/>
                <a:gd name="connsiteX5-11" fmla="*/ 0 w 2606040"/>
                <a:gd name="connsiteY5-12" fmla="*/ 0 h 3398520"/>
                <a:gd name="connsiteX6-13" fmla="*/ 2606040 w 2606040"/>
                <a:gd name="connsiteY6-14" fmla="*/ 0 h 3398520"/>
                <a:gd name="connsiteX7-15" fmla="*/ 2606040 w 2606040"/>
                <a:gd name="connsiteY7-16" fmla="*/ 505168 h 3398520"/>
                <a:gd name="connsiteX8" fmla="*/ 628619 w 2606040"/>
                <a:gd name="connsiteY8" fmla="*/ 596608 h 3398520"/>
                <a:gd name="connsiteX0-17" fmla="*/ 537179 w 2606040"/>
                <a:gd name="connsiteY0-18" fmla="*/ 505168 h 3398520"/>
                <a:gd name="connsiteX1-19" fmla="*/ 537179 w 2606040"/>
                <a:gd name="connsiteY1-20" fmla="*/ 2893353 h 3398520"/>
                <a:gd name="connsiteX2-21" fmla="*/ 2606040 w 2606040"/>
                <a:gd name="connsiteY2-22" fmla="*/ 2893353 h 3398520"/>
                <a:gd name="connsiteX3-23" fmla="*/ 2606040 w 2606040"/>
                <a:gd name="connsiteY3-24" fmla="*/ 3398520 h 3398520"/>
                <a:gd name="connsiteX4-25" fmla="*/ 0 w 2606040"/>
                <a:gd name="connsiteY4-26" fmla="*/ 3398520 h 3398520"/>
                <a:gd name="connsiteX5-27" fmla="*/ 0 w 2606040"/>
                <a:gd name="connsiteY5-28" fmla="*/ 0 h 3398520"/>
                <a:gd name="connsiteX6-29" fmla="*/ 2606040 w 2606040"/>
                <a:gd name="connsiteY6-30" fmla="*/ 0 h 3398520"/>
                <a:gd name="connsiteX7-31" fmla="*/ 2606040 w 2606040"/>
                <a:gd name="connsiteY7-32" fmla="*/ 505168 h 3398520"/>
                <a:gd name="connsiteX0-33" fmla="*/ 537179 w 2606040"/>
                <a:gd name="connsiteY0-34" fmla="*/ 2893353 h 3398520"/>
                <a:gd name="connsiteX1-35" fmla="*/ 2606040 w 2606040"/>
                <a:gd name="connsiteY1-36" fmla="*/ 2893353 h 3398520"/>
                <a:gd name="connsiteX2-37" fmla="*/ 2606040 w 2606040"/>
                <a:gd name="connsiteY2-38" fmla="*/ 3398520 h 3398520"/>
                <a:gd name="connsiteX3-39" fmla="*/ 0 w 2606040"/>
                <a:gd name="connsiteY3-40" fmla="*/ 3398520 h 3398520"/>
                <a:gd name="connsiteX4-41" fmla="*/ 0 w 2606040"/>
                <a:gd name="connsiteY4-42" fmla="*/ 0 h 3398520"/>
                <a:gd name="connsiteX5-43" fmla="*/ 2606040 w 2606040"/>
                <a:gd name="connsiteY5-44" fmla="*/ 0 h 3398520"/>
                <a:gd name="connsiteX6-45" fmla="*/ 2606040 w 2606040"/>
                <a:gd name="connsiteY6-46" fmla="*/ 505168 h 3398520"/>
                <a:gd name="connsiteX0-47" fmla="*/ 2606040 w 2606040"/>
                <a:gd name="connsiteY0-48" fmla="*/ 2893353 h 3398520"/>
                <a:gd name="connsiteX1-49" fmla="*/ 2606040 w 2606040"/>
                <a:gd name="connsiteY1-50" fmla="*/ 3398520 h 3398520"/>
                <a:gd name="connsiteX2-51" fmla="*/ 0 w 2606040"/>
                <a:gd name="connsiteY2-52" fmla="*/ 3398520 h 3398520"/>
                <a:gd name="connsiteX3-53" fmla="*/ 0 w 2606040"/>
                <a:gd name="connsiteY3-54" fmla="*/ 0 h 3398520"/>
                <a:gd name="connsiteX4-55" fmla="*/ 2606040 w 2606040"/>
                <a:gd name="connsiteY4-56" fmla="*/ 0 h 3398520"/>
                <a:gd name="connsiteX5-57" fmla="*/ 2606040 w 2606040"/>
                <a:gd name="connsiteY5-58" fmla="*/ 505168 h 3398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06040" h="3398520">
                  <a:moveTo>
                    <a:pt x="2606040" y="2893353"/>
                  </a:moveTo>
                  <a:lnTo>
                    <a:pt x="2606040" y="3398520"/>
                  </a:lnTo>
                  <a:lnTo>
                    <a:pt x="0" y="3398520"/>
                  </a:lnTo>
                  <a:lnTo>
                    <a:pt x="0" y="0"/>
                  </a:lnTo>
                  <a:lnTo>
                    <a:pt x="2606040" y="0"/>
                  </a:lnTo>
                  <a:lnTo>
                    <a:pt x="2606040" y="505168"/>
                  </a:lnTo>
                </a:path>
              </a:pathLst>
            </a:cu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6" name="矩形 589"/>
            <p:cNvSpPr/>
            <p:nvPr/>
          </p:nvSpPr>
          <p:spPr>
            <a:xfrm rot="5400000">
              <a:off x="9659009" y="2070954"/>
              <a:ext cx="320040" cy="320040"/>
            </a:xfrm>
            <a:custGeom>
              <a:avLst/>
              <a:gdLst>
                <a:gd name="connsiteX0" fmla="*/ 0 w 746760"/>
                <a:gd name="connsiteY0" fmla="*/ 0 h 746760"/>
                <a:gd name="connsiteX1" fmla="*/ 746760 w 746760"/>
                <a:gd name="connsiteY1" fmla="*/ 0 h 746760"/>
                <a:gd name="connsiteX2" fmla="*/ 746760 w 746760"/>
                <a:gd name="connsiteY2" fmla="*/ 746760 h 746760"/>
                <a:gd name="connsiteX3" fmla="*/ 0 w 746760"/>
                <a:gd name="connsiteY3" fmla="*/ 746760 h 746760"/>
                <a:gd name="connsiteX4" fmla="*/ 0 w 746760"/>
                <a:gd name="connsiteY4" fmla="*/ 0 h 746760"/>
                <a:gd name="connsiteX0-1" fmla="*/ 746760 w 838200"/>
                <a:gd name="connsiteY0-2" fmla="*/ 746760 h 838200"/>
                <a:gd name="connsiteX1-3" fmla="*/ 0 w 838200"/>
                <a:gd name="connsiteY1-4" fmla="*/ 746760 h 838200"/>
                <a:gd name="connsiteX2-5" fmla="*/ 0 w 838200"/>
                <a:gd name="connsiteY2-6" fmla="*/ 0 h 838200"/>
                <a:gd name="connsiteX3-7" fmla="*/ 746760 w 838200"/>
                <a:gd name="connsiteY3-8" fmla="*/ 0 h 838200"/>
                <a:gd name="connsiteX4-9" fmla="*/ 838200 w 838200"/>
                <a:gd name="connsiteY4-10" fmla="*/ 838200 h 838200"/>
                <a:gd name="connsiteX0-11" fmla="*/ 746760 w 746760"/>
                <a:gd name="connsiteY0-12" fmla="*/ 746760 h 746760"/>
                <a:gd name="connsiteX1-13" fmla="*/ 0 w 746760"/>
                <a:gd name="connsiteY1-14" fmla="*/ 746760 h 746760"/>
                <a:gd name="connsiteX2-15" fmla="*/ 0 w 746760"/>
                <a:gd name="connsiteY2-16" fmla="*/ 0 h 746760"/>
                <a:gd name="connsiteX3-17" fmla="*/ 746760 w 746760"/>
                <a:gd name="connsiteY3-18" fmla="*/ 0 h 746760"/>
                <a:gd name="connsiteX0-19" fmla="*/ 0 w 746760"/>
                <a:gd name="connsiteY0-20" fmla="*/ 746760 h 746760"/>
                <a:gd name="connsiteX1-21" fmla="*/ 0 w 746760"/>
                <a:gd name="connsiteY1-22" fmla="*/ 0 h 746760"/>
                <a:gd name="connsiteX2-23" fmla="*/ 746760 w 746760"/>
                <a:gd name="connsiteY2-24" fmla="*/ 0 h 746760"/>
              </a:gdLst>
              <a:ahLst/>
              <a:cxnLst>
                <a:cxn ang="0">
                  <a:pos x="connsiteX0-1" y="connsiteY0-2"/>
                </a:cxn>
                <a:cxn ang="0">
                  <a:pos x="connsiteX1-3" y="connsiteY1-4"/>
                </a:cxn>
                <a:cxn ang="0">
                  <a:pos x="connsiteX2-5" y="connsiteY2-6"/>
                </a:cxn>
              </a:cxnLst>
              <a:rect l="l" t="t" r="r" b="b"/>
              <a:pathLst>
                <a:path w="746760" h="746760">
                  <a:moveTo>
                    <a:pt x="0" y="746760"/>
                  </a:moveTo>
                  <a:lnTo>
                    <a:pt x="0" y="0"/>
                  </a:lnTo>
                  <a:lnTo>
                    <a:pt x="746760" y="0"/>
                  </a:lnTo>
                </a:path>
              </a:pathLst>
            </a:custGeom>
            <a:noFill/>
            <a:ln w="66675" cap="flat" cmpd="sng" algn="ctr">
              <a:solidFill>
                <a:srgbClr val="EF6A7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7" name="矩形 589"/>
            <p:cNvSpPr/>
            <p:nvPr/>
          </p:nvSpPr>
          <p:spPr>
            <a:xfrm>
              <a:off x="2508607" y="2067144"/>
              <a:ext cx="320040" cy="320040"/>
            </a:xfrm>
            <a:custGeom>
              <a:avLst/>
              <a:gdLst>
                <a:gd name="connsiteX0" fmla="*/ 0 w 746760"/>
                <a:gd name="connsiteY0" fmla="*/ 0 h 746760"/>
                <a:gd name="connsiteX1" fmla="*/ 746760 w 746760"/>
                <a:gd name="connsiteY1" fmla="*/ 0 h 746760"/>
                <a:gd name="connsiteX2" fmla="*/ 746760 w 746760"/>
                <a:gd name="connsiteY2" fmla="*/ 746760 h 746760"/>
                <a:gd name="connsiteX3" fmla="*/ 0 w 746760"/>
                <a:gd name="connsiteY3" fmla="*/ 746760 h 746760"/>
                <a:gd name="connsiteX4" fmla="*/ 0 w 746760"/>
                <a:gd name="connsiteY4" fmla="*/ 0 h 746760"/>
                <a:gd name="connsiteX0-1" fmla="*/ 746760 w 838200"/>
                <a:gd name="connsiteY0-2" fmla="*/ 746760 h 838200"/>
                <a:gd name="connsiteX1-3" fmla="*/ 0 w 838200"/>
                <a:gd name="connsiteY1-4" fmla="*/ 746760 h 838200"/>
                <a:gd name="connsiteX2-5" fmla="*/ 0 w 838200"/>
                <a:gd name="connsiteY2-6" fmla="*/ 0 h 838200"/>
                <a:gd name="connsiteX3-7" fmla="*/ 746760 w 838200"/>
                <a:gd name="connsiteY3-8" fmla="*/ 0 h 838200"/>
                <a:gd name="connsiteX4-9" fmla="*/ 838200 w 838200"/>
                <a:gd name="connsiteY4-10" fmla="*/ 838200 h 838200"/>
                <a:gd name="connsiteX0-11" fmla="*/ 746760 w 746760"/>
                <a:gd name="connsiteY0-12" fmla="*/ 746760 h 746760"/>
                <a:gd name="connsiteX1-13" fmla="*/ 0 w 746760"/>
                <a:gd name="connsiteY1-14" fmla="*/ 746760 h 746760"/>
                <a:gd name="connsiteX2-15" fmla="*/ 0 w 746760"/>
                <a:gd name="connsiteY2-16" fmla="*/ 0 h 746760"/>
                <a:gd name="connsiteX3-17" fmla="*/ 746760 w 746760"/>
                <a:gd name="connsiteY3-18" fmla="*/ 0 h 746760"/>
                <a:gd name="connsiteX0-19" fmla="*/ 0 w 746760"/>
                <a:gd name="connsiteY0-20" fmla="*/ 746760 h 746760"/>
                <a:gd name="connsiteX1-21" fmla="*/ 0 w 746760"/>
                <a:gd name="connsiteY1-22" fmla="*/ 0 h 746760"/>
                <a:gd name="connsiteX2-23" fmla="*/ 746760 w 746760"/>
                <a:gd name="connsiteY2-24" fmla="*/ 0 h 746760"/>
              </a:gdLst>
              <a:ahLst/>
              <a:cxnLst>
                <a:cxn ang="0">
                  <a:pos x="connsiteX0-1" y="connsiteY0-2"/>
                </a:cxn>
                <a:cxn ang="0">
                  <a:pos x="connsiteX1-3" y="connsiteY1-4"/>
                </a:cxn>
                <a:cxn ang="0">
                  <a:pos x="connsiteX2-5" y="connsiteY2-6"/>
                </a:cxn>
              </a:cxnLst>
              <a:rect l="l" t="t" r="r" b="b"/>
              <a:pathLst>
                <a:path w="746760" h="746760">
                  <a:moveTo>
                    <a:pt x="0" y="746760"/>
                  </a:moveTo>
                  <a:lnTo>
                    <a:pt x="0" y="0"/>
                  </a:lnTo>
                  <a:lnTo>
                    <a:pt x="746760" y="0"/>
                  </a:lnTo>
                </a:path>
              </a:pathLst>
            </a:custGeom>
            <a:noFill/>
            <a:ln w="66675" cap="flat" cmpd="sng" algn="ctr">
              <a:solidFill>
                <a:srgbClr val="EF6A7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14" name="矩形 13"/>
            <p:cNvSpPr/>
            <p:nvPr/>
          </p:nvSpPr>
          <p:spPr>
            <a:xfrm>
              <a:off x="3768027" y="1643118"/>
              <a:ext cx="5179091" cy="338554"/>
            </a:xfrm>
            <a:prstGeom prst="rect">
              <a:avLst/>
            </a:prstGeom>
          </p:spPr>
          <p:txBody>
            <a:bodyPr wrap="square">
              <a:spAutoFit/>
            </a:bodyPr>
            <a:lstStyle/>
            <a:p>
              <a:pPr algn="dist"/>
              <a:r>
                <a:rPr lang="en-US" altLang="zh-CN" sz="16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BUSINESS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8" grpId="0" animBg="1"/>
      <p:bldP spid="9" grpId="0" animBg="1"/>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28276" y="2321446"/>
            <a:ext cx="8634785" cy="2787764"/>
            <a:chOff x="1928276" y="2321446"/>
            <a:chExt cx="8634785" cy="2787764"/>
          </a:xfrm>
        </p:grpSpPr>
        <p:sp>
          <p:nvSpPr>
            <p:cNvPr id="2" name="矩形 1"/>
            <p:cNvSpPr/>
            <p:nvPr/>
          </p:nvSpPr>
          <p:spPr>
            <a:xfrm>
              <a:off x="1928276" y="2321446"/>
              <a:ext cx="1955016" cy="266384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矩形 2"/>
            <p:cNvSpPr/>
            <p:nvPr/>
          </p:nvSpPr>
          <p:spPr>
            <a:xfrm>
              <a:off x="6225212" y="2321446"/>
              <a:ext cx="1975931" cy="266384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AutoShape 1"/>
            <p:cNvSpPr/>
            <p:nvPr/>
          </p:nvSpPr>
          <p:spPr bwMode="auto">
            <a:xfrm>
              <a:off x="3789252" y="4985292"/>
              <a:ext cx="2412136" cy="12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p:spPr>
          <p:txBody>
            <a:bodyPr lIns="0" tIns="0" rIns="0" bIns="0"/>
            <a:lstStyle/>
            <a:p>
              <a:pPr>
                <a:defRPr/>
              </a:pPr>
              <a:endParaRPr lang="es-ES" sz="1900" dirty="0">
                <a:latin typeface="阿里巴巴普惠体 R" panose="00020600040101010101" pitchFamily="18" charset="-122"/>
                <a:cs typeface="阿里巴巴普惠体 R" panose="00020600040101010101" pitchFamily="18" charset="-122"/>
              </a:endParaRPr>
            </a:p>
          </p:txBody>
        </p:sp>
        <p:sp>
          <p:nvSpPr>
            <p:cNvPr id="5" name="AutoShape 2"/>
            <p:cNvSpPr/>
            <p:nvPr/>
          </p:nvSpPr>
          <p:spPr bwMode="auto">
            <a:xfrm>
              <a:off x="8199528" y="2327254"/>
              <a:ext cx="2362571" cy="27809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defRPr/>
              </a:pPr>
              <a:endParaRPr lang="es-ES" sz="1900" dirty="0">
                <a:latin typeface="阿里巴巴普惠体 R" panose="00020600040101010101" pitchFamily="18" charset="-122"/>
                <a:cs typeface="阿里巴巴普惠体 R" panose="00020600040101010101" pitchFamily="18" charset="-122"/>
              </a:endParaRPr>
            </a:p>
          </p:txBody>
        </p:sp>
        <p:sp>
          <p:nvSpPr>
            <p:cNvPr id="6" name="AutoShape 4"/>
            <p:cNvSpPr/>
            <p:nvPr/>
          </p:nvSpPr>
          <p:spPr bwMode="auto">
            <a:xfrm>
              <a:off x="3862642" y="2327254"/>
              <a:ext cx="2358438" cy="2658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1900" dirty="0">
                <a:latin typeface="阿里巴巴普惠体 R" panose="00020600040101010101" pitchFamily="18" charset="-122"/>
                <a:cs typeface="阿里巴巴普惠体 R" panose="00020600040101010101" pitchFamily="18" charset="-122"/>
              </a:endParaRPr>
            </a:p>
          </p:txBody>
        </p:sp>
        <p:sp>
          <p:nvSpPr>
            <p:cNvPr id="7" name="AutoShape 6"/>
            <p:cNvSpPr/>
            <p:nvPr/>
          </p:nvSpPr>
          <p:spPr bwMode="auto">
            <a:xfrm>
              <a:off x="1930588" y="4985292"/>
              <a:ext cx="1953664" cy="12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defRPr/>
              </a:pPr>
              <a:endParaRPr lang="es-ES" sz="1900" dirty="0">
                <a:latin typeface="阿里巴巴普惠体 R" panose="00020600040101010101" pitchFamily="18" charset="-122"/>
                <a:cs typeface="阿里巴巴普惠体 R" panose="00020600040101010101" pitchFamily="18" charset="-122"/>
              </a:endParaRPr>
            </a:p>
          </p:txBody>
        </p:sp>
        <p:sp>
          <p:nvSpPr>
            <p:cNvPr id="8" name="AutoShape 7"/>
            <p:cNvSpPr/>
            <p:nvPr/>
          </p:nvSpPr>
          <p:spPr bwMode="auto">
            <a:xfrm>
              <a:off x="6205522" y="4985292"/>
              <a:ext cx="2003229" cy="1239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p:spPr>
          <p:txBody>
            <a:bodyPr lIns="0" tIns="0" rIns="0" bIns="0"/>
            <a:lstStyle/>
            <a:p>
              <a:pPr>
                <a:defRPr/>
              </a:pPr>
              <a:endParaRPr lang="es-ES" sz="1900" dirty="0">
                <a:latin typeface="阿里巴巴普惠体 R" panose="00020600040101010101" pitchFamily="18" charset="-122"/>
                <a:cs typeface="阿里巴巴普惠体 R" panose="00020600040101010101" pitchFamily="18" charset="-122"/>
              </a:endParaRPr>
            </a:p>
          </p:txBody>
        </p:sp>
        <p:sp>
          <p:nvSpPr>
            <p:cNvPr id="9" name="AutoShape 8"/>
            <p:cNvSpPr/>
            <p:nvPr/>
          </p:nvSpPr>
          <p:spPr bwMode="auto">
            <a:xfrm>
              <a:off x="8200490" y="4996722"/>
              <a:ext cx="2362571" cy="111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p:spPr>
          <p:txBody>
            <a:bodyPr lIns="0" tIns="0" rIns="0" bIns="0"/>
            <a:lstStyle/>
            <a:p>
              <a:pPr>
                <a:defRPr/>
              </a:pPr>
              <a:endParaRPr lang="es-ES" sz="1900" dirty="0">
                <a:latin typeface="阿里巴巴普惠体 R" panose="00020600040101010101" pitchFamily="18" charset="-122"/>
                <a:cs typeface="阿里巴巴普惠体 R" panose="00020600040101010101" pitchFamily="18" charset="-122"/>
              </a:endParaRPr>
            </a:p>
          </p:txBody>
        </p:sp>
      </p:grpSp>
      <p:grpSp>
        <p:nvGrpSpPr>
          <p:cNvPr id="19" name="组合 18"/>
          <p:cNvGrpSpPr/>
          <p:nvPr/>
        </p:nvGrpSpPr>
        <p:grpSpPr>
          <a:xfrm>
            <a:off x="4016977" y="2837353"/>
            <a:ext cx="2034207" cy="1881217"/>
            <a:chOff x="4016977" y="2837353"/>
            <a:chExt cx="2034207" cy="1881217"/>
          </a:xfrm>
        </p:grpSpPr>
        <p:sp>
          <p:nvSpPr>
            <p:cNvPr id="10" name="AutoShape 9"/>
            <p:cNvSpPr/>
            <p:nvPr/>
          </p:nvSpPr>
          <p:spPr bwMode="auto">
            <a:xfrm>
              <a:off x="4037628" y="3570261"/>
              <a:ext cx="2013556" cy="1148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r>
                <a:rPr lang="zh-CN" altLang="en-US" sz="1050" dirty="0">
                  <a:solidFill>
                    <a:schemeClr val="bg1"/>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1" name="AutoShape 10"/>
            <p:cNvSpPr/>
            <p:nvPr/>
          </p:nvSpPr>
          <p:spPr bwMode="auto">
            <a:xfrm>
              <a:off x="4035564" y="3349547"/>
              <a:ext cx="1963992" cy="165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700" dirty="0">
                  <a:solidFill>
                    <a:srgbClr val="FFFFFF"/>
                  </a:solidFill>
                  <a:latin typeface="阿里巴巴普惠体 R" panose="00020600040101010101" pitchFamily="18" charset="-122"/>
                  <a:cs typeface="阿里巴巴普惠体 R" panose="00020600040101010101" pitchFamily="18" charset="-122"/>
                  <a:sym typeface="Verdana" panose="020B0604030504040204" charset="0"/>
                </a:rPr>
                <a:t>SUBTITLE OF THIS ARTICLE</a:t>
              </a:r>
              <a:endParaRPr lang="es-ES" sz="1900" dirty="0">
                <a:latin typeface="阿里巴巴普惠体 R" panose="00020600040101010101" pitchFamily="18" charset="-122"/>
                <a:cs typeface="阿里巴巴普惠体 R" panose="00020600040101010101" pitchFamily="18" charset="-122"/>
              </a:endParaRPr>
            </a:p>
          </p:txBody>
        </p:sp>
        <p:sp>
          <p:nvSpPr>
            <p:cNvPr id="14" name="AutoShape 16"/>
            <p:cNvSpPr/>
            <p:nvPr/>
          </p:nvSpPr>
          <p:spPr bwMode="auto">
            <a:xfrm>
              <a:off x="4016977" y="2837353"/>
              <a:ext cx="1955016" cy="288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dirty="0">
                  <a:solidFill>
                    <a:schemeClr val="bg1"/>
                  </a:solidFill>
                  <a:latin typeface="阿里巴巴普惠体 R" panose="00020600040101010101" pitchFamily="18" charset="-122"/>
                  <a:ea typeface="阿里巴巴普惠体 R" panose="00020600040101010101" pitchFamily="18" charset="-122"/>
                  <a:sym typeface="Arial" panose="020B0604020202020204" pitchFamily="34" charset="0"/>
                </a:rPr>
                <a:t>点击请替换文字内容</a:t>
              </a:r>
            </a:p>
          </p:txBody>
        </p:sp>
      </p:grpSp>
      <p:grpSp>
        <p:nvGrpSpPr>
          <p:cNvPr id="20" name="组合 19"/>
          <p:cNvGrpSpPr/>
          <p:nvPr/>
        </p:nvGrpSpPr>
        <p:grpSpPr>
          <a:xfrm>
            <a:off x="8372452" y="2837353"/>
            <a:ext cx="2015621" cy="1908885"/>
            <a:chOff x="8372452" y="2837353"/>
            <a:chExt cx="2015621" cy="1908885"/>
          </a:xfrm>
        </p:grpSpPr>
        <p:sp>
          <p:nvSpPr>
            <p:cNvPr id="12" name="AutoShape 11"/>
            <p:cNvSpPr/>
            <p:nvPr/>
          </p:nvSpPr>
          <p:spPr bwMode="auto">
            <a:xfrm>
              <a:off x="8372452" y="3597929"/>
              <a:ext cx="2015621" cy="1148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r>
                <a:rPr lang="zh-CN" altLang="en-US" sz="1050" dirty="0">
                  <a:solidFill>
                    <a:schemeClr val="bg1"/>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3" name="AutoShape 12"/>
            <p:cNvSpPr/>
            <p:nvPr/>
          </p:nvSpPr>
          <p:spPr bwMode="auto">
            <a:xfrm>
              <a:off x="8372452" y="3377214"/>
              <a:ext cx="1963990" cy="165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700" dirty="0">
                  <a:solidFill>
                    <a:srgbClr val="FFFFFF"/>
                  </a:solidFill>
                  <a:latin typeface="阿里巴巴普惠体 R" panose="00020600040101010101" pitchFamily="18" charset="-122"/>
                  <a:cs typeface="阿里巴巴普惠体 R" panose="00020600040101010101" pitchFamily="18" charset="-122"/>
                  <a:sym typeface="Verdana" panose="020B0604030504040204" charset="0"/>
                </a:rPr>
                <a:t>SUBTITLE OF THIS ARTICLE</a:t>
              </a:r>
              <a:endParaRPr lang="es-ES" sz="1900" dirty="0">
                <a:latin typeface="阿里巴巴普惠体 R" panose="00020600040101010101" pitchFamily="18" charset="-122"/>
                <a:cs typeface="阿里巴巴普惠体 R" panose="00020600040101010101" pitchFamily="18" charset="-122"/>
              </a:endParaRPr>
            </a:p>
          </p:txBody>
        </p:sp>
        <p:sp>
          <p:nvSpPr>
            <p:cNvPr id="15" name="AutoShape 17"/>
            <p:cNvSpPr/>
            <p:nvPr/>
          </p:nvSpPr>
          <p:spPr bwMode="auto">
            <a:xfrm>
              <a:off x="8372452" y="2837353"/>
              <a:ext cx="1955016" cy="288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dirty="0">
                  <a:solidFill>
                    <a:schemeClr val="bg1"/>
                  </a:solidFill>
                  <a:latin typeface="阿里巴巴普惠体 R" panose="00020600040101010101" pitchFamily="18" charset="-122"/>
                  <a:ea typeface="阿里巴巴普惠体 R" panose="00020600040101010101" pitchFamily="18" charset="-122"/>
                  <a:sym typeface="Arial" panose="020B0604020202020204" pitchFamily="34" charset="0"/>
                </a:rPr>
                <a:t>点击请替换文字内容</a:t>
              </a:r>
            </a:p>
          </p:txBody>
        </p:sp>
      </p:grpSp>
      <p:sp>
        <p:nvSpPr>
          <p:cNvPr id="17" name="矩形 16"/>
          <p:cNvSpPr/>
          <p:nvPr/>
        </p:nvSpPr>
        <p:spPr>
          <a:xfrm>
            <a:off x="5158401" y="1256531"/>
            <a:ext cx="2085973" cy="369332"/>
          </a:xfrm>
          <a:prstGeom prst="rect">
            <a:avLst/>
          </a:prstGeom>
        </p:spPr>
        <p:txBody>
          <a:bodyPr wrap="square" lIns="0" tIns="0" rIns="0" bIns="0">
            <a:spAutoFit/>
          </a:bodyPr>
          <a:lstStyle/>
          <a:p>
            <a:r>
              <a:rPr lang="zh-CN" altLang="en-US" sz="2400" b="1"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单击输入标题</a:t>
            </a:r>
          </a:p>
        </p:txBody>
      </p:sp>
      <p:sp>
        <p:nvSpPr>
          <p:cNvPr id="18" name="TextBox 11"/>
          <p:cNvSpPr txBox="1"/>
          <p:nvPr/>
        </p:nvSpPr>
        <p:spPr>
          <a:xfrm>
            <a:off x="5372904" y="1731066"/>
            <a:ext cx="1436291" cy="215444"/>
          </a:xfrm>
          <a:prstGeom prst="rect">
            <a:avLst/>
          </a:prstGeom>
          <a:noFill/>
        </p:spPr>
        <p:txBody>
          <a:bodyPr wrap="none" lIns="0" tIns="0" rIns="0" bIns="0" rtlCol="0">
            <a:spAutoFit/>
          </a:bodyPr>
          <a:lstStyle/>
          <a:p>
            <a:pPr marL="0" lvl="1"/>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69"/>
          <p:cNvSpPr/>
          <p:nvPr/>
        </p:nvSpPr>
        <p:spPr>
          <a:xfrm rot="10800000">
            <a:off x="4118715" y="1856176"/>
            <a:ext cx="4118360" cy="2054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chemeClr val="accent5"/>
          </a:solidFill>
          <a:ln w="12700">
            <a:miter lim="400000"/>
          </a:ln>
        </p:spPr>
        <p:txBody>
          <a:bodyPr lIns="14287" tIns="14287" rIns="14287" bIns="14287" anchor="ctr"/>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3" name="Shape 1851"/>
          <p:cNvSpPr/>
          <p:nvPr/>
        </p:nvSpPr>
        <p:spPr>
          <a:xfrm>
            <a:off x="2208995" y="2989359"/>
            <a:ext cx="1386836" cy="242695"/>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请替换文字内容</a:t>
            </a:r>
            <a:endParaRPr sz="14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
        <p:nvSpPr>
          <p:cNvPr id="4" name="Shape 1852"/>
          <p:cNvSpPr/>
          <p:nvPr/>
        </p:nvSpPr>
        <p:spPr>
          <a:xfrm>
            <a:off x="2478596" y="1846743"/>
            <a:ext cx="847634" cy="8476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49" tIns="19049" rIns="19049" bIns="19049" numCol="1" anchor="ctr">
            <a:noAutofit/>
          </a:bodyPr>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 name="Shape 1853"/>
          <p:cNvSpPr/>
          <p:nvPr/>
        </p:nvSpPr>
        <p:spPr>
          <a:xfrm>
            <a:off x="2726897" y="2127714"/>
            <a:ext cx="351030" cy="285737"/>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6" name="Shape 1855"/>
          <p:cNvSpPr/>
          <p:nvPr/>
        </p:nvSpPr>
        <p:spPr>
          <a:xfrm>
            <a:off x="3585266" y="5168862"/>
            <a:ext cx="1586401" cy="325602"/>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
        <p:nvSpPr>
          <p:cNvPr id="7" name="Shape 1856"/>
          <p:cNvSpPr/>
          <p:nvPr/>
        </p:nvSpPr>
        <p:spPr>
          <a:xfrm>
            <a:off x="3685048" y="4892107"/>
            <a:ext cx="1386836" cy="242695"/>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请替换文字内容</a:t>
            </a:r>
            <a:endParaRPr sz="14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
        <p:nvSpPr>
          <p:cNvPr id="8" name="Shape 1857"/>
          <p:cNvSpPr/>
          <p:nvPr/>
        </p:nvSpPr>
        <p:spPr>
          <a:xfrm>
            <a:off x="3951795" y="3746636"/>
            <a:ext cx="853343" cy="8533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49" tIns="19049" rIns="19049" bIns="19049" anchor="ctr"/>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9" name="Shape 1859"/>
          <p:cNvSpPr/>
          <p:nvPr/>
        </p:nvSpPr>
        <p:spPr>
          <a:xfrm>
            <a:off x="7127738" y="5191846"/>
            <a:ext cx="1586401" cy="32560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6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
        <p:nvSpPr>
          <p:cNvPr id="10" name="Shape 1860"/>
          <p:cNvSpPr/>
          <p:nvPr/>
        </p:nvSpPr>
        <p:spPr>
          <a:xfrm>
            <a:off x="7227522" y="4915089"/>
            <a:ext cx="1386836" cy="242695"/>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请替换文字内容</a:t>
            </a:r>
            <a:endParaRPr sz="14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
        <p:nvSpPr>
          <p:cNvPr id="11" name="Shape 1861"/>
          <p:cNvSpPr/>
          <p:nvPr/>
        </p:nvSpPr>
        <p:spPr>
          <a:xfrm>
            <a:off x="7496228" y="3771579"/>
            <a:ext cx="849424" cy="849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9" tIns="19049" rIns="19049" bIns="19049" numCol="1" anchor="ctr">
            <a:noAutofit/>
          </a:bodyPr>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2" name="Shape 1862"/>
          <p:cNvSpPr/>
          <p:nvPr/>
        </p:nvSpPr>
        <p:spPr>
          <a:xfrm>
            <a:off x="7758485" y="4019645"/>
            <a:ext cx="324907" cy="290635"/>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3" name="Shape 1864"/>
          <p:cNvSpPr/>
          <p:nvPr/>
        </p:nvSpPr>
        <p:spPr>
          <a:xfrm>
            <a:off x="8655224" y="3266115"/>
            <a:ext cx="1586401" cy="32560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sz="6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
        <p:nvSpPr>
          <p:cNvPr id="14" name="Shape 1865"/>
          <p:cNvSpPr/>
          <p:nvPr/>
        </p:nvSpPr>
        <p:spPr>
          <a:xfrm>
            <a:off x="8755007" y="2989359"/>
            <a:ext cx="1386836" cy="242695"/>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请替换文字内容</a:t>
            </a:r>
            <a:endParaRPr sz="14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
        <p:nvSpPr>
          <p:cNvPr id="15" name="Shape 1866"/>
          <p:cNvSpPr/>
          <p:nvPr/>
        </p:nvSpPr>
        <p:spPr>
          <a:xfrm>
            <a:off x="9023712" y="1845847"/>
            <a:ext cx="849424" cy="849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49" tIns="19049" rIns="19049" bIns="19049" numCol="1" anchor="ctr">
            <a:noAutofit/>
          </a:bodyPr>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7" name="Shape 1858"/>
          <p:cNvSpPr/>
          <p:nvPr/>
        </p:nvSpPr>
        <p:spPr>
          <a:xfrm>
            <a:off x="4274789" y="3984514"/>
            <a:ext cx="207354" cy="377635"/>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8" name="Shape 1867"/>
          <p:cNvSpPr/>
          <p:nvPr/>
        </p:nvSpPr>
        <p:spPr>
          <a:xfrm>
            <a:off x="9298411" y="2113581"/>
            <a:ext cx="300027" cy="314002"/>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0" tIns="0" rIns="0" bIns="0" numCol="1" anchor="ctr">
            <a:noAutofit/>
          </a:bodyPr>
          <a:lstStyle/>
          <a:p>
            <a:pPr>
              <a:lnSpc>
                <a:spcPct val="120000"/>
              </a:lnSpc>
            </a:pPr>
            <a:endParaRPr sz="1300" dirty="0">
              <a:solidFill>
                <a:srgbClr val="53585F"/>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20" name="Shape 1855"/>
          <p:cNvSpPr/>
          <p:nvPr/>
        </p:nvSpPr>
        <p:spPr>
          <a:xfrm>
            <a:off x="2136071" y="3352436"/>
            <a:ext cx="1586401" cy="325602"/>
          </a:xfrm>
          <a:prstGeom prst="rect">
            <a:avLst/>
          </a:prstGeom>
          <a:ln w="12700">
            <a:miter lim="400000"/>
          </a:ln>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
        <p:nvSpPr>
          <p:cNvPr id="21" name="Shape 1851"/>
          <p:cNvSpPr/>
          <p:nvPr/>
        </p:nvSpPr>
        <p:spPr>
          <a:xfrm>
            <a:off x="5171666" y="2555015"/>
            <a:ext cx="1956071" cy="346698"/>
          </a:xfrm>
          <a:prstGeom prst="rect">
            <a:avLst/>
          </a:prstGeom>
          <a:noFill/>
          <a:ln w="12700" cap="flat">
            <a:noFill/>
            <a:miter lim="400000"/>
          </a:ln>
          <a:effec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2000" dirty="0">
                <a:solidFill>
                  <a:schemeClr val="tx1"/>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rPr>
              <a:t>请替换文字内容</a:t>
            </a:r>
            <a:endParaRPr sz="2000" dirty="0">
              <a:solidFill>
                <a:schemeClr val="tx1"/>
              </a:solidFill>
              <a:latin typeface="阿里巴巴普惠体 R" panose="00020600040101010101" pitchFamily="18" charset="-122"/>
              <a:ea typeface="阿里巴巴普惠体 R" panose="00020600040101010101" pitchFamily="18" charset="-122"/>
              <a:cs typeface="Open Sans" panose="020B0606030504020204" pitchFamily="34" charset="0"/>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arn(inVertical)">
                                      <p:cBhvr>
                                        <p:cTn id="51" dur="500"/>
                                        <p:tgtEl>
                                          <p:spTgt spid="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arn(inVertical)">
                                      <p:cBhvr>
                                        <p:cTn id="71" dur="500"/>
                                        <p:tgtEl>
                                          <p:spTgt spid="1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anim calcmode="lin" valueType="num">
                                      <p:cBhvr>
                                        <p:cTn id="80" dur="1000" fill="hold"/>
                                        <p:tgtEl>
                                          <p:spTgt spid="15"/>
                                        </p:tgtEl>
                                        <p:attrNameLst>
                                          <p:attrName>ppt_x</p:attrName>
                                        </p:attrNameLst>
                                      </p:cBhvr>
                                      <p:tavLst>
                                        <p:tav tm="0">
                                          <p:val>
                                            <p:strVal val="#ppt_x"/>
                                          </p:val>
                                        </p:tav>
                                        <p:tav tm="100000">
                                          <p:val>
                                            <p:strVal val="#ppt_x"/>
                                          </p:val>
                                        </p:tav>
                                      </p:tavLst>
                                    </p:anim>
                                    <p:anim calcmode="lin" valueType="num">
                                      <p:cBhvr>
                                        <p:cTn id="81" dur="1000" fill="hold"/>
                                        <p:tgtEl>
                                          <p:spTgt spid="1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arn(inVertical)">
                                      <p:cBhvr>
                                        <p:cTn id="91" dur="500"/>
                                        <p:tgtEl>
                                          <p:spTgt spid="14"/>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barn(inVertical)">
                                      <p:cBhvr>
                                        <p:cTn id="9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animBg="1"/>
      <p:bldP spid="12" grpId="0" animBg="1"/>
      <p:bldP spid="13" grpId="0"/>
      <p:bldP spid="14" grpId="0"/>
      <p:bldP spid="15" grpId="0" animBg="1"/>
      <p:bldP spid="17" grpId="0" animBg="1"/>
      <p:bldP spid="18" grpId="0" animBg="1"/>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箭头: 五边形 21"/>
          <p:cNvSpPr/>
          <p:nvPr/>
        </p:nvSpPr>
        <p:spPr>
          <a:xfrm>
            <a:off x="2318436" y="3100596"/>
            <a:ext cx="2162628" cy="754743"/>
          </a:xfrm>
          <a:prstGeom prst="homePlate">
            <a:avLst/>
          </a:prstGeom>
          <a:solidFill>
            <a:srgbClr val="7CA9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23" name="箭头: 五边形 22"/>
          <p:cNvSpPr/>
          <p:nvPr/>
        </p:nvSpPr>
        <p:spPr>
          <a:xfrm>
            <a:off x="5031302" y="3100596"/>
            <a:ext cx="2162628" cy="754743"/>
          </a:xfrm>
          <a:prstGeom prst="homePlate">
            <a:avLst/>
          </a:prstGeom>
          <a:solidFill>
            <a:srgbClr val="DC82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4" name="箭头: 五边形 23"/>
          <p:cNvSpPr/>
          <p:nvPr/>
        </p:nvSpPr>
        <p:spPr>
          <a:xfrm>
            <a:off x="7914394" y="3121024"/>
            <a:ext cx="2162628" cy="754743"/>
          </a:xfrm>
          <a:prstGeom prst="homePlate">
            <a:avLst/>
          </a:prstGeom>
          <a:solidFill>
            <a:srgbClr val="7CA9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sp>
        <p:nvSpPr>
          <p:cNvPr id="25" name="椭圆 5"/>
          <p:cNvSpPr/>
          <p:nvPr/>
        </p:nvSpPr>
        <p:spPr>
          <a:xfrm>
            <a:off x="3198935" y="2254911"/>
            <a:ext cx="379795" cy="437336"/>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6" name="椭圆 6"/>
          <p:cNvSpPr/>
          <p:nvPr/>
        </p:nvSpPr>
        <p:spPr>
          <a:xfrm>
            <a:off x="8777040" y="2276366"/>
            <a:ext cx="437336" cy="435283"/>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7" name="椭圆 7"/>
          <p:cNvSpPr/>
          <p:nvPr/>
        </p:nvSpPr>
        <p:spPr>
          <a:xfrm>
            <a:off x="5893948" y="4237563"/>
            <a:ext cx="437336" cy="437334"/>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8" name="TextBox 19"/>
          <p:cNvSpPr txBox="1"/>
          <p:nvPr/>
        </p:nvSpPr>
        <p:spPr>
          <a:xfrm>
            <a:off x="2420035" y="3277912"/>
            <a:ext cx="2162628"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阿里巴巴普惠体 R" panose="00020600040101010101" pitchFamily="18" charset="-122"/>
                <a:ea typeface="阿里巴巴普惠体 R" panose="00020600040101010101" pitchFamily="18" charset="-122"/>
              </a:rPr>
              <a:t>标题文字添加</a:t>
            </a:r>
            <a:endParaRPr lang="en-US" sz="2000" dirty="0">
              <a:solidFill>
                <a:schemeClr val="bg1"/>
              </a:solidFill>
              <a:latin typeface="阿里巴巴普惠体 R" panose="00020600040101010101" pitchFamily="18" charset="-122"/>
            </a:endParaRPr>
          </a:p>
        </p:txBody>
      </p:sp>
      <p:sp>
        <p:nvSpPr>
          <p:cNvPr id="29" name="文本框 28"/>
          <p:cNvSpPr txBox="1"/>
          <p:nvPr/>
        </p:nvSpPr>
        <p:spPr>
          <a:xfrm>
            <a:off x="2260380" y="4078345"/>
            <a:ext cx="2264227" cy="1015663"/>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阿里巴巴普惠体 R" panose="00020600040101010101" pitchFamily="18" charset="-122"/>
                <a:ea typeface="阿里巴巴普惠体 R" panose="00020600040101010101" pitchFamily="18" charset="-122"/>
              </a:rPr>
              <a:t>The user can demonstrate on a projector or computer, or print the presentation and make it into a film to be used in a wider field</a:t>
            </a:r>
          </a:p>
        </p:txBody>
      </p:sp>
      <p:sp>
        <p:nvSpPr>
          <p:cNvPr id="30" name="TextBox 19"/>
          <p:cNvSpPr txBox="1"/>
          <p:nvPr/>
        </p:nvSpPr>
        <p:spPr>
          <a:xfrm>
            <a:off x="5132899" y="3277912"/>
            <a:ext cx="2162628"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阿里巴巴普惠体 R" panose="00020600040101010101" pitchFamily="18" charset="-122"/>
                <a:ea typeface="阿里巴巴普惠体 R" panose="00020600040101010101" pitchFamily="18" charset="-122"/>
              </a:rPr>
              <a:t>标题文字添加</a:t>
            </a:r>
            <a:endParaRPr lang="en-US" sz="2000" dirty="0">
              <a:solidFill>
                <a:schemeClr val="bg1"/>
              </a:solidFill>
              <a:latin typeface="阿里巴巴普惠体 R" panose="00020600040101010101" pitchFamily="18" charset="-122"/>
            </a:endParaRPr>
          </a:p>
        </p:txBody>
      </p:sp>
      <p:sp>
        <p:nvSpPr>
          <p:cNvPr id="31" name="TextBox 19"/>
          <p:cNvSpPr txBox="1"/>
          <p:nvPr/>
        </p:nvSpPr>
        <p:spPr>
          <a:xfrm>
            <a:off x="8015990" y="3298340"/>
            <a:ext cx="2162628"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bg1"/>
                </a:solidFill>
                <a:latin typeface="阿里巴巴普惠体 R" panose="00020600040101010101" pitchFamily="18" charset="-122"/>
                <a:ea typeface="阿里巴巴普惠体 R" panose="00020600040101010101" pitchFamily="18" charset="-122"/>
              </a:rPr>
              <a:t>标题文字添加</a:t>
            </a:r>
            <a:endParaRPr lang="en-US" sz="2000" dirty="0">
              <a:solidFill>
                <a:schemeClr val="bg1"/>
              </a:solidFill>
              <a:latin typeface="阿里巴巴普惠体 R" panose="00020600040101010101" pitchFamily="18" charset="-122"/>
            </a:endParaRPr>
          </a:p>
        </p:txBody>
      </p:sp>
      <p:sp>
        <p:nvSpPr>
          <p:cNvPr id="32" name="文本框 31"/>
          <p:cNvSpPr txBox="1"/>
          <p:nvPr/>
        </p:nvSpPr>
        <p:spPr>
          <a:xfrm>
            <a:off x="7856335" y="4098773"/>
            <a:ext cx="2264227" cy="1015663"/>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阿里巴巴普惠体 R" panose="00020600040101010101" pitchFamily="18" charset="-122"/>
                <a:ea typeface="阿里巴巴普惠体 R" panose="00020600040101010101" pitchFamily="18" charset="-122"/>
              </a:rPr>
              <a:t>The user can demonstrate on a projector or computer, or print the presentation and make it into a film to be used in a wider field</a:t>
            </a:r>
          </a:p>
        </p:txBody>
      </p:sp>
      <p:sp>
        <p:nvSpPr>
          <p:cNvPr id="33" name="文本框 32"/>
          <p:cNvSpPr txBox="1"/>
          <p:nvPr/>
        </p:nvSpPr>
        <p:spPr>
          <a:xfrm>
            <a:off x="4929706" y="1859053"/>
            <a:ext cx="2264227" cy="1015663"/>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阿里巴巴普惠体 R" panose="00020600040101010101" pitchFamily="18" charset="-122"/>
                <a:ea typeface="阿里巴巴普惠体 R" panose="00020600040101010101" pitchFamily="18" charset="-122"/>
              </a:rPr>
              <a:t>The user can demonstrate on a projector or computer, or print the presentation and make it into a film to be used in a wider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0-#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2" presetClass="entr" presetSubtype="1"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p:tgtEl>
                                          <p:spTgt spid="29"/>
                                        </p:tgtEl>
                                        <p:attrNameLst>
                                          <p:attrName>ppt_y</p:attrName>
                                        </p:attrNameLst>
                                      </p:cBhvr>
                                      <p:tavLst>
                                        <p:tav tm="0">
                                          <p:val>
                                            <p:strVal val="#ppt_y-#ppt_h*1.125000"/>
                                          </p:val>
                                        </p:tav>
                                        <p:tav tm="100000">
                                          <p:val>
                                            <p:strVal val="#ppt_y"/>
                                          </p:val>
                                        </p:tav>
                                      </p:tavLst>
                                    </p:anim>
                                    <p:animEffect transition="in" filter="wipe(down)">
                                      <p:cBhvr>
                                        <p:cTn id="33" dur="500"/>
                                        <p:tgtEl>
                                          <p:spTgt spid="29"/>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ppt_y</p:attrName>
                                        </p:attrNameLst>
                                      </p:cBhvr>
                                      <p:tavLst>
                                        <p:tav tm="0">
                                          <p:val>
                                            <p:strVal val="#ppt_y+#ppt_h*1.125000"/>
                                          </p:val>
                                        </p:tav>
                                        <p:tav tm="100000">
                                          <p:val>
                                            <p:strVal val="#ppt_y"/>
                                          </p:val>
                                        </p:tav>
                                      </p:tavLst>
                                    </p:anim>
                                    <p:animEffect transition="in" filter="wipe(up)">
                                      <p:cBhvr>
                                        <p:cTn id="37" dur="500"/>
                                        <p:tgtEl>
                                          <p:spTgt spid="33"/>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p:tgtEl>
                                          <p:spTgt spid="32"/>
                                        </p:tgtEl>
                                        <p:attrNameLst>
                                          <p:attrName>ppt_y</p:attrName>
                                        </p:attrNameLst>
                                      </p:cBhvr>
                                      <p:tavLst>
                                        <p:tav tm="0">
                                          <p:val>
                                            <p:strVal val="#ppt_y-#ppt_h*1.125000"/>
                                          </p:val>
                                        </p:tav>
                                        <p:tav tm="100000">
                                          <p:val>
                                            <p:strVal val="#ppt_y"/>
                                          </p:val>
                                        </p:tav>
                                      </p:tavLst>
                                    </p:anim>
                                    <p:animEffect transition="in" filter="wipe(down)">
                                      <p:cBhvr>
                                        <p:cTn id="41" dur="500"/>
                                        <p:tgtEl>
                                          <p:spTgt spid="32"/>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27562" y="3785703"/>
            <a:ext cx="2819320" cy="369332"/>
          </a:xfrm>
          <a:prstGeom prst="rect">
            <a:avLst/>
          </a:prstGeom>
        </p:spPr>
        <p:txBody>
          <a:bodyPr wrap="square" lIns="0" tIns="0" rIns="0" bIns="0">
            <a:spAutoFit/>
          </a:bodyPr>
          <a:lstStyle/>
          <a:p>
            <a:r>
              <a:rPr lang="zh-CN" altLang="en-US" sz="2400" b="1"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工作体会</a:t>
            </a:r>
          </a:p>
        </p:txBody>
      </p:sp>
      <p:sp>
        <p:nvSpPr>
          <p:cNvPr id="3" name="TextBox 11"/>
          <p:cNvSpPr txBox="1"/>
          <p:nvPr/>
        </p:nvSpPr>
        <p:spPr>
          <a:xfrm>
            <a:off x="3745252" y="4335769"/>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4" name="TextBox 11"/>
          <p:cNvSpPr txBox="1"/>
          <p:nvPr/>
        </p:nvSpPr>
        <p:spPr>
          <a:xfrm>
            <a:off x="4944911" y="4335769"/>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 name="TextBox 11"/>
          <p:cNvSpPr txBox="1"/>
          <p:nvPr/>
        </p:nvSpPr>
        <p:spPr>
          <a:xfrm>
            <a:off x="3745252" y="4527514"/>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6" name="TextBox 32"/>
          <p:cNvSpPr txBox="1"/>
          <p:nvPr/>
        </p:nvSpPr>
        <p:spPr>
          <a:xfrm>
            <a:off x="4944911" y="4527514"/>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7" name="菱形 6"/>
          <p:cNvSpPr/>
          <p:nvPr/>
        </p:nvSpPr>
        <p:spPr>
          <a:xfrm>
            <a:off x="4056092" y="1962170"/>
            <a:ext cx="1592560" cy="1592560"/>
          </a:xfrm>
          <a:prstGeom prst="diamond">
            <a:avLst/>
          </a:prstGeom>
          <a:solidFill>
            <a:srgbClr val="EF6973"/>
          </a:solidFill>
          <a:ln>
            <a:solidFill>
              <a:srgbClr val="EF6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8" name="TextBox 13"/>
          <p:cNvSpPr txBox="1"/>
          <p:nvPr/>
        </p:nvSpPr>
        <p:spPr>
          <a:xfrm>
            <a:off x="4397734" y="2296785"/>
            <a:ext cx="1437876" cy="923330"/>
          </a:xfrm>
          <a:prstGeom prst="rect">
            <a:avLst/>
          </a:prstGeom>
          <a:noFill/>
        </p:spPr>
        <p:txBody>
          <a:bodyPr wrap="square" rtlCol="0">
            <a:spAutoFit/>
          </a:bodyPr>
          <a:lstStyle/>
          <a:p>
            <a:r>
              <a:rPr lang="en-US" altLang="zh-CN" sz="54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03</a:t>
            </a:r>
            <a:endParaRPr lang="zh-CN" altLang="en-US" sz="54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404" y="1421092"/>
            <a:ext cx="2691460" cy="3768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ppt_w</p:attrName>
                                        </p:attrNameLst>
                                      </p:cBhvr>
                                      <p:tavLst>
                                        <p:tav tm="0" fmla="#ppt_w*sin(2.5*pi*$)">
                                          <p:val>
                                            <p:fltVal val="0"/>
                                          </p:val>
                                        </p:tav>
                                        <p:tav tm="100000">
                                          <p:val>
                                            <p:fltVal val="1"/>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2066200" y="1319607"/>
            <a:ext cx="8265488" cy="3087042"/>
            <a:chOff x="1001486" y="2422329"/>
            <a:chExt cx="6844048" cy="2556478"/>
          </a:xfrm>
        </p:grpSpPr>
        <p:sp>
          <p:nvSpPr>
            <p:cNvPr id="3" name="Freeform 3"/>
            <p:cNvSpPr/>
            <p:nvPr/>
          </p:nvSpPr>
          <p:spPr>
            <a:xfrm>
              <a:off x="1959653" y="4012334"/>
              <a:ext cx="1115376" cy="955629"/>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solidFill>
              <a:schemeClr val="accent1"/>
            </a:solidFill>
            <a:ln>
              <a:solidFill>
                <a:schemeClr val="accent1"/>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81993" tIns="191099" rIns="181993" bIns="191099" spcCol="1270" anchor="ctr"/>
            <a:lstStyle/>
            <a:p>
              <a:pPr algn="ctr" defTabSz="866775">
                <a:lnSpc>
                  <a:spcPct val="120000"/>
                </a:lnSpc>
                <a:defRPr/>
              </a:pPr>
              <a:endParaRPr lang="id-ID" sz="9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 name="Hexagon 7"/>
            <p:cNvSpPr/>
            <p:nvPr/>
          </p:nvSpPr>
          <p:spPr>
            <a:xfrm>
              <a:off x="1001486" y="3482332"/>
              <a:ext cx="1114021" cy="956985"/>
            </a:xfrm>
            <a:prstGeom prst="hexagon">
              <a:avLst>
                <a:gd name="adj" fmla="val 25000"/>
                <a:gd name="vf" fmla="val 115470"/>
              </a:avLst>
            </a:prstGeom>
            <a:blipFill dpi="0" rotWithShape="1">
              <a:blip r:embed="rId2" cstate="print">
                <a:extLst>
                  <a:ext uri="{28A0092B-C50C-407E-A947-70E740481C1C}">
                    <a14:useLocalDpi xmlns:a14="http://schemas.microsoft.com/office/drawing/2010/main" val="0"/>
                  </a:ext>
                </a:extLst>
              </a:blip>
              <a:srcRect/>
              <a:stretch>
                <a:fillRect/>
              </a:stretch>
            </a:blipFill>
            <a:ln w="22225">
              <a:solidFill>
                <a:schemeClr val="accent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5" name="Freeform 9"/>
            <p:cNvSpPr/>
            <p:nvPr/>
          </p:nvSpPr>
          <p:spPr>
            <a:xfrm>
              <a:off x="2919175" y="3479621"/>
              <a:ext cx="1114021"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2225">
              <a:solidFill>
                <a:schemeClr val="accent3"/>
              </a:solidFill>
            </a:ln>
          </p:spPr>
          <p:style>
            <a:lnRef idx="2">
              <a:schemeClr val="accent5">
                <a:hueOff val="3432332"/>
                <a:satOff val="-6874"/>
                <a:lumOff val="-4352"/>
                <a:alphaOff val="0"/>
              </a:schemeClr>
            </a:lnRef>
            <a:fillRef idx="1">
              <a:schemeClr val="accent5">
                <a:hueOff val="3432332"/>
                <a:satOff val="-6874"/>
                <a:lumOff val="-4352"/>
                <a:alphaOff val="0"/>
              </a:schemeClr>
            </a:fillRef>
            <a:effectRef idx="0">
              <a:schemeClr val="accent5">
                <a:hueOff val="3432332"/>
                <a:satOff val="-6874"/>
                <a:lumOff val="-4352"/>
                <a:alphaOff val="0"/>
              </a:schemeClr>
            </a:effectRef>
            <a:fontRef idx="minor">
              <a:schemeClr val="lt1"/>
            </a:fontRef>
          </p:style>
          <p:txBody>
            <a:bodyPr lIns="181993" tIns="191099" rIns="181993" bIns="191099" spcCol="1270" anchor="ctr"/>
            <a:lstStyle/>
            <a:p>
              <a:pPr algn="ctr" defTabSz="866775">
                <a:lnSpc>
                  <a:spcPct val="120000"/>
                </a:lnSpc>
                <a:defRPr/>
              </a:pPr>
              <a:endParaRPr lang="id-ID" sz="9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6" name="Hexagon 11"/>
            <p:cNvSpPr/>
            <p:nvPr/>
          </p:nvSpPr>
          <p:spPr>
            <a:xfrm>
              <a:off x="3877341" y="4009623"/>
              <a:ext cx="1114021" cy="956985"/>
            </a:xfrm>
            <a:prstGeom prst="hexagon">
              <a:avLst>
                <a:gd name="adj" fmla="val 25000"/>
                <a:gd name="vf" fmla="val 115470"/>
              </a:avLst>
            </a:prstGeom>
            <a:solidFill>
              <a:schemeClr val="accent3"/>
            </a:solidFill>
            <a:ln>
              <a:solidFill>
                <a:schemeClr val="accent3"/>
              </a:solidFill>
            </a:ln>
          </p:spPr>
          <p:style>
            <a:lnRef idx="2">
              <a:schemeClr val="accent5">
                <a:hueOff val="3432332"/>
                <a:satOff val="-6874"/>
                <a:lumOff val="-4352"/>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Freeform 13"/>
            <p:cNvSpPr/>
            <p:nvPr/>
          </p:nvSpPr>
          <p:spPr>
            <a:xfrm>
              <a:off x="1959653" y="2953686"/>
              <a:ext cx="1115376"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22225">
              <a:solidFill>
                <a:schemeClr val="accent2"/>
              </a:solidFill>
            </a:ln>
          </p:spPr>
          <p:style>
            <a:lnRef idx="2">
              <a:schemeClr val="accent5">
                <a:hueOff val="6864664"/>
                <a:satOff val="-13749"/>
                <a:lumOff val="-8705"/>
                <a:alphaOff val="0"/>
              </a:schemeClr>
            </a:lnRef>
            <a:fillRef idx="1">
              <a:schemeClr val="accent5">
                <a:hueOff val="6864664"/>
                <a:satOff val="-13749"/>
                <a:lumOff val="-8705"/>
                <a:alphaOff val="0"/>
              </a:schemeClr>
            </a:fillRef>
            <a:effectRef idx="0">
              <a:schemeClr val="accent5">
                <a:hueOff val="6864664"/>
                <a:satOff val="-13749"/>
                <a:lumOff val="-8705"/>
                <a:alphaOff val="0"/>
              </a:schemeClr>
            </a:effectRef>
            <a:fontRef idx="minor">
              <a:schemeClr val="lt1"/>
            </a:fontRef>
          </p:style>
          <p:txBody>
            <a:bodyPr lIns="181993" tIns="191099" rIns="181993" bIns="191099" spcCol="1270" anchor="ctr"/>
            <a:lstStyle/>
            <a:p>
              <a:pPr algn="ctr" defTabSz="866775">
                <a:lnSpc>
                  <a:spcPct val="120000"/>
                </a:lnSpc>
                <a:defRPr/>
              </a:pPr>
              <a:endParaRPr lang="id-ID" sz="9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8" name="Hexagon 15"/>
            <p:cNvSpPr/>
            <p:nvPr/>
          </p:nvSpPr>
          <p:spPr>
            <a:xfrm>
              <a:off x="2919175" y="2422329"/>
              <a:ext cx="1114021" cy="956985"/>
            </a:xfrm>
            <a:prstGeom prst="hexagon">
              <a:avLst>
                <a:gd name="adj" fmla="val 25000"/>
                <a:gd name="vf" fmla="val 115470"/>
              </a:avLst>
            </a:prstGeom>
            <a:solidFill>
              <a:schemeClr val="accent2"/>
            </a:solidFill>
            <a:ln>
              <a:solidFill>
                <a:schemeClr val="accent2"/>
              </a:solidFill>
            </a:ln>
          </p:spPr>
          <p:style>
            <a:lnRef idx="2">
              <a:schemeClr val="accent5">
                <a:hueOff val="6864664"/>
                <a:satOff val="-13749"/>
                <a:lumOff val="-8705"/>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9" name="Freeform 17"/>
            <p:cNvSpPr/>
            <p:nvPr/>
          </p:nvSpPr>
          <p:spPr>
            <a:xfrm>
              <a:off x="3877341" y="2952331"/>
              <a:ext cx="1114021"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w="22225">
              <a:solidFill>
                <a:schemeClr val="accent4"/>
              </a:solidFill>
            </a:ln>
          </p:spPr>
          <p:style>
            <a:lnRef idx="2">
              <a:schemeClr val="accent5">
                <a:hueOff val="10296996"/>
                <a:satOff val="-20623"/>
                <a:lumOff val="-13058"/>
                <a:alphaOff val="0"/>
              </a:schemeClr>
            </a:lnRef>
            <a:fillRef idx="1">
              <a:schemeClr val="accent5">
                <a:hueOff val="10296996"/>
                <a:satOff val="-20623"/>
                <a:lumOff val="-13058"/>
                <a:alphaOff val="0"/>
              </a:schemeClr>
            </a:fillRef>
            <a:effectRef idx="0">
              <a:schemeClr val="accent5">
                <a:hueOff val="10296996"/>
                <a:satOff val="-20623"/>
                <a:lumOff val="-13058"/>
                <a:alphaOff val="0"/>
              </a:schemeClr>
            </a:effectRef>
            <a:fontRef idx="minor">
              <a:schemeClr val="lt1"/>
            </a:fontRef>
          </p:style>
          <p:txBody>
            <a:bodyPr lIns="181993" tIns="209850" rIns="181993" bIns="209850" spcCol="1270" anchor="ctr"/>
            <a:lstStyle/>
            <a:p>
              <a:pPr algn="ctr" defTabSz="1333500">
                <a:lnSpc>
                  <a:spcPct val="120000"/>
                </a:lnSpc>
                <a:defRPr/>
              </a:pPr>
              <a:endParaRPr lang="id-ID" sz="9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0" name="Hexagon 22"/>
            <p:cNvSpPr/>
            <p:nvPr/>
          </p:nvSpPr>
          <p:spPr>
            <a:xfrm>
              <a:off x="4835509" y="3490465"/>
              <a:ext cx="1114021" cy="955630"/>
            </a:xfrm>
            <a:prstGeom prst="hexagon">
              <a:avLst>
                <a:gd name="adj" fmla="val 25000"/>
                <a:gd name="vf" fmla="val 115470"/>
              </a:avLst>
            </a:prstGeom>
            <a:blipFill dpi="0" rotWithShape="1">
              <a:blip r:embed="rId6" cstate="print">
                <a:extLst>
                  <a:ext uri="{28A0092B-C50C-407E-A947-70E740481C1C}">
                    <a14:useLocalDpi xmlns:a14="http://schemas.microsoft.com/office/drawing/2010/main" val="0"/>
                  </a:ext>
                </a:extLst>
              </a:blip>
              <a:srcRect/>
              <a:stretch>
                <a:fillRect/>
              </a:stretch>
            </a:blipFill>
            <a:ln w="22225">
              <a:solidFill>
                <a:schemeClr val="accent5"/>
              </a:solidFill>
            </a:ln>
          </p:spPr>
          <p:style>
            <a:lnRef idx="2">
              <a:schemeClr val="accent5">
                <a:hueOff val="10296996"/>
                <a:satOff val="-20623"/>
                <a:lumOff val="-1305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1" name="Freeform 24"/>
            <p:cNvSpPr/>
            <p:nvPr/>
          </p:nvSpPr>
          <p:spPr>
            <a:xfrm>
              <a:off x="4835509" y="2431818"/>
              <a:ext cx="1114021"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solidFill>
              <a:schemeClr val="accent4"/>
            </a:solidFill>
            <a:ln>
              <a:solidFill>
                <a:schemeClr val="accent4"/>
              </a:solidFill>
            </a:ln>
          </p:spPr>
          <p:style>
            <a:lnRef idx="2">
              <a:schemeClr val="accent5">
                <a:hueOff val="13729329"/>
                <a:satOff val="-27498"/>
                <a:lumOff val="-17411"/>
                <a:alphaOff val="0"/>
              </a:schemeClr>
            </a:lnRef>
            <a:fillRef idx="1">
              <a:schemeClr val="accent5">
                <a:hueOff val="13729329"/>
                <a:satOff val="-27498"/>
                <a:lumOff val="-17411"/>
                <a:alphaOff val="0"/>
              </a:schemeClr>
            </a:fillRef>
            <a:effectRef idx="0">
              <a:schemeClr val="accent5">
                <a:hueOff val="13729329"/>
                <a:satOff val="-27498"/>
                <a:lumOff val="-17411"/>
                <a:alphaOff val="0"/>
              </a:schemeClr>
            </a:effectRef>
            <a:fontRef idx="minor">
              <a:schemeClr val="lt1"/>
            </a:fontRef>
          </p:style>
          <p:txBody>
            <a:bodyPr lIns="181993" tIns="209850" rIns="181993" bIns="209850" spcCol="1270" anchor="ctr"/>
            <a:lstStyle/>
            <a:p>
              <a:pPr algn="ctr" defTabSz="1333500">
                <a:lnSpc>
                  <a:spcPct val="120000"/>
                </a:lnSpc>
                <a:defRPr/>
              </a:pPr>
              <a:endParaRPr lang="id-ID" sz="9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2" name="Hexagon 26"/>
            <p:cNvSpPr/>
            <p:nvPr/>
          </p:nvSpPr>
          <p:spPr>
            <a:xfrm>
              <a:off x="5795031" y="2965886"/>
              <a:ext cx="1114021" cy="956985"/>
            </a:xfrm>
            <a:prstGeom prst="hexagon">
              <a:avLst>
                <a:gd name="adj" fmla="val 25000"/>
                <a:gd name="vf" fmla="val 115470"/>
              </a:avLst>
            </a:prstGeom>
            <a:blipFill dpi="0" rotWithShape="1">
              <a:blip r:embed="rId7" cstate="print">
                <a:extLst>
                  <a:ext uri="{28A0092B-C50C-407E-A947-70E740481C1C}">
                    <a14:useLocalDpi xmlns:a14="http://schemas.microsoft.com/office/drawing/2010/main" val="0"/>
                  </a:ext>
                </a:extLst>
              </a:blip>
              <a:srcRect/>
              <a:stretch>
                <a:fillRect/>
              </a:stretch>
            </a:blipFill>
            <a:ln w="22225">
              <a:solidFill>
                <a:schemeClr val="accent6"/>
              </a:solidFill>
            </a:ln>
          </p:spPr>
          <p:style>
            <a:lnRef idx="2">
              <a:schemeClr val="accent5">
                <a:hueOff val="13729329"/>
                <a:satOff val="-27498"/>
                <a:lumOff val="-17411"/>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3" name="Freeform 28"/>
            <p:cNvSpPr/>
            <p:nvPr/>
          </p:nvSpPr>
          <p:spPr>
            <a:xfrm>
              <a:off x="5795031" y="4021822"/>
              <a:ext cx="1114021" cy="956985"/>
            </a:xfrm>
            <a:custGeom>
              <a:avLst/>
              <a:gdLst>
                <a:gd name="connsiteX0" fmla="*/ 0 w 1114119"/>
                <a:gd name="connsiteY0" fmla="*/ 478339 h 956677"/>
                <a:gd name="connsiteX1" fmla="*/ 239169 w 1114119"/>
                <a:gd name="connsiteY1" fmla="*/ 0 h 956677"/>
                <a:gd name="connsiteX2" fmla="*/ 874950 w 1114119"/>
                <a:gd name="connsiteY2" fmla="*/ 0 h 956677"/>
                <a:gd name="connsiteX3" fmla="*/ 1114119 w 1114119"/>
                <a:gd name="connsiteY3" fmla="*/ 478339 h 956677"/>
                <a:gd name="connsiteX4" fmla="*/ 874950 w 1114119"/>
                <a:gd name="connsiteY4" fmla="*/ 956677 h 956677"/>
                <a:gd name="connsiteX5" fmla="*/ 239169 w 1114119"/>
                <a:gd name="connsiteY5" fmla="*/ 956677 h 956677"/>
                <a:gd name="connsiteX6" fmla="*/ 0 w 1114119"/>
                <a:gd name="connsiteY6" fmla="*/ 478339 h 95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119" h="956677">
                  <a:moveTo>
                    <a:pt x="0" y="478339"/>
                  </a:moveTo>
                  <a:lnTo>
                    <a:pt x="239169" y="0"/>
                  </a:lnTo>
                  <a:lnTo>
                    <a:pt x="874950" y="0"/>
                  </a:lnTo>
                  <a:lnTo>
                    <a:pt x="1114119" y="478339"/>
                  </a:lnTo>
                  <a:lnTo>
                    <a:pt x="874950" y="956677"/>
                  </a:lnTo>
                  <a:lnTo>
                    <a:pt x="239169" y="956677"/>
                  </a:lnTo>
                  <a:lnTo>
                    <a:pt x="0" y="478339"/>
                  </a:lnTo>
                  <a:close/>
                </a:path>
              </a:pathLst>
            </a:custGeom>
            <a:solidFill>
              <a:schemeClr val="accent5"/>
            </a:solidFill>
            <a:ln>
              <a:solidFill>
                <a:schemeClr val="accent5"/>
              </a:solidFill>
            </a:ln>
          </p:spPr>
          <p:style>
            <a:lnRef idx="2">
              <a:schemeClr val="accent5">
                <a:hueOff val="17161661"/>
                <a:satOff val="-34373"/>
                <a:lumOff val="-21764"/>
                <a:alphaOff val="0"/>
              </a:schemeClr>
            </a:lnRef>
            <a:fillRef idx="1">
              <a:schemeClr val="accent5">
                <a:hueOff val="17161661"/>
                <a:satOff val="-34373"/>
                <a:lumOff val="-21764"/>
                <a:alphaOff val="0"/>
              </a:schemeClr>
            </a:fillRef>
            <a:effectRef idx="0">
              <a:schemeClr val="accent5">
                <a:hueOff val="17161661"/>
                <a:satOff val="-34373"/>
                <a:lumOff val="-21764"/>
                <a:alphaOff val="0"/>
              </a:schemeClr>
            </a:effectRef>
            <a:fontRef idx="minor">
              <a:schemeClr val="lt1"/>
            </a:fontRef>
          </p:style>
          <p:txBody>
            <a:bodyPr lIns="181993" tIns="209850" rIns="181993" bIns="209850" spcCol="1270" anchor="ctr"/>
            <a:lstStyle/>
            <a:p>
              <a:pPr algn="ctr" defTabSz="1333500">
                <a:lnSpc>
                  <a:spcPct val="120000"/>
                </a:lnSpc>
                <a:defRPr/>
              </a:pPr>
              <a:endParaRPr lang="id-ID" sz="9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4" name="Hexagon 30"/>
            <p:cNvSpPr/>
            <p:nvPr/>
          </p:nvSpPr>
          <p:spPr>
            <a:xfrm>
              <a:off x="6731513" y="3499954"/>
              <a:ext cx="1114021" cy="956985"/>
            </a:xfrm>
            <a:prstGeom prst="hexagon">
              <a:avLst>
                <a:gd name="adj" fmla="val 25000"/>
                <a:gd name="vf" fmla="val 115470"/>
              </a:avLst>
            </a:prstGeom>
            <a:solidFill>
              <a:schemeClr val="accent6"/>
            </a:solidFill>
            <a:ln>
              <a:solidFill>
                <a:schemeClr val="accent6"/>
              </a:solidFill>
            </a:ln>
          </p:spPr>
          <p:style>
            <a:lnRef idx="2">
              <a:schemeClr val="accent5">
                <a:hueOff val="17161661"/>
                <a:satOff val="-34373"/>
                <a:lumOff val="-21764"/>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lnSpc>
                  <a:spcPct val="120000"/>
                </a:lnSpc>
              </a:pPr>
              <a:endParaRPr lang="zh-CN" altLang="en-US"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15" name="Freeform 7"/>
          <p:cNvSpPr>
            <a:spLocks noChangeAspect="1" noEditPoints="1"/>
          </p:cNvSpPr>
          <p:nvPr/>
        </p:nvSpPr>
        <p:spPr bwMode="auto">
          <a:xfrm>
            <a:off x="3662013" y="3450746"/>
            <a:ext cx="468105" cy="469768"/>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6" name="Freeform 12"/>
          <p:cNvSpPr>
            <a:spLocks noChangeAspect="1" noEditPoints="1"/>
          </p:cNvSpPr>
          <p:nvPr/>
        </p:nvSpPr>
        <p:spPr bwMode="auto">
          <a:xfrm>
            <a:off x="9352923" y="2897501"/>
            <a:ext cx="612137" cy="37319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7" name="Freeform 17"/>
          <p:cNvSpPr>
            <a:spLocks noChangeAspect="1" noEditPoints="1"/>
          </p:cNvSpPr>
          <p:nvPr/>
        </p:nvSpPr>
        <p:spPr bwMode="auto">
          <a:xfrm>
            <a:off x="4797903" y="1596229"/>
            <a:ext cx="513934" cy="409205"/>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8" name="Freeform 22"/>
          <p:cNvSpPr>
            <a:spLocks noChangeAspect="1" noEditPoints="1"/>
          </p:cNvSpPr>
          <p:nvPr/>
        </p:nvSpPr>
        <p:spPr bwMode="auto">
          <a:xfrm>
            <a:off x="8313600" y="3534224"/>
            <a:ext cx="427187" cy="42721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9" name="Freeform 27"/>
          <p:cNvSpPr>
            <a:spLocks noChangeAspect="1" noEditPoints="1"/>
          </p:cNvSpPr>
          <p:nvPr/>
        </p:nvSpPr>
        <p:spPr bwMode="auto">
          <a:xfrm>
            <a:off x="7122060" y="1615871"/>
            <a:ext cx="494293" cy="353553"/>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0" name="Freeform 6"/>
          <p:cNvSpPr>
            <a:spLocks noChangeAspect="1" noEditPoints="1"/>
          </p:cNvSpPr>
          <p:nvPr/>
        </p:nvSpPr>
        <p:spPr bwMode="auto">
          <a:xfrm>
            <a:off x="5961617" y="3462203"/>
            <a:ext cx="559763" cy="571250"/>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lumMod val="95000"/>
            </a:schemeClr>
          </a:solidFill>
          <a:ln>
            <a:noFill/>
          </a:ln>
        </p:spPr>
        <p:txBody>
          <a:bodyPr lIns="65023" tIns="32511" rIns="65023" bIns="32511"/>
          <a:lstStyle/>
          <a:p>
            <a:pPr algn="ctr">
              <a:lnSpc>
                <a:spcPct val="120000"/>
              </a:lnSpc>
              <a:defRPr/>
            </a:pPr>
            <a:endParaRPr lang="en-US" altLang="zh-CN" sz="9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1" name="Content Placeholder 2"/>
          <p:cNvSpPr txBox="1"/>
          <p:nvPr/>
        </p:nvSpPr>
        <p:spPr bwMode="auto">
          <a:xfrm>
            <a:off x="3369038" y="4037210"/>
            <a:ext cx="1039323" cy="20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2" name="Content Placeholder 2"/>
          <p:cNvSpPr txBox="1"/>
          <p:nvPr/>
        </p:nvSpPr>
        <p:spPr bwMode="auto">
          <a:xfrm>
            <a:off x="9136874" y="3442563"/>
            <a:ext cx="1039325" cy="20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3" name="Content Placeholder 2"/>
          <p:cNvSpPr txBox="1"/>
          <p:nvPr/>
        </p:nvSpPr>
        <p:spPr bwMode="auto">
          <a:xfrm>
            <a:off x="4539300" y="2161268"/>
            <a:ext cx="1031139" cy="20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4" name="Content Placeholder 2"/>
          <p:cNvSpPr txBox="1"/>
          <p:nvPr/>
        </p:nvSpPr>
        <p:spPr bwMode="auto">
          <a:xfrm>
            <a:off x="5697287" y="4095170"/>
            <a:ext cx="1031139" cy="20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5" name="Content Placeholder 2"/>
          <p:cNvSpPr txBox="1"/>
          <p:nvPr/>
        </p:nvSpPr>
        <p:spPr bwMode="auto">
          <a:xfrm>
            <a:off x="8036174" y="4079769"/>
            <a:ext cx="982039" cy="20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6" name="Content Placeholder 2"/>
          <p:cNvSpPr txBox="1"/>
          <p:nvPr/>
        </p:nvSpPr>
        <p:spPr bwMode="auto">
          <a:xfrm>
            <a:off x="6884733" y="2131468"/>
            <a:ext cx="982039" cy="20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2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7" name="TextBox 50"/>
          <p:cNvSpPr txBox="1"/>
          <p:nvPr/>
        </p:nvSpPr>
        <p:spPr>
          <a:xfrm>
            <a:off x="2975352" y="4696849"/>
            <a:ext cx="6377571" cy="867289"/>
          </a:xfrm>
          <a:prstGeom prst="rect">
            <a:avLst/>
          </a:prstGeom>
          <a:noFill/>
        </p:spPr>
        <p:txBody>
          <a:bodyPr wrap="square" lIns="0" tIns="0" rIns="0" bIns="0" spcCol="255996">
            <a:spAutoFit/>
          </a:bodyPr>
          <a:lstStyle/>
          <a:p>
            <a:pPr algn="ctr">
              <a:lnSpc>
                <a:spcPct val="120000"/>
              </a:lnSpc>
              <a:defRPr/>
            </a:pPr>
            <a:r>
              <a:rPr lang="zh-CN" altLang="en-US" sz="12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a:t>
            </a:r>
            <a:endParaRPr lang="en-US" altLang="zh-CN" sz="12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978594" y="2343705"/>
            <a:ext cx="360995" cy="558882"/>
            <a:chOff x="817092" y="2176759"/>
            <a:chExt cx="299772" cy="464074"/>
          </a:xfrm>
        </p:grpSpPr>
        <p:sp>
          <p:nvSpPr>
            <p:cNvPr id="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 name="TextBox 5"/>
            <p:cNvSpPr txBox="1"/>
            <p:nvPr/>
          </p:nvSpPr>
          <p:spPr>
            <a:xfrm>
              <a:off x="817092" y="2216099"/>
              <a:ext cx="299772"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26%</a:t>
              </a:r>
            </a:p>
          </p:txBody>
        </p:sp>
      </p:grpSp>
      <p:grpSp>
        <p:nvGrpSpPr>
          <p:cNvPr id="5" name="Group 6"/>
          <p:cNvGrpSpPr/>
          <p:nvPr/>
        </p:nvGrpSpPr>
        <p:grpSpPr>
          <a:xfrm>
            <a:off x="3031031" y="1612360"/>
            <a:ext cx="360995" cy="558882"/>
            <a:chOff x="817092" y="2176759"/>
            <a:chExt cx="299771" cy="464074"/>
          </a:xfrm>
        </p:grpSpPr>
        <p:sp>
          <p:nvSpPr>
            <p:cNvPr id="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7" name="TextBox 8"/>
            <p:cNvSpPr txBox="1"/>
            <p:nvPr/>
          </p:nvSpPr>
          <p:spPr>
            <a:xfrm>
              <a:off x="817092" y="2216099"/>
              <a:ext cx="299771"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56%</a:t>
              </a:r>
            </a:p>
          </p:txBody>
        </p:sp>
      </p:grpSp>
      <p:grpSp>
        <p:nvGrpSpPr>
          <p:cNvPr id="8" name="Group 9"/>
          <p:cNvGrpSpPr/>
          <p:nvPr/>
        </p:nvGrpSpPr>
        <p:grpSpPr>
          <a:xfrm>
            <a:off x="4052322" y="2000325"/>
            <a:ext cx="360995" cy="558882"/>
            <a:chOff x="817092" y="2176759"/>
            <a:chExt cx="299771" cy="464074"/>
          </a:xfrm>
        </p:grpSpPr>
        <p:sp>
          <p:nvSpPr>
            <p:cNvPr id="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0" name="TextBox 11"/>
            <p:cNvSpPr txBox="1"/>
            <p:nvPr/>
          </p:nvSpPr>
          <p:spPr>
            <a:xfrm>
              <a:off x="817092" y="2216099"/>
              <a:ext cx="299771"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45%</a:t>
              </a:r>
            </a:p>
          </p:txBody>
        </p:sp>
      </p:grpSp>
      <p:grpSp>
        <p:nvGrpSpPr>
          <p:cNvPr id="11" name="Group 12"/>
          <p:cNvGrpSpPr/>
          <p:nvPr/>
        </p:nvGrpSpPr>
        <p:grpSpPr>
          <a:xfrm>
            <a:off x="2183043" y="2164767"/>
            <a:ext cx="360995" cy="558882"/>
            <a:chOff x="817092" y="2176759"/>
            <a:chExt cx="299771" cy="464074"/>
          </a:xfrm>
        </p:grpSpPr>
        <p:sp>
          <p:nvSpPr>
            <p:cNvPr id="1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3" name="TextBox 14"/>
            <p:cNvSpPr txBox="1"/>
            <p:nvPr/>
          </p:nvSpPr>
          <p:spPr>
            <a:xfrm>
              <a:off x="817092" y="2216099"/>
              <a:ext cx="299771"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39%</a:t>
              </a:r>
            </a:p>
          </p:txBody>
        </p:sp>
      </p:grpSp>
      <p:grpSp>
        <p:nvGrpSpPr>
          <p:cNvPr id="14" name="Group 15"/>
          <p:cNvGrpSpPr/>
          <p:nvPr/>
        </p:nvGrpSpPr>
        <p:grpSpPr>
          <a:xfrm>
            <a:off x="9743334" y="1967680"/>
            <a:ext cx="360995" cy="558882"/>
            <a:chOff x="817092" y="2176759"/>
            <a:chExt cx="299771" cy="464074"/>
          </a:xfrm>
        </p:grpSpPr>
        <p:sp>
          <p:nvSpPr>
            <p:cNvPr id="1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6" name="TextBox 17"/>
            <p:cNvSpPr txBox="1"/>
            <p:nvPr/>
          </p:nvSpPr>
          <p:spPr>
            <a:xfrm>
              <a:off x="817092" y="2216099"/>
              <a:ext cx="299771"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26%</a:t>
              </a:r>
            </a:p>
          </p:txBody>
        </p:sp>
      </p:grpSp>
      <p:grpSp>
        <p:nvGrpSpPr>
          <p:cNvPr id="17" name="Group 18"/>
          <p:cNvGrpSpPr/>
          <p:nvPr/>
        </p:nvGrpSpPr>
        <p:grpSpPr>
          <a:xfrm>
            <a:off x="8290502" y="2338509"/>
            <a:ext cx="360995" cy="558882"/>
            <a:chOff x="817092" y="2176759"/>
            <a:chExt cx="299771" cy="464074"/>
          </a:xfrm>
        </p:grpSpPr>
        <p:sp>
          <p:nvSpPr>
            <p:cNvPr id="1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9" name="TextBox 20"/>
            <p:cNvSpPr txBox="1"/>
            <p:nvPr/>
          </p:nvSpPr>
          <p:spPr>
            <a:xfrm>
              <a:off x="817092" y="2216099"/>
              <a:ext cx="299771"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56%</a:t>
              </a:r>
            </a:p>
          </p:txBody>
        </p:sp>
      </p:grpSp>
      <p:grpSp>
        <p:nvGrpSpPr>
          <p:cNvPr id="20" name="Group 21"/>
          <p:cNvGrpSpPr/>
          <p:nvPr/>
        </p:nvGrpSpPr>
        <p:grpSpPr>
          <a:xfrm>
            <a:off x="9048873" y="2159998"/>
            <a:ext cx="360995" cy="558882"/>
            <a:chOff x="817092" y="2176759"/>
            <a:chExt cx="299771" cy="464074"/>
          </a:xfrm>
        </p:grpSpPr>
        <p:sp>
          <p:nvSpPr>
            <p:cNvPr id="2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2" name="TextBox 23"/>
            <p:cNvSpPr txBox="1"/>
            <p:nvPr/>
          </p:nvSpPr>
          <p:spPr>
            <a:xfrm>
              <a:off x="817092" y="2216099"/>
              <a:ext cx="299771"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45%</a:t>
              </a:r>
            </a:p>
          </p:txBody>
        </p:sp>
      </p:grpSp>
      <p:grpSp>
        <p:nvGrpSpPr>
          <p:cNvPr id="23" name="Group 24"/>
          <p:cNvGrpSpPr/>
          <p:nvPr/>
        </p:nvGrpSpPr>
        <p:grpSpPr>
          <a:xfrm>
            <a:off x="7512338" y="1422177"/>
            <a:ext cx="360995" cy="558882"/>
            <a:chOff x="817093" y="2176759"/>
            <a:chExt cx="299772" cy="464074"/>
          </a:xfrm>
        </p:grpSpPr>
        <p:sp>
          <p:nvSpPr>
            <p:cNvPr id="2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5" name="TextBox 26"/>
            <p:cNvSpPr txBox="1"/>
            <p:nvPr/>
          </p:nvSpPr>
          <p:spPr>
            <a:xfrm>
              <a:off x="817093" y="2216099"/>
              <a:ext cx="299772"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39%</a:t>
              </a:r>
            </a:p>
          </p:txBody>
        </p:sp>
      </p:grpSp>
      <p:grpSp>
        <p:nvGrpSpPr>
          <p:cNvPr id="26" name="Group 27"/>
          <p:cNvGrpSpPr/>
          <p:nvPr/>
        </p:nvGrpSpPr>
        <p:grpSpPr>
          <a:xfrm>
            <a:off x="5889928" y="2148989"/>
            <a:ext cx="360995" cy="558882"/>
            <a:chOff x="817092" y="2176759"/>
            <a:chExt cx="299771" cy="464074"/>
          </a:xfrm>
        </p:grpSpPr>
        <p:sp>
          <p:nvSpPr>
            <p:cNvPr id="2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8" name="TextBox 29"/>
            <p:cNvSpPr txBox="1"/>
            <p:nvPr/>
          </p:nvSpPr>
          <p:spPr>
            <a:xfrm>
              <a:off x="817092" y="2216099"/>
              <a:ext cx="299771"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26%</a:t>
              </a:r>
            </a:p>
          </p:txBody>
        </p:sp>
      </p:grpSp>
      <p:grpSp>
        <p:nvGrpSpPr>
          <p:cNvPr id="29" name="Group 30"/>
          <p:cNvGrpSpPr/>
          <p:nvPr/>
        </p:nvGrpSpPr>
        <p:grpSpPr>
          <a:xfrm>
            <a:off x="6737913" y="2566268"/>
            <a:ext cx="360995" cy="558882"/>
            <a:chOff x="817092" y="2176759"/>
            <a:chExt cx="299771" cy="464074"/>
          </a:xfrm>
        </p:grpSpPr>
        <p:sp>
          <p:nvSpPr>
            <p:cNvPr id="3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31" name="TextBox 32"/>
            <p:cNvSpPr txBox="1"/>
            <p:nvPr/>
          </p:nvSpPr>
          <p:spPr>
            <a:xfrm>
              <a:off x="817092" y="2216099"/>
              <a:ext cx="299771" cy="178151"/>
            </a:xfrm>
            <a:prstGeom prst="rect">
              <a:avLst/>
            </a:prstGeom>
            <a:noFill/>
          </p:spPr>
          <p:txBody>
            <a:bodyPr wrap="none" rtlCol="0">
              <a:spAutoFit/>
            </a:bodyPr>
            <a:lstStyle/>
            <a:p>
              <a:pPr algn="ctr">
                <a:lnSpc>
                  <a:spcPct val="120000"/>
                </a:lnSpc>
              </a:pPr>
              <a:r>
                <a:rPr lang="en-US" sz="7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26%</a:t>
              </a:r>
            </a:p>
          </p:txBody>
        </p:sp>
      </p:grpSp>
      <p:sp>
        <p:nvSpPr>
          <p:cNvPr id="32" name="Content Placeholder 2"/>
          <p:cNvSpPr txBox="1"/>
          <p:nvPr/>
        </p:nvSpPr>
        <p:spPr>
          <a:xfrm>
            <a:off x="1573704" y="4641950"/>
            <a:ext cx="8498220" cy="793872"/>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r>
              <a:rPr lang="en-US" altLang="zh-CN" sz="11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en-GB" altLang="zh-CN" sz="11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3" name="Title 13"/>
          <p:cNvSpPr txBox="1"/>
          <p:nvPr/>
        </p:nvSpPr>
        <p:spPr>
          <a:xfrm>
            <a:off x="1573704" y="4258240"/>
            <a:ext cx="2237956" cy="277384"/>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sz="1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nvGrpSpPr>
          <p:cNvPr id="34" name="Group 35"/>
          <p:cNvGrpSpPr/>
          <p:nvPr/>
        </p:nvGrpSpPr>
        <p:grpSpPr>
          <a:xfrm>
            <a:off x="1663636" y="2787721"/>
            <a:ext cx="1399805" cy="1331837"/>
            <a:chOff x="755576" y="2395604"/>
            <a:chExt cx="1162406" cy="1105907"/>
          </a:xfrm>
        </p:grpSpPr>
        <p:sp>
          <p:nvSpPr>
            <p:cNvPr id="35"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36" name="Content Placeholder 2"/>
            <p:cNvSpPr txBox="1"/>
            <p:nvPr/>
          </p:nvSpPr>
          <p:spPr>
            <a:xfrm>
              <a:off x="988884" y="3235164"/>
              <a:ext cx="695790" cy="266347"/>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sz="12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nvGrpSpPr>
          <p:cNvPr id="37" name="Group 38"/>
          <p:cNvGrpSpPr/>
          <p:nvPr/>
        </p:nvGrpSpPr>
        <p:grpSpPr>
          <a:xfrm>
            <a:off x="2511622" y="2260479"/>
            <a:ext cx="1399805" cy="1859079"/>
            <a:chOff x="1459750" y="1957798"/>
            <a:chExt cx="1162406" cy="1543706"/>
          </a:xfrm>
        </p:grpSpPr>
        <p:sp>
          <p:nvSpPr>
            <p:cNvPr id="38"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39" name="Content Placeholder 2"/>
            <p:cNvSpPr txBox="1"/>
            <p:nvPr/>
          </p:nvSpPr>
          <p:spPr>
            <a:xfrm>
              <a:off x="1691223" y="3235158"/>
              <a:ext cx="695790" cy="266346"/>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40" name="Group 41"/>
          <p:cNvGrpSpPr/>
          <p:nvPr/>
        </p:nvGrpSpPr>
        <p:grpSpPr>
          <a:xfrm>
            <a:off x="3589078" y="2623141"/>
            <a:ext cx="1287475" cy="1496417"/>
            <a:chOff x="2354476" y="2258939"/>
            <a:chExt cx="1069128" cy="1242566"/>
          </a:xfrm>
        </p:grpSpPr>
        <p:sp>
          <p:nvSpPr>
            <p:cNvPr id="41"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2" name="Content Placeholder 2"/>
            <p:cNvSpPr txBox="1"/>
            <p:nvPr/>
          </p:nvSpPr>
          <p:spPr>
            <a:xfrm>
              <a:off x="2539310" y="3235159"/>
              <a:ext cx="695790" cy="266346"/>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43" name="Group 44"/>
          <p:cNvGrpSpPr/>
          <p:nvPr/>
        </p:nvGrpSpPr>
        <p:grpSpPr>
          <a:xfrm>
            <a:off x="4558811" y="2983194"/>
            <a:ext cx="1200561" cy="1136369"/>
            <a:chOff x="3159748" y="2557908"/>
            <a:chExt cx="996954" cy="943596"/>
          </a:xfrm>
        </p:grpSpPr>
        <p:sp>
          <p:nvSpPr>
            <p:cNvPr id="44"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5" name="Content Placeholder 2"/>
            <p:cNvSpPr txBox="1"/>
            <p:nvPr/>
          </p:nvSpPr>
          <p:spPr>
            <a:xfrm>
              <a:off x="3308495" y="3235157"/>
              <a:ext cx="695790" cy="266347"/>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46" name="Group 47"/>
          <p:cNvGrpSpPr/>
          <p:nvPr/>
        </p:nvGrpSpPr>
        <p:grpSpPr>
          <a:xfrm>
            <a:off x="5370519" y="2787728"/>
            <a:ext cx="1399805" cy="1331834"/>
            <a:chOff x="3833796" y="2395604"/>
            <a:chExt cx="1162406" cy="1105903"/>
          </a:xfrm>
        </p:grpSpPr>
        <p:sp>
          <p:nvSpPr>
            <p:cNvPr id="47"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8" name="Content Placeholder 2"/>
            <p:cNvSpPr txBox="1"/>
            <p:nvPr/>
          </p:nvSpPr>
          <p:spPr>
            <a:xfrm>
              <a:off x="4065269" y="3235160"/>
              <a:ext cx="695790" cy="266347"/>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49" name="Group 50"/>
          <p:cNvGrpSpPr/>
          <p:nvPr/>
        </p:nvGrpSpPr>
        <p:grpSpPr>
          <a:xfrm>
            <a:off x="6218509" y="3204116"/>
            <a:ext cx="1399805" cy="915445"/>
            <a:chOff x="4537970" y="2741353"/>
            <a:chExt cx="1162406" cy="760149"/>
          </a:xfrm>
        </p:grpSpPr>
        <p:sp>
          <p:nvSpPr>
            <p:cNvPr id="50"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1" name="Content Placeholder 2"/>
            <p:cNvSpPr txBox="1"/>
            <p:nvPr/>
          </p:nvSpPr>
          <p:spPr>
            <a:xfrm>
              <a:off x="4771278" y="3235156"/>
              <a:ext cx="695790" cy="266346"/>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52" name="Group 53"/>
          <p:cNvGrpSpPr/>
          <p:nvPr/>
        </p:nvGrpSpPr>
        <p:grpSpPr>
          <a:xfrm>
            <a:off x="6953199" y="2047702"/>
            <a:ext cx="1489477" cy="2071862"/>
            <a:chOff x="5148063" y="1781113"/>
            <a:chExt cx="1236871" cy="1720392"/>
          </a:xfrm>
        </p:grpSpPr>
        <p:sp>
          <p:nvSpPr>
            <p:cNvPr id="53"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4" name="Content Placeholder 2"/>
            <p:cNvSpPr txBox="1"/>
            <p:nvPr/>
          </p:nvSpPr>
          <p:spPr>
            <a:xfrm>
              <a:off x="5414366" y="3235159"/>
              <a:ext cx="695790" cy="266346"/>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55" name="Group 56"/>
          <p:cNvGrpSpPr/>
          <p:nvPr/>
        </p:nvGrpSpPr>
        <p:grpSpPr>
          <a:xfrm>
            <a:off x="7737723" y="2983192"/>
            <a:ext cx="1388926" cy="1136369"/>
            <a:chOff x="5799535" y="2557908"/>
            <a:chExt cx="1153373" cy="943596"/>
          </a:xfrm>
        </p:grpSpPr>
        <p:sp>
          <p:nvSpPr>
            <p:cNvPr id="56"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7" name="Content Placeholder 2"/>
            <p:cNvSpPr txBox="1"/>
            <p:nvPr/>
          </p:nvSpPr>
          <p:spPr>
            <a:xfrm>
              <a:off x="6060556" y="3235157"/>
              <a:ext cx="695790" cy="266347"/>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58" name="Group 59"/>
          <p:cNvGrpSpPr/>
          <p:nvPr/>
        </p:nvGrpSpPr>
        <p:grpSpPr>
          <a:xfrm>
            <a:off x="8419654" y="2787728"/>
            <a:ext cx="1619428" cy="1331834"/>
            <a:chOff x="6365816" y="2395604"/>
            <a:chExt cx="1344784" cy="1105903"/>
          </a:xfrm>
        </p:grpSpPr>
        <p:sp>
          <p:nvSpPr>
            <p:cNvPr id="59"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60" name="Content Placeholder 2"/>
            <p:cNvSpPr txBox="1"/>
            <p:nvPr/>
          </p:nvSpPr>
          <p:spPr>
            <a:xfrm>
              <a:off x="6690313" y="3235160"/>
              <a:ext cx="695789" cy="266347"/>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61" name="Group 62"/>
          <p:cNvGrpSpPr/>
          <p:nvPr/>
        </p:nvGrpSpPr>
        <p:grpSpPr>
          <a:xfrm>
            <a:off x="9229370" y="2632005"/>
            <a:ext cx="1388926" cy="1487553"/>
            <a:chOff x="7038208" y="2266298"/>
            <a:chExt cx="1153373" cy="1235205"/>
          </a:xfrm>
        </p:grpSpPr>
        <p:sp>
          <p:nvSpPr>
            <p:cNvPr id="62"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63" name="Content Placeholder 2"/>
            <p:cNvSpPr txBox="1"/>
            <p:nvPr/>
          </p:nvSpPr>
          <p:spPr>
            <a:xfrm>
              <a:off x="7266999" y="3235157"/>
              <a:ext cx="695790" cy="266346"/>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文字内容</a:t>
              </a:r>
              <a:endParaRPr lang="en-US" altLang="zh-CN" sz="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par>
                                <p:cTn id="29" presetID="6"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ircle(in)">
                                      <p:cBhvr>
                                        <p:cTn id="34" dur="2000"/>
                                        <p:tgtEl>
                                          <p:spTgt spid="29"/>
                                        </p:tgtEl>
                                      </p:cBhvr>
                                    </p:animEffect>
                                  </p:childTnLst>
                                </p:cTn>
                              </p:par>
                              <p:par>
                                <p:cTn id="35" presetID="6"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par>
                                <p:cTn id="38" presetID="6" presetClass="entr" presetSubtype="16"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circle(in)">
                                      <p:cBhvr>
                                        <p:cTn id="40" dur="2000"/>
                                        <p:tgtEl>
                                          <p:spTgt spid="37"/>
                                        </p:tgtEl>
                                      </p:cBhvr>
                                    </p:animEffect>
                                  </p:childTnLst>
                                </p:cTn>
                              </p:par>
                              <p:par>
                                <p:cTn id="41" presetID="6"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ircle(in)">
                                      <p:cBhvr>
                                        <p:cTn id="43" dur="2000"/>
                                        <p:tgtEl>
                                          <p:spTgt spid="40"/>
                                        </p:tgtEl>
                                      </p:cBhvr>
                                    </p:animEffect>
                                  </p:childTnLst>
                                </p:cTn>
                              </p:par>
                              <p:par>
                                <p:cTn id="44" presetID="6" presetClass="entr" presetSubtype="16"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circle(in)">
                                      <p:cBhvr>
                                        <p:cTn id="46" dur="2000"/>
                                        <p:tgtEl>
                                          <p:spTgt spid="43"/>
                                        </p:tgtEl>
                                      </p:cBhvr>
                                    </p:animEffect>
                                  </p:childTnLst>
                                </p:cTn>
                              </p:par>
                              <p:par>
                                <p:cTn id="47" presetID="6" presetClass="entr" presetSubtype="16"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circle(in)">
                                      <p:cBhvr>
                                        <p:cTn id="49" dur="2000"/>
                                        <p:tgtEl>
                                          <p:spTgt spid="46"/>
                                        </p:tgtEl>
                                      </p:cBhvr>
                                    </p:animEffect>
                                  </p:childTnLst>
                                </p:cTn>
                              </p:par>
                              <p:par>
                                <p:cTn id="50" presetID="6" presetClass="entr" presetSubtype="16"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circle(in)">
                                      <p:cBhvr>
                                        <p:cTn id="52" dur="2000"/>
                                        <p:tgtEl>
                                          <p:spTgt spid="49"/>
                                        </p:tgtEl>
                                      </p:cBhvr>
                                    </p:animEffect>
                                  </p:childTnLst>
                                </p:cTn>
                              </p:par>
                              <p:par>
                                <p:cTn id="53" presetID="6" presetClass="entr" presetSubtype="16"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circle(in)">
                                      <p:cBhvr>
                                        <p:cTn id="55" dur="2000"/>
                                        <p:tgtEl>
                                          <p:spTgt spid="52"/>
                                        </p:tgtEl>
                                      </p:cBhvr>
                                    </p:animEffect>
                                  </p:childTnLst>
                                </p:cTn>
                              </p:par>
                              <p:par>
                                <p:cTn id="56" presetID="6" presetClass="entr" presetSubtype="16"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circle(in)">
                                      <p:cBhvr>
                                        <p:cTn id="58" dur="2000"/>
                                        <p:tgtEl>
                                          <p:spTgt spid="55"/>
                                        </p:tgtEl>
                                      </p:cBhvr>
                                    </p:animEffect>
                                  </p:childTnLst>
                                </p:cTn>
                              </p:par>
                              <p:par>
                                <p:cTn id="59" presetID="6" presetClass="entr" presetSubtype="16"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circle(in)">
                                      <p:cBhvr>
                                        <p:cTn id="61" dur="2000"/>
                                        <p:tgtEl>
                                          <p:spTgt spid="58"/>
                                        </p:tgtEl>
                                      </p:cBhvr>
                                    </p:animEffect>
                                  </p:childTnLst>
                                </p:cTn>
                              </p:par>
                              <p:par>
                                <p:cTn id="62" presetID="6" presetClass="entr" presetSubtype="16"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circle(in)">
                                      <p:cBhvr>
                                        <p:cTn id="64" dur="20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373596" y="1425621"/>
            <a:ext cx="2980185" cy="4403679"/>
            <a:chOff x="1912729" y="1458758"/>
            <a:chExt cx="3510756" cy="5187394"/>
          </a:xfrm>
        </p:grpSpPr>
        <p:grpSp>
          <p:nvGrpSpPr>
            <p:cNvPr id="3" name="Group 4"/>
            <p:cNvGrpSpPr/>
            <p:nvPr/>
          </p:nvGrpSpPr>
          <p:grpSpPr>
            <a:xfrm>
              <a:off x="1972256" y="1458758"/>
              <a:ext cx="292103" cy="5187394"/>
              <a:chOff x="1374772" y="1213680"/>
              <a:chExt cx="274322" cy="5187394"/>
            </a:xfrm>
          </p:grpSpPr>
          <p:sp>
            <p:nvSpPr>
              <p:cNvPr id="20"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1"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2"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3"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4"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cxnSp>
            <p:nvCxnSpPr>
              <p:cNvPr id="25"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4"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6"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7"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8"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9"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0"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1"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2" name="Rectangle 33"/>
            <p:cNvSpPr/>
            <p:nvPr/>
          </p:nvSpPr>
          <p:spPr>
            <a:xfrm>
              <a:off x="2577869" y="2422826"/>
              <a:ext cx="2330567" cy="434911"/>
            </a:xfrm>
            <a:prstGeom prst="rect">
              <a:avLst/>
            </a:prstGeom>
          </p:spPr>
          <p:txBody>
            <a:bodyPr wrap="square">
              <a:spAutoFit/>
            </a:bodyPr>
            <a:lstStyle/>
            <a:p>
              <a:pPr algn="ctr">
                <a:lnSpc>
                  <a:spcPct val="12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r>
                <a:rPr lang="en-GB" sz="16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 </a:t>
              </a:r>
            </a:p>
          </p:txBody>
        </p:sp>
        <p:sp>
          <p:nvSpPr>
            <p:cNvPr id="13" name="TextBox 38"/>
            <p:cNvSpPr txBox="1"/>
            <p:nvPr/>
          </p:nvSpPr>
          <p:spPr>
            <a:xfrm>
              <a:off x="1942557" y="2478964"/>
              <a:ext cx="308185" cy="314439"/>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000" b="1"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1</a:t>
              </a:r>
            </a:p>
          </p:txBody>
        </p:sp>
        <p:sp>
          <p:nvSpPr>
            <p:cNvPr id="14" name="TextBox 191"/>
            <p:cNvSpPr txBox="1"/>
            <p:nvPr/>
          </p:nvSpPr>
          <p:spPr>
            <a:xfrm>
              <a:off x="1942557" y="3381430"/>
              <a:ext cx="308185" cy="314439"/>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000" b="1"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2</a:t>
              </a:r>
            </a:p>
          </p:txBody>
        </p:sp>
        <p:sp>
          <p:nvSpPr>
            <p:cNvPr id="15" name="TextBox 192"/>
            <p:cNvSpPr txBox="1"/>
            <p:nvPr/>
          </p:nvSpPr>
          <p:spPr>
            <a:xfrm>
              <a:off x="1942557" y="4283895"/>
              <a:ext cx="308185" cy="314439"/>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000" b="1"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3</a:t>
              </a:r>
            </a:p>
          </p:txBody>
        </p:sp>
        <p:sp>
          <p:nvSpPr>
            <p:cNvPr id="16" name="TextBox 193"/>
            <p:cNvSpPr txBox="1"/>
            <p:nvPr/>
          </p:nvSpPr>
          <p:spPr>
            <a:xfrm>
              <a:off x="1942557" y="5186363"/>
              <a:ext cx="308185" cy="314439"/>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000" b="1"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4</a:t>
              </a:r>
            </a:p>
          </p:txBody>
        </p:sp>
        <p:sp>
          <p:nvSpPr>
            <p:cNvPr id="17" name="Rectangle 38"/>
            <p:cNvSpPr/>
            <p:nvPr/>
          </p:nvSpPr>
          <p:spPr>
            <a:xfrm>
              <a:off x="2614269" y="3359049"/>
              <a:ext cx="2330567" cy="434911"/>
            </a:xfrm>
            <a:prstGeom prst="rect">
              <a:avLst/>
            </a:prstGeom>
          </p:spPr>
          <p:txBody>
            <a:bodyPr wrap="square">
              <a:spAutoFit/>
            </a:bodyPr>
            <a:lstStyle/>
            <a:p>
              <a:pPr algn="ctr">
                <a:lnSpc>
                  <a:spcPct val="12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r>
                <a:rPr lang="en-GB" sz="16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 </a:t>
              </a:r>
            </a:p>
          </p:txBody>
        </p:sp>
        <p:sp>
          <p:nvSpPr>
            <p:cNvPr id="18" name="Rectangle 39"/>
            <p:cNvSpPr/>
            <p:nvPr/>
          </p:nvSpPr>
          <p:spPr>
            <a:xfrm>
              <a:off x="2614266" y="4284376"/>
              <a:ext cx="2330567" cy="434911"/>
            </a:xfrm>
            <a:prstGeom prst="rect">
              <a:avLst/>
            </a:prstGeom>
          </p:spPr>
          <p:txBody>
            <a:bodyPr wrap="square">
              <a:spAutoFit/>
            </a:bodyPr>
            <a:lstStyle/>
            <a:p>
              <a:pPr algn="ctr">
                <a:lnSpc>
                  <a:spcPct val="12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r>
                <a:rPr lang="en-GB" sz="16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 </a:t>
              </a:r>
            </a:p>
          </p:txBody>
        </p:sp>
        <p:sp>
          <p:nvSpPr>
            <p:cNvPr id="19" name="Rectangle 40"/>
            <p:cNvSpPr/>
            <p:nvPr/>
          </p:nvSpPr>
          <p:spPr>
            <a:xfrm>
              <a:off x="2614266" y="5158329"/>
              <a:ext cx="2330567" cy="434911"/>
            </a:xfrm>
            <a:prstGeom prst="rect">
              <a:avLst/>
            </a:prstGeom>
          </p:spPr>
          <p:txBody>
            <a:bodyPr wrap="square">
              <a:spAutoFit/>
            </a:bodyPr>
            <a:lstStyle/>
            <a:p>
              <a:pPr algn="ctr">
                <a:lnSpc>
                  <a:spcPct val="12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r>
                <a:rPr lang="en-GB" sz="16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 </a:t>
              </a:r>
            </a:p>
          </p:txBody>
        </p:sp>
      </p:grpSp>
      <p:sp>
        <p:nvSpPr>
          <p:cNvPr id="32" name="TextBox 42"/>
          <p:cNvSpPr txBox="1"/>
          <p:nvPr/>
        </p:nvSpPr>
        <p:spPr>
          <a:xfrm>
            <a:off x="5827750" y="1855087"/>
            <a:ext cx="1388069" cy="308352"/>
          </a:xfrm>
          <a:prstGeom prst="rect">
            <a:avLst/>
          </a:prstGeom>
          <a:noFill/>
        </p:spPr>
        <p:txBody>
          <a:bodyPr wrap="none" lIns="65023" tIns="32511" rIns="65023" bIns="32511" rtlCol="0">
            <a:spAutoFit/>
          </a:bodyPr>
          <a:lstStyle/>
          <a:p>
            <a:pPr algn="just">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GB"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3" name="Rectangle 43"/>
          <p:cNvSpPr/>
          <p:nvPr/>
        </p:nvSpPr>
        <p:spPr>
          <a:xfrm>
            <a:off x="5867864" y="2166003"/>
            <a:ext cx="4550017" cy="387605"/>
          </a:xfrm>
          <a:prstGeom prst="rect">
            <a:avLst/>
          </a:prstGeom>
        </p:spPr>
        <p:txBody>
          <a:bodyPr wrap="square" lIns="65023" tIns="32511" rIns="65023" bIns="32511">
            <a:spAutoFit/>
          </a:bodyPr>
          <a:lstStyle/>
          <a:p>
            <a:pPr algn="just">
              <a:lnSpc>
                <a:spcPct val="120000"/>
              </a:lnSpc>
            </a:pPr>
            <a:r>
              <a:rPr lang="en-US" altLang="zh-CN" sz="9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r>
              <a:rPr lang="zh-CN" altLang="en-US" sz="9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a:t>
            </a:r>
            <a:endParaRPr lang="en-GB" sz="9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34" name="Donut 44"/>
          <p:cNvSpPr/>
          <p:nvPr/>
        </p:nvSpPr>
        <p:spPr>
          <a:xfrm>
            <a:off x="5929799" y="3025522"/>
            <a:ext cx="657356" cy="657391"/>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tx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35" name="Freeform 45"/>
          <p:cNvSpPr>
            <a:spLocks noEditPoints="1"/>
          </p:cNvSpPr>
          <p:nvPr/>
        </p:nvSpPr>
        <p:spPr bwMode="auto">
          <a:xfrm>
            <a:off x="6116490" y="3204677"/>
            <a:ext cx="283974" cy="299082"/>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6" name="Freeform 46"/>
          <p:cNvSpPr>
            <a:spLocks noEditPoints="1"/>
          </p:cNvSpPr>
          <p:nvPr/>
        </p:nvSpPr>
        <p:spPr bwMode="auto">
          <a:xfrm>
            <a:off x="6090765" y="4588560"/>
            <a:ext cx="322385" cy="260668"/>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7" name="Freeform 47"/>
          <p:cNvSpPr>
            <a:spLocks noEditPoints="1"/>
          </p:cNvSpPr>
          <p:nvPr/>
        </p:nvSpPr>
        <p:spPr bwMode="auto">
          <a:xfrm>
            <a:off x="8576444" y="4586274"/>
            <a:ext cx="215383" cy="315545"/>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8" name="Freeform 48"/>
          <p:cNvSpPr>
            <a:spLocks noEditPoints="1"/>
          </p:cNvSpPr>
          <p:nvPr/>
        </p:nvSpPr>
        <p:spPr bwMode="auto">
          <a:xfrm>
            <a:off x="8567252" y="3216339"/>
            <a:ext cx="227728" cy="27575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68571" tIns="34286" rIns="68571" bIns="3428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9" name="Donut 49"/>
          <p:cNvSpPr/>
          <p:nvPr/>
        </p:nvSpPr>
        <p:spPr>
          <a:xfrm>
            <a:off x="8355459" y="4402052"/>
            <a:ext cx="657356" cy="657391"/>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tx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0" name="Donut 50"/>
          <p:cNvSpPr/>
          <p:nvPr/>
        </p:nvSpPr>
        <p:spPr>
          <a:xfrm>
            <a:off x="5924882" y="4402191"/>
            <a:ext cx="657356" cy="657391"/>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tx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1" name="Donut 51"/>
          <p:cNvSpPr/>
          <p:nvPr/>
        </p:nvSpPr>
        <p:spPr>
          <a:xfrm>
            <a:off x="8350282" y="3025522"/>
            <a:ext cx="657356" cy="657391"/>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GB" sz="700" dirty="0">
              <a:solidFill>
                <a:schemeClr val="tx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2" name="TextBox 52"/>
          <p:cNvSpPr txBox="1"/>
          <p:nvPr/>
        </p:nvSpPr>
        <p:spPr>
          <a:xfrm>
            <a:off x="6602525" y="3302840"/>
            <a:ext cx="1388069" cy="308352"/>
          </a:xfrm>
          <a:prstGeom prst="rect">
            <a:avLst/>
          </a:prstGeom>
          <a:noFill/>
        </p:spPr>
        <p:txBody>
          <a:bodyPr wrap="none" lIns="65023" tIns="32511" rIns="65023" bIns="32511" rtlCol="0">
            <a:spAutoFit/>
          </a:bodyPr>
          <a:lstStyle/>
          <a:p>
            <a:pPr>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GB"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43" name="TextBox 53"/>
          <p:cNvSpPr txBox="1"/>
          <p:nvPr/>
        </p:nvSpPr>
        <p:spPr>
          <a:xfrm>
            <a:off x="6673425" y="3067101"/>
            <a:ext cx="394208" cy="238718"/>
          </a:xfrm>
          <a:prstGeom prst="rect">
            <a:avLst/>
          </a:prstGeom>
          <a:noFill/>
        </p:spPr>
        <p:txBody>
          <a:bodyPr wrap="none" lIns="65023" tIns="32511" rIns="65023" bIns="32511" rtlCol="0">
            <a:spAutoFit/>
          </a:bodyPr>
          <a:lstStyle/>
          <a:p>
            <a:pPr algn="just">
              <a:lnSpc>
                <a:spcPct val="120000"/>
              </a:lnSpc>
            </a:pPr>
            <a:r>
              <a:rPr lang="en-US" sz="1000" b="1" dirty="0">
                <a:solidFill>
                  <a:schemeClr val="accent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80%</a:t>
            </a:r>
            <a:endParaRPr lang="en-GB" sz="1000" b="1" dirty="0">
              <a:solidFill>
                <a:schemeClr val="accent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4" name="TextBox 54"/>
          <p:cNvSpPr txBox="1"/>
          <p:nvPr/>
        </p:nvSpPr>
        <p:spPr>
          <a:xfrm>
            <a:off x="8988773" y="3270708"/>
            <a:ext cx="1388069" cy="308352"/>
          </a:xfrm>
          <a:prstGeom prst="rect">
            <a:avLst/>
          </a:prstGeom>
          <a:noFill/>
        </p:spPr>
        <p:txBody>
          <a:bodyPr wrap="none" lIns="65023" tIns="32511" rIns="65023" bIns="32511" rtlCol="0">
            <a:spAutoFit/>
          </a:bodyPr>
          <a:lstStyle/>
          <a:p>
            <a:pPr>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GB" sz="14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5" name="TextBox 55"/>
          <p:cNvSpPr txBox="1"/>
          <p:nvPr/>
        </p:nvSpPr>
        <p:spPr>
          <a:xfrm>
            <a:off x="9038048" y="3034970"/>
            <a:ext cx="394208" cy="238718"/>
          </a:xfrm>
          <a:prstGeom prst="rect">
            <a:avLst/>
          </a:prstGeom>
          <a:noFill/>
        </p:spPr>
        <p:txBody>
          <a:bodyPr wrap="none" lIns="65023" tIns="32511" rIns="65023" bIns="32511" rtlCol="0">
            <a:spAutoFit/>
          </a:bodyPr>
          <a:lstStyle/>
          <a:p>
            <a:pPr algn="just">
              <a:lnSpc>
                <a:spcPct val="120000"/>
              </a:lnSpc>
            </a:pPr>
            <a:r>
              <a:rPr lang="en-US" sz="1000" b="1" dirty="0">
                <a:solidFill>
                  <a:schemeClr val="accent2"/>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60%</a:t>
            </a:r>
            <a:endParaRPr lang="en-GB" sz="1000" b="1" dirty="0">
              <a:solidFill>
                <a:schemeClr val="accent2"/>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6" name="TextBox 56"/>
          <p:cNvSpPr txBox="1"/>
          <p:nvPr/>
        </p:nvSpPr>
        <p:spPr>
          <a:xfrm>
            <a:off x="6614873" y="4689613"/>
            <a:ext cx="1388069" cy="308352"/>
          </a:xfrm>
          <a:prstGeom prst="rect">
            <a:avLst/>
          </a:prstGeom>
          <a:noFill/>
        </p:spPr>
        <p:txBody>
          <a:bodyPr wrap="none" lIns="65023" tIns="32511" rIns="65023" bIns="32511" rtlCol="0">
            <a:spAutoFit/>
          </a:bodyPr>
          <a:lstStyle/>
          <a:p>
            <a:pPr>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GB"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47" name="TextBox 57"/>
          <p:cNvSpPr txBox="1"/>
          <p:nvPr/>
        </p:nvSpPr>
        <p:spPr>
          <a:xfrm>
            <a:off x="6686090" y="4430283"/>
            <a:ext cx="394208" cy="238718"/>
          </a:xfrm>
          <a:prstGeom prst="rect">
            <a:avLst/>
          </a:prstGeom>
          <a:noFill/>
        </p:spPr>
        <p:txBody>
          <a:bodyPr wrap="none" lIns="65023" tIns="32511" rIns="65023" bIns="32511" rtlCol="0">
            <a:spAutoFit/>
          </a:bodyPr>
          <a:lstStyle/>
          <a:p>
            <a:pPr algn="just">
              <a:lnSpc>
                <a:spcPct val="120000"/>
              </a:lnSpc>
            </a:pPr>
            <a:r>
              <a:rPr lang="en-US" sz="1000" b="1" dirty="0">
                <a:solidFill>
                  <a:schemeClr val="accent3"/>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93%</a:t>
            </a:r>
            <a:endParaRPr lang="en-GB" sz="1000" b="1" dirty="0">
              <a:solidFill>
                <a:schemeClr val="accent3"/>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8" name="TextBox 58"/>
          <p:cNvSpPr txBox="1"/>
          <p:nvPr/>
        </p:nvSpPr>
        <p:spPr>
          <a:xfrm>
            <a:off x="9052378" y="4689613"/>
            <a:ext cx="1388069" cy="308352"/>
          </a:xfrm>
          <a:prstGeom prst="rect">
            <a:avLst/>
          </a:prstGeom>
          <a:noFill/>
        </p:spPr>
        <p:txBody>
          <a:bodyPr wrap="none" lIns="65023" tIns="32511" rIns="65023" bIns="32511" rtlCol="0">
            <a:spAutoFit/>
          </a:bodyPr>
          <a:lstStyle/>
          <a:p>
            <a:pPr>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GB"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49" name="TextBox 59"/>
          <p:cNvSpPr txBox="1"/>
          <p:nvPr/>
        </p:nvSpPr>
        <p:spPr>
          <a:xfrm>
            <a:off x="9108763" y="4414727"/>
            <a:ext cx="394208" cy="238718"/>
          </a:xfrm>
          <a:prstGeom prst="rect">
            <a:avLst/>
          </a:prstGeom>
          <a:noFill/>
        </p:spPr>
        <p:txBody>
          <a:bodyPr wrap="none" lIns="65023" tIns="32511" rIns="65023" bIns="32511" rtlCol="0">
            <a:spAutoFit/>
          </a:bodyPr>
          <a:lstStyle/>
          <a:p>
            <a:pPr algn="just">
              <a:lnSpc>
                <a:spcPct val="120000"/>
              </a:lnSpc>
            </a:pPr>
            <a:r>
              <a:rPr lang="en-US" sz="1000" b="1" dirty="0">
                <a:solidFill>
                  <a:schemeClr val="accent4"/>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55%</a:t>
            </a:r>
            <a:endParaRPr lang="en-GB" sz="1000" b="1" dirty="0">
              <a:solidFill>
                <a:schemeClr val="accent4"/>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0" name="Rectangle 60"/>
          <p:cNvSpPr/>
          <p:nvPr/>
        </p:nvSpPr>
        <p:spPr>
          <a:xfrm>
            <a:off x="5881604" y="3692268"/>
            <a:ext cx="2494728" cy="555214"/>
          </a:xfrm>
          <a:prstGeom prst="rect">
            <a:avLst/>
          </a:prstGeom>
        </p:spPr>
        <p:txBody>
          <a:bodyPr wrap="square" lIns="65023" tIns="32511" rIns="65023" bIns="32511">
            <a:spAutoFit/>
          </a:bodyPr>
          <a:lstStyle/>
          <a:p>
            <a:pPr algn="just">
              <a:lnSpc>
                <a:spcPct val="120000"/>
              </a:lnSpc>
            </a:pPr>
            <a:r>
              <a:rPr lang="en-US" altLang="zh-CN" sz="9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en-GB" sz="9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1" name="Rectangle 61"/>
          <p:cNvSpPr/>
          <p:nvPr/>
        </p:nvSpPr>
        <p:spPr>
          <a:xfrm>
            <a:off x="5881604" y="5074703"/>
            <a:ext cx="2494728" cy="555214"/>
          </a:xfrm>
          <a:prstGeom prst="rect">
            <a:avLst/>
          </a:prstGeom>
        </p:spPr>
        <p:txBody>
          <a:bodyPr wrap="square" lIns="65023" tIns="32511" rIns="65023" bIns="32511">
            <a:spAutoFit/>
          </a:bodyPr>
          <a:lstStyle/>
          <a:p>
            <a:pPr algn="just">
              <a:lnSpc>
                <a:spcPct val="120000"/>
              </a:lnSpc>
            </a:pPr>
            <a:r>
              <a:rPr lang="en-US" altLang="zh-CN" sz="9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en-GB" sz="9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2" name="Rectangle 62"/>
          <p:cNvSpPr/>
          <p:nvPr/>
        </p:nvSpPr>
        <p:spPr>
          <a:xfrm>
            <a:off x="8299013" y="3692268"/>
            <a:ext cx="2494728" cy="555214"/>
          </a:xfrm>
          <a:prstGeom prst="rect">
            <a:avLst/>
          </a:prstGeom>
        </p:spPr>
        <p:txBody>
          <a:bodyPr wrap="square" lIns="65023" tIns="32511" rIns="65023" bIns="32511">
            <a:spAutoFit/>
          </a:bodyPr>
          <a:lstStyle/>
          <a:p>
            <a:pPr algn="just">
              <a:lnSpc>
                <a:spcPct val="120000"/>
              </a:lnSpc>
            </a:pPr>
            <a:r>
              <a:rPr lang="en-US" altLang="zh-CN" sz="9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en-GB" sz="9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3" name="Rectangle 63"/>
          <p:cNvSpPr/>
          <p:nvPr/>
        </p:nvSpPr>
        <p:spPr>
          <a:xfrm>
            <a:off x="8293452" y="5074703"/>
            <a:ext cx="2494728" cy="555214"/>
          </a:xfrm>
          <a:prstGeom prst="rect">
            <a:avLst/>
          </a:prstGeom>
        </p:spPr>
        <p:txBody>
          <a:bodyPr wrap="square" lIns="65023" tIns="32511" rIns="65023" bIns="32511">
            <a:spAutoFit/>
          </a:bodyPr>
          <a:lstStyle/>
          <a:p>
            <a:pPr algn="just">
              <a:lnSpc>
                <a:spcPct val="120000"/>
              </a:lnSpc>
            </a:pPr>
            <a:r>
              <a:rPr lang="en-US" altLang="zh-CN" sz="9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en-GB" sz="9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500"/>
                                        <p:tgtEl>
                                          <p:spTgt spid="4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down)">
                                      <p:cBhvr>
                                        <p:cTn id="48" dur="500"/>
                                        <p:tgtEl>
                                          <p:spTgt spid="4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500"/>
                                        <p:tgtEl>
                                          <p:spTgt spid="4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500"/>
                                        <p:tgtEl>
                                          <p:spTgt spid="4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down)">
                                      <p:cBhvr>
                                        <p:cTn id="60" dur="500"/>
                                        <p:tgtEl>
                                          <p:spTgt spid="4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500"/>
                                        <p:tgtEl>
                                          <p:spTgt spid="4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down)">
                                      <p:cBhvr>
                                        <p:cTn id="69" dur="500"/>
                                        <p:tgtEl>
                                          <p:spTgt spid="4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down)">
                                      <p:cBhvr>
                                        <p:cTn id="72" dur="500"/>
                                        <p:tgtEl>
                                          <p:spTgt spid="5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500"/>
                                        <p:tgtEl>
                                          <p:spTgt spid="5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down)">
                                      <p:cBhvr>
                                        <p:cTn id="78" dur="500"/>
                                        <p:tgtEl>
                                          <p:spTgt spid="52"/>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down)">
                                      <p:cBhvr>
                                        <p:cTn id="8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60108" y="3816488"/>
            <a:ext cx="2819320" cy="369332"/>
          </a:xfrm>
          <a:prstGeom prst="rect">
            <a:avLst/>
          </a:prstGeom>
        </p:spPr>
        <p:txBody>
          <a:bodyPr wrap="square" lIns="0" tIns="0" rIns="0" bIns="0">
            <a:spAutoFit/>
          </a:bodyPr>
          <a:lstStyle/>
          <a:p>
            <a:r>
              <a:rPr lang="zh-CN" altLang="en-US" sz="2400" b="1"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工作规划和展望</a:t>
            </a:r>
          </a:p>
        </p:txBody>
      </p:sp>
      <p:sp>
        <p:nvSpPr>
          <p:cNvPr id="3" name="TextBox 11"/>
          <p:cNvSpPr txBox="1"/>
          <p:nvPr/>
        </p:nvSpPr>
        <p:spPr>
          <a:xfrm>
            <a:off x="3745252" y="4335769"/>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4" name="TextBox 11"/>
          <p:cNvSpPr txBox="1"/>
          <p:nvPr/>
        </p:nvSpPr>
        <p:spPr>
          <a:xfrm>
            <a:off x="4944911" y="4335769"/>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 name="TextBox 11"/>
          <p:cNvSpPr txBox="1"/>
          <p:nvPr/>
        </p:nvSpPr>
        <p:spPr>
          <a:xfrm>
            <a:off x="3745252" y="4527514"/>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6" name="TextBox 32"/>
          <p:cNvSpPr txBox="1"/>
          <p:nvPr/>
        </p:nvSpPr>
        <p:spPr>
          <a:xfrm>
            <a:off x="4944911" y="4527514"/>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7" name="菱形 6"/>
          <p:cNvSpPr/>
          <p:nvPr/>
        </p:nvSpPr>
        <p:spPr>
          <a:xfrm>
            <a:off x="4056092" y="1962170"/>
            <a:ext cx="1592560" cy="1592560"/>
          </a:xfrm>
          <a:prstGeom prst="diamond">
            <a:avLst/>
          </a:prstGeom>
          <a:solidFill>
            <a:srgbClr val="EF6973"/>
          </a:solidFill>
          <a:ln>
            <a:solidFill>
              <a:srgbClr val="EF6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8" name="TextBox 13"/>
          <p:cNvSpPr txBox="1"/>
          <p:nvPr/>
        </p:nvSpPr>
        <p:spPr>
          <a:xfrm>
            <a:off x="4397734" y="2296785"/>
            <a:ext cx="1437876" cy="923330"/>
          </a:xfrm>
          <a:prstGeom prst="rect">
            <a:avLst/>
          </a:prstGeom>
          <a:noFill/>
        </p:spPr>
        <p:txBody>
          <a:bodyPr wrap="square" rtlCol="0">
            <a:spAutoFit/>
          </a:bodyPr>
          <a:lstStyle/>
          <a:p>
            <a:r>
              <a:rPr lang="en-US" altLang="zh-CN" sz="54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04</a:t>
            </a:r>
            <a:endParaRPr lang="zh-CN" altLang="en-US" sz="54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404" y="1421092"/>
            <a:ext cx="2691460" cy="3768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ppt_w</p:attrName>
                                        </p:attrNameLst>
                                      </p:cBhvr>
                                      <p:tavLst>
                                        <p:tav tm="0" fmla="#ppt_w*sin(2.5*pi*$)">
                                          <p:val>
                                            <p:fltVal val="0"/>
                                          </p:val>
                                        </p:tav>
                                        <p:tav tm="100000">
                                          <p:val>
                                            <p:fltVal val="1"/>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43"/>
          <p:cNvSpPr/>
          <p:nvPr/>
        </p:nvSpPr>
        <p:spPr>
          <a:xfrm>
            <a:off x="2330664" y="2401378"/>
            <a:ext cx="2311606" cy="1992876"/>
          </a:xfrm>
          <a:prstGeom prst="diamond">
            <a:avLst/>
          </a:prstGeom>
          <a:blipFill dpi="0" rotWithShape="1">
            <a:blip r:embed="rId2"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37" tIns="36319" rIns="72637" bIns="36319" numCol="1" spcCol="0" rtlCol="0" fromWordArt="0" anchor="ctr" anchorCtr="0" forceAA="0" compatLnSpc="1">
            <a:noAutofit/>
          </a:bodyPr>
          <a:lstStyle/>
          <a:p>
            <a:pPr algn="ctr">
              <a:lnSpc>
                <a:spcPct val="150000"/>
              </a:lnSpc>
            </a:pPr>
            <a:endParaRPr lang="en-US" sz="1000" dirty="0">
              <a:solidFill>
                <a:srgbClr val="C00000"/>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3" name="Hexagon 35"/>
          <p:cNvSpPr/>
          <p:nvPr/>
        </p:nvSpPr>
        <p:spPr>
          <a:xfrm>
            <a:off x="4164865" y="2401378"/>
            <a:ext cx="2311606" cy="1992876"/>
          </a:xfrm>
          <a:prstGeom prst="diamond">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37" tIns="36319" rIns="72637" bIns="36319" numCol="1" spcCol="0" rtlCol="0" fromWordArt="0" anchor="ctr" anchorCtr="0" forceAA="0" compatLnSpc="1">
            <a:noAutofit/>
          </a:bodyPr>
          <a:lstStyle/>
          <a:p>
            <a:pPr algn="ctr">
              <a:lnSpc>
                <a:spcPct val="150000"/>
              </a:lnSpc>
            </a:pPr>
            <a:endParaRPr lang="en-US" sz="1000" dirty="0">
              <a:solidFill>
                <a:srgbClr val="C00000"/>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4" name="Hexagon 39"/>
          <p:cNvSpPr/>
          <p:nvPr/>
        </p:nvSpPr>
        <p:spPr>
          <a:xfrm>
            <a:off x="5996070" y="2401378"/>
            <a:ext cx="2311606" cy="1992876"/>
          </a:xfrm>
          <a:prstGeom prst="diamond">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37" tIns="36319" rIns="72637" bIns="36319" numCol="1" spcCol="0" rtlCol="0" fromWordArt="0" anchor="ctr" anchorCtr="0" forceAA="0" compatLnSpc="1">
            <a:noAutofit/>
          </a:bodyPr>
          <a:lstStyle/>
          <a:p>
            <a:pPr algn="ctr">
              <a:lnSpc>
                <a:spcPct val="150000"/>
              </a:lnSpc>
            </a:pPr>
            <a:endParaRPr lang="en-US" sz="1000" dirty="0">
              <a:solidFill>
                <a:srgbClr val="C00000"/>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 name="Hexagon 40"/>
          <p:cNvSpPr/>
          <p:nvPr/>
        </p:nvSpPr>
        <p:spPr>
          <a:xfrm>
            <a:off x="7827275" y="2401378"/>
            <a:ext cx="2311606" cy="1992876"/>
          </a:xfrm>
          <a:prstGeom prst="diamond">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637" tIns="36319" rIns="72637" bIns="36319" numCol="1" spcCol="0" rtlCol="0" fromWordArt="0" anchor="ctr" anchorCtr="0" forceAA="0" compatLnSpc="1">
            <a:noAutofit/>
          </a:bodyPr>
          <a:lstStyle/>
          <a:p>
            <a:pPr algn="ctr">
              <a:lnSpc>
                <a:spcPct val="150000"/>
              </a:lnSpc>
            </a:pPr>
            <a:endParaRPr lang="en-US" sz="1000" dirty="0">
              <a:solidFill>
                <a:srgbClr val="C00000"/>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6" name="文本框 66"/>
          <p:cNvSpPr txBox="1">
            <a:spLocks noChangeArrowheads="1"/>
          </p:cNvSpPr>
          <p:nvPr/>
        </p:nvSpPr>
        <p:spPr bwMode="auto">
          <a:xfrm>
            <a:off x="1908299" y="4942419"/>
            <a:ext cx="3150272" cy="67710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1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7" name="文本框 13"/>
          <p:cNvSpPr txBox="1">
            <a:spLocks noChangeArrowheads="1"/>
          </p:cNvSpPr>
          <p:nvPr/>
        </p:nvSpPr>
        <p:spPr bwMode="auto">
          <a:xfrm>
            <a:off x="2675521" y="4613633"/>
            <a:ext cx="1615828" cy="215444"/>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点击请替换文字内容</a:t>
            </a:r>
          </a:p>
        </p:txBody>
      </p:sp>
      <p:sp>
        <p:nvSpPr>
          <p:cNvPr id="8" name="文本框 66"/>
          <p:cNvSpPr txBox="1">
            <a:spLocks noChangeArrowheads="1"/>
          </p:cNvSpPr>
          <p:nvPr/>
        </p:nvSpPr>
        <p:spPr bwMode="auto">
          <a:xfrm>
            <a:off x="3998473" y="1688360"/>
            <a:ext cx="2638326" cy="50783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1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请替换文字内容，添加相关标题，修改文字内容，也可以直接复制你的内容到此。请替换文字内容，添加相关标题</a:t>
            </a:r>
          </a:p>
        </p:txBody>
      </p:sp>
      <p:sp>
        <p:nvSpPr>
          <p:cNvPr id="9" name="文本框 13"/>
          <p:cNvSpPr txBox="1">
            <a:spLocks noChangeArrowheads="1"/>
          </p:cNvSpPr>
          <p:nvPr/>
        </p:nvSpPr>
        <p:spPr bwMode="auto">
          <a:xfrm>
            <a:off x="4509722" y="1349786"/>
            <a:ext cx="1615828" cy="215444"/>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点击请替换文字内容</a:t>
            </a:r>
          </a:p>
        </p:txBody>
      </p:sp>
      <p:sp>
        <p:nvSpPr>
          <p:cNvPr id="10" name="文本框 66"/>
          <p:cNvSpPr txBox="1">
            <a:spLocks noChangeArrowheads="1"/>
          </p:cNvSpPr>
          <p:nvPr/>
        </p:nvSpPr>
        <p:spPr bwMode="auto">
          <a:xfrm>
            <a:off x="5576737" y="4931167"/>
            <a:ext cx="3150272" cy="67710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1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11" name="文本框 13"/>
          <p:cNvSpPr txBox="1">
            <a:spLocks noChangeArrowheads="1"/>
          </p:cNvSpPr>
          <p:nvPr/>
        </p:nvSpPr>
        <p:spPr bwMode="auto">
          <a:xfrm>
            <a:off x="6343959" y="4602381"/>
            <a:ext cx="1615828" cy="215444"/>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点击请替换文字内容</a:t>
            </a:r>
          </a:p>
        </p:txBody>
      </p:sp>
      <p:sp>
        <p:nvSpPr>
          <p:cNvPr id="12" name="文本框 66"/>
          <p:cNvSpPr txBox="1">
            <a:spLocks noChangeArrowheads="1"/>
          </p:cNvSpPr>
          <p:nvPr/>
        </p:nvSpPr>
        <p:spPr bwMode="auto">
          <a:xfrm>
            <a:off x="7660883" y="1678571"/>
            <a:ext cx="2638326" cy="50783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1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请替换文字内容，添加相关标题，修改文字内容，也可以直接复制你的内容到此。请替换文字内容，添加相关标题</a:t>
            </a:r>
          </a:p>
        </p:txBody>
      </p:sp>
      <p:sp>
        <p:nvSpPr>
          <p:cNvPr id="13" name="文本框 13"/>
          <p:cNvSpPr txBox="1">
            <a:spLocks noChangeArrowheads="1"/>
          </p:cNvSpPr>
          <p:nvPr/>
        </p:nvSpPr>
        <p:spPr bwMode="auto">
          <a:xfrm>
            <a:off x="8172131" y="1349785"/>
            <a:ext cx="1615828" cy="215444"/>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点击请替换文字内容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245076" y="1788115"/>
            <a:ext cx="7701848" cy="1832587"/>
            <a:chOff x="2070113" y="1699980"/>
            <a:chExt cx="8047581" cy="1914851"/>
          </a:xfrm>
        </p:grpSpPr>
        <p:sp>
          <p:nvSpPr>
            <p:cNvPr id="2" name="椭圆 1"/>
            <p:cNvSpPr/>
            <p:nvPr/>
          </p:nvSpPr>
          <p:spPr>
            <a:xfrm>
              <a:off x="2070113" y="1699980"/>
              <a:ext cx="1446050" cy="1446129"/>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r>
                <a:rPr lang="en-US" altLang="zh-CN" sz="1500" b="1" dirty="0">
                  <a:latin typeface="阿里巴巴普惠体 R" panose="00020600040101010101" pitchFamily="18" charset="-122"/>
                  <a:ea typeface="阿里巴巴普惠体 R" panose="00020600040101010101" pitchFamily="18" charset="-122"/>
                </a:rPr>
                <a:t>STEP 1</a:t>
              </a:r>
              <a:endParaRPr lang="zh-CN" altLang="en-US" sz="1500" b="1" dirty="0">
                <a:latin typeface="阿里巴巴普惠体 R" panose="00020600040101010101" pitchFamily="18" charset="-122"/>
                <a:ea typeface="阿里巴巴普惠体 R" panose="00020600040101010101" pitchFamily="18" charset="-122"/>
              </a:endParaRPr>
            </a:p>
          </p:txBody>
        </p:sp>
        <p:sp>
          <p:nvSpPr>
            <p:cNvPr id="3" name="椭圆 2"/>
            <p:cNvSpPr/>
            <p:nvPr/>
          </p:nvSpPr>
          <p:spPr>
            <a:xfrm>
              <a:off x="4270623" y="2168702"/>
              <a:ext cx="1446050" cy="1446129"/>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lvl="0" algn="ctr"/>
              <a:r>
                <a:rPr lang="en-US" altLang="zh-CN" sz="1500" b="1" dirty="0">
                  <a:solidFill>
                    <a:prstClr val="white"/>
                  </a:solidFill>
                  <a:latin typeface="阿里巴巴普惠体 R" panose="00020600040101010101" pitchFamily="18" charset="-122"/>
                  <a:ea typeface="阿里巴巴普惠体 R" panose="00020600040101010101" pitchFamily="18" charset="-122"/>
                </a:rPr>
                <a:t>STEP 2</a:t>
              </a:r>
              <a:endParaRPr lang="zh-CN" altLang="en-US" sz="1500" b="1" dirty="0">
                <a:solidFill>
                  <a:prstClr val="white"/>
                </a:solidFill>
                <a:latin typeface="阿里巴巴普惠体 R" panose="00020600040101010101" pitchFamily="18" charset="-122"/>
                <a:ea typeface="阿里巴巴普惠体 R" panose="00020600040101010101" pitchFamily="18" charset="-122"/>
              </a:endParaRPr>
            </a:p>
          </p:txBody>
        </p:sp>
        <p:sp>
          <p:nvSpPr>
            <p:cNvPr id="4" name="椭圆 3"/>
            <p:cNvSpPr/>
            <p:nvPr/>
          </p:nvSpPr>
          <p:spPr>
            <a:xfrm>
              <a:off x="6471134" y="1699980"/>
              <a:ext cx="1446050" cy="144612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lvl="0" algn="ctr"/>
              <a:r>
                <a:rPr lang="en-US" altLang="zh-CN" sz="1500" b="1" dirty="0">
                  <a:solidFill>
                    <a:prstClr val="white"/>
                  </a:solidFill>
                  <a:latin typeface="阿里巴巴普惠体 R" panose="00020600040101010101" pitchFamily="18" charset="-122"/>
                  <a:ea typeface="阿里巴巴普惠体 R" panose="00020600040101010101" pitchFamily="18" charset="-122"/>
                </a:rPr>
                <a:t>STEP 3</a:t>
              </a:r>
              <a:endParaRPr lang="zh-CN" altLang="en-US" sz="1500" b="1" dirty="0">
                <a:solidFill>
                  <a:prstClr val="white"/>
                </a:solidFill>
                <a:latin typeface="阿里巴巴普惠体 R" panose="00020600040101010101" pitchFamily="18" charset="-122"/>
                <a:ea typeface="阿里巴巴普惠体 R" panose="00020600040101010101" pitchFamily="18" charset="-122"/>
              </a:endParaRPr>
            </a:p>
          </p:txBody>
        </p:sp>
        <p:sp>
          <p:nvSpPr>
            <p:cNvPr id="5" name="椭圆 4"/>
            <p:cNvSpPr/>
            <p:nvPr/>
          </p:nvSpPr>
          <p:spPr>
            <a:xfrm>
              <a:off x="8671644" y="2168702"/>
              <a:ext cx="1446050" cy="144612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lvl="0" algn="ctr"/>
              <a:r>
                <a:rPr lang="en-US" altLang="zh-CN" sz="1500" b="1" dirty="0">
                  <a:solidFill>
                    <a:schemeClr val="bg1"/>
                  </a:solidFill>
                  <a:latin typeface="阿里巴巴普惠体 R" panose="00020600040101010101" pitchFamily="18" charset="-122"/>
                  <a:ea typeface="阿里巴巴普惠体 R" panose="00020600040101010101" pitchFamily="18" charset="-122"/>
                </a:rPr>
                <a:t>STEP 4</a:t>
              </a:r>
              <a:endParaRPr lang="zh-CN" altLang="en-US" sz="1500" b="1" dirty="0">
                <a:solidFill>
                  <a:schemeClr val="bg1"/>
                </a:solidFill>
                <a:latin typeface="阿里巴巴普惠体 R" panose="00020600040101010101" pitchFamily="18" charset="-122"/>
                <a:ea typeface="阿里巴巴普惠体 R" panose="00020600040101010101" pitchFamily="18" charset="-122"/>
              </a:endParaRPr>
            </a:p>
          </p:txBody>
        </p:sp>
        <p:cxnSp>
          <p:nvCxnSpPr>
            <p:cNvPr id="6" name="直接连接符 5"/>
            <p:cNvCxnSpPr>
              <a:stCxn id="2" idx="6"/>
              <a:endCxn id="3" idx="2"/>
            </p:cNvCxnSpPr>
            <p:nvPr/>
          </p:nvCxnSpPr>
          <p:spPr>
            <a:xfrm>
              <a:off x="3516163" y="2423044"/>
              <a:ext cx="754460" cy="468721"/>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3" idx="6"/>
              <a:endCxn id="4" idx="2"/>
            </p:cNvCxnSpPr>
            <p:nvPr/>
          </p:nvCxnSpPr>
          <p:spPr>
            <a:xfrm flipV="1">
              <a:off x="5716673" y="2423044"/>
              <a:ext cx="754460" cy="468721"/>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6"/>
              <a:endCxn id="5" idx="2"/>
            </p:cNvCxnSpPr>
            <p:nvPr/>
          </p:nvCxnSpPr>
          <p:spPr>
            <a:xfrm>
              <a:off x="7917184" y="2423044"/>
              <a:ext cx="754460" cy="468721"/>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9" name="TextBox 170"/>
          <p:cNvSpPr txBox="1"/>
          <p:nvPr/>
        </p:nvSpPr>
        <p:spPr>
          <a:xfrm>
            <a:off x="2112107" y="4004335"/>
            <a:ext cx="2011970" cy="311937"/>
          </a:xfrm>
          <a:prstGeom prst="rect">
            <a:avLst/>
          </a:prstGeom>
          <a:noFill/>
        </p:spPr>
        <p:txBody>
          <a:bodyPr wrap="square" lIns="68572" tIns="34286" rIns="68572" bIns="34286" rtlCol="0">
            <a:spAutoFit/>
          </a:bodyPr>
          <a:lstStyle/>
          <a:p>
            <a:pPr>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0" name="TextBox 171"/>
          <p:cNvSpPr txBox="1"/>
          <p:nvPr/>
        </p:nvSpPr>
        <p:spPr>
          <a:xfrm>
            <a:off x="2112107" y="4456529"/>
            <a:ext cx="1847171" cy="915627"/>
          </a:xfrm>
          <a:prstGeom prst="rect">
            <a:avLst/>
          </a:prstGeom>
          <a:noFill/>
        </p:spPr>
        <p:txBody>
          <a:bodyPr wrap="square" lIns="68572" tIns="34286" rIns="68572" bIns="34286" rtlCol="0">
            <a:spAutoFit/>
          </a:bodyPr>
          <a:lstStyle/>
          <a:p>
            <a:r>
              <a:rPr lang="zh-CN" altLang="en-US" sz="11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点击添加相关标题文字，点击添加相关标题文字，点击添加相关标题文字，点击添加相关标题文字，点击添加相关标题文字。</a:t>
            </a:r>
            <a:endParaRPr lang="en-GB" altLang="zh-CN" sz="11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11" name="TextBox 170"/>
          <p:cNvSpPr txBox="1"/>
          <p:nvPr/>
        </p:nvSpPr>
        <p:spPr>
          <a:xfrm>
            <a:off x="4229416" y="4004335"/>
            <a:ext cx="2011970" cy="311937"/>
          </a:xfrm>
          <a:prstGeom prst="rect">
            <a:avLst/>
          </a:prstGeom>
          <a:noFill/>
        </p:spPr>
        <p:txBody>
          <a:bodyPr wrap="square" lIns="68572" tIns="34286" rIns="68572" bIns="34286" rtlCol="0">
            <a:spAutoFit/>
          </a:bodyPr>
          <a:lstStyle/>
          <a:p>
            <a:pPr>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2" name="TextBox 171"/>
          <p:cNvSpPr txBox="1"/>
          <p:nvPr/>
        </p:nvSpPr>
        <p:spPr>
          <a:xfrm>
            <a:off x="4229414" y="4456529"/>
            <a:ext cx="1847171" cy="915627"/>
          </a:xfrm>
          <a:prstGeom prst="rect">
            <a:avLst/>
          </a:prstGeom>
          <a:noFill/>
        </p:spPr>
        <p:txBody>
          <a:bodyPr wrap="square" lIns="68572" tIns="34286" rIns="68572" bIns="34286" rtlCol="0">
            <a:spAutoFit/>
          </a:bodyPr>
          <a:lstStyle/>
          <a:p>
            <a:r>
              <a:rPr lang="zh-CN" altLang="en-US" sz="11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点击添加相关标题文字，点击添加相关标题文字，点击添加相关标题文字，点击添加相关标题文字，点击添加相关标题文字。</a:t>
            </a:r>
            <a:endParaRPr lang="en-GB" altLang="zh-CN" sz="11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13" name="TextBox 170"/>
          <p:cNvSpPr txBox="1"/>
          <p:nvPr/>
        </p:nvSpPr>
        <p:spPr>
          <a:xfrm>
            <a:off x="6346722" y="4004335"/>
            <a:ext cx="2011970" cy="311937"/>
          </a:xfrm>
          <a:prstGeom prst="rect">
            <a:avLst/>
          </a:prstGeom>
          <a:noFill/>
        </p:spPr>
        <p:txBody>
          <a:bodyPr wrap="square" lIns="68572" tIns="34286" rIns="68572" bIns="34286" rtlCol="0">
            <a:spAutoFit/>
          </a:bodyPr>
          <a:lstStyle/>
          <a:p>
            <a:pPr>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4" name="TextBox 171"/>
          <p:cNvSpPr txBox="1"/>
          <p:nvPr/>
        </p:nvSpPr>
        <p:spPr>
          <a:xfrm>
            <a:off x="6346722" y="4456529"/>
            <a:ext cx="1847171" cy="915627"/>
          </a:xfrm>
          <a:prstGeom prst="rect">
            <a:avLst/>
          </a:prstGeom>
          <a:noFill/>
        </p:spPr>
        <p:txBody>
          <a:bodyPr wrap="square" lIns="68572" tIns="34286" rIns="68572" bIns="34286" rtlCol="0">
            <a:spAutoFit/>
          </a:bodyPr>
          <a:lstStyle/>
          <a:p>
            <a:r>
              <a:rPr lang="zh-CN" altLang="en-US" sz="11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点击添加相关标题文字，点击添加相关标题文字，点击添加相关标题文字，点击添加相关标题文字，点击添加相关标题文字。</a:t>
            </a:r>
            <a:endParaRPr lang="en-GB" altLang="zh-CN" sz="11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15" name="TextBox 170"/>
          <p:cNvSpPr txBox="1"/>
          <p:nvPr/>
        </p:nvSpPr>
        <p:spPr>
          <a:xfrm>
            <a:off x="8511344" y="4004335"/>
            <a:ext cx="2011970" cy="311937"/>
          </a:xfrm>
          <a:prstGeom prst="rect">
            <a:avLst/>
          </a:prstGeom>
          <a:noFill/>
        </p:spPr>
        <p:txBody>
          <a:bodyPr wrap="square" lIns="68572" tIns="34286" rIns="68572" bIns="34286" rtlCol="0">
            <a:spAutoFit/>
          </a:bodyPr>
          <a:lstStyle/>
          <a:p>
            <a:pPr>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6" name="TextBox 171"/>
          <p:cNvSpPr txBox="1"/>
          <p:nvPr/>
        </p:nvSpPr>
        <p:spPr>
          <a:xfrm>
            <a:off x="8511344" y="4456529"/>
            <a:ext cx="1847171" cy="915627"/>
          </a:xfrm>
          <a:prstGeom prst="rect">
            <a:avLst/>
          </a:prstGeom>
          <a:noFill/>
        </p:spPr>
        <p:txBody>
          <a:bodyPr wrap="square" lIns="68572" tIns="34286" rIns="68572" bIns="34286" rtlCol="0">
            <a:spAutoFit/>
          </a:bodyPr>
          <a:lstStyle/>
          <a:p>
            <a:r>
              <a:rPr lang="zh-CN" altLang="en-US" sz="11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点击添加相关标题文字，点击添加相关标题文字，点击添加相关标题文字，点击添加相关标题文字，点击添加相关标题文字。</a:t>
            </a:r>
            <a:endParaRPr lang="en-GB" altLang="zh-CN" sz="11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3"/>
          <p:cNvGrpSpPr/>
          <p:nvPr/>
        </p:nvGrpSpPr>
        <p:grpSpPr>
          <a:xfrm>
            <a:off x="5624356" y="1913653"/>
            <a:ext cx="3215826" cy="571802"/>
            <a:chOff x="4357092" y="1264145"/>
            <a:chExt cx="3215268" cy="571625"/>
          </a:xfrm>
        </p:grpSpPr>
        <p:sp>
          <p:nvSpPr>
            <p:cNvPr id="3" name="MH_SubTitle_1"/>
            <p:cNvSpPr txBox="1"/>
            <p:nvPr>
              <p:custDataLst>
                <p:tags r:id="rId14"/>
              </p:custDataLst>
            </p:nvPr>
          </p:nvSpPr>
          <p:spPr>
            <a:xfrm>
              <a:off x="5391574" y="1439776"/>
              <a:ext cx="2180786" cy="369218"/>
            </a:xfrm>
            <a:prstGeom prst="rect">
              <a:avLst/>
            </a:prstGeom>
            <a:noFill/>
          </p:spPr>
          <p:txBody>
            <a:bodyPr wrap="square" lIns="0" tIns="0" rIns="0" bIns="0" anchor="ctr">
              <a:spAutoFit/>
            </a:bodyPr>
            <a:lstStyle/>
            <a:p>
              <a:r>
                <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工作回顾</a:t>
              </a:r>
            </a:p>
          </p:txBody>
        </p:sp>
        <p:grpSp>
          <p:nvGrpSpPr>
            <p:cNvPr id="4" name="组合 2"/>
            <p:cNvGrpSpPr/>
            <p:nvPr/>
          </p:nvGrpSpPr>
          <p:grpSpPr>
            <a:xfrm>
              <a:off x="4357092" y="1264145"/>
              <a:ext cx="802436" cy="571625"/>
              <a:chOff x="6127160" y="1978758"/>
              <a:chExt cx="1128426" cy="803804"/>
            </a:xfrm>
          </p:grpSpPr>
          <p:cxnSp>
            <p:nvCxnSpPr>
              <p:cNvPr id="5" name="MH_Other_1"/>
              <p:cNvCxnSpPr/>
              <p:nvPr>
                <p:custDataLst>
                  <p:tags r:id="rId15"/>
                </p:custDataLst>
              </p:nvPr>
            </p:nvCxnSpPr>
            <p:spPr>
              <a:xfrm flipH="1">
                <a:off x="6525624" y="2096130"/>
                <a:ext cx="729962" cy="686432"/>
              </a:xfrm>
              <a:prstGeom prst="line">
                <a:avLst/>
              </a:prstGeom>
              <a:ln w="12700">
                <a:solidFill>
                  <a:srgbClr val="EF6A75"/>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16"/>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EF697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25000" lnSpcReduction="20000"/>
              </a:bodyPr>
              <a:lstStyle/>
              <a:p>
                <a:pPr algn="ctr">
                  <a:defRPr/>
                </a:pPr>
                <a:endPar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MH_Other_3"/>
              <p:cNvSpPr txBox="1">
                <a:spLocks noChangeArrowheads="1"/>
              </p:cNvSpPr>
              <p:nvPr>
                <p:custDataLst>
                  <p:tags r:id="rId17"/>
                </p:custDataLst>
              </p:nvPr>
            </p:nvSpPr>
            <p:spPr bwMode="auto">
              <a:xfrm>
                <a:off x="6127160" y="1978758"/>
                <a:ext cx="565888" cy="51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01</a:t>
                </a:r>
                <a:endPar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grpSp>
        <p:nvGrpSpPr>
          <p:cNvPr id="8" name="组合 24"/>
          <p:cNvGrpSpPr/>
          <p:nvPr/>
        </p:nvGrpSpPr>
        <p:grpSpPr>
          <a:xfrm>
            <a:off x="5624356" y="2657627"/>
            <a:ext cx="3215826" cy="571802"/>
            <a:chOff x="4357092" y="2007889"/>
            <a:chExt cx="3215268" cy="571625"/>
          </a:xfrm>
        </p:grpSpPr>
        <p:sp>
          <p:nvSpPr>
            <p:cNvPr id="9" name="MH_SubTitle_2"/>
            <p:cNvSpPr txBox="1"/>
            <p:nvPr>
              <p:custDataLst>
                <p:tags r:id="rId10"/>
              </p:custDataLst>
            </p:nvPr>
          </p:nvSpPr>
          <p:spPr>
            <a:xfrm>
              <a:off x="5391574" y="2183124"/>
              <a:ext cx="2180786" cy="369218"/>
            </a:xfrm>
            <a:prstGeom prst="rect">
              <a:avLst/>
            </a:prstGeom>
            <a:noFill/>
          </p:spPr>
          <p:txBody>
            <a:bodyPr wrap="square" lIns="0" tIns="0" rIns="0" bIns="0" anchor="ctr">
              <a:spAutoFit/>
            </a:bodyPr>
            <a:lstStyle/>
            <a:p>
              <a:pPr lvl="0"/>
              <a:r>
                <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自我评价</a:t>
              </a:r>
            </a:p>
          </p:txBody>
        </p:sp>
        <p:grpSp>
          <p:nvGrpSpPr>
            <p:cNvPr id="10" name="组合 6"/>
            <p:cNvGrpSpPr/>
            <p:nvPr/>
          </p:nvGrpSpPr>
          <p:grpSpPr>
            <a:xfrm>
              <a:off x="4357092" y="2007889"/>
              <a:ext cx="802436" cy="571625"/>
              <a:chOff x="6127160" y="3025149"/>
              <a:chExt cx="1128426" cy="803804"/>
            </a:xfrm>
          </p:grpSpPr>
          <p:cxnSp>
            <p:nvCxnSpPr>
              <p:cNvPr id="11" name="MH_Other_4"/>
              <p:cNvCxnSpPr/>
              <p:nvPr>
                <p:custDataLst>
                  <p:tags r:id="rId11"/>
                </p:custDataLst>
              </p:nvPr>
            </p:nvCxnSpPr>
            <p:spPr>
              <a:xfrm flipH="1">
                <a:off x="6525624" y="3142521"/>
                <a:ext cx="729962" cy="686432"/>
              </a:xfrm>
              <a:prstGeom prst="line">
                <a:avLst/>
              </a:prstGeom>
              <a:ln w="12700">
                <a:solidFill>
                  <a:srgbClr val="EF6A75"/>
                </a:solidFill>
              </a:ln>
            </p:spPr>
            <p:style>
              <a:lnRef idx="1">
                <a:schemeClr val="accent1"/>
              </a:lnRef>
              <a:fillRef idx="0">
                <a:schemeClr val="accent1"/>
              </a:fillRef>
              <a:effectRef idx="0">
                <a:schemeClr val="accent1"/>
              </a:effectRef>
              <a:fontRef idx="minor">
                <a:schemeClr val="tx1"/>
              </a:fontRef>
            </p:style>
          </p:cxnSp>
          <p:sp>
            <p:nvSpPr>
              <p:cNvPr id="12" name="MH_Other_5"/>
              <p:cNvSpPr/>
              <p:nvPr>
                <p:custDataLst>
                  <p:tags r:id="rId12"/>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EF697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25000" lnSpcReduction="20000"/>
              </a:bodyPr>
              <a:lstStyle/>
              <a:p>
                <a:pPr algn="ctr">
                  <a:defRPr/>
                </a:pPr>
                <a:endPar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3" name="MH_Other_6"/>
              <p:cNvSpPr txBox="1">
                <a:spLocks noChangeArrowheads="1"/>
              </p:cNvSpPr>
              <p:nvPr>
                <p:custDataLst>
                  <p:tags r:id="rId13"/>
                </p:custDataLst>
              </p:nvPr>
            </p:nvSpPr>
            <p:spPr bwMode="auto">
              <a:xfrm>
                <a:off x="6127160" y="3025149"/>
                <a:ext cx="565888" cy="51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02</a:t>
                </a:r>
                <a:endPar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grpSp>
        <p:nvGrpSpPr>
          <p:cNvPr id="14" name="组合 25"/>
          <p:cNvGrpSpPr/>
          <p:nvPr/>
        </p:nvGrpSpPr>
        <p:grpSpPr>
          <a:xfrm>
            <a:off x="5624356" y="3401598"/>
            <a:ext cx="3215826" cy="571802"/>
            <a:chOff x="4357092" y="2751632"/>
            <a:chExt cx="3215268" cy="571625"/>
          </a:xfrm>
        </p:grpSpPr>
        <p:sp>
          <p:nvSpPr>
            <p:cNvPr id="15" name="MH_SubTitle_3"/>
            <p:cNvSpPr txBox="1"/>
            <p:nvPr>
              <p:custDataLst>
                <p:tags r:id="rId6"/>
              </p:custDataLst>
            </p:nvPr>
          </p:nvSpPr>
          <p:spPr>
            <a:xfrm>
              <a:off x="5391574" y="2926472"/>
              <a:ext cx="2180786" cy="369218"/>
            </a:xfrm>
            <a:prstGeom prst="rect">
              <a:avLst/>
            </a:prstGeom>
            <a:noFill/>
          </p:spPr>
          <p:txBody>
            <a:bodyPr wrap="square" lIns="0" tIns="0" rIns="0" bIns="0" anchor="ctr">
              <a:spAutoFit/>
            </a:bodyPr>
            <a:lstStyle/>
            <a:p>
              <a:pPr lvl="0"/>
              <a:r>
                <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工作体会</a:t>
              </a:r>
            </a:p>
          </p:txBody>
        </p:sp>
        <p:grpSp>
          <p:nvGrpSpPr>
            <p:cNvPr id="16" name="组合 7"/>
            <p:cNvGrpSpPr/>
            <p:nvPr/>
          </p:nvGrpSpPr>
          <p:grpSpPr>
            <a:xfrm>
              <a:off x="4357092" y="2751632"/>
              <a:ext cx="802436" cy="571625"/>
              <a:chOff x="6127160" y="4069865"/>
              <a:chExt cx="1128426" cy="803804"/>
            </a:xfrm>
          </p:grpSpPr>
          <p:cxnSp>
            <p:nvCxnSpPr>
              <p:cNvPr id="17" name="MH_Other_7"/>
              <p:cNvCxnSpPr/>
              <p:nvPr>
                <p:custDataLst>
                  <p:tags r:id="rId7"/>
                </p:custDataLst>
              </p:nvPr>
            </p:nvCxnSpPr>
            <p:spPr>
              <a:xfrm flipH="1">
                <a:off x="6525624" y="4187237"/>
                <a:ext cx="729962" cy="686432"/>
              </a:xfrm>
              <a:prstGeom prst="line">
                <a:avLst/>
              </a:prstGeom>
              <a:ln w="12700">
                <a:solidFill>
                  <a:srgbClr val="EF6A75"/>
                </a:solidFill>
              </a:ln>
            </p:spPr>
            <p:style>
              <a:lnRef idx="1">
                <a:schemeClr val="accent1"/>
              </a:lnRef>
              <a:fillRef idx="0">
                <a:schemeClr val="accent1"/>
              </a:fillRef>
              <a:effectRef idx="0">
                <a:schemeClr val="accent1"/>
              </a:effectRef>
              <a:fontRef idx="minor">
                <a:schemeClr val="tx1"/>
              </a:fontRef>
            </p:style>
          </p:cxnSp>
          <p:sp>
            <p:nvSpPr>
              <p:cNvPr id="18" name="MH_Other_8"/>
              <p:cNvSpPr/>
              <p:nvPr>
                <p:custDataLst>
                  <p:tags r:id="rId8"/>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EF697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25000" lnSpcReduction="20000"/>
              </a:bodyPr>
              <a:lstStyle/>
              <a:p>
                <a:pPr algn="ctr">
                  <a:defRPr/>
                </a:pPr>
                <a:endPar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19" name="MH_Other_9"/>
              <p:cNvSpPr txBox="1">
                <a:spLocks noChangeArrowheads="1"/>
              </p:cNvSpPr>
              <p:nvPr>
                <p:custDataLst>
                  <p:tags r:id="rId9"/>
                </p:custDataLst>
              </p:nvPr>
            </p:nvSpPr>
            <p:spPr bwMode="auto">
              <a:xfrm>
                <a:off x="6127160" y="4069865"/>
                <a:ext cx="565888" cy="51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03</a:t>
                </a:r>
                <a:endPar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grpSp>
        <p:nvGrpSpPr>
          <p:cNvPr id="20" name="组合 26"/>
          <p:cNvGrpSpPr/>
          <p:nvPr/>
        </p:nvGrpSpPr>
        <p:grpSpPr>
          <a:xfrm>
            <a:off x="5624356" y="4145573"/>
            <a:ext cx="3215826" cy="570610"/>
            <a:chOff x="4357092" y="3495374"/>
            <a:chExt cx="3215268" cy="570434"/>
          </a:xfrm>
        </p:grpSpPr>
        <p:sp>
          <p:nvSpPr>
            <p:cNvPr id="21" name="MH_SubTitle_4"/>
            <p:cNvSpPr txBox="1"/>
            <p:nvPr>
              <p:custDataLst>
                <p:tags r:id="rId2"/>
              </p:custDataLst>
            </p:nvPr>
          </p:nvSpPr>
          <p:spPr>
            <a:xfrm>
              <a:off x="5391574" y="3669818"/>
              <a:ext cx="2180786" cy="369218"/>
            </a:xfrm>
            <a:prstGeom prst="rect">
              <a:avLst/>
            </a:prstGeom>
            <a:noFill/>
          </p:spPr>
          <p:txBody>
            <a:bodyPr wrap="square" lIns="0" tIns="0" rIns="0" bIns="0" anchor="ctr">
              <a:spAutoFit/>
            </a:bodyPr>
            <a:lstStyle/>
            <a:p>
              <a:pPr lvl="0"/>
              <a:r>
                <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工作规划和展望</a:t>
              </a:r>
            </a:p>
          </p:txBody>
        </p:sp>
        <p:grpSp>
          <p:nvGrpSpPr>
            <p:cNvPr id="22" name="组合 9"/>
            <p:cNvGrpSpPr/>
            <p:nvPr/>
          </p:nvGrpSpPr>
          <p:grpSpPr>
            <a:xfrm>
              <a:off x="4357092" y="3495374"/>
              <a:ext cx="802436" cy="570434"/>
              <a:chOff x="6127160" y="5116255"/>
              <a:chExt cx="1128426" cy="802129"/>
            </a:xfrm>
          </p:grpSpPr>
          <p:cxnSp>
            <p:nvCxnSpPr>
              <p:cNvPr id="23" name="MH_Other_10"/>
              <p:cNvCxnSpPr/>
              <p:nvPr>
                <p:custDataLst>
                  <p:tags r:id="rId3"/>
                </p:custDataLst>
              </p:nvPr>
            </p:nvCxnSpPr>
            <p:spPr>
              <a:xfrm flipH="1">
                <a:off x="6525624" y="5233626"/>
                <a:ext cx="729962" cy="684758"/>
              </a:xfrm>
              <a:prstGeom prst="line">
                <a:avLst/>
              </a:prstGeom>
              <a:ln w="12700">
                <a:solidFill>
                  <a:srgbClr val="EF6A75"/>
                </a:solidFill>
              </a:ln>
            </p:spPr>
            <p:style>
              <a:lnRef idx="1">
                <a:schemeClr val="accent1"/>
              </a:lnRef>
              <a:fillRef idx="0">
                <a:schemeClr val="accent1"/>
              </a:fillRef>
              <a:effectRef idx="0">
                <a:schemeClr val="accent1"/>
              </a:effectRef>
              <a:fontRef idx="minor">
                <a:schemeClr val="tx1"/>
              </a:fontRef>
            </p:style>
          </p:cxnSp>
          <p:sp>
            <p:nvSpPr>
              <p:cNvPr id="24" name="MH_Other_11"/>
              <p:cNvSpPr/>
              <p:nvPr>
                <p:custDataLst>
                  <p:tags r:id="rId4"/>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EF697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25000" lnSpcReduction="20000"/>
              </a:bodyPr>
              <a:lstStyle/>
              <a:p>
                <a:pPr algn="ctr">
                  <a:defRPr/>
                </a:pPr>
                <a:endPar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25" name="MH_Other_12"/>
              <p:cNvSpPr txBox="1">
                <a:spLocks noChangeArrowheads="1"/>
              </p:cNvSpPr>
              <p:nvPr>
                <p:custDataLst>
                  <p:tags r:id="rId5"/>
                </p:custDataLst>
              </p:nvPr>
            </p:nvSpPr>
            <p:spPr bwMode="auto">
              <a:xfrm>
                <a:off x="6127160" y="5116255"/>
                <a:ext cx="565888" cy="51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04</a:t>
                </a:r>
                <a:endParaRPr lang="zh-CN" altLang="en-US" sz="24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sp>
        <p:nvSpPr>
          <p:cNvPr id="26" name="MH_SubTitle_4"/>
          <p:cNvSpPr txBox="1"/>
          <p:nvPr>
            <p:custDataLst>
              <p:tags r:id="rId1"/>
            </p:custDataLst>
          </p:nvPr>
        </p:nvSpPr>
        <p:spPr>
          <a:xfrm>
            <a:off x="3262205" y="2369333"/>
            <a:ext cx="1846659" cy="2635024"/>
          </a:xfrm>
          <a:prstGeom prst="rect">
            <a:avLst/>
          </a:prstGeom>
          <a:noFill/>
        </p:spPr>
        <p:txBody>
          <a:bodyPr vert="eaVert" wrap="square" lIns="0" tIns="0" rIns="0" bIns="0" anchor="ctr">
            <a:spAutoFit/>
          </a:bodyPr>
          <a:lstStyle/>
          <a:p>
            <a:pPr lvl="0">
              <a:lnSpc>
                <a:spcPct val="150000"/>
              </a:lnSpc>
            </a:pPr>
            <a:r>
              <a:rPr lang="zh-CN" altLang="en-US" sz="8000" dirty="0">
                <a:solidFill>
                  <a:srgbClr val="EF6973"/>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2094165" y="1913265"/>
            <a:ext cx="1814722" cy="1606023"/>
            <a:chOff x="1458796" y="1894249"/>
            <a:chExt cx="1922012" cy="1700974"/>
          </a:xfrm>
          <a:solidFill>
            <a:schemeClr val="accent1"/>
          </a:solidFill>
        </p:grpSpPr>
        <p:sp>
          <p:nvSpPr>
            <p:cNvPr id="3" name="任意多边形 8"/>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4" name="文本框 3"/>
            <p:cNvSpPr txBox="1"/>
            <p:nvPr/>
          </p:nvSpPr>
          <p:spPr>
            <a:xfrm>
              <a:off x="1763323" y="2499557"/>
              <a:ext cx="1280463" cy="537855"/>
            </a:xfrm>
            <a:prstGeom prst="rect">
              <a:avLst/>
            </a:prstGeom>
            <a:grpFill/>
          </p:spPr>
          <p:txBody>
            <a:bodyPr wrap="none" rtlCol="0">
              <a:spAutoFit/>
            </a:bodyPr>
            <a:lstStyle/>
            <a:p>
              <a:r>
                <a:rPr lang="zh-CN" altLang="en-US" sz="2700" dirty="0">
                  <a:solidFill>
                    <a:schemeClr val="bg1"/>
                  </a:solidFill>
                  <a:latin typeface="阿里巴巴普惠体 R" panose="00020600040101010101" pitchFamily="18" charset="-122"/>
                  <a:ea typeface="阿里巴巴普惠体 R" panose="00020600040101010101" pitchFamily="18" charset="-122"/>
                </a:rPr>
                <a:t>方法一</a:t>
              </a:r>
            </a:p>
          </p:txBody>
        </p:sp>
      </p:grpSp>
      <p:sp>
        <p:nvSpPr>
          <p:cNvPr id="5" name="矩形 4"/>
          <p:cNvSpPr/>
          <p:nvPr/>
        </p:nvSpPr>
        <p:spPr>
          <a:xfrm>
            <a:off x="2015043" y="3865385"/>
            <a:ext cx="1972967" cy="970953"/>
          </a:xfrm>
          <a:prstGeom prst="rect">
            <a:avLst/>
          </a:prstGeom>
          <a:noFill/>
          <a:ln>
            <a:noFill/>
          </a:ln>
        </p:spPr>
        <p:txBody>
          <a:bodyPr wrap="square" lIns="68564" tIns="34281" rIns="68564" bIns="34281">
            <a:spAutoFit/>
          </a:bodyPr>
          <a:lstStyle/>
          <a:p>
            <a:pPr algn="just" defTabSz="914400">
              <a:lnSpc>
                <a:spcPct val="150000"/>
              </a:lnSpc>
              <a:defRPr/>
            </a:pPr>
            <a:r>
              <a:rPr lang="zh-CN" altLang="en-US" sz="1000" kern="0" dirty="0">
                <a:solidFill>
                  <a:schemeClr val="bg1">
                    <a:lumMod val="50000"/>
                  </a:schemeClr>
                </a:solidFill>
                <a:latin typeface="阿里巴巴普惠体 R" panose="00020600040101010101" pitchFamily="18" charset="-122"/>
                <a:ea typeface="阿里巴巴普惠体 R" panose="00020600040101010101" pitchFamily="18" charset="-122"/>
              </a:rPr>
              <a:t>请在这里输入您的文字；请在这里输入您的文字；请在这里输入您的文字；请在这里输入您的文字。</a:t>
            </a:r>
          </a:p>
        </p:txBody>
      </p:sp>
      <p:grpSp>
        <p:nvGrpSpPr>
          <p:cNvPr id="6" name="组合 11"/>
          <p:cNvGrpSpPr/>
          <p:nvPr/>
        </p:nvGrpSpPr>
        <p:grpSpPr>
          <a:xfrm>
            <a:off x="4188831" y="4027559"/>
            <a:ext cx="596426" cy="601238"/>
            <a:chOff x="3041651" y="3326606"/>
            <a:chExt cx="631825" cy="636588"/>
          </a:xfrm>
        </p:grpSpPr>
        <p:sp>
          <p:nvSpPr>
            <p:cNvPr id="7"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121920" tIns="60960" rIns="121920" bIns="60960" numCol="1" anchor="t" anchorCtr="0" compatLnSpc="1"/>
            <a:lstStyle/>
            <a:p>
              <a:pPr defTabSz="914400">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8"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9"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grpSp>
      <p:grpSp>
        <p:nvGrpSpPr>
          <p:cNvPr id="10" name="组合 15"/>
          <p:cNvGrpSpPr/>
          <p:nvPr/>
        </p:nvGrpSpPr>
        <p:grpSpPr>
          <a:xfrm>
            <a:off x="5259807" y="1913265"/>
            <a:ext cx="1814722" cy="1606023"/>
            <a:chOff x="1458796" y="1894249"/>
            <a:chExt cx="1922012" cy="1700974"/>
          </a:xfrm>
          <a:solidFill>
            <a:schemeClr val="accent2"/>
          </a:solidFill>
        </p:grpSpPr>
        <p:sp>
          <p:nvSpPr>
            <p:cNvPr id="11"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12" name="文本框 11"/>
            <p:cNvSpPr txBox="1"/>
            <p:nvPr/>
          </p:nvSpPr>
          <p:spPr>
            <a:xfrm>
              <a:off x="1763323" y="2499557"/>
              <a:ext cx="1280463" cy="537855"/>
            </a:xfrm>
            <a:prstGeom prst="rect">
              <a:avLst/>
            </a:prstGeom>
            <a:grpFill/>
          </p:spPr>
          <p:txBody>
            <a:bodyPr wrap="none" rtlCol="0">
              <a:spAutoFit/>
            </a:bodyPr>
            <a:lstStyle/>
            <a:p>
              <a:r>
                <a:rPr lang="zh-CN" altLang="en-US" sz="2700" dirty="0">
                  <a:solidFill>
                    <a:schemeClr val="bg1"/>
                  </a:solidFill>
                  <a:latin typeface="阿里巴巴普惠体 R" panose="00020600040101010101" pitchFamily="18" charset="-122"/>
                  <a:ea typeface="阿里巴巴普惠体 R" panose="00020600040101010101" pitchFamily="18" charset="-122"/>
                </a:rPr>
                <a:t>方法二</a:t>
              </a:r>
            </a:p>
          </p:txBody>
        </p:sp>
      </p:grpSp>
      <p:sp>
        <p:nvSpPr>
          <p:cNvPr id="13" name="矩形 12"/>
          <p:cNvSpPr/>
          <p:nvPr/>
        </p:nvSpPr>
        <p:spPr>
          <a:xfrm>
            <a:off x="5180685" y="3865385"/>
            <a:ext cx="1972967" cy="970953"/>
          </a:xfrm>
          <a:prstGeom prst="rect">
            <a:avLst/>
          </a:prstGeom>
          <a:noFill/>
          <a:ln>
            <a:noFill/>
          </a:ln>
        </p:spPr>
        <p:txBody>
          <a:bodyPr wrap="square" lIns="68564" tIns="34281" rIns="68564" bIns="34281">
            <a:spAutoFit/>
          </a:bodyPr>
          <a:lstStyle/>
          <a:p>
            <a:pPr algn="just" defTabSz="914400">
              <a:lnSpc>
                <a:spcPct val="150000"/>
              </a:lnSpc>
              <a:defRPr/>
            </a:pPr>
            <a:r>
              <a:rPr lang="zh-CN" altLang="en-US" sz="1000" kern="0" dirty="0">
                <a:solidFill>
                  <a:schemeClr val="bg1">
                    <a:lumMod val="50000"/>
                  </a:schemeClr>
                </a:solidFill>
                <a:latin typeface="阿里巴巴普惠体 R" panose="00020600040101010101" pitchFamily="18" charset="-122"/>
                <a:ea typeface="阿里巴巴普惠体 R" panose="00020600040101010101" pitchFamily="18" charset="-122"/>
              </a:rPr>
              <a:t>请在这里输入您的文字；请在这里输入您的文字；请在这里输入您的文字；请在这里输入您的文字。</a:t>
            </a:r>
          </a:p>
        </p:txBody>
      </p:sp>
      <p:grpSp>
        <p:nvGrpSpPr>
          <p:cNvPr id="14" name="组合 19"/>
          <p:cNvGrpSpPr/>
          <p:nvPr/>
        </p:nvGrpSpPr>
        <p:grpSpPr>
          <a:xfrm>
            <a:off x="7354473" y="4027559"/>
            <a:ext cx="596426" cy="601238"/>
            <a:chOff x="3041651" y="3326606"/>
            <a:chExt cx="631825" cy="636588"/>
          </a:xfrm>
        </p:grpSpPr>
        <p:sp>
          <p:nvSpPr>
            <p:cNvPr id="15"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121920" tIns="60960" rIns="121920" bIns="60960" numCol="1" anchor="t" anchorCtr="0" compatLnSpc="1"/>
            <a:lstStyle/>
            <a:p>
              <a:pPr defTabSz="914400">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1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sp>
          <p:nvSpPr>
            <p:cNvPr id="1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defRPr/>
              </a:pPr>
              <a:endParaRPr lang="zh-CN" altLang="en-US" kern="0" dirty="0">
                <a:solidFill>
                  <a:sysClr val="windowText" lastClr="000000"/>
                </a:solidFill>
                <a:latin typeface="阿里巴巴普惠体 R" panose="00020600040101010101" pitchFamily="18" charset="-122"/>
                <a:ea typeface="阿里巴巴普惠体 R" panose="00020600040101010101" pitchFamily="18" charset="-122"/>
              </a:endParaRPr>
            </a:p>
          </p:txBody>
        </p:sp>
      </p:grpSp>
      <p:grpSp>
        <p:nvGrpSpPr>
          <p:cNvPr id="18" name="组合 23"/>
          <p:cNvGrpSpPr/>
          <p:nvPr/>
        </p:nvGrpSpPr>
        <p:grpSpPr>
          <a:xfrm>
            <a:off x="8425448" y="1913265"/>
            <a:ext cx="1814722" cy="1606023"/>
            <a:chOff x="1458796" y="1894249"/>
            <a:chExt cx="1922012" cy="1700974"/>
          </a:xfrm>
          <a:solidFill>
            <a:schemeClr val="accent3"/>
          </a:solidFill>
        </p:grpSpPr>
        <p:sp>
          <p:nvSpPr>
            <p:cNvPr id="19"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20" name="文本框 19"/>
            <p:cNvSpPr txBox="1"/>
            <p:nvPr/>
          </p:nvSpPr>
          <p:spPr>
            <a:xfrm>
              <a:off x="1763323" y="2499557"/>
              <a:ext cx="1280463" cy="537855"/>
            </a:xfrm>
            <a:prstGeom prst="rect">
              <a:avLst/>
            </a:prstGeom>
            <a:grpFill/>
          </p:spPr>
          <p:txBody>
            <a:bodyPr wrap="none" rtlCol="0">
              <a:spAutoFit/>
            </a:bodyPr>
            <a:lstStyle/>
            <a:p>
              <a:r>
                <a:rPr lang="zh-CN" altLang="en-US" sz="2700" dirty="0">
                  <a:solidFill>
                    <a:schemeClr val="bg1"/>
                  </a:solidFill>
                  <a:latin typeface="阿里巴巴普惠体 R" panose="00020600040101010101" pitchFamily="18" charset="-122"/>
                  <a:ea typeface="阿里巴巴普惠体 R" panose="00020600040101010101" pitchFamily="18" charset="-122"/>
                </a:rPr>
                <a:t>方法三</a:t>
              </a:r>
            </a:p>
          </p:txBody>
        </p:sp>
      </p:grpSp>
      <p:sp>
        <p:nvSpPr>
          <p:cNvPr id="21" name="矩形 20"/>
          <p:cNvSpPr/>
          <p:nvPr/>
        </p:nvSpPr>
        <p:spPr>
          <a:xfrm>
            <a:off x="8346326" y="3865385"/>
            <a:ext cx="1972967" cy="970953"/>
          </a:xfrm>
          <a:prstGeom prst="rect">
            <a:avLst/>
          </a:prstGeom>
          <a:noFill/>
          <a:ln>
            <a:noFill/>
          </a:ln>
        </p:spPr>
        <p:txBody>
          <a:bodyPr wrap="square" lIns="68564" tIns="34281" rIns="68564" bIns="34281">
            <a:spAutoFit/>
          </a:bodyPr>
          <a:lstStyle/>
          <a:p>
            <a:pPr algn="just" defTabSz="914400">
              <a:lnSpc>
                <a:spcPct val="150000"/>
              </a:lnSpc>
              <a:defRPr/>
            </a:pPr>
            <a:r>
              <a:rPr lang="zh-CN" altLang="en-US" sz="1000" kern="0" dirty="0">
                <a:solidFill>
                  <a:schemeClr val="bg1">
                    <a:lumMod val="50000"/>
                  </a:schemeClr>
                </a:solidFill>
                <a:latin typeface="阿里巴巴普惠体 R" panose="00020600040101010101" pitchFamily="18" charset="-122"/>
                <a:ea typeface="阿里巴巴普惠体 R" panose="00020600040101010101" pitchFamily="18" charset="-122"/>
              </a:rPr>
              <a:t>请在这里输入您的文字；请在这里输入您的文字；请在这里输入您的文字；请在这里输入您的文字。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矩形 19"/>
          <p:cNvSpPr/>
          <p:nvPr/>
        </p:nvSpPr>
        <p:spPr>
          <a:xfrm>
            <a:off x="1518279" y="1013143"/>
            <a:ext cx="9490045" cy="483170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3" name="文本框 2"/>
          <p:cNvSpPr txBox="1"/>
          <p:nvPr/>
        </p:nvSpPr>
        <p:spPr>
          <a:xfrm>
            <a:off x="3248549" y="2203186"/>
            <a:ext cx="5999146" cy="1445260"/>
          </a:xfrm>
          <a:prstGeom prst="rect">
            <a:avLst/>
          </a:prstGeom>
          <a:noFill/>
        </p:spPr>
        <p:txBody>
          <a:bodyPr wrap="square" rtlCol="0">
            <a:spAutoFit/>
          </a:bodyPr>
          <a:lstStyle/>
          <a:p>
            <a:pPr algn="ctr"/>
            <a:r>
              <a:rPr lang="zh-CN" altLang="en-US" sz="8800" dirty="0">
                <a:solidFill>
                  <a:srgbClr val="EF6973"/>
                </a:solidFill>
                <a:latin typeface="庞门正道标题体" panose="02010600030101010101" pitchFamily="2" charset="-122"/>
                <a:ea typeface="庞门正道标题体" panose="02010600030101010101" pitchFamily="2" charset="-122"/>
                <a:cs typeface="阿里巴巴普惠体 R" panose="00020600040101010101" pitchFamily="18" charset="-122"/>
              </a:rPr>
              <a:t>谢谢观赏</a:t>
            </a:r>
          </a:p>
        </p:txBody>
      </p:sp>
      <p:sp>
        <p:nvSpPr>
          <p:cNvPr id="4" name="矩形 3"/>
          <p:cNvSpPr/>
          <p:nvPr/>
        </p:nvSpPr>
        <p:spPr>
          <a:xfrm>
            <a:off x="4165055" y="4151513"/>
            <a:ext cx="4385039" cy="338554"/>
          </a:xfrm>
          <a:prstGeom prst="rect">
            <a:avLst/>
          </a:prstGeom>
        </p:spPr>
        <p:txBody>
          <a:bodyPr wrap="square">
            <a:spAutoFit/>
          </a:bodyPr>
          <a:lstStyle/>
          <a:p>
            <a:pPr algn="dist"/>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公司职业汇报</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计划总结</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商务汇报</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矩形 7"/>
          <p:cNvSpPr/>
          <p:nvPr/>
        </p:nvSpPr>
        <p:spPr>
          <a:xfrm rot="5400000">
            <a:off x="8823382" y="4270021"/>
            <a:ext cx="69819" cy="69819"/>
          </a:xfrm>
          <a:prstGeom prst="rect">
            <a:avLst/>
          </a:prstGeom>
          <a:solidFill>
            <a:srgbClr val="EF6973"/>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9" name="矩形 8"/>
          <p:cNvSpPr/>
          <p:nvPr/>
        </p:nvSpPr>
        <p:spPr>
          <a:xfrm rot="5400000">
            <a:off x="3592551" y="4270021"/>
            <a:ext cx="69819" cy="69819"/>
          </a:xfrm>
          <a:prstGeom prst="rect">
            <a:avLst/>
          </a:prstGeom>
          <a:solidFill>
            <a:srgbClr val="EF6973"/>
          </a:solidFill>
          <a:ln w="12700" cap="flat" cmpd="sng" algn="ctr">
            <a:solidFill>
              <a:schemeClr val="accent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12" name="矩形 11"/>
          <p:cNvSpPr/>
          <p:nvPr/>
        </p:nvSpPr>
        <p:spPr>
          <a:xfrm>
            <a:off x="4004435" y="4760557"/>
            <a:ext cx="2484507" cy="368300"/>
          </a:xfrm>
          <a:prstGeom prst="rect">
            <a:avLst/>
          </a:prstGeom>
        </p:spPr>
        <p:txBody>
          <a:bodyPr wrap="square">
            <a:spAutoFit/>
          </a:bodyPr>
          <a:lstStyle/>
          <a:p>
            <a:pPr algn="ctr"/>
            <a:r>
              <a:rPr lang="zh-CN" altLang="en-US" smtClean="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汇报人：</a:t>
            </a:r>
            <a:r>
              <a:rPr lang="en-US" altLang="zh-CN" smtClean="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PPT818</a:t>
            </a:r>
            <a:endPar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3" name="矩形 12"/>
          <p:cNvSpPr/>
          <p:nvPr/>
        </p:nvSpPr>
        <p:spPr>
          <a:xfrm>
            <a:off x="6488942" y="4760557"/>
            <a:ext cx="2321236" cy="368300"/>
          </a:xfrm>
          <a:prstGeom prst="rect">
            <a:avLst/>
          </a:prstGeom>
        </p:spPr>
        <p:txBody>
          <a:bodyPr wrap="square">
            <a:spAutoFit/>
          </a:bodyPr>
          <a:lstStyle/>
          <a:p>
            <a:pPr algn="ct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汇报时间：</a:t>
            </a:r>
            <a:r>
              <a:rPr lang="en-US" altLang="zh-CN"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20XX</a:t>
            </a:r>
            <a:r>
              <a:rPr lang="zh-CN" altLang="en-US"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年</a:t>
            </a:r>
          </a:p>
        </p:txBody>
      </p:sp>
      <p:grpSp>
        <p:nvGrpSpPr>
          <p:cNvPr id="21" name="组合 20"/>
          <p:cNvGrpSpPr/>
          <p:nvPr/>
        </p:nvGrpSpPr>
        <p:grpSpPr>
          <a:xfrm>
            <a:off x="2506701" y="1643118"/>
            <a:ext cx="7472348" cy="2658622"/>
            <a:chOff x="2506701" y="1643118"/>
            <a:chExt cx="7472348" cy="2658622"/>
          </a:xfrm>
        </p:grpSpPr>
        <p:sp>
          <p:nvSpPr>
            <p:cNvPr id="5" name="任意多边形: 形状 4"/>
            <p:cNvSpPr/>
            <p:nvPr/>
          </p:nvSpPr>
          <p:spPr>
            <a:xfrm rot="5400000">
              <a:off x="5125981" y="-551328"/>
              <a:ext cx="2233788" cy="7472347"/>
            </a:xfrm>
            <a:custGeom>
              <a:avLst/>
              <a:gdLst>
                <a:gd name="connsiteX0" fmla="*/ 0 w 2606040"/>
                <a:gd name="connsiteY0" fmla="*/ 0 h 3398520"/>
                <a:gd name="connsiteX1" fmla="*/ 2606040 w 2606040"/>
                <a:gd name="connsiteY1" fmla="*/ 0 h 3398520"/>
                <a:gd name="connsiteX2" fmla="*/ 2606040 w 2606040"/>
                <a:gd name="connsiteY2" fmla="*/ 505168 h 3398520"/>
                <a:gd name="connsiteX3" fmla="*/ 537179 w 2606040"/>
                <a:gd name="connsiteY3" fmla="*/ 505168 h 3398520"/>
                <a:gd name="connsiteX4" fmla="*/ 537179 w 2606040"/>
                <a:gd name="connsiteY4" fmla="*/ 2893353 h 3398520"/>
                <a:gd name="connsiteX5" fmla="*/ 2606040 w 2606040"/>
                <a:gd name="connsiteY5" fmla="*/ 2893353 h 3398520"/>
                <a:gd name="connsiteX6" fmla="*/ 2606040 w 2606040"/>
                <a:gd name="connsiteY6" fmla="*/ 3398520 h 3398520"/>
                <a:gd name="connsiteX7" fmla="*/ 0 w 2606040"/>
                <a:gd name="connsiteY7" fmla="*/ 3398520 h 3398520"/>
                <a:gd name="connsiteX0-1" fmla="*/ 537179 w 2606040"/>
                <a:gd name="connsiteY0-2" fmla="*/ 505168 h 3398520"/>
                <a:gd name="connsiteX1-3" fmla="*/ 537179 w 2606040"/>
                <a:gd name="connsiteY1-4" fmla="*/ 2893353 h 3398520"/>
                <a:gd name="connsiteX2-5" fmla="*/ 2606040 w 2606040"/>
                <a:gd name="connsiteY2-6" fmla="*/ 2893353 h 3398520"/>
                <a:gd name="connsiteX3-7" fmla="*/ 2606040 w 2606040"/>
                <a:gd name="connsiteY3-8" fmla="*/ 3398520 h 3398520"/>
                <a:gd name="connsiteX4-9" fmla="*/ 0 w 2606040"/>
                <a:gd name="connsiteY4-10" fmla="*/ 3398520 h 3398520"/>
                <a:gd name="connsiteX5-11" fmla="*/ 0 w 2606040"/>
                <a:gd name="connsiteY5-12" fmla="*/ 0 h 3398520"/>
                <a:gd name="connsiteX6-13" fmla="*/ 2606040 w 2606040"/>
                <a:gd name="connsiteY6-14" fmla="*/ 0 h 3398520"/>
                <a:gd name="connsiteX7-15" fmla="*/ 2606040 w 2606040"/>
                <a:gd name="connsiteY7-16" fmla="*/ 505168 h 3398520"/>
                <a:gd name="connsiteX8" fmla="*/ 628619 w 2606040"/>
                <a:gd name="connsiteY8" fmla="*/ 596608 h 3398520"/>
                <a:gd name="connsiteX0-17" fmla="*/ 537179 w 2606040"/>
                <a:gd name="connsiteY0-18" fmla="*/ 505168 h 3398520"/>
                <a:gd name="connsiteX1-19" fmla="*/ 537179 w 2606040"/>
                <a:gd name="connsiteY1-20" fmla="*/ 2893353 h 3398520"/>
                <a:gd name="connsiteX2-21" fmla="*/ 2606040 w 2606040"/>
                <a:gd name="connsiteY2-22" fmla="*/ 2893353 h 3398520"/>
                <a:gd name="connsiteX3-23" fmla="*/ 2606040 w 2606040"/>
                <a:gd name="connsiteY3-24" fmla="*/ 3398520 h 3398520"/>
                <a:gd name="connsiteX4-25" fmla="*/ 0 w 2606040"/>
                <a:gd name="connsiteY4-26" fmla="*/ 3398520 h 3398520"/>
                <a:gd name="connsiteX5-27" fmla="*/ 0 w 2606040"/>
                <a:gd name="connsiteY5-28" fmla="*/ 0 h 3398520"/>
                <a:gd name="connsiteX6-29" fmla="*/ 2606040 w 2606040"/>
                <a:gd name="connsiteY6-30" fmla="*/ 0 h 3398520"/>
                <a:gd name="connsiteX7-31" fmla="*/ 2606040 w 2606040"/>
                <a:gd name="connsiteY7-32" fmla="*/ 505168 h 3398520"/>
                <a:gd name="connsiteX0-33" fmla="*/ 537179 w 2606040"/>
                <a:gd name="connsiteY0-34" fmla="*/ 2893353 h 3398520"/>
                <a:gd name="connsiteX1-35" fmla="*/ 2606040 w 2606040"/>
                <a:gd name="connsiteY1-36" fmla="*/ 2893353 h 3398520"/>
                <a:gd name="connsiteX2-37" fmla="*/ 2606040 w 2606040"/>
                <a:gd name="connsiteY2-38" fmla="*/ 3398520 h 3398520"/>
                <a:gd name="connsiteX3-39" fmla="*/ 0 w 2606040"/>
                <a:gd name="connsiteY3-40" fmla="*/ 3398520 h 3398520"/>
                <a:gd name="connsiteX4-41" fmla="*/ 0 w 2606040"/>
                <a:gd name="connsiteY4-42" fmla="*/ 0 h 3398520"/>
                <a:gd name="connsiteX5-43" fmla="*/ 2606040 w 2606040"/>
                <a:gd name="connsiteY5-44" fmla="*/ 0 h 3398520"/>
                <a:gd name="connsiteX6-45" fmla="*/ 2606040 w 2606040"/>
                <a:gd name="connsiteY6-46" fmla="*/ 505168 h 3398520"/>
                <a:gd name="connsiteX0-47" fmla="*/ 2606040 w 2606040"/>
                <a:gd name="connsiteY0-48" fmla="*/ 2893353 h 3398520"/>
                <a:gd name="connsiteX1-49" fmla="*/ 2606040 w 2606040"/>
                <a:gd name="connsiteY1-50" fmla="*/ 3398520 h 3398520"/>
                <a:gd name="connsiteX2-51" fmla="*/ 0 w 2606040"/>
                <a:gd name="connsiteY2-52" fmla="*/ 3398520 h 3398520"/>
                <a:gd name="connsiteX3-53" fmla="*/ 0 w 2606040"/>
                <a:gd name="connsiteY3-54" fmla="*/ 0 h 3398520"/>
                <a:gd name="connsiteX4-55" fmla="*/ 2606040 w 2606040"/>
                <a:gd name="connsiteY4-56" fmla="*/ 0 h 3398520"/>
                <a:gd name="connsiteX5-57" fmla="*/ 2606040 w 2606040"/>
                <a:gd name="connsiteY5-58" fmla="*/ 505168 h 33985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06040" h="3398520">
                  <a:moveTo>
                    <a:pt x="2606040" y="2893353"/>
                  </a:moveTo>
                  <a:lnTo>
                    <a:pt x="2606040" y="3398520"/>
                  </a:lnTo>
                  <a:lnTo>
                    <a:pt x="0" y="3398520"/>
                  </a:lnTo>
                  <a:lnTo>
                    <a:pt x="0" y="0"/>
                  </a:lnTo>
                  <a:lnTo>
                    <a:pt x="2606040" y="0"/>
                  </a:lnTo>
                  <a:lnTo>
                    <a:pt x="2606040" y="505168"/>
                  </a:lnTo>
                </a:path>
              </a:pathLst>
            </a:custGeom>
            <a:no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6" name="矩形 589"/>
            <p:cNvSpPr/>
            <p:nvPr/>
          </p:nvSpPr>
          <p:spPr>
            <a:xfrm rot="5400000">
              <a:off x="9659009" y="2070954"/>
              <a:ext cx="320040" cy="320040"/>
            </a:xfrm>
            <a:custGeom>
              <a:avLst/>
              <a:gdLst>
                <a:gd name="connsiteX0" fmla="*/ 0 w 746760"/>
                <a:gd name="connsiteY0" fmla="*/ 0 h 746760"/>
                <a:gd name="connsiteX1" fmla="*/ 746760 w 746760"/>
                <a:gd name="connsiteY1" fmla="*/ 0 h 746760"/>
                <a:gd name="connsiteX2" fmla="*/ 746760 w 746760"/>
                <a:gd name="connsiteY2" fmla="*/ 746760 h 746760"/>
                <a:gd name="connsiteX3" fmla="*/ 0 w 746760"/>
                <a:gd name="connsiteY3" fmla="*/ 746760 h 746760"/>
                <a:gd name="connsiteX4" fmla="*/ 0 w 746760"/>
                <a:gd name="connsiteY4" fmla="*/ 0 h 746760"/>
                <a:gd name="connsiteX0-1" fmla="*/ 746760 w 838200"/>
                <a:gd name="connsiteY0-2" fmla="*/ 746760 h 838200"/>
                <a:gd name="connsiteX1-3" fmla="*/ 0 w 838200"/>
                <a:gd name="connsiteY1-4" fmla="*/ 746760 h 838200"/>
                <a:gd name="connsiteX2-5" fmla="*/ 0 w 838200"/>
                <a:gd name="connsiteY2-6" fmla="*/ 0 h 838200"/>
                <a:gd name="connsiteX3-7" fmla="*/ 746760 w 838200"/>
                <a:gd name="connsiteY3-8" fmla="*/ 0 h 838200"/>
                <a:gd name="connsiteX4-9" fmla="*/ 838200 w 838200"/>
                <a:gd name="connsiteY4-10" fmla="*/ 838200 h 838200"/>
                <a:gd name="connsiteX0-11" fmla="*/ 746760 w 746760"/>
                <a:gd name="connsiteY0-12" fmla="*/ 746760 h 746760"/>
                <a:gd name="connsiteX1-13" fmla="*/ 0 w 746760"/>
                <a:gd name="connsiteY1-14" fmla="*/ 746760 h 746760"/>
                <a:gd name="connsiteX2-15" fmla="*/ 0 w 746760"/>
                <a:gd name="connsiteY2-16" fmla="*/ 0 h 746760"/>
                <a:gd name="connsiteX3-17" fmla="*/ 746760 w 746760"/>
                <a:gd name="connsiteY3-18" fmla="*/ 0 h 746760"/>
                <a:gd name="connsiteX0-19" fmla="*/ 0 w 746760"/>
                <a:gd name="connsiteY0-20" fmla="*/ 746760 h 746760"/>
                <a:gd name="connsiteX1-21" fmla="*/ 0 w 746760"/>
                <a:gd name="connsiteY1-22" fmla="*/ 0 h 746760"/>
                <a:gd name="connsiteX2-23" fmla="*/ 746760 w 746760"/>
                <a:gd name="connsiteY2-24" fmla="*/ 0 h 746760"/>
              </a:gdLst>
              <a:ahLst/>
              <a:cxnLst>
                <a:cxn ang="0">
                  <a:pos x="connsiteX0-1" y="connsiteY0-2"/>
                </a:cxn>
                <a:cxn ang="0">
                  <a:pos x="connsiteX1-3" y="connsiteY1-4"/>
                </a:cxn>
                <a:cxn ang="0">
                  <a:pos x="connsiteX2-5" y="connsiteY2-6"/>
                </a:cxn>
              </a:cxnLst>
              <a:rect l="l" t="t" r="r" b="b"/>
              <a:pathLst>
                <a:path w="746760" h="746760">
                  <a:moveTo>
                    <a:pt x="0" y="746760"/>
                  </a:moveTo>
                  <a:lnTo>
                    <a:pt x="0" y="0"/>
                  </a:lnTo>
                  <a:lnTo>
                    <a:pt x="746760" y="0"/>
                  </a:lnTo>
                </a:path>
              </a:pathLst>
            </a:custGeom>
            <a:noFill/>
            <a:ln w="66675" cap="flat" cmpd="sng" algn="ctr">
              <a:solidFill>
                <a:srgbClr val="EF6A7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7" name="矩形 589"/>
            <p:cNvSpPr/>
            <p:nvPr/>
          </p:nvSpPr>
          <p:spPr>
            <a:xfrm>
              <a:off x="2508607" y="2067144"/>
              <a:ext cx="320040" cy="320040"/>
            </a:xfrm>
            <a:custGeom>
              <a:avLst/>
              <a:gdLst>
                <a:gd name="connsiteX0" fmla="*/ 0 w 746760"/>
                <a:gd name="connsiteY0" fmla="*/ 0 h 746760"/>
                <a:gd name="connsiteX1" fmla="*/ 746760 w 746760"/>
                <a:gd name="connsiteY1" fmla="*/ 0 h 746760"/>
                <a:gd name="connsiteX2" fmla="*/ 746760 w 746760"/>
                <a:gd name="connsiteY2" fmla="*/ 746760 h 746760"/>
                <a:gd name="connsiteX3" fmla="*/ 0 w 746760"/>
                <a:gd name="connsiteY3" fmla="*/ 746760 h 746760"/>
                <a:gd name="connsiteX4" fmla="*/ 0 w 746760"/>
                <a:gd name="connsiteY4" fmla="*/ 0 h 746760"/>
                <a:gd name="connsiteX0-1" fmla="*/ 746760 w 838200"/>
                <a:gd name="connsiteY0-2" fmla="*/ 746760 h 838200"/>
                <a:gd name="connsiteX1-3" fmla="*/ 0 w 838200"/>
                <a:gd name="connsiteY1-4" fmla="*/ 746760 h 838200"/>
                <a:gd name="connsiteX2-5" fmla="*/ 0 w 838200"/>
                <a:gd name="connsiteY2-6" fmla="*/ 0 h 838200"/>
                <a:gd name="connsiteX3-7" fmla="*/ 746760 w 838200"/>
                <a:gd name="connsiteY3-8" fmla="*/ 0 h 838200"/>
                <a:gd name="connsiteX4-9" fmla="*/ 838200 w 838200"/>
                <a:gd name="connsiteY4-10" fmla="*/ 838200 h 838200"/>
                <a:gd name="connsiteX0-11" fmla="*/ 746760 w 746760"/>
                <a:gd name="connsiteY0-12" fmla="*/ 746760 h 746760"/>
                <a:gd name="connsiteX1-13" fmla="*/ 0 w 746760"/>
                <a:gd name="connsiteY1-14" fmla="*/ 746760 h 746760"/>
                <a:gd name="connsiteX2-15" fmla="*/ 0 w 746760"/>
                <a:gd name="connsiteY2-16" fmla="*/ 0 h 746760"/>
                <a:gd name="connsiteX3-17" fmla="*/ 746760 w 746760"/>
                <a:gd name="connsiteY3-18" fmla="*/ 0 h 746760"/>
                <a:gd name="connsiteX0-19" fmla="*/ 0 w 746760"/>
                <a:gd name="connsiteY0-20" fmla="*/ 746760 h 746760"/>
                <a:gd name="connsiteX1-21" fmla="*/ 0 w 746760"/>
                <a:gd name="connsiteY1-22" fmla="*/ 0 h 746760"/>
                <a:gd name="connsiteX2-23" fmla="*/ 746760 w 746760"/>
                <a:gd name="connsiteY2-24" fmla="*/ 0 h 746760"/>
              </a:gdLst>
              <a:ahLst/>
              <a:cxnLst>
                <a:cxn ang="0">
                  <a:pos x="connsiteX0-1" y="connsiteY0-2"/>
                </a:cxn>
                <a:cxn ang="0">
                  <a:pos x="connsiteX1-3" y="connsiteY1-4"/>
                </a:cxn>
                <a:cxn ang="0">
                  <a:pos x="connsiteX2-5" y="connsiteY2-6"/>
                </a:cxn>
              </a:cxnLst>
              <a:rect l="l" t="t" r="r" b="b"/>
              <a:pathLst>
                <a:path w="746760" h="746760">
                  <a:moveTo>
                    <a:pt x="0" y="746760"/>
                  </a:moveTo>
                  <a:lnTo>
                    <a:pt x="0" y="0"/>
                  </a:lnTo>
                  <a:lnTo>
                    <a:pt x="746760" y="0"/>
                  </a:lnTo>
                </a:path>
              </a:pathLst>
            </a:custGeom>
            <a:noFill/>
            <a:ln w="66675" cap="flat" cmpd="sng" algn="ctr">
              <a:solidFill>
                <a:srgbClr val="EF6A7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微软雅黑 Light" panose="020B0502040204020203" charset="-122"/>
                <a:cs typeface="+mn-cs"/>
              </a:endParaRPr>
            </a:p>
          </p:txBody>
        </p:sp>
        <p:sp>
          <p:nvSpPr>
            <p:cNvPr id="14" name="矩形 13"/>
            <p:cNvSpPr/>
            <p:nvPr/>
          </p:nvSpPr>
          <p:spPr>
            <a:xfrm>
              <a:off x="3768027" y="1643118"/>
              <a:ext cx="5179091" cy="338554"/>
            </a:xfrm>
            <a:prstGeom prst="rect">
              <a:avLst/>
            </a:prstGeom>
          </p:spPr>
          <p:txBody>
            <a:bodyPr wrap="square">
              <a:spAutoFit/>
            </a:bodyPr>
            <a:lstStyle/>
            <a:p>
              <a:pPr algn="dist"/>
              <a:r>
                <a:rPr lang="en-US" altLang="zh-CN" sz="1600" b="1"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BUSINESS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8" grpId="0" animBg="1"/>
      <p:bldP spid="9" grpId="0" animBg="1"/>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09647" y="3760583"/>
            <a:ext cx="2109860" cy="369332"/>
          </a:xfrm>
          <a:prstGeom prst="rect">
            <a:avLst/>
          </a:prstGeom>
        </p:spPr>
        <p:txBody>
          <a:bodyPr wrap="square" lIns="0" tIns="0" rIns="0" bIns="0">
            <a:spAutoFit/>
          </a:bodyPr>
          <a:lstStyle/>
          <a:p>
            <a:r>
              <a:rPr lang="zh-CN" altLang="en-US" sz="2400" b="1"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工作回顾</a:t>
            </a:r>
          </a:p>
        </p:txBody>
      </p:sp>
      <p:sp>
        <p:nvSpPr>
          <p:cNvPr id="3" name="TextBox 11"/>
          <p:cNvSpPr txBox="1"/>
          <p:nvPr/>
        </p:nvSpPr>
        <p:spPr>
          <a:xfrm>
            <a:off x="3745252" y="4335769"/>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4" name="TextBox 11"/>
          <p:cNvSpPr txBox="1"/>
          <p:nvPr/>
        </p:nvSpPr>
        <p:spPr>
          <a:xfrm>
            <a:off x="4944911" y="4335769"/>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 name="TextBox 11"/>
          <p:cNvSpPr txBox="1"/>
          <p:nvPr/>
        </p:nvSpPr>
        <p:spPr>
          <a:xfrm>
            <a:off x="3745252" y="4527514"/>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6" name="TextBox 32"/>
          <p:cNvSpPr txBox="1"/>
          <p:nvPr/>
        </p:nvSpPr>
        <p:spPr>
          <a:xfrm>
            <a:off x="4944911" y="4527514"/>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7" name="菱形 6"/>
          <p:cNvSpPr/>
          <p:nvPr/>
        </p:nvSpPr>
        <p:spPr>
          <a:xfrm>
            <a:off x="4056092" y="1962170"/>
            <a:ext cx="1592560" cy="1592560"/>
          </a:xfrm>
          <a:prstGeom prst="diamond">
            <a:avLst/>
          </a:prstGeom>
          <a:solidFill>
            <a:srgbClr val="EF6973"/>
          </a:solidFill>
          <a:ln>
            <a:solidFill>
              <a:srgbClr val="EF6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8" name="TextBox 13"/>
          <p:cNvSpPr txBox="1"/>
          <p:nvPr/>
        </p:nvSpPr>
        <p:spPr>
          <a:xfrm>
            <a:off x="4397734" y="2296785"/>
            <a:ext cx="1437876" cy="923330"/>
          </a:xfrm>
          <a:prstGeom prst="rect">
            <a:avLst/>
          </a:prstGeom>
          <a:noFill/>
        </p:spPr>
        <p:txBody>
          <a:bodyPr wrap="square" rtlCol="0">
            <a:spAutoFit/>
          </a:bodyPr>
          <a:lstStyle/>
          <a:p>
            <a:r>
              <a:rPr lang="en-US" altLang="zh-CN" sz="54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sz="54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404" y="1421092"/>
            <a:ext cx="2691460" cy="3768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ppt_w</p:attrName>
                                        </p:attrNameLst>
                                      </p:cBhvr>
                                      <p:tavLst>
                                        <p:tav tm="0" fmla="#ppt_w*sin(2.5*pi*$)">
                                          <p:val>
                                            <p:fltVal val="0"/>
                                          </p:val>
                                        </p:tav>
                                        <p:tav tm="100000">
                                          <p:val>
                                            <p:fltVal val="1"/>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792" y="1183233"/>
            <a:ext cx="3430722" cy="4803494"/>
          </a:xfrm>
          <a:prstGeom prst="rect">
            <a:avLst/>
          </a:prstGeom>
        </p:spPr>
      </p:pic>
      <p:grpSp>
        <p:nvGrpSpPr>
          <p:cNvPr id="15" name="组合 14"/>
          <p:cNvGrpSpPr/>
          <p:nvPr/>
        </p:nvGrpSpPr>
        <p:grpSpPr>
          <a:xfrm>
            <a:off x="3517878" y="1836345"/>
            <a:ext cx="2943603" cy="788613"/>
            <a:chOff x="3517878" y="1836345"/>
            <a:chExt cx="2943603" cy="788613"/>
          </a:xfrm>
        </p:grpSpPr>
        <p:sp>
          <p:nvSpPr>
            <p:cNvPr id="3" name="Text Box 9"/>
            <p:cNvSpPr txBox="1"/>
            <p:nvPr/>
          </p:nvSpPr>
          <p:spPr bwMode="auto">
            <a:xfrm>
              <a:off x="3517878" y="2189366"/>
              <a:ext cx="2218644" cy="4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00" tIns="45700" rIns="45700" bIns="45700">
              <a:spAutoFit/>
            </a:bodyP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lnSpc>
                  <a:spcPct val="130000"/>
                </a:lnSpc>
                <a:spcBef>
                  <a:spcPct val="0"/>
                </a:spcBef>
                <a:buSzTx/>
                <a:buFontTx/>
                <a:buNone/>
              </a:pPr>
              <a:r>
                <a:rPr lang="zh-CN" altLang="zh-CN" sz="9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sym typeface="Calibri Light" panose="020F0302020204030204" pitchFamily="34" charset="0"/>
                </a:rPr>
                <a:t>请在这里输入段落文本内容请在这里输入段落文本内容请在这里输入段落文</a:t>
              </a:r>
            </a:p>
          </p:txBody>
        </p:sp>
        <p:sp>
          <p:nvSpPr>
            <p:cNvPr id="4" name="Text Box 10"/>
            <p:cNvSpPr txBox="1"/>
            <p:nvPr/>
          </p:nvSpPr>
          <p:spPr bwMode="auto">
            <a:xfrm>
              <a:off x="4191998" y="1836345"/>
              <a:ext cx="1544524" cy="36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00" tIns="45700" rIns="45700" bIns="45700">
              <a:spAutoFit/>
            </a:bodyP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lnSpc>
                  <a:spcPct val="130000"/>
                </a:lnSpc>
                <a:spcBef>
                  <a:spcPct val="0"/>
                </a:spcBef>
                <a:buSzTx/>
                <a:buFontTx/>
                <a:buNone/>
              </a:pPr>
              <a:r>
                <a:rPr lang="zh-CN" altLang="zh-CN" sz="15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sym typeface="Montserrat Hairline" pitchFamily="50" charset="0"/>
                </a:rPr>
                <a:t>添加标题内容</a:t>
              </a:r>
            </a:p>
          </p:txBody>
        </p:sp>
        <p:sp>
          <p:nvSpPr>
            <p:cNvPr id="5" name="Oval 11"/>
            <p:cNvSpPr>
              <a:spLocks noChangeArrowheads="1"/>
            </p:cNvSpPr>
            <p:nvPr/>
          </p:nvSpPr>
          <p:spPr bwMode="auto">
            <a:xfrm>
              <a:off x="6046349" y="2080686"/>
              <a:ext cx="415132" cy="415132"/>
            </a:xfrm>
            <a:prstGeom prst="ellipse">
              <a:avLst/>
            </a:prstGeom>
            <a:solidFill>
              <a:srgbClr val="DC8222"/>
            </a:solidFill>
            <a:ln>
              <a:noFill/>
            </a:ln>
            <a:effectLst>
              <a:outerShdw dist="38100" algn="ctr" rotWithShape="0">
                <a:srgbClr val="000000">
                  <a:alpha val="23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100000"/>
                </a:lnSpc>
                <a:spcBef>
                  <a:spcPct val="0"/>
                </a:spcBef>
                <a:buSzTx/>
                <a:buFontTx/>
                <a:buNone/>
              </a:pPr>
              <a:endParaRPr lang="zh-CN" altLang="zh-CN" sz="9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endParaRPr>
            </a:p>
          </p:txBody>
        </p:sp>
        <p:sp>
          <p:nvSpPr>
            <p:cNvPr id="6" name="AutoShape 12"/>
            <p:cNvSpPr/>
            <p:nvPr/>
          </p:nvSpPr>
          <p:spPr bwMode="auto">
            <a:xfrm>
              <a:off x="6167613" y="2206135"/>
              <a:ext cx="172359" cy="163615"/>
            </a:xfrm>
            <a:custGeom>
              <a:avLst/>
              <a:gdLst>
                <a:gd name="T0" fmla="*/ 2750890 w 21600"/>
                <a:gd name="T1" fmla="*/ 2477843 h 21600"/>
                <a:gd name="T2" fmla="*/ 2750890 w 21600"/>
                <a:gd name="T3" fmla="*/ 2477843 h 21600"/>
                <a:gd name="T4" fmla="*/ 2750890 w 21600"/>
                <a:gd name="T5" fmla="*/ 2477843 h 21600"/>
                <a:gd name="T6" fmla="*/ 2750890 w 21600"/>
                <a:gd name="T7" fmla="*/ 247784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11480"/>
                  </a:moveTo>
                  <a:cubicBezTo>
                    <a:pt x="21600" y="12008"/>
                    <a:pt x="21348" y="12537"/>
                    <a:pt x="20594" y="12537"/>
                  </a:cubicBezTo>
                  <a:cubicBezTo>
                    <a:pt x="20342" y="12537"/>
                    <a:pt x="20091" y="12273"/>
                    <a:pt x="20091" y="12273"/>
                  </a:cubicBezTo>
                  <a:cubicBezTo>
                    <a:pt x="10926" y="2681"/>
                    <a:pt x="10926" y="2681"/>
                    <a:pt x="10926" y="2681"/>
                  </a:cubicBezTo>
                  <a:cubicBezTo>
                    <a:pt x="1797" y="12273"/>
                    <a:pt x="1797" y="12273"/>
                    <a:pt x="1797" y="12273"/>
                  </a:cubicBezTo>
                  <a:cubicBezTo>
                    <a:pt x="1545" y="12273"/>
                    <a:pt x="1294" y="12537"/>
                    <a:pt x="1042" y="12537"/>
                  </a:cubicBezTo>
                  <a:cubicBezTo>
                    <a:pt x="539" y="12537"/>
                    <a:pt x="0" y="12008"/>
                    <a:pt x="0" y="11480"/>
                  </a:cubicBezTo>
                  <a:cubicBezTo>
                    <a:pt x="0" y="11215"/>
                    <a:pt x="0" y="10913"/>
                    <a:pt x="252" y="10649"/>
                  </a:cubicBezTo>
                  <a:cubicBezTo>
                    <a:pt x="10171" y="264"/>
                    <a:pt x="10171" y="264"/>
                    <a:pt x="10171" y="264"/>
                  </a:cubicBezTo>
                  <a:cubicBezTo>
                    <a:pt x="10423" y="0"/>
                    <a:pt x="10674" y="0"/>
                    <a:pt x="10926" y="0"/>
                  </a:cubicBezTo>
                  <a:cubicBezTo>
                    <a:pt x="11177" y="0"/>
                    <a:pt x="11429" y="264"/>
                    <a:pt x="11681" y="264"/>
                  </a:cubicBezTo>
                  <a:cubicBezTo>
                    <a:pt x="15490" y="4531"/>
                    <a:pt x="15490" y="4531"/>
                    <a:pt x="15490" y="4531"/>
                  </a:cubicBezTo>
                  <a:cubicBezTo>
                    <a:pt x="15490" y="3474"/>
                    <a:pt x="15490" y="3474"/>
                    <a:pt x="15490" y="3474"/>
                  </a:cubicBezTo>
                  <a:cubicBezTo>
                    <a:pt x="15490" y="2945"/>
                    <a:pt x="16029" y="2379"/>
                    <a:pt x="16532" y="2379"/>
                  </a:cubicBezTo>
                  <a:cubicBezTo>
                    <a:pt x="17287" y="2379"/>
                    <a:pt x="17539" y="2945"/>
                    <a:pt x="17539" y="3474"/>
                  </a:cubicBezTo>
                  <a:cubicBezTo>
                    <a:pt x="17539" y="6646"/>
                    <a:pt x="17539" y="6646"/>
                    <a:pt x="17539" y="6646"/>
                  </a:cubicBezTo>
                  <a:cubicBezTo>
                    <a:pt x="21348" y="10649"/>
                    <a:pt x="21348" y="10649"/>
                    <a:pt x="21348" y="10649"/>
                  </a:cubicBezTo>
                  <a:cubicBezTo>
                    <a:pt x="21600" y="10913"/>
                    <a:pt x="21600" y="11215"/>
                    <a:pt x="21600" y="11480"/>
                  </a:cubicBezTo>
                  <a:close/>
                  <a:moveTo>
                    <a:pt x="19551" y="13066"/>
                  </a:moveTo>
                  <a:cubicBezTo>
                    <a:pt x="19551" y="16275"/>
                    <a:pt x="19551" y="16275"/>
                    <a:pt x="19551" y="16275"/>
                  </a:cubicBezTo>
                  <a:cubicBezTo>
                    <a:pt x="19551" y="17862"/>
                    <a:pt x="19551" y="17862"/>
                    <a:pt x="19551" y="17862"/>
                  </a:cubicBezTo>
                  <a:cubicBezTo>
                    <a:pt x="19551" y="20543"/>
                    <a:pt x="19551" y="20543"/>
                    <a:pt x="19551" y="20543"/>
                  </a:cubicBezTo>
                  <a:cubicBezTo>
                    <a:pt x="19551" y="21336"/>
                    <a:pt x="19300" y="21600"/>
                    <a:pt x="18545" y="21600"/>
                  </a:cubicBezTo>
                  <a:cubicBezTo>
                    <a:pt x="16532" y="21600"/>
                    <a:pt x="16532" y="21600"/>
                    <a:pt x="16532" y="21600"/>
                  </a:cubicBezTo>
                  <a:cubicBezTo>
                    <a:pt x="16532" y="13066"/>
                    <a:pt x="16532" y="13066"/>
                    <a:pt x="16532" y="13066"/>
                  </a:cubicBezTo>
                  <a:cubicBezTo>
                    <a:pt x="12471" y="13066"/>
                    <a:pt x="12471" y="13066"/>
                    <a:pt x="12471" y="13066"/>
                  </a:cubicBezTo>
                  <a:cubicBezTo>
                    <a:pt x="12471" y="21600"/>
                    <a:pt x="12471" y="21600"/>
                    <a:pt x="12471" y="21600"/>
                  </a:cubicBezTo>
                  <a:cubicBezTo>
                    <a:pt x="3055" y="21600"/>
                    <a:pt x="3055" y="21600"/>
                    <a:pt x="3055" y="21600"/>
                  </a:cubicBezTo>
                  <a:cubicBezTo>
                    <a:pt x="2552" y="21600"/>
                    <a:pt x="2049" y="21336"/>
                    <a:pt x="2049" y="20543"/>
                  </a:cubicBezTo>
                  <a:cubicBezTo>
                    <a:pt x="2049" y="17862"/>
                    <a:pt x="2049" y="17862"/>
                    <a:pt x="2049" y="17862"/>
                  </a:cubicBezTo>
                  <a:cubicBezTo>
                    <a:pt x="2049" y="16275"/>
                    <a:pt x="2049" y="16275"/>
                    <a:pt x="2049" y="16275"/>
                  </a:cubicBezTo>
                  <a:cubicBezTo>
                    <a:pt x="2049" y="13066"/>
                    <a:pt x="2049" y="13066"/>
                    <a:pt x="2049" y="13066"/>
                  </a:cubicBezTo>
                  <a:cubicBezTo>
                    <a:pt x="10926" y="4003"/>
                    <a:pt x="10926" y="4003"/>
                    <a:pt x="10926" y="4003"/>
                  </a:cubicBezTo>
                  <a:lnTo>
                    <a:pt x="19551" y="13066"/>
                  </a:lnTo>
                  <a:close/>
                  <a:moveTo>
                    <a:pt x="9165" y="13066"/>
                  </a:moveTo>
                  <a:cubicBezTo>
                    <a:pt x="5103" y="13066"/>
                    <a:pt x="5103" y="13066"/>
                    <a:pt x="5103" y="13066"/>
                  </a:cubicBezTo>
                  <a:cubicBezTo>
                    <a:pt x="5103" y="17333"/>
                    <a:pt x="5103" y="17333"/>
                    <a:pt x="5103" y="17333"/>
                  </a:cubicBezTo>
                  <a:cubicBezTo>
                    <a:pt x="9165" y="17333"/>
                    <a:pt x="9165" y="17333"/>
                    <a:pt x="9165" y="17333"/>
                  </a:cubicBezTo>
                  <a:lnTo>
                    <a:pt x="9165" y="13066"/>
                  </a:lnTo>
                  <a:close/>
                </a:path>
              </a:pathLst>
            </a:custGeom>
            <a:solidFill>
              <a:schemeClr val="bg1"/>
            </a:solidFill>
            <a:ln>
              <a:noFill/>
            </a:ln>
          </p:spPr>
          <p:txBody>
            <a:bodyPr lIns="22860" rIns="22860" anchor="ctr"/>
            <a:lstStyle/>
            <a:p>
              <a:endParaRPr lang="zh-CN" altLang="en-US" sz="900" dirty="0">
                <a:latin typeface="阿里巴巴普惠体 R" panose="00020600040101010101" pitchFamily="18" charset="-122"/>
                <a:ea typeface="阿里巴巴普惠体 R" panose="00020600040101010101" pitchFamily="18" charset="-122"/>
              </a:endParaRPr>
            </a:p>
          </p:txBody>
        </p:sp>
      </p:grpSp>
      <p:grpSp>
        <p:nvGrpSpPr>
          <p:cNvPr id="16" name="组合 15"/>
          <p:cNvGrpSpPr/>
          <p:nvPr/>
        </p:nvGrpSpPr>
        <p:grpSpPr>
          <a:xfrm>
            <a:off x="3021785" y="2979875"/>
            <a:ext cx="2944397" cy="788614"/>
            <a:chOff x="3021785" y="2979875"/>
            <a:chExt cx="2944397" cy="788614"/>
          </a:xfrm>
        </p:grpSpPr>
        <p:sp>
          <p:nvSpPr>
            <p:cNvPr id="7" name="Text Box 14"/>
            <p:cNvSpPr txBox="1"/>
            <p:nvPr/>
          </p:nvSpPr>
          <p:spPr bwMode="auto">
            <a:xfrm>
              <a:off x="3021785" y="3332897"/>
              <a:ext cx="2219271" cy="4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00" tIns="45700" rIns="45700" bIns="45700">
              <a:spAutoFit/>
            </a:bodyP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lnSpc>
                  <a:spcPct val="130000"/>
                </a:lnSpc>
                <a:spcBef>
                  <a:spcPct val="0"/>
                </a:spcBef>
                <a:buSzTx/>
                <a:buFontTx/>
                <a:buNone/>
              </a:pPr>
              <a:r>
                <a:rPr lang="zh-CN" altLang="zh-CN" sz="9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sym typeface="Calibri Light" panose="020F0302020204030204" pitchFamily="34" charset="0"/>
                </a:rPr>
                <a:t>请在这里输入段落文本内容请在这里输入段落文本内容请在这里输入段落文</a:t>
              </a:r>
            </a:p>
          </p:txBody>
        </p:sp>
        <p:sp>
          <p:nvSpPr>
            <p:cNvPr id="8" name="Text Box 15"/>
            <p:cNvSpPr txBox="1"/>
            <p:nvPr/>
          </p:nvSpPr>
          <p:spPr bwMode="auto">
            <a:xfrm>
              <a:off x="3902288" y="2979875"/>
              <a:ext cx="1338769" cy="36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00" tIns="45700" rIns="45700" bIns="45700">
              <a:spAutoFit/>
            </a:bodyP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lnSpc>
                  <a:spcPct val="130000"/>
                </a:lnSpc>
                <a:spcBef>
                  <a:spcPct val="0"/>
                </a:spcBef>
                <a:buSzTx/>
                <a:buFontTx/>
                <a:buNone/>
              </a:pPr>
              <a:r>
                <a:rPr lang="zh-CN" altLang="zh-CN" sz="15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sym typeface="Montserrat Hairline" pitchFamily="50" charset="0"/>
                </a:rPr>
                <a:t>添加标题内容</a:t>
              </a:r>
            </a:p>
          </p:txBody>
        </p:sp>
        <p:sp>
          <p:nvSpPr>
            <p:cNvPr id="9" name="Oval 16"/>
            <p:cNvSpPr>
              <a:spLocks noChangeArrowheads="1"/>
            </p:cNvSpPr>
            <p:nvPr/>
          </p:nvSpPr>
          <p:spPr bwMode="auto">
            <a:xfrm>
              <a:off x="5551051" y="3205960"/>
              <a:ext cx="415131" cy="415132"/>
            </a:xfrm>
            <a:prstGeom prst="ellipse">
              <a:avLst/>
            </a:prstGeom>
            <a:solidFill>
              <a:srgbClr val="7CA99E"/>
            </a:solidFill>
            <a:ln>
              <a:noFill/>
            </a:ln>
            <a:effectLst>
              <a:outerShdw dist="38100" algn="ctr" rotWithShape="0">
                <a:srgbClr val="000000">
                  <a:alpha val="23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100000"/>
                </a:lnSpc>
                <a:spcBef>
                  <a:spcPct val="0"/>
                </a:spcBef>
                <a:buSzTx/>
                <a:buFontTx/>
                <a:buNone/>
              </a:pPr>
              <a:endParaRPr lang="zh-CN" altLang="zh-CN" sz="9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endParaRPr>
            </a:p>
          </p:txBody>
        </p:sp>
        <p:sp>
          <p:nvSpPr>
            <p:cNvPr id="10" name="AutoShape 17"/>
            <p:cNvSpPr/>
            <p:nvPr/>
          </p:nvSpPr>
          <p:spPr bwMode="auto">
            <a:xfrm>
              <a:off x="5672232" y="3337931"/>
              <a:ext cx="172407" cy="151009"/>
            </a:xfrm>
            <a:custGeom>
              <a:avLst/>
              <a:gdLst>
                <a:gd name="T0" fmla="*/ 2750866 w 21600"/>
                <a:gd name="T1" fmla="*/ 2110749 h 21600"/>
                <a:gd name="T2" fmla="*/ 2750866 w 21600"/>
                <a:gd name="T3" fmla="*/ 2110749 h 21600"/>
                <a:gd name="T4" fmla="*/ 2750866 w 21600"/>
                <a:gd name="T5" fmla="*/ 2110749 h 21600"/>
                <a:gd name="T6" fmla="*/ 2750866 w 21600"/>
                <a:gd name="T7" fmla="*/ 211074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097" y="11778"/>
                  </a:moveTo>
                  <a:cubicBezTo>
                    <a:pt x="11177" y="16424"/>
                    <a:pt x="11177" y="16424"/>
                    <a:pt x="11177" y="16424"/>
                  </a:cubicBezTo>
                  <a:cubicBezTo>
                    <a:pt x="11177" y="16709"/>
                    <a:pt x="10926" y="16709"/>
                    <a:pt x="10926" y="16709"/>
                  </a:cubicBezTo>
                  <a:cubicBezTo>
                    <a:pt x="10674" y="16709"/>
                    <a:pt x="10674" y="16709"/>
                    <a:pt x="10423" y="16424"/>
                  </a:cubicBezTo>
                  <a:cubicBezTo>
                    <a:pt x="539" y="11778"/>
                    <a:pt x="539" y="11778"/>
                    <a:pt x="539" y="11778"/>
                  </a:cubicBezTo>
                  <a:cubicBezTo>
                    <a:pt x="252" y="11778"/>
                    <a:pt x="0" y="11207"/>
                    <a:pt x="0" y="10922"/>
                  </a:cubicBezTo>
                  <a:cubicBezTo>
                    <a:pt x="0" y="10066"/>
                    <a:pt x="539" y="9781"/>
                    <a:pt x="1042" y="9781"/>
                  </a:cubicBezTo>
                  <a:cubicBezTo>
                    <a:pt x="1294" y="9781"/>
                    <a:pt x="1294" y="9781"/>
                    <a:pt x="1545" y="9781"/>
                  </a:cubicBezTo>
                  <a:cubicBezTo>
                    <a:pt x="10926" y="14101"/>
                    <a:pt x="10926" y="14101"/>
                    <a:pt x="10926" y="14101"/>
                  </a:cubicBezTo>
                  <a:cubicBezTo>
                    <a:pt x="20342" y="9781"/>
                    <a:pt x="20342" y="9781"/>
                    <a:pt x="20342" y="9781"/>
                  </a:cubicBezTo>
                  <a:lnTo>
                    <a:pt x="20594" y="9781"/>
                  </a:lnTo>
                  <a:cubicBezTo>
                    <a:pt x="21348" y="9781"/>
                    <a:pt x="21600" y="10066"/>
                    <a:pt x="21600" y="10922"/>
                  </a:cubicBezTo>
                  <a:cubicBezTo>
                    <a:pt x="21600" y="11207"/>
                    <a:pt x="21348" y="11778"/>
                    <a:pt x="21097" y="11778"/>
                  </a:cubicBezTo>
                  <a:close/>
                  <a:moveTo>
                    <a:pt x="21097" y="6888"/>
                  </a:moveTo>
                  <a:cubicBezTo>
                    <a:pt x="11177" y="11493"/>
                    <a:pt x="11177" y="11493"/>
                    <a:pt x="11177" y="11493"/>
                  </a:cubicBezTo>
                  <a:lnTo>
                    <a:pt x="10926" y="11493"/>
                  </a:lnTo>
                  <a:cubicBezTo>
                    <a:pt x="10674" y="11493"/>
                    <a:pt x="10674" y="11493"/>
                    <a:pt x="10423" y="11493"/>
                  </a:cubicBezTo>
                  <a:cubicBezTo>
                    <a:pt x="539" y="6888"/>
                    <a:pt x="539" y="6888"/>
                    <a:pt x="539" y="6888"/>
                  </a:cubicBezTo>
                  <a:cubicBezTo>
                    <a:pt x="252" y="6602"/>
                    <a:pt x="0" y="6317"/>
                    <a:pt x="0" y="5746"/>
                  </a:cubicBezTo>
                  <a:cubicBezTo>
                    <a:pt x="0" y="5461"/>
                    <a:pt x="252" y="4890"/>
                    <a:pt x="539" y="4890"/>
                  </a:cubicBezTo>
                  <a:cubicBezTo>
                    <a:pt x="10423" y="285"/>
                    <a:pt x="10423" y="285"/>
                    <a:pt x="10423" y="285"/>
                  </a:cubicBezTo>
                  <a:cubicBezTo>
                    <a:pt x="10674" y="0"/>
                    <a:pt x="10674" y="0"/>
                    <a:pt x="10926" y="0"/>
                  </a:cubicBezTo>
                  <a:cubicBezTo>
                    <a:pt x="10926" y="0"/>
                    <a:pt x="11177" y="0"/>
                    <a:pt x="11177" y="285"/>
                  </a:cubicBezTo>
                  <a:cubicBezTo>
                    <a:pt x="21097" y="4890"/>
                    <a:pt x="21097" y="4890"/>
                    <a:pt x="21097" y="4890"/>
                  </a:cubicBezTo>
                  <a:cubicBezTo>
                    <a:pt x="21348" y="4890"/>
                    <a:pt x="21600" y="5461"/>
                    <a:pt x="21600" y="5746"/>
                  </a:cubicBezTo>
                  <a:cubicBezTo>
                    <a:pt x="21600" y="6317"/>
                    <a:pt x="21348" y="6602"/>
                    <a:pt x="21097" y="6888"/>
                  </a:cubicBezTo>
                  <a:close/>
                  <a:moveTo>
                    <a:pt x="1042" y="14672"/>
                  </a:moveTo>
                  <a:cubicBezTo>
                    <a:pt x="1294" y="14672"/>
                    <a:pt x="1294" y="14672"/>
                    <a:pt x="1545" y="14672"/>
                  </a:cubicBezTo>
                  <a:cubicBezTo>
                    <a:pt x="10926" y="19277"/>
                    <a:pt x="10926" y="19277"/>
                    <a:pt x="10926" y="19277"/>
                  </a:cubicBezTo>
                  <a:cubicBezTo>
                    <a:pt x="20342" y="14672"/>
                    <a:pt x="20342" y="14672"/>
                    <a:pt x="20342" y="14672"/>
                  </a:cubicBezTo>
                  <a:lnTo>
                    <a:pt x="20594" y="14672"/>
                  </a:lnTo>
                  <a:cubicBezTo>
                    <a:pt x="21348" y="14672"/>
                    <a:pt x="21600" y="15242"/>
                    <a:pt x="21600" y="15813"/>
                  </a:cubicBezTo>
                  <a:cubicBezTo>
                    <a:pt x="21600" y="16424"/>
                    <a:pt x="21348" y="16709"/>
                    <a:pt x="21097" y="16995"/>
                  </a:cubicBezTo>
                  <a:cubicBezTo>
                    <a:pt x="11177" y="21600"/>
                    <a:pt x="11177" y="21600"/>
                    <a:pt x="11177" y="21600"/>
                  </a:cubicBezTo>
                  <a:lnTo>
                    <a:pt x="10926" y="21600"/>
                  </a:lnTo>
                  <a:cubicBezTo>
                    <a:pt x="10674" y="21600"/>
                    <a:pt x="10674" y="21600"/>
                    <a:pt x="10423" y="21600"/>
                  </a:cubicBezTo>
                  <a:cubicBezTo>
                    <a:pt x="539" y="16995"/>
                    <a:pt x="539" y="16995"/>
                    <a:pt x="539" y="16995"/>
                  </a:cubicBezTo>
                  <a:cubicBezTo>
                    <a:pt x="252" y="16709"/>
                    <a:pt x="0" y="16424"/>
                    <a:pt x="0" y="15813"/>
                  </a:cubicBezTo>
                  <a:cubicBezTo>
                    <a:pt x="0" y="15242"/>
                    <a:pt x="539" y="14672"/>
                    <a:pt x="1042" y="14672"/>
                  </a:cubicBezTo>
                  <a:close/>
                </a:path>
              </a:pathLst>
            </a:custGeom>
            <a:solidFill>
              <a:schemeClr val="bg1"/>
            </a:solidFill>
            <a:ln>
              <a:noFill/>
            </a:ln>
          </p:spPr>
          <p:txBody>
            <a:bodyPr lIns="22860" rIns="22860" anchor="ctr"/>
            <a:lstStyle/>
            <a:p>
              <a:endParaRPr lang="zh-CN" altLang="en-US" sz="900" dirty="0">
                <a:latin typeface="阿里巴巴普惠体 R" panose="00020600040101010101" pitchFamily="18" charset="-122"/>
                <a:ea typeface="阿里巴巴普惠体 R" panose="00020600040101010101" pitchFamily="18" charset="-122"/>
              </a:endParaRPr>
            </a:p>
          </p:txBody>
        </p:sp>
      </p:grpSp>
      <p:grpSp>
        <p:nvGrpSpPr>
          <p:cNvPr id="17" name="组合 16"/>
          <p:cNvGrpSpPr/>
          <p:nvPr/>
        </p:nvGrpSpPr>
        <p:grpSpPr>
          <a:xfrm>
            <a:off x="2495763" y="4245812"/>
            <a:ext cx="2943603" cy="788614"/>
            <a:chOff x="2495763" y="4245812"/>
            <a:chExt cx="2943603" cy="788614"/>
          </a:xfrm>
        </p:grpSpPr>
        <p:sp>
          <p:nvSpPr>
            <p:cNvPr id="11" name="Text Box 19"/>
            <p:cNvSpPr txBox="1"/>
            <p:nvPr/>
          </p:nvSpPr>
          <p:spPr bwMode="auto">
            <a:xfrm>
              <a:off x="2495763" y="4598834"/>
              <a:ext cx="2218645" cy="4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00" tIns="45700" rIns="45700" bIns="45700">
              <a:spAutoFit/>
            </a:bodyP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lnSpc>
                  <a:spcPct val="130000"/>
                </a:lnSpc>
                <a:spcBef>
                  <a:spcPct val="0"/>
                </a:spcBef>
                <a:buSzTx/>
                <a:buFontTx/>
                <a:buNone/>
              </a:pPr>
              <a:r>
                <a:rPr lang="zh-CN" altLang="zh-CN" sz="9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sym typeface="Calibri Light" panose="020F0302020204030204" pitchFamily="34" charset="0"/>
                </a:rPr>
                <a:t>请在这里输入段落文本内容请在这里输入段落文本内容请在这里输入段落文</a:t>
              </a:r>
            </a:p>
          </p:txBody>
        </p:sp>
        <p:sp>
          <p:nvSpPr>
            <p:cNvPr id="12" name="Text Box 20"/>
            <p:cNvSpPr txBox="1"/>
            <p:nvPr/>
          </p:nvSpPr>
          <p:spPr bwMode="auto">
            <a:xfrm>
              <a:off x="2548261" y="4245812"/>
              <a:ext cx="2166147" cy="36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00" tIns="45700" rIns="45700" bIns="45700">
              <a:spAutoFit/>
            </a:bodyP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lnSpc>
                  <a:spcPct val="130000"/>
                </a:lnSpc>
                <a:spcBef>
                  <a:spcPct val="0"/>
                </a:spcBef>
                <a:buSzTx/>
                <a:buFontTx/>
                <a:buNone/>
              </a:pPr>
              <a:r>
                <a:rPr lang="zh-CN" altLang="zh-CN" sz="15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sym typeface="Montserrat Hairline" pitchFamily="50" charset="0"/>
                </a:rPr>
                <a:t>添加标题内容</a:t>
              </a:r>
            </a:p>
          </p:txBody>
        </p:sp>
        <p:sp>
          <p:nvSpPr>
            <p:cNvPr id="13" name="Oval 21"/>
            <p:cNvSpPr>
              <a:spLocks noChangeArrowheads="1"/>
            </p:cNvSpPr>
            <p:nvPr/>
          </p:nvSpPr>
          <p:spPr bwMode="auto">
            <a:xfrm>
              <a:off x="5024234" y="4449672"/>
              <a:ext cx="415132" cy="415132"/>
            </a:xfrm>
            <a:prstGeom prst="ellipse">
              <a:avLst/>
            </a:prstGeom>
            <a:solidFill>
              <a:srgbClr val="DC8222"/>
            </a:solidFill>
            <a:ln>
              <a:noFill/>
            </a:ln>
            <a:effectLst>
              <a:outerShdw dist="38100" algn="ctr" rotWithShape="0">
                <a:srgbClr val="000000">
                  <a:alpha val="23000"/>
                </a:srgbClr>
              </a:outerShdw>
            </a:effectLst>
            <a:extLst>
              <a:ext uri="{91240B29-F687-4F45-9708-019B960494DF}">
                <a14:hiddenLine xmlns:a14="http://schemas.microsoft.com/office/drawing/2010/main" w="12700">
                  <a:solidFill>
                    <a:srgbClr val="000000"/>
                  </a:solidFill>
                  <a:miter lim="400000"/>
                  <a:headEnd/>
                  <a:tailEnd/>
                </a14:hiddenLine>
              </a:ext>
            </a:extLst>
          </p:spPr>
          <p:txBody>
            <a:bodyPr lIns="22860" rIns="22860" anchor="ctr"/>
            <a:lstStyle>
              <a:lvl1pPr>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2000"/>
                </a:spcBef>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lnSpc>
                  <a:spcPct val="90000"/>
                </a:lnSpc>
                <a:spcBef>
                  <a:spcPts val="2000"/>
                </a:spcBef>
                <a:spcAft>
                  <a:spcPct val="0"/>
                </a:spcAft>
                <a:buSzPct val="100000"/>
                <a:buFont typeface="Arial" panose="020B0604020202020204" pitchFamily="34" charset="0"/>
                <a:buChar char="•"/>
                <a:defRPr sz="5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100000"/>
                </a:lnSpc>
                <a:spcBef>
                  <a:spcPct val="0"/>
                </a:spcBef>
                <a:buSzTx/>
                <a:buFontTx/>
                <a:buNone/>
              </a:pPr>
              <a:endParaRPr lang="zh-CN" altLang="zh-CN" sz="900" dirty="0">
                <a:solidFill>
                  <a:schemeClr val="tx1"/>
                </a:solidFill>
                <a:latin typeface="阿里巴巴普惠体 R" panose="00020600040101010101" pitchFamily="18" charset="-122"/>
                <a:ea typeface="宋体" panose="02010600030101010101" pitchFamily="2" charset="-122"/>
                <a:cs typeface="阿里巴巴普惠体 R" panose="00020600040101010101" pitchFamily="18" charset="-122"/>
              </a:endParaRPr>
            </a:p>
          </p:txBody>
        </p:sp>
        <p:sp>
          <p:nvSpPr>
            <p:cNvPr id="14" name="AutoShape 22"/>
            <p:cNvSpPr/>
            <p:nvPr/>
          </p:nvSpPr>
          <p:spPr bwMode="auto">
            <a:xfrm>
              <a:off x="5161880" y="4571400"/>
              <a:ext cx="139595" cy="171181"/>
            </a:xfrm>
            <a:custGeom>
              <a:avLst/>
              <a:gdLst>
                <a:gd name="T0" fmla="*/ 1804459 w 21600"/>
                <a:gd name="T1" fmla="*/ 2712308 h 21600"/>
                <a:gd name="T2" fmla="*/ 1804459 w 21600"/>
                <a:gd name="T3" fmla="*/ 2712308 h 21600"/>
                <a:gd name="T4" fmla="*/ 1804459 w 21600"/>
                <a:gd name="T5" fmla="*/ 2712308 h 21600"/>
                <a:gd name="T6" fmla="*/ 1804459 w 21600"/>
                <a:gd name="T7" fmla="*/ 27123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358" y="21600"/>
                  </a:moveTo>
                  <a:cubicBezTo>
                    <a:pt x="1242" y="21600"/>
                    <a:pt x="1242" y="21600"/>
                    <a:pt x="1242" y="21600"/>
                  </a:cubicBezTo>
                  <a:cubicBezTo>
                    <a:pt x="310" y="21600"/>
                    <a:pt x="0" y="21096"/>
                    <a:pt x="0" y="20592"/>
                  </a:cubicBezTo>
                  <a:cubicBezTo>
                    <a:pt x="0" y="11700"/>
                    <a:pt x="0" y="11700"/>
                    <a:pt x="0" y="11700"/>
                  </a:cubicBezTo>
                  <a:cubicBezTo>
                    <a:pt x="0" y="11196"/>
                    <a:pt x="310" y="10656"/>
                    <a:pt x="1242" y="10656"/>
                  </a:cubicBezTo>
                  <a:cubicBezTo>
                    <a:pt x="3105" y="10656"/>
                    <a:pt x="3105" y="10656"/>
                    <a:pt x="3105" y="10656"/>
                  </a:cubicBezTo>
                  <a:cubicBezTo>
                    <a:pt x="3105" y="6084"/>
                    <a:pt x="3105" y="6084"/>
                    <a:pt x="3105" y="6084"/>
                  </a:cubicBezTo>
                  <a:cubicBezTo>
                    <a:pt x="3105" y="2520"/>
                    <a:pt x="6564" y="0"/>
                    <a:pt x="10645" y="0"/>
                  </a:cubicBezTo>
                  <a:cubicBezTo>
                    <a:pt x="15036" y="0"/>
                    <a:pt x="18140" y="2520"/>
                    <a:pt x="18140" y="6084"/>
                  </a:cubicBezTo>
                  <a:cubicBezTo>
                    <a:pt x="18140" y="6588"/>
                    <a:pt x="17830" y="7128"/>
                    <a:pt x="16898" y="7128"/>
                  </a:cubicBezTo>
                  <a:cubicBezTo>
                    <a:pt x="16277" y="7128"/>
                    <a:pt x="15657" y="6588"/>
                    <a:pt x="15657" y="6084"/>
                  </a:cubicBezTo>
                  <a:cubicBezTo>
                    <a:pt x="15657" y="3816"/>
                    <a:pt x="13483" y="2016"/>
                    <a:pt x="10645" y="2016"/>
                  </a:cubicBezTo>
                  <a:cubicBezTo>
                    <a:pt x="7806" y="2016"/>
                    <a:pt x="5633" y="3816"/>
                    <a:pt x="5633" y="6084"/>
                  </a:cubicBezTo>
                  <a:cubicBezTo>
                    <a:pt x="5633" y="10656"/>
                    <a:pt x="5633" y="10656"/>
                    <a:pt x="5633" y="10656"/>
                  </a:cubicBezTo>
                  <a:cubicBezTo>
                    <a:pt x="15657" y="10656"/>
                    <a:pt x="15657" y="10656"/>
                    <a:pt x="15657" y="10656"/>
                  </a:cubicBezTo>
                  <a:cubicBezTo>
                    <a:pt x="18140" y="10656"/>
                    <a:pt x="18140" y="10656"/>
                    <a:pt x="18140" y="10656"/>
                  </a:cubicBezTo>
                  <a:cubicBezTo>
                    <a:pt x="20358" y="10656"/>
                    <a:pt x="20358" y="10656"/>
                    <a:pt x="20358" y="10656"/>
                  </a:cubicBezTo>
                  <a:cubicBezTo>
                    <a:pt x="20979" y="10656"/>
                    <a:pt x="21600" y="11196"/>
                    <a:pt x="21600" y="11700"/>
                  </a:cubicBezTo>
                  <a:cubicBezTo>
                    <a:pt x="21600" y="20592"/>
                    <a:pt x="21600" y="20592"/>
                    <a:pt x="21600" y="20592"/>
                  </a:cubicBezTo>
                  <a:cubicBezTo>
                    <a:pt x="21600" y="21096"/>
                    <a:pt x="20979" y="21600"/>
                    <a:pt x="20358" y="21600"/>
                  </a:cubicBezTo>
                  <a:close/>
                  <a:moveTo>
                    <a:pt x="10645" y="12708"/>
                  </a:moveTo>
                  <a:cubicBezTo>
                    <a:pt x="9403" y="12708"/>
                    <a:pt x="8117" y="13716"/>
                    <a:pt x="8117" y="14760"/>
                  </a:cubicBezTo>
                  <a:cubicBezTo>
                    <a:pt x="8117" y="15516"/>
                    <a:pt x="8782" y="16272"/>
                    <a:pt x="9403" y="16524"/>
                  </a:cubicBezTo>
                  <a:cubicBezTo>
                    <a:pt x="9403" y="18576"/>
                    <a:pt x="9403" y="18576"/>
                    <a:pt x="9403" y="18576"/>
                  </a:cubicBezTo>
                  <a:cubicBezTo>
                    <a:pt x="9403" y="19080"/>
                    <a:pt x="10024" y="19584"/>
                    <a:pt x="10645" y="19584"/>
                  </a:cubicBezTo>
                  <a:cubicBezTo>
                    <a:pt x="11576" y="19584"/>
                    <a:pt x="11887" y="19080"/>
                    <a:pt x="11887" y="18576"/>
                  </a:cubicBezTo>
                  <a:cubicBezTo>
                    <a:pt x="11887" y="16524"/>
                    <a:pt x="11887" y="16524"/>
                    <a:pt x="11887" y="16524"/>
                  </a:cubicBezTo>
                  <a:cubicBezTo>
                    <a:pt x="12818" y="16272"/>
                    <a:pt x="13128" y="15516"/>
                    <a:pt x="13128" y="14760"/>
                  </a:cubicBezTo>
                  <a:cubicBezTo>
                    <a:pt x="13128" y="13716"/>
                    <a:pt x="12197" y="12708"/>
                    <a:pt x="10645" y="12708"/>
                  </a:cubicBezTo>
                  <a:close/>
                </a:path>
              </a:pathLst>
            </a:custGeom>
            <a:solidFill>
              <a:schemeClr val="bg1"/>
            </a:solidFill>
            <a:ln>
              <a:noFill/>
            </a:ln>
          </p:spPr>
          <p:txBody>
            <a:bodyPr lIns="22860" rIns="22860" anchor="ctr"/>
            <a:lstStyle/>
            <a:p>
              <a:endParaRPr lang="zh-CN" altLang="en-US" sz="900" dirty="0">
                <a:latin typeface="阿里巴巴普惠体 R" panose="00020600040101010101" pitchFamily="18" charset="-122"/>
                <a:ea typeface="阿里巴巴普惠体 R"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ChangeArrowheads="1"/>
          </p:cNvSpPr>
          <p:nvPr/>
        </p:nvSpPr>
        <p:spPr bwMode="auto">
          <a:xfrm>
            <a:off x="1844510" y="4228608"/>
            <a:ext cx="2593409" cy="1209856"/>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1"/>
          </a:solidFill>
          <a:ln>
            <a:noFill/>
          </a:ln>
        </p:spPr>
        <p:txBody>
          <a:bodyPr lIns="91435" tIns="45717" rIns="91435" bIns="45717"/>
          <a:lstStyle/>
          <a:p>
            <a:endParaRPr lang="zh-CN" altLang="en-US" sz="1000" dirty="0">
              <a:latin typeface="阿里巴巴普惠体 R" panose="00020600040101010101" pitchFamily="18" charset="-122"/>
              <a:ea typeface="阿里巴巴普惠体 R" panose="00020600040101010101" pitchFamily="18" charset="-122"/>
            </a:endParaRPr>
          </a:p>
        </p:txBody>
      </p:sp>
      <p:sp>
        <p:nvSpPr>
          <p:cNvPr id="3" name="Freeform 7"/>
          <p:cNvSpPr>
            <a:spLocks noChangeArrowheads="1"/>
          </p:cNvSpPr>
          <p:nvPr/>
        </p:nvSpPr>
        <p:spPr bwMode="auto">
          <a:xfrm>
            <a:off x="1844510" y="2875775"/>
            <a:ext cx="2593409" cy="1810748"/>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5" tIns="45717" rIns="91435" bIns="45717"/>
          <a:lstStyle/>
          <a:p>
            <a:endParaRPr lang="zh-CN" altLang="en-US" sz="1200" dirty="0">
              <a:latin typeface="阿里巴巴普惠体 R" panose="00020600040101010101" pitchFamily="18" charset="-122"/>
              <a:ea typeface="阿里巴巴普惠体 R" panose="00020600040101010101" pitchFamily="18" charset="-122"/>
            </a:endParaRPr>
          </a:p>
        </p:txBody>
      </p:sp>
      <p:sp>
        <p:nvSpPr>
          <p:cNvPr id="4" name="Freeform 6"/>
          <p:cNvSpPr>
            <a:spLocks noChangeArrowheads="1"/>
          </p:cNvSpPr>
          <p:nvPr/>
        </p:nvSpPr>
        <p:spPr bwMode="auto">
          <a:xfrm>
            <a:off x="4763107" y="4238837"/>
            <a:ext cx="2593409" cy="1209856"/>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2"/>
          </a:solidFill>
          <a:ln>
            <a:noFill/>
          </a:ln>
        </p:spPr>
        <p:txBody>
          <a:bodyPr lIns="91435" tIns="45717" rIns="91435" bIns="45717"/>
          <a:lstStyle/>
          <a:p>
            <a:endParaRPr lang="zh-CN" altLang="en-US" sz="1000" dirty="0">
              <a:latin typeface="阿里巴巴普惠体 R" panose="00020600040101010101" pitchFamily="18" charset="-122"/>
              <a:ea typeface="阿里巴巴普惠体 R" panose="00020600040101010101" pitchFamily="18" charset="-122"/>
            </a:endParaRPr>
          </a:p>
        </p:txBody>
      </p:sp>
      <p:sp>
        <p:nvSpPr>
          <p:cNvPr id="5" name="Freeform 7"/>
          <p:cNvSpPr>
            <a:spLocks noChangeArrowheads="1"/>
          </p:cNvSpPr>
          <p:nvPr/>
        </p:nvSpPr>
        <p:spPr bwMode="auto">
          <a:xfrm>
            <a:off x="4763107" y="2886004"/>
            <a:ext cx="2593409" cy="1810748"/>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5" tIns="45717" rIns="91435" bIns="45717"/>
          <a:lstStyle/>
          <a:p>
            <a:endParaRPr lang="zh-CN" altLang="en-US" sz="1200" dirty="0">
              <a:latin typeface="阿里巴巴普惠体 R" panose="00020600040101010101" pitchFamily="18" charset="-122"/>
              <a:ea typeface="阿里巴巴普惠体 R" panose="00020600040101010101" pitchFamily="18" charset="-122"/>
            </a:endParaRPr>
          </a:p>
        </p:txBody>
      </p:sp>
      <p:sp>
        <p:nvSpPr>
          <p:cNvPr id="6" name="Freeform 6"/>
          <p:cNvSpPr>
            <a:spLocks noChangeArrowheads="1"/>
          </p:cNvSpPr>
          <p:nvPr/>
        </p:nvSpPr>
        <p:spPr bwMode="auto">
          <a:xfrm>
            <a:off x="7681703" y="4238837"/>
            <a:ext cx="2593410" cy="1209856"/>
          </a:xfrm>
          <a:custGeom>
            <a:avLst/>
            <a:gdLst>
              <a:gd name="T0" fmla="*/ 2147483647 w 4367"/>
              <a:gd name="T1" fmla="*/ 2147483647 h 2224"/>
              <a:gd name="T2" fmla="*/ 2147483647 w 4367"/>
              <a:gd name="T3" fmla="*/ 2147483647 h 2224"/>
              <a:gd name="T4" fmla="*/ 2147483647 w 4367"/>
              <a:gd name="T5" fmla="*/ 2147483647 h 2224"/>
              <a:gd name="T6" fmla="*/ 2147483647 w 4367"/>
              <a:gd name="T7" fmla="*/ 0 h 2224"/>
              <a:gd name="T8" fmla="*/ 2147483647 w 4367"/>
              <a:gd name="T9" fmla="*/ 2147483647 h 2224"/>
              <a:gd name="T10" fmla="*/ 2147483647 w 4367"/>
              <a:gd name="T11" fmla="*/ 2147483647 h 2224"/>
              <a:gd name="T12" fmla="*/ 2147483647 w 4367"/>
              <a:gd name="T13" fmla="*/ 2147483647 h 2224"/>
              <a:gd name="T14" fmla="*/ 2147483647 w 4367"/>
              <a:gd name="T15" fmla="*/ 2147483647 h 2224"/>
              <a:gd name="T16" fmla="*/ 2147483647 w 4367"/>
              <a:gd name="T17" fmla="*/ 2147483647 h 2224"/>
              <a:gd name="T18" fmla="*/ 2147483647 w 4367"/>
              <a:gd name="T19" fmla="*/ 2147483647 h 2224"/>
              <a:gd name="T20" fmla="*/ 2147483647 w 4367"/>
              <a:gd name="T21" fmla="*/ 2147483647 h 2224"/>
              <a:gd name="T22" fmla="*/ 0 w 4367"/>
              <a:gd name="T23" fmla="*/ 2147483647 h 2224"/>
              <a:gd name="T24" fmla="*/ 0 w 4367"/>
              <a:gd name="T25" fmla="*/ 2147483647 h 2224"/>
              <a:gd name="T26" fmla="*/ 2147483647 w 4367"/>
              <a:gd name="T27" fmla="*/ 2147483647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67"/>
              <a:gd name="T43" fmla="*/ 0 h 2224"/>
              <a:gd name="T44" fmla="*/ 4367 w 4367"/>
              <a:gd name="T45" fmla="*/ 2224 h 2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3"/>
          </a:solidFill>
          <a:ln>
            <a:noFill/>
          </a:ln>
        </p:spPr>
        <p:txBody>
          <a:bodyPr lIns="91435" tIns="45717" rIns="91435" bIns="45717"/>
          <a:lstStyle/>
          <a:p>
            <a:endParaRPr lang="zh-CN" altLang="en-US" sz="1000" dirty="0">
              <a:latin typeface="阿里巴巴普惠体 R" panose="00020600040101010101" pitchFamily="18" charset="-122"/>
              <a:ea typeface="阿里巴巴普惠体 R" panose="00020600040101010101" pitchFamily="18" charset="-122"/>
            </a:endParaRPr>
          </a:p>
        </p:txBody>
      </p:sp>
      <p:sp>
        <p:nvSpPr>
          <p:cNvPr id="7" name="Freeform 7"/>
          <p:cNvSpPr>
            <a:spLocks noChangeArrowheads="1"/>
          </p:cNvSpPr>
          <p:nvPr/>
        </p:nvSpPr>
        <p:spPr bwMode="auto">
          <a:xfrm>
            <a:off x="7681703" y="2886004"/>
            <a:ext cx="2593410" cy="1810748"/>
          </a:xfrm>
          <a:custGeom>
            <a:avLst/>
            <a:gdLst>
              <a:gd name="T0" fmla="*/ 2147483647 w 4367"/>
              <a:gd name="T1" fmla="*/ 0 h 6013"/>
              <a:gd name="T2" fmla="*/ 2147483647 w 4367"/>
              <a:gd name="T3" fmla="*/ 0 h 6013"/>
              <a:gd name="T4" fmla="*/ 2147483647 w 4367"/>
              <a:gd name="T5" fmla="*/ 2147483647 h 6013"/>
              <a:gd name="T6" fmla="*/ 2147483647 w 4367"/>
              <a:gd name="T7" fmla="*/ 2147483647 h 6013"/>
              <a:gd name="T8" fmla="*/ 2147483647 w 4367"/>
              <a:gd name="T9" fmla="*/ 2147483647 h 6013"/>
              <a:gd name="T10" fmla="*/ 2147483647 w 4367"/>
              <a:gd name="T11" fmla="*/ 2147483647 h 6013"/>
              <a:gd name="T12" fmla="*/ 2147483647 w 4367"/>
              <a:gd name="T13" fmla="*/ 2147483647 h 6013"/>
              <a:gd name="T14" fmla="*/ 2147483647 w 4367"/>
              <a:gd name="T15" fmla="*/ 2147483647 h 6013"/>
              <a:gd name="T16" fmla="*/ 2147483647 w 4367"/>
              <a:gd name="T17" fmla="*/ 2147483647 h 6013"/>
              <a:gd name="T18" fmla="*/ 0 w 4367"/>
              <a:gd name="T19" fmla="*/ 2147483647 h 6013"/>
              <a:gd name="T20" fmla="*/ 0 w 4367"/>
              <a:gd name="T21" fmla="*/ 2147483647 h 6013"/>
              <a:gd name="T22" fmla="*/ 2147483647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67"/>
              <a:gd name="T37" fmla="*/ 0 h 6013"/>
              <a:gd name="T38" fmla="*/ 4367 w 4367"/>
              <a:gd name="T39" fmla="*/ 6013 h 6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5" tIns="45717" rIns="91435" bIns="45717"/>
          <a:lstStyle/>
          <a:p>
            <a:endParaRPr lang="zh-CN" altLang="en-US" sz="1200" dirty="0">
              <a:latin typeface="阿里巴巴普惠体 R" panose="00020600040101010101" pitchFamily="18" charset="-122"/>
              <a:ea typeface="阿里巴巴普惠体 R" panose="00020600040101010101" pitchFamily="18" charset="-122"/>
            </a:endParaRPr>
          </a:p>
        </p:txBody>
      </p:sp>
      <p:sp>
        <p:nvSpPr>
          <p:cNvPr id="8" name="TextBox 9"/>
          <p:cNvSpPr>
            <a:spLocks noChangeArrowheads="1"/>
          </p:cNvSpPr>
          <p:nvPr/>
        </p:nvSpPr>
        <p:spPr bwMode="auto">
          <a:xfrm>
            <a:off x="1926828" y="4762414"/>
            <a:ext cx="2428772"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5" tIns="45717" rIns="91435" bIns="45717">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点击输入你的亮出内容</a:t>
            </a:r>
            <a:endParaRPr 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endParaRPr>
          </a:p>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或复制文本内容</a:t>
            </a:r>
            <a:endParaRPr 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endParaRPr>
          </a:p>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图片随意更改</a:t>
            </a:r>
          </a:p>
        </p:txBody>
      </p:sp>
      <p:sp>
        <p:nvSpPr>
          <p:cNvPr id="9" name="TextBox 10"/>
          <p:cNvSpPr>
            <a:spLocks noChangeArrowheads="1"/>
          </p:cNvSpPr>
          <p:nvPr/>
        </p:nvSpPr>
        <p:spPr bwMode="auto">
          <a:xfrm>
            <a:off x="4816526" y="4766081"/>
            <a:ext cx="2427263"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5" tIns="45717" rIns="91435" bIns="45717">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点击输入你的亮出内容</a:t>
            </a:r>
            <a:endParaRPr 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endParaRPr>
          </a:p>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或复制文本内容</a:t>
            </a:r>
            <a:endParaRPr 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endParaRPr>
          </a:p>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图片随意更改</a:t>
            </a:r>
          </a:p>
        </p:txBody>
      </p:sp>
      <p:sp>
        <p:nvSpPr>
          <p:cNvPr id="10" name="TextBox 11"/>
          <p:cNvSpPr>
            <a:spLocks noChangeArrowheads="1"/>
          </p:cNvSpPr>
          <p:nvPr/>
        </p:nvSpPr>
        <p:spPr bwMode="auto">
          <a:xfrm>
            <a:off x="7846341" y="4752312"/>
            <a:ext cx="2428773" cy="60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5" tIns="45717" rIns="91435" bIns="45717">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点击输入你的亮出内容</a:t>
            </a:r>
            <a:endParaRPr 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endParaRPr>
          </a:p>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或复制文本内容</a:t>
            </a:r>
            <a:endParaRPr 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endParaRPr>
          </a:p>
          <a:p>
            <a:pPr algn="ctr" eaLnBrk="1" hangingPunct="1"/>
            <a:r>
              <a:rPr lang="zh-CN" altLang="en-US" sz="1100" b="1" dirty="0">
                <a:solidFill>
                  <a:schemeClr val="bg1"/>
                </a:solidFill>
                <a:latin typeface="阿里巴巴普惠体 R" panose="00020600040101010101" pitchFamily="18" charset="-122"/>
                <a:ea typeface="阿里巴巴普惠体 R" panose="00020600040101010101" pitchFamily="18" charset="-122"/>
                <a:sym typeface="微软雅黑" panose="020B0503020204020204" pitchFamily="34" charset="-122"/>
              </a:rPr>
              <a:t>图片随意更改</a:t>
            </a:r>
          </a:p>
        </p:txBody>
      </p:sp>
      <p:sp>
        <p:nvSpPr>
          <p:cNvPr id="11" name="矩形 10"/>
          <p:cNvSpPr/>
          <p:nvPr/>
        </p:nvSpPr>
        <p:spPr>
          <a:xfrm>
            <a:off x="5142520" y="1442593"/>
            <a:ext cx="2085973" cy="369332"/>
          </a:xfrm>
          <a:prstGeom prst="rect">
            <a:avLst/>
          </a:prstGeom>
        </p:spPr>
        <p:txBody>
          <a:bodyPr wrap="square" lIns="0" tIns="0" rIns="0" bIns="0">
            <a:spAutoFit/>
          </a:bodyPr>
          <a:lstStyle/>
          <a:p>
            <a:r>
              <a:rPr lang="zh-CN" altLang="en-US" sz="2400" b="1"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单击输入标题</a:t>
            </a:r>
          </a:p>
        </p:txBody>
      </p:sp>
      <p:sp>
        <p:nvSpPr>
          <p:cNvPr id="12" name="TextBox 11"/>
          <p:cNvSpPr txBox="1"/>
          <p:nvPr/>
        </p:nvSpPr>
        <p:spPr>
          <a:xfrm>
            <a:off x="5357023" y="1917128"/>
            <a:ext cx="1436291" cy="215444"/>
          </a:xfrm>
          <a:prstGeom prst="rect">
            <a:avLst/>
          </a:prstGeom>
          <a:noFill/>
        </p:spPr>
        <p:txBody>
          <a:bodyPr wrap="none" lIns="0" tIns="0" rIns="0" bIns="0" rtlCol="0">
            <a:spAutoFit/>
          </a:bodyPr>
          <a:lstStyle/>
          <a:p>
            <a:pPr marL="0" lvl="1"/>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200"/>
                                  </p:stCondLst>
                                  <p:childTnLst>
                                    <p:set>
                                      <p:cBhvr>
                                        <p:cTn id="21" dur="1" fill="hold">
                                          <p:stCondLst>
                                            <p:cond delay="0"/>
                                          </p:stCondLst>
                                        </p:cTn>
                                        <p:tgtEl>
                                          <p:spTgt spid="5"/>
                                        </p:tgtEl>
                                        <p:attrNameLst>
                                          <p:attrName>style.visibility</p:attrName>
                                        </p:attrNameLst>
                                      </p:cBhvr>
                                      <p:to>
                                        <p:strVal val="visible"/>
                                      </p:to>
                                    </p:set>
                                    <p:animEffect>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400"/>
                                  </p:stCondLst>
                                  <p:childTnLst>
                                    <p:set>
                                      <p:cBhvr>
                                        <p:cTn id="26" dur="1" fill="hold">
                                          <p:stCondLst>
                                            <p:cond delay="0"/>
                                          </p:stCondLst>
                                        </p:cTn>
                                        <p:tgtEl>
                                          <p:spTgt spid="7"/>
                                        </p:tgtEl>
                                        <p:attrNameLst>
                                          <p:attrName>style.visibility</p:attrName>
                                        </p:attrNameLst>
                                      </p:cBhvr>
                                      <p:to>
                                        <p:strVal val="visible"/>
                                      </p:to>
                                    </p:set>
                                    <p:animEffect>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
                                  </p:stCondLst>
                                  <p:childTnLst>
                                    <p:set>
                                      <p:cBhvr>
                                        <p:cTn id="37" dur="1" fill="hold">
                                          <p:stCondLst>
                                            <p:cond delay="0"/>
                                          </p:stCondLst>
                                        </p:cTn>
                                        <p:tgtEl>
                                          <p:spTgt spid="4"/>
                                        </p:tgtEl>
                                        <p:attrNameLst>
                                          <p:attrName>style.visibility</p:attrName>
                                        </p:attrNameLst>
                                      </p:cBhvr>
                                      <p:to>
                                        <p:strVal val="visible"/>
                                      </p:to>
                                    </p:set>
                                    <p:animEffect>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400"/>
                                  </p:stCondLst>
                                  <p:childTnLst>
                                    <p:set>
                                      <p:cBhvr>
                                        <p:cTn id="42" dur="1" fill="hold">
                                          <p:stCondLst>
                                            <p:cond delay="0"/>
                                          </p:stCondLst>
                                        </p:cTn>
                                        <p:tgtEl>
                                          <p:spTgt spid="6"/>
                                        </p:tgtEl>
                                        <p:attrNameLst>
                                          <p:attrName>style.visibility</p:attrName>
                                        </p:attrNameLst>
                                      </p:cBhvr>
                                      <p:to>
                                        <p:strVal val="visible"/>
                                      </p:to>
                                    </p:set>
                                    <p:animEffect>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p:cBhvr>
                                        <p:cTn id="49" dur="500"/>
                                        <p:tgtEl>
                                          <p:spTgt spid="8"/>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p:cBhvr>
                                        <p:cTn id="53" dur="500"/>
                                        <p:tgtEl>
                                          <p:spTgt spid="9"/>
                                        </p:tgtEl>
                                      </p:cBhvr>
                                    </p:animEffect>
                                  </p:childTnLst>
                                </p:cTn>
                              </p:par>
                            </p:childTnLst>
                          </p:cTn>
                        </p:par>
                        <p:par>
                          <p:cTn id="54" fill="hold">
                            <p:stCondLst>
                              <p:cond delay="3500"/>
                            </p:stCondLst>
                            <p:childTnLst>
                              <p:par>
                                <p:cTn id="55" presetID="22" presetClass="entr" presetSubtype="1"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bldLvl="0" autoUpdateAnimBg="0"/>
      <p:bldP spid="9" grpId="0" bldLvl="0" autoUpdateAnimBg="0"/>
      <p:bldP spid="10" grpId="0" bldLvl="0" autoUpdateAnimBg="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4550925" y="2633843"/>
            <a:ext cx="2677568" cy="2700337"/>
            <a:chOff x="4306165" y="1925649"/>
            <a:chExt cx="3570288" cy="3600000"/>
          </a:xfrm>
        </p:grpSpPr>
        <p:grpSp>
          <p:nvGrpSpPr>
            <p:cNvPr id="3" name="Group 1"/>
            <p:cNvGrpSpPr>
              <a:grpSpLocks noChangeAspect="1"/>
            </p:cNvGrpSpPr>
            <p:nvPr/>
          </p:nvGrpSpPr>
          <p:grpSpPr bwMode="auto">
            <a:xfrm rot="-2700000">
              <a:off x="4306165" y="1925649"/>
              <a:ext cx="3570288" cy="3600000"/>
              <a:chOff x="8022565" y="1756836"/>
              <a:chExt cx="3057586" cy="3083031"/>
            </a:xfrm>
          </p:grpSpPr>
          <p:grpSp>
            <p:nvGrpSpPr>
              <p:cNvPr id="8" name="Group 33"/>
              <p:cNvGrpSpPr/>
              <p:nvPr/>
            </p:nvGrpSpPr>
            <p:grpSpPr bwMode="auto">
              <a:xfrm>
                <a:off x="8022565" y="1783300"/>
                <a:ext cx="3057585" cy="3056567"/>
                <a:chOff x="1911669" y="890908"/>
                <a:chExt cx="4768056" cy="4767263"/>
              </a:xfrm>
            </p:grpSpPr>
            <p:sp>
              <p:nvSpPr>
                <p:cNvPr id="27" name="Block Arc 33"/>
                <p:cNvSpPr/>
                <p:nvPr/>
              </p:nvSpPr>
              <p:spPr>
                <a:xfrm>
                  <a:off x="1912418" y="890013"/>
                  <a:ext cx="4768059" cy="4768254"/>
                </a:xfrm>
                <a:prstGeom prst="blockArc">
                  <a:avLst>
                    <a:gd name="adj1" fmla="val 10817486"/>
                    <a:gd name="adj2" fmla="val 16183941"/>
                    <a:gd name="adj3" fmla="val 9951"/>
                  </a:avLst>
                </a:prstGeom>
                <a:solidFill>
                  <a:schemeClr val="accent1"/>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nvGrpSpPr>
                <p:cNvPr id="28" name="Group 31"/>
                <p:cNvGrpSpPr/>
                <p:nvPr/>
              </p:nvGrpSpPr>
              <p:grpSpPr bwMode="auto">
                <a:xfrm>
                  <a:off x="2834801" y="1789433"/>
                  <a:ext cx="2921794" cy="2928938"/>
                  <a:chOff x="2429847" y="1482792"/>
                  <a:chExt cx="3877375" cy="3886854"/>
                </a:xfrm>
              </p:grpSpPr>
              <p:sp>
                <p:nvSpPr>
                  <p:cNvPr id="29" name="Block Arc 35"/>
                  <p:cNvSpPr/>
                  <p:nvPr/>
                </p:nvSpPr>
                <p:spPr>
                  <a:xfrm>
                    <a:off x="2426425" y="1456759"/>
                    <a:ext cx="3888198" cy="3891170"/>
                  </a:xfrm>
                  <a:prstGeom prst="blockArc">
                    <a:avLst>
                      <a:gd name="adj1" fmla="val 10792808"/>
                      <a:gd name="adj2" fmla="val 16214982"/>
                      <a:gd name="adj3" fmla="val 15945"/>
                    </a:avLst>
                  </a:prstGeom>
                  <a:solidFill>
                    <a:schemeClr val="accent2"/>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30" name="Block Arc 36"/>
                  <p:cNvSpPr/>
                  <p:nvPr/>
                </p:nvSpPr>
                <p:spPr>
                  <a:xfrm>
                    <a:off x="3538753" y="2528417"/>
                    <a:ext cx="1780918" cy="1769738"/>
                  </a:xfrm>
                  <a:prstGeom prst="blockArc">
                    <a:avLst>
                      <a:gd name="adj1" fmla="val 10792808"/>
                      <a:gd name="adj2" fmla="val 16040204"/>
                      <a:gd name="adj3" fmla="val 25863"/>
                    </a:avLst>
                  </a:prstGeom>
                  <a:solidFill>
                    <a:schemeClr val="accent3"/>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sp>
            <p:nvSpPr>
              <p:cNvPr id="9" name="Block Arc 8"/>
              <p:cNvSpPr/>
              <p:nvPr/>
            </p:nvSpPr>
            <p:spPr bwMode="auto">
              <a:xfrm flipH="1">
                <a:off x="8322740" y="2082664"/>
                <a:ext cx="2455314" cy="2456366"/>
              </a:xfrm>
              <a:prstGeom prst="blockArc">
                <a:avLst>
                  <a:gd name="adj1" fmla="val 10802836"/>
                  <a:gd name="adj2" fmla="val 16193992"/>
                  <a:gd name="adj3" fmla="val 12234"/>
                </a:avLst>
              </a:prstGeom>
              <a:solidFill>
                <a:schemeClr val="bg2">
                  <a:lumMod val="75000"/>
                </a:schemeClr>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0" name="Block Arc 9"/>
              <p:cNvSpPr/>
              <p:nvPr/>
            </p:nvSpPr>
            <p:spPr bwMode="auto">
              <a:xfrm flipH="1">
                <a:off x="8883630" y="2639260"/>
                <a:ext cx="1336419" cy="1317220"/>
              </a:xfrm>
              <a:prstGeom prst="blockArc">
                <a:avLst>
                  <a:gd name="adj1" fmla="val 10792808"/>
                  <a:gd name="adj2" fmla="val 16167251"/>
                  <a:gd name="adj3" fmla="val 17804"/>
                </a:avLst>
              </a:prstGeom>
              <a:solidFill>
                <a:schemeClr val="bg2">
                  <a:lumMod val="75000"/>
                </a:schemeClr>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nvGrpSpPr>
              <p:cNvPr id="11" name="Group 18"/>
              <p:cNvGrpSpPr/>
              <p:nvPr/>
            </p:nvGrpSpPr>
            <p:grpSpPr bwMode="auto">
              <a:xfrm>
                <a:off x="8386890" y="2096104"/>
                <a:ext cx="984431" cy="1406067"/>
                <a:chOff x="2479504" y="1378466"/>
                <a:chExt cx="1535140" cy="2193013"/>
              </a:xfrm>
            </p:grpSpPr>
            <p:sp>
              <p:nvSpPr>
                <p:cNvPr id="24" name="TextBox 69"/>
                <p:cNvSpPr txBox="1">
                  <a:spLocks noChangeArrowheads="1"/>
                </p:cNvSpPr>
                <p:nvPr/>
              </p:nvSpPr>
              <p:spPr bwMode="auto">
                <a:xfrm rot="2700000">
                  <a:off x="2144392" y="1713578"/>
                  <a:ext cx="1009951" cy="339727"/>
                </a:xfrm>
                <a:prstGeom prst="rect">
                  <a:avLst/>
                </a:prstGeom>
                <a:noFill/>
                <a:ln w="9525">
                  <a:noFill/>
                  <a:miter lim="800000"/>
                </a:ln>
              </p:spPr>
              <p:txBody>
                <a:bodyPr spcFirstLastPara="1" lIns="0" tIns="0" rIns="0" bIns="0" anchor="ctr" anchorCtr="1">
                  <a:prstTxWarp prst="textArchUp">
                    <a:avLst/>
                  </a:prstTxWarp>
                  <a:spAutoFit/>
                </a:bodyPr>
                <a:lstStyle/>
                <a:p>
                  <a:pPr algn="ctr">
                    <a:lnSpc>
                      <a:spcPct val="120000"/>
                    </a:lnSpc>
                    <a:defRPr/>
                  </a:pPr>
                  <a:r>
                    <a:rPr lang="id-ID" sz="1000"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1</a:t>
                  </a:r>
                  <a:endParaRPr lang="nb-NO" sz="1000"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5" name="TextBox 69"/>
                <p:cNvSpPr txBox="1">
                  <a:spLocks noChangeArrowheads="1"/>
                </p:cNvSpPr>
                <p:nvPr/>
              </p:nvSpPr>
              <p:spPr bwMode="auto">
                <a:xfrm rot="2700000">
                  <a:off x="2792415" y="2355399"/>
                  <a:ext cx="1009949" cy="339725"/>
                </a:xfrm>
                <a:prstGeom prst="rect">
                  <a:avLst/>
                </a:prstGeom>
                <a:noFill/>
                <a:ln w="9525">
                  <a:noFill/>
                  <a:miter lim="800000"/>
                </a:ln>
              </p:spPr>
              <p:txBody>
                <a:bodyPr spcFirstLastPara="1" lIns="0" tIns="0" rIns="0" bIns="0" anchor="ctr" anchorCtr="1">
                  <a:prstTxWarp prst="textArchUp">
                    <a:avLst/>
                  </a:prstTxWarp>
                  <a:spAutoFit/>
                </a:bodyPr>
                <a:lstStyle/>
                <a:p>
                  <a:pPr algn="ctr">
                    <a:lnSpc>
                      <a:spcPct val="120000"/>
                    </a:lnSpc>
                    <a:defRPr/>
                  </a:pPr>
                  <a:r>
                    <a:rPr lang="id-ID" sz="1000" b="1"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2</a:t>
                  </a:r>
                  <a:endParaRPr lang="nb-NO" sz="1000" b="1"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6" name="TextBox 69"/>
                <p:cNvSpPr txBox="1">
                  <a:spLocks noChangeArrowheads="1"/>
                </p:cNvSpPr>
                <p:nvPr/>
              </p:nvSpPr>
              <p:spPr bwMode="auto">
                <a:xfrm rot="2700000">
                  <a:off x="3339752" y="2896587"/>
                  <a:ext cx="1010116" cy="339668"/>
                </a:xfrm>
                <a:prstGeom prst="rect">
                  <a:avLst/>
                </a:prstGeom>
                <a:noFill/>
                <a:ln w="9525">
                  <a:noFill/>
                  <a:miter lim="800000"/>
                </a:ln>
              </p:spPr>
              <p:txBody>
                <a:bodyPr spcFirstLastPara="1" lIns="0" tIns="0" rIns="0" bIns="0" anchor="ctr" anchorCtr="1">
                  <a:prstTxWarp prst="textArchUp">
                    <a:avLst/>
                  </a:prstTxWarp>
                  <a:spAutoFit/>
                </a:bodyPr>
                <a:lstStyle/>
                <a:p>
                  <a:pPr algn="ctr">
                    <a:lnSpc>
                      <a:spcPct val="120000"/>
                    </a:lnSpc>
                    <a:defRPr/>
                  </a:pPr>
                  <a:r>
                    <a:rPr lang="id-ID" sz="1000" b="1"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3</a:t>
                  </a:r>
                  <a:endParaRPr lang="nb-NO" sz="1000" b="1"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nvGrpSpPr>
              <p:cNvPr id="12" name="Group 56"/>
              <p:cNvGrpSpPr/>
              <p:nvPr/>
            </p:nvGrpSpPr>
            <p:grpSpPr bwMode="auto">
              <a:xfrm flipV="1">
                <a:off x="8322878" y="2057098"/>
                <a:ext cx="2456452" cy="2456043"/>
                <a:chOff x="2379982" y="1359220"/>
                <a:chExt cx="3830637" cy="3830639"/>
              </a:xfrm>
              <a:solidFill>
                <a:schemeClr val="bg2">
                  <a:lumMod val="75000"/>
                </a:schemeClr>
              </a:solidFill>
            </p:grpSpPr>
            <p:sp>
              <p:nvSpPr>
                <p:cNvPr id="22" name="Block Arc 28"/>
                <p:cNvSpPr/>
                <p:nvPr/>
              </p:nvSpPr>
              <p:spPr>
                <a:xfrm>
                  <a:off x="2379903" y="1359220"/>
                  <a:ext cx="3830000" cy="3830639"/>
                </a:xfrm>
                <a:prstGeom prst="blockArc">
                  <a:avLst>
                    <a:gd name="adj1" fmla="val 10802836"/>
                    <a:gd name="adj2" fmla="val 16207129"/>
                    <a:gd name="adj3" fmla="val 11613"/>
                  </a:avLst>
                </a:prstGeom>
                <a:solidFill>
                  <a:schemeClr val="bg2">
                    <a:lumMod val="75000"/>
                  </a:schemeClr>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3" name="Block Arc 29"/>
                <p:cNvSpPr/>
                <p:nvPr/>
              </p:nvSpPr>
              <p:spPr bwMode="auto">
                <a:xfrm>
                  <a:off x="3295738" y="2225995"/>
                  <a:ext cx="2041185" cy="2055814"/>
                </a:xfrm>
                <a:prstGeom prst="blockArc">
                  <a:avLst>
                    <a:gd name="adj1" fmla="val 10792808"/>
                    <a:gd name="adj2" fmla="val 16140419"/>
                    <a:gd name="adj3" fmla="val 18385"/>
                  </a:avLst>
                </a:prstGeom>
                <a:solidFill>
                  <a:schemeClr val="bg2">
                    <a:lumMod val="75000"/>
                  </a:schemeClr>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nvGrpSpPr>
              <p:cNvPr id="13" name="Group 36"/>
              <p:cNvGrpSpPr/>
              <p:nvPr/>
            </p:nvGrpSpPr>
            <p:grpSpPr bwMode="auto">
              <a:xfrm flipV="1">
                <a:off x="8023074" y="1756836"/>
                <a:ext cx="3057077" cy="3056567"/>
                <a:chOff x="1911350" y="2526690"/>
                <a:chExt cx="4767263" cy="4767262"/>
              </a:xfrm>
            </p:grpSpPr>
            <p:sp>
              <p:nvSpPr>
                <p:cNvPr id="18" name="Block Arc 24"/>
                <p:cNvSpPr/>
                <p:nvPr/>
              </p:nvSpPr>
              <p:spPr bwMode="auto">
                <a:xfrm flipH="1">
                  <a:off x="1911305" y="2537169"/>
                  <a:ext cx="4768058" cy="4772495"/>
                </a:xfrm>
                <a:prstGeom prst="blockArc">
                  <a:avLst>
                    <a:gd name="adj1" fmla="val 10817486"/>
                    <a:gd name="adj2" fmla="val 16183941"/>
                    <a:gd name="adj3" fmla="val 9951"/>
                  </a:avLst>
                </a:prstGeom>
                <a:solidFill>
                  <a:schemeClr val="accent6"/>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nvGrpSpPr>
                <p:cNvPr id="19" name="Group 31"/>
                <p:cNvGrpSpPr/>
                <p:nvPr/>
              </p:nvGrpSpPr>
              <p:grpSpPr bwMode="auto">
                <a:xfrm flipH="1">
                  <a:off x="2833688" y="3449027"/>
                  <a:ext cx="2905125" cy="2905125"/>
                  <a:chOff x="2451966" y="1514392"/>
                  <a:chExt cx="3855254" cy="3855254"/>
                </a:xfrm>
              </p:grpSpPr>
              <p:sp>
                <p:nvSpPr>
                  <p:cNvPr id="20" name="Block Arc 26"/>
                  <p:cNvSpPr/>
                  <p:nvPr/>
                </p:nvSpPr>
                <p:spPr>
                  <a:xfrm>
                    <a:off x="2437265" y="1528695"/>
                    <a:ext cx="3868503" cy="3868662"/>
                  </a:xfrm>
                  <a:prstGeom prst="blockArc">
                    <a:avLst>
                      <a:gd name="adj1" fmla="val 10792808"/>
                      <a:gd name="adj2" fmla="val 16118087"/>
                      <a:gd name="adj3" fmla="val 14300"/>
                    </a:avLst>
                  </a:prstGeom>
                  <a:solidFill>
                    <a:schemeClr val="accent5"/>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1" name="Block Arc 27"/>
                  <p:cNvSpPr/>
                  <p:nvPr/>
                </p:nvSpPr>
                <p:spPr>
                  <a:xfrm>
                    <a:off x="3415083" y="2576751"/>
                    <a:ext cx="1885016" cy="1772551"/>
                  </a:xfrm>
                  <a:prstGeom prst="blockArc">
                    <a:avLst>
                      <a:gd name="adj1" fmla="val 10792808"/>
                      <a:gd name="adj2" fmla="val 16132623"/>
                      <a:gd name="adj3" fmla="val 24443"/>
                    </a:avLst>
                  </a:prstGeom>
                  <a:solidFill>
                    <a:schemeClr val="accent4"/>
                  </a:solidFill>
                  <a:ln w="9525" cap="flat" cmpd="sng" algn="ctr">
                    <a:noFill/>
                    <a:prstDash val="solid"/>
                  </a:ln>
                  <a:effectLst/>
                </p:spPr>
                <p:txBody>
                  <a:bodyPr lIns="0" tIns="0" rIns="0" bIns="0" anchor="ctr" anchorCtr="1"/>
                  <a:lstStyle/>
                  <a:p>
                    <a:pPr algn="ctr">
                      <a:lnSpc>
                        <a:spcPct val="120000"/>
                      </a:lnSpc>
                      <a:defRPr/>
                    </a:pPr>
                    <a:endParaRPr lang="en-US" sz="100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grpSp>
            <p:nvGrpSpPr>
              <p:cNvPr id="14" name="Group 49"/>
              <p:cNvGrpSpPr/>
              <p:nvPr/>
            </p:nvGrpSpPr>
            <p:grpSpPr bwMode="auto">
              <a:xfrm rot="10800000">
                <a:off x="9576135" y="3289367"/>
                <a:ext cx="957525" cy="1383187"/>
                <a:chOff x="2827519" y="1107924"/>
                <a:chExt cx="1493180" cy="2157329"/>
              </a:xfrm>
            </p:grpSpPr>
            <p:sp>
              <p:nvSpPr>
                <p:cNvPr id="15" name="TextBox 69"/>
                <p:cNvSpPr txBox="1">
                  <a:spLocks noChangeArrowheads="1"/>
                </p:cNvSpPr>
                <p:nvPr/>
              </p:nvSpPr>
              <p:spPr bwMode="auto">
                <a:xfrm rot="13500000">
                  <a:off x="2492406" y="1443037"/>
                  <a:ext cx="1009951" cy="339725"/>
                </a:xfrm>
                <a:prstGeom prst="rect">
                  <a:avLst/>
                </a:prstGeom>
                <a:noFill/>
                <a:ln w="9525">
                  <a:noFill/>
                  <a:miter lim="800000"/>
                </a:ln>
              </p:spPr>
              <p:txBody>
                <a:bodyPr spcFirstLastPara="1" lIns="0" tIns="0" rIns="0" bIns="0" anchor="ctr" anchorCtr="1">
                  <a:prstTxWarp prst="textArchUp">
                    <a:avLst/>
                  </a:prstTxWarp>
                  <a:spAutoFit/>
                </a:bodyPr>
                <a:lstStyle/>
                <a:p>
                  <a:pPr algn="ctr">
                    <a:lnSpc>
                      <a:spcPct val="120000"/>
                    </a:lnSpc>
                    <a:defRPr/>
                  </a:pPr>
                  <a:r>
                    <a:rPr lang="id-ID" sz="1000"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6</a:t>
                  </a:r>
                  <a:endParaRPr lang="nb-NO" sz="1000"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6" name="TextBox 69"/>
                <p:cNvSpPr txBox="1">
                  <a:spLocks noChangeArrowheads="1"/>
                </p:cNvSpPr>
                <p:nvPr/>
              </p:nvSpPr>
              <p:spPr bwMode="auto">
                <a:xfrm rot="13500000">
                  <a:off x="3126609" y="2092366"/>
                  <a:ext cx="1009951" cy="339724"/>
                </a:xfrm>
                <a:prstGeom prst="rect">
                  <a:avLst/>
                </a:prstGeom>
                <a:noFill/>
                <a:ln w="9525">
                  <a:noFill/>
                  <a:miter lim="800000"/>
                </a:ln>
              </p:spPr>
              <p:txBody>
                <a:bodyPr spcFirstLastPara="1" lIns="0" tIns="0" rIns="0" bIns="0" anchor="ctr" anchorCtr="1">
                  <a:prstTxWarp prst="textArchUp">
                    <a:avLst/>
                  </a:prstTxWarp>
                  <a:spAutoFit/>
                </a:bodyPr>
                <a:lstStyle/>
                <a:p>
                  <a:pPr algn="ctr">
                    <a:lnSpc>
                      <a:spcPct val="120000"/>
                    </a:lnSpc>
                    <a:defRPr/>
                  </a:pPr>
                  <a:r>
                    <a:rPr lang="id-ID" sz="1000" b="1"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5</a:t>
                  </a:r>
                  <a:endParaRPr lang="nb-NO" sz="1000" b="1"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7" name="TextBox 69"/>
                <p:cNvSpPr txBox="1">
                  <a:spLocks noChangeArrowheads="1"/>
                </p:cNvSpPr>
                <p:nvPr/>
              </p:nvSpPr>
              <p:spPr bwMode="auto">
                <a:xfrm rot="13500000">
                  <a:off x="3645806" y="2590360"/>
                  <a:ext cx="1010118" cy="339668"/>
                </a:xfrm>
                <a:prstGeom prst="rect">
                  <a:avLst/>
                </a:prstGeom>
                <a:noFill/>
                <a:ln w="9525">
                  <a:noFill/>
                  <a:miter lim="800000"/>
                </a:ln>
              </p:spPr>
              <p:txBody>
                <a:bodyPr spcFirstLastPara="1" lIns="0" tIns="0" rIns="0" bIns="0" anchor="ctr" anchorCtr="1">
                  <a:prstTxWarp prst="textArchUp">
                    <a:avLst/>
                  </a:prstTxWarp>
                  <a:spAutoFit/>
                </a:bodyPr>
                <a:lstStyle/>
                <a:p>
                  <a:pPr algn="ctr">
                    <a:lnSpc>
                      <a:spcPct val="120000"/>
                    </a:lnSpc>
                    <a:defRPr/>
                  </a:pPr>
                  <a:r>
                    <a:rPr lang="id-ID" sz="1000" b="1"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rPr>
                    <a:t>4</a:t>
                  </a:r>
                  <a:endParaRPr lang="nb-NO" sz="1000" b="1" kern="0" dirty="0">
                    <a:solidFill>
                      <a:schemeClr val="bg1"/>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sp>
          <p:nvSpPr>
            <p:cNvPr id="4" name="TextBox 2"/>
            <p:cNvSpPr txBox="1">
              <a:spLocks noChangeArrowheads="1"/>
            </p:cNvSpPr>
            <p:nvPr/>
          </p:nvSpPr>
          <p:spPr bwMode="auto">
            <a:xfrm>
              <a:off x="5722338" y="4230969"/>
              <a:ext cx="745587" cy="23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a:t>
              </a:r>
              <a:endParaRPr lang="id-ID" altLang="zh-CN" sz="1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5" name="TextBox 38"/>
            <p:cNvSpPr txBox="1">
              <a:spLocks noChangeArrowheads="1"/>
            </p:cNvSpPr>
            <p:nvPr/>
          </p:nvSpPr>
          <p:spPr bwMode="auto">
            <a:xfrm>
              <a:off x="5707170" y="4875182"/>
              <a:ext cx="745587" cy="23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a:t>
              </a:r>
              <a:endParaRPr lang="id-ID" altLang="zh-CN" sz="1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6" name="TextBox 39"/>
            <p:cNvSpPr txBox="1">
              <a:spLocks noChangeArrowheads="1"/>
            </p:cNvSpPr>
            <p:nvPr/>
          </p:nvSpPr>
          <p:spPr bwMode="auto">
            <a:xfrm>
              <a:off x="5729020" y="2976762"/>
              <a:ext cx="745587" cy="23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a:t>
              </a:r>
              <a:endParaRPr lang="id-ID" altLang="zh-CN" sz="1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7" name="TextBox 40"/>
            <p:cNvSpPr txBox="1">
              <a:spLocks noChangeArrowheads="1"/>
            </p:cNvSpPr>
            <p:nvPr/>
          </p:nvSpPr>
          <p:spPr bwMode="auto">
            <a:xfrm>
              <a:off x="5707169" y="2346639"/>
              <a:ext cx="745587" cy="23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pPr>
              <a:r>
                <a:rPr lang="zh-CN" altLang="en-US" sz="1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文字</a:t>
              </a:r>
              <a:endParaRPr lang="id-ID" altLang="zh-CN" sz="10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31" name="Group 41"/>
          <p:cNvGrpSpPr/>
          <p:nvPr/>
        </p:nvGrpSpPr>
        <p:grpSpPr bwMode="auto">
          <a:xfrm>
            <a:off x="7742107" y="3090310"/>
            <a:ext cx="2106492" cy="1948388"/>
            <a:chOff x="7045224" y="1714382"/>
            <a:chExt cx="4137667" cy="2599618"/>
          </a:xfrm>
        </p:grpSpPr>
        <p:sp>
          <p:nvSpPr>
            <p:cNvPr id="32" name="TextBox 42"/>
            <p:cNvSpPr txBox="1">
              <a:spLocks noChangeArrowheads="1"/>
            </p:cNvSpPr>
            <p:nvPr/>
          </p:nvSpPr>
          <p:spPr bwMode="auto">
            <a:xfrm>
              <a:off x="7045224" y="1714382"/>
              <a:ext cx="4137667" cy="77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id-ID"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20000"/>
                </a:lnSpc>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3" name="TextBox 43"/>
            <p:cNvSpPr txBox="1">
              <a:spLocks noChangeArrowheads="1"/>
            </p:cNvSpPr>
            <p:nvPr/>
          </p:nvSpPr>
          <p:spPr bwMode="auto">
            <a:xfrm>
              <a:off x="7045224" y="3534881"/>
              <a:ext cx="4137667" cy="77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id-ID"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20000"/>
                </a:lnSpc>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4" name="TextBox 45"/>
            <p:cNvSpPr txBox="1">
              <a:spLocks noChangeArrowheads="1"/>
            </p:cNvSpPr>
            <p:nvPr/>
          </p:nvSpPr>
          <p:spPr bwMode="auto">
            <a:xfrm>
              <a:off x="7045224" y="2624633"/>
              <a:ext cx="4137667" cy="77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id-ID"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20000"/>
                </a:lnSpc>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grpSp>
        <p:nvGrpSpPr>
          <p:cNvPr id="35" name="Group 46"/>
          <p:cNvGrpSpPr/>
          <p:nvPr/>
        </p:nvGrpSpPr>
        <p:grpSpPr bwMode="auto">
          <a:xfrm>
            <a:off x="2204385" y="3067417"/>
            <a:ext cx="2144252" cy="1833191"/>
            <a:chOff x="7045224" y="1717841"/>
            <a:chExt cx="4137667" cy="2444015"/>
          </a:xfrm>
        </p:grpSpPr>
        <p:sp>
          <p:nvSpPr>
            <p:cNvPr id="36" name="TextBox 47"/>
            <p:cNvSpPr txBox="1">
              <a:spLocks noChangeArrowheads="1"/>
            </p:cNvSpPr>
            <p:nvPr/>
          </p:nvSpPr>
          <p:spPr bwMode="auto">
            <a:xfrm>
              <a:off x="7045224" y="1717841"/>
              <a:ext cx="4137667" cy="62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id-ID"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20000"/>
                </a:lnSpc>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7" name="TextBox 48"/>
            <p:cNvSpPr txBox="1">
              <a:spLocks noChangeArrowheads="1"/>
            </p:cNvSpPr>
            <p:nvPr/>
          </p:nvSpPr>
          <p:spPr bwMode="auto">
            <a:xfrm>
              <a:off x="7045224" y="3535335"/>
              <a:ext cx="4137667" cy="62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id-ID"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20000"/>
                </a:lnSpc>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sp>
          <p:nvSpPr>
            <p:cNvPr id="38" name="TextBox 50"/>
            <p:cNvSpPr txBox="1">
              <a:spLocks noChangeArrowheads="1"/>
            </p:cNvSpPr>
            <p:nvPr/>
          </p:nvSpPr>
          <p:spPr bwMode="auto">
            <a:xfrm>
              <a:off x="7045224" y="2626588"/>
              <a:ext cx="4137667" cy="62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pPr>
              <a:r>
                <a:rPr lang="zh-CN" altLang="en-US"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id-ID" altLang="zh-CN" sz="14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a:p>
              <a:pPr algn="just">
                <a:lnSpc>
                  <a:spcPct val="120000"/>
                </a:lnSpc>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id-ID"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endParaRPr>
            </a:p>
          </p:txBody>
        </p:sp>
      </p:grpSp>
      <p:sp>
        <p:nvSpPr>
          <p:cNvPr id="39" name="矩形 38"/>
          <p:cNvSpPr/>
          <p:nvPr/>
        </p:nvSpPr>
        <p:spPr>
          <a:xfrm>
            <a:off x="5142520" y="1442593"/>
            <a:ext cx="2085973" cy="369332"/>
          </a:xfrm>
          <a:prstGeom prst="rect">
            <a:avLst/>
          </a:prstGeom>
        </p:spPr>
        <p:txBody>
          <a:bodyPr wrap="square" lIns="0" tIns="0" rIns="0" bIns="0">
            <a:spAutoFit/>
          </a:bodyPr>
          <a:lstStyle/>
          <a:p>
            <a:r>
              <a:rPr lang="zh-CN" altLang="en-US" sz="2400" b="1"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单击输入标题</a:t>
            </a:r>
          </a:p>
        </p:txBody>
      </p:sp>
      <p:sp>
        <p:nvSpPr>
          <p:cNvPr id="40" name="TextBox 11"/>
          <p:cNvSpPr txBox="1"/>
          <p:nvPr/>
        </p:nvSpPr>
        <p:spPr>
          <a:xfrm>
            <a:off x="5357023" y="1917128"/>
            <a:ext cx="1436291" cy="215444"/>
          </a:xfrm>
          <a:prstGeom prst="rect">
            <a:avLst/>
          </a:prstGeom>
          <a:noFill/>
        </p:spPr>
        <p:txBody>
          <a:bodyPr wrap="none" lIns="0" tIns="0" rIns="0" bIns="0" rtlCol="0">
            <a:spAutoFit/>
          </a:bodyPr>
          <a:lstStyle/>
          <a:p>
            <a:pPr marL="0" lvl="1"/>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0-#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53" presetClass="entr" presetSubtype="528" fill="hold" nodeType="withEffect">
                                  <p:stCondLst>
                                    <p:cond delay="1500"/>
                                  </p:stCondLst>
                                  <p:childTnLst>
                                    <p:set>
                                      <p:cBhvr>
                                        <p:cTn id="15" dur="1" fill="hold">
                                          <p:stCondLst>
                                            <p:cond delay="0"/>
                                          </p:stCondLst>
                                        </p:cTn>
                                        <p:tgtEl>
                                          <p:spTgt spid="2"/>
                                        </p:tgtEl>
                                        <p:attrNameLst>
                                          <p:attrName>style.visibility</p:attrName>
                                        </p:attrNameLst>
                                      </p:cBhvr>
                                      <p:to>
                                        <p:strVal val="visible"/>
                                      </p:to>
                                    </p:set>
                                    <p:anim calcmode="lin" valueType="num">
                                      <p:cBhvr>
                                        <p:cTn id="16" dur="1500" fill="hold"/>
                                        <p:tgtEl>
                                          <p:spTgt spid="2"/>
                                        </p:tgtEl>
                                        <p:attrNameLst>
                                          <p:attrName>ppt_w</p:attrName>
                                        </p:attrNameLst>
                                      </p:cBhvr>
                                      <p:tavLst>
                                        <p:tav tm="0">
                                          <p:val>
                                            <p:fltVal val="0"/>
                                          </p:val>
                                        </p:tav>
                                        <p:tav tm="100000">
                                          <p:val>
                                            <p:strVal val="#ppt_w"/>
                                          </p:val>
                                        </p:tav>
                                      </p:tavLst>
                                    </p:anim>
                                    <p:anim calcmode="lin" valueType="num">
                                      <p:cBhvr>
                                        <p:cTn id="17" dur="1500" fill="hold"/>
                                        <p:tgtEl>
                                          <p:spTgt spid="2"/>
                                        </p:tgtEl>
                                        <p:attrNameLst>
                                          <p:attrName>ppt_h</p:attrName>
                                        </p:attrNameLst>
                                      </p:cBhvr>
                                      <p:tavLst>
                                        <p:tav tm="0">
                                          <p:val>
                                            <p:fltVal val="0"/>
                                          </p:val>
                                        </p:tav>
                                        <p:tav tm="100000">
                                          <p:val>
                                            <p:strVal val="#ppt_h"/>
                                          </p:val>
                                        </p:tav>
                                      </p:tavLst>
                                    </p:anim>
                                    <p:animEffect transition="in" filter="fade">
                                      <p:cBhvr>
                                        <p:cTn id="18" dur="1500"/>
                                        <p:tgtEl>
                                          <p:spTgt spid="2"/>
                                        </p:tgtEl>
                                      </p:cBhvr>
                                    </p:animEffect>
                                    <p:anim calcmode="lin" valueType="num">
                                      <p:cBhvr>
                                        <p:cTn id="19" dur="1500" fill="hold"/>
                                        <p:tgtEl>
                                          <p:spTgt spid="2"/>
                                        </p:tgtEl>
                                        <p:attrNameLst>
                                          <p:attrName>ppt_x</p:attrName>
                                        </p:attrNameLst>
                                      </p:cBhvr>
                                      <p:tavLst>
                                        <p:tav tm="0">
                                          <p:val>
                                            <p:fltVal val="0.5"/>
                                          </p:val>
                                        </p:tav>
                                        <p:tav tm="100000">
                                          <p:val>
                                            <p:strVal val="#ppt_x"/>
                                          </p:val>
                                        </p:tav>
                                      </p:tavLst>
                                    </p:anim>
                                    <p:anim calcmode="lin" valueType="num">
                                      <p:cBhvr>
                                        <p:cTn id="20" dur="1500" fill="hold"/>
                                        <p:tgtEl>
                                          <p:spTgt spid="2"/>
                                        </p:tgtEl>
                                        <p:attrNameLst>
                                          <p:attrName>ppt_y</p:attrName>
                                        </p:attrNameLst>
                                      </p:cBhvr>
                                      <p:tavLst>
                                        <p:tav tm="0">
                                          <p:val>
                                            <p:fltVal val="0.5"/>
                                          </p:val>
                                        </p:tav>
                                        <p:tav tm="100000">
                                          <p:val>
                                            <p:strVal val="#ppt_y"/>
                                          </p:val>
                                        </p:tav>
                                      </p:tavLst>
                                    </p:anim>
                                  </p:childTnLst>
                                </p:cTn>
                              </p:par>
                              <p:par>
                                <p:cTn id="21" presetID="2" presetClass="entr" presetSubtype="8" fill="hold" nodeType="withEffect">
                                  <p:stCondLst>
                                    <p:cond delay="30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300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2112592" y="1933905"/>
            <a:ext cx="2358430" cy="3412006"/>
            <a:chOff x="3285725" y="973793"/>
            <a:chExt cx="2882322" cy="4169707"/>
          </a:xfrm>
        </p:grpSpPr>
        <p:sp>
          <p:nvSpPr>
            <p:cNvPr id="3" name="Freeform 5"/>
            <p:cNvSpPr/>
            <p:nvPr/>
          </p:nvSpPr>
          <p:spPr bwMode="auto">
            <a:xfrm>
              <a:off x="3739829" y="3869949"/>
              <a:ext cx="2081691" cy="531173"/>
            </a:xfrm>
            <a:custGeom>
              <a:avLst/>
              <a:gdLst>
                <a:gd name="T0" fmla="*/ 831 w 1419"/>
                <a:gd name="T1" fmla="*/ 0 h 362"/>
                <a:gd name="T2" fmla="*/ 831 w 1419"/>
                <a:gd name="T3" fmla="*/ 24 h 362"/>
                <a:gd name="T4" fmla="*/ 835 w 1419"/>
                <a:gd name="T5" fmla="*/ 37 h 362"/>
                <a:gd name="T6" fmla="*/ 847 w 1419"/>
                <a:gd name="T7" fmla="*/ 60 h 362"/>
                <a:gd name="T8" fmla="*/ 858 w 1419"/>
                <a:gd name="T9" fmla="*/ 99 h 362"/>
                <a:gd name="T10" fmla="*/ 858 w 1419"/>
                <a:gd name="T11" fmla="*/ 100 h 362"/>
                <a:gd name="T12" fmla="*/ 858 w 1419"/>
                <a:gd name="T13" fmla="*/ 101 h 362"/>
                <a:gd name="T14" fmla="*/ 858 w 1419"/>
                <a:gd name="T15" fmla="*/ 101 h 362"/>
                <a:gd name="T16" fmla="*/ 791 w 1419"/>
                <a:gd name="T17" fmla="*/ 154 h 362"/>
                <a:gd name="T18" fmla="*/ 724 w 1419"/>
                <a:gd name="T19" fmla="*/ 96 h 362"/>
                <a:gd name="T20" fmla="*/ 724 w 1419"/>
                <a:gd name="T21" fmla="*/ 96 h 362"/>
                <a:gd name="T22" fmla="*/ 735 w 1419"/>
                <a:gd name="T23" fmla="*/ 60 h 362"/>
                <a:gd name="T24" fmla="*/ 746 w 1419"/>
                <a:gd name="T25" fmla="*/ 39 h 362"/>
                <a:gd name="T26" fmla="*/ 750 w 1419"/>
                <a:gd name="T27" fmla="*/ 24 h 362"/>
                <a:gd name="T28" fmla="*/ 751 w 1419"/>
                <a:gd name="T29" fmla="*/ 24 h 362"/>
                <a:gd name="T30" fmla="*/ 751 w 1419"/>
                <a:gd name="T31" fmla="*/ 0 h 362"/>
                <a:gd name="T32" fmla="*/ 30 w 1419"/>
                <a:gd name="T33" fmla="*/ 0 h 362"/>
                <a:gd name="T34" fmla="*/ 0 w 1419"/>
                <a:gd name="T35" fmla="*/ 161 h 362"/>
                <a:gd name="T36" fmla="*/ 876 w 1419"/>
                <a:gd name="T37" fmla="*/ 362 h 362"/>
                <a:gd name="T38" fmla="*/ 953 w 1419"/>
                <a:gd name="T39" fmla="*/ 133 h 362"/>
                <a:gd name="T40" fmla="*/ 1362 w 1419"/>
                <a:gd name="T41" fmla="*/ 133 h 362"/>
                <a:gd name="T42" fmla="*/ 1419 w 1419"/>
                <a:gd name="T43" fmla="*/ 0 h 362"/>
                <a:gd name="T44" fmla="*/ 831 w 1419"/>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9" h="362">
                  <a:moveTo>
                    <a:pt x="831" y="0"/>
                  </a:moveTo>
                  <a:cubicBezTo>
                    <a:pt x="831" y="24"/>
                    <a:pt x="831" y="24"/>
                    <a:pt x="831" y="24"/>
                  </a:cubicBezTo>
                  <a:cubicBezTo>
                    <a:pt x="835" y="37"/>
                    <a:pt x="835" y="37"/>
                    <a:pt x="835" y="37"/>
                  </a:cubicBezTo>
                  <a:cubicBezTo>
                    <a:pt x="838" y="46"/>
                    <a:pt x="840" y="50"/>
                    <a:pt x="847" y="60"/>
                  </a:cubicBezTo>
                  <a:cubicBezTo>
                    <a:pt x="856" y="71"/>
                    <a:pt x="859" y="84"/>
                    <a:pt x="858" y="99"/>
                  </a:cubicBezTo>
                  <a:cubicBezTo>
                    <a:pt x="858" y="99"/>
                    <a:pt x="858" y="100"/>
                    <a:pt x="858" y="100"/>
                  </a:cubicBezTo>
                  <a:cubicBezTo>
                    <a:pt x="858" y="101"/>
                    <a:pt x="858" y="101"/>
                    <a:pt x="858" y="101"/>
                  </a:cubicBezTo>
                  <a:cubicBezTo>
                    <a:pt x="858" y="101"/>
                    <a:pt x="858" y="101"/>
                    <a:pt x="858" y="101"/>
                  </a:cubicBezTo>
                  <a:cubicBezTo>
                    <a:pt x="855" y="130"/>
                    <a:pt x="826" y="154"/>
                    <a:pt x="791" y="154"/>
                  </a:cubicBezTo>
                  <a:cubicBezTo>
                    <a:pt x="754" y="154"/>
                    <a:pt x="724" y="128"/>
                    <a:pt x="724" y="96"/>
                  </a:cubicBezTo>
                  <a:cubicBezTo>
                    <a:pt x="724" y="96"/>
                    <a:pt x="724" y="96"/>
                    <a:pt x="724" y="96"/>
                  </a:cubicBezTo>
                  <a:cubicBezTo>
                    <a:pt x="723" y="82"/>
                    <a:pt x="727" y="71"/>
                    <a:pt x="735" y="60"/>
                  </a:cubicBezTo>
                  <a:cubicBezTo>
                    <a:pt x="741" y="51"/>
                    <a:pt x="744" y="47"/>
                    <a:pt x="746" y="39"/>
                  </a:cubicBezTo>
                  <a:cubicBezTo>
                    <a:pt x="750" y="24"/>
                    <a:pt x="750" y="24"/>
                    <a:pt x="750" y="24"/>
                  </a:cubicBezTo>
                  <a:cubicBezTo>
                    <a:pt x="751" y="24"/>
                    <a:pt x="751" y="24"/>
                    <a:pt x="751" y="24"/>
                  </a:cubicBezTo>
                  <a:cubicBezTo>
                    <a:pt x="751" y="0"/>
                    <a:pt x="751" y="0"/>
                    <a:pt x="751" y="0"/>
                  </a:cubicBezTo>
                  <a:cubicBezTo>
                    <a:pt x="30" y="0"/>
                    <a:pt x="30" y="0"/>
                    <a:pt x="30" y="0"/>
                  </a:cubicBezTo>
                  <a:cubicBezTo>
                    <a:pt x="18" y="87"/>
                    <a:pt x="0" y="161"/>
                    <a:pt x="0" y="161"/>
                  </a:cubicBezTo>
                  <a:cubicBezTo>
                    <a:pt x="876" y="362"/>
                    <a:pt x="876" y="362"/>
                    <a:pt x="876" y="362"/>
                  </a:cubicBezTo>
                  <a:cubicBezTo>
                    <a:pt x="876" y="362"/>
                    <a:pt x="908" y="149"/>
                    <a:pt x="953" y="133"/>
                  </a:cubicBezTo>
                  <a:cubicBezTo>
                    <a:pt x="997" y="117"/>
                    <a:pt x="1278" y="237"/>
                    <a:pt x="1362" y="133"/>
                  </a:cubicBezTo>
                  <a:cubicBezTo>
                    <a:pt x="1399" y="87"/>
                    <a:pt x="1414" y="40"/>
                    <a:pt x="1419" y="0"/>
                  </a:cubicBezTo>
                  <a:lnTo>
                    <a:pt x="831" y="0"/>
                  </a:lnTo>
                  <a:close/>
                </a:path>
              </a:pathLst>
            </a:custGeom>
            <a:solidFill>
              <a:schemeClr val="tx2"/>
            </a:solid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4" name="Freeform 6"/>
            <p:cNvSpPr/>
            <p:nvPr/>
          </p:nvSpPr>
          <p:spPr bwMode="auto">
            <a:xfrm>
              <a:off x="5224584" y="1646612"/>
              <a:ext cx="730995" cy="633614"/>
            </a:xfrm>
            <a:custGeom>
              <a:avLst/>
              <a:gdLst>
                <a:gd name="T0" fmla="*/ 382 w 498"/>
                <a:gd name="T1" fmla="*/ 0 h 432"/>
                <a:gd name="T2" fmla="*/ 0 w 498"/>
                <a:gd name="T3" fmla="*/ 0 h 432"/>
                <a:gd name="T4" fmla="*/ 0 w 498"/>
                <a:gd name="T5" fmla="*/ 432 h 432"/>
                <a:gd name="T6" fmla="*/ 65 w 498"/>
                <a:gd name="T7" fmla="*/ 432 h 432"/>
                <a:gd name="T8" fmla="*/ 65 w 498"/>
                <a:gd name="T9" fmla="*/ 420 h 432"/>
                <a:gd name="T10" fmla="*/ 62 w 498"/>
                <a:gd name="T11" fmla="*/ 407 h 432"/>
                <a:gd name="T12" fmla="*/ 49 w 498"/>
                <a:gd name="T13" fmla="*/ 384 h 432"/>
                <a:gd name="T14" fmla="*/ 39 w 498"/>
                <a:gd name="T15" fmla="*/ 345 h 432"/>
                <a:gd name="T16" fmla="*/ 39 w 498"/>
                <a:gd name="T17" fmla="*/ 344 h 432"/>
                <a:gd name="T18" fmla="*/ 39 w 498"/>
                <a:gd name="T19" fmla="*/ 343 h 432"/>
                <a:gd name="T20" fmla="*/ 39 w 498"/>
                <a:gd name="T21" fmla="*/ 343 h 432"/>
                <a:gd name="T22" fmla="*/ 106 w 498"/>
                <a:gd name="T23" fmla="*/ 290 h 432"/>
                <a:gd name="T24" fmla="*/ 173 w 498"/>
                <a:gd name="T25" fmla="*/ 348 h 432"/>
                <a:gd name="T26" fmla="*/ 173 w 498"/>
                <a:gd name="T27" fmla="*/ 348 h 432"/>
                <a:gd name="T28" fmla="*/ 162 w 498"/>
                <a:gd name="T29" fmla="*/ 384 h 432"/>
                <a:gd name="T30" fmla="*/ 150 w 498"/>
                <a:gd name="T31" fmla="*/ 405 h 432"/>
                <a:gd name="T32" fmla="*/ 146 w 498"/>
                <a:gd name="T33" fmla="*/ 420 h 432"/>
                <a:gd name="T34" fmla="*/ 146 w 498"/>
                <a:gd name="T35" fmla="*/ 420 h 432"/>
                <a:gd name="T36" fmla="*/ 146 w 498"/>
                <a:gd name="T37" fmla="*/ 432 h 432"/>
                <a:gd name="T38" fmla="*/ 491 w 498"/>
                <a:gd name="T39" fmla="*/ 432 h 432"/>
                <a:gd name="T40" fmla="*/ 382 w 498"/>
                <a:gd name="T41"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8" h="432">
                  <a:moveTo>
                    <a:pt x="382" y="0"/>
                  </a:moveTo>
                  <a:cubicBezTo>
                    <a:pt x="0" y="0"/>
                    <a:pt x="0" y="0"/>
                    <a:pt x="0" y="0"/>
                  </a:cubicBezTo>
                  <a:cubicBezTo>
                    <a:pt x="0" y="432"/>
                    <a:pt x="0" y="432"/>
                    <a:pt x="0" y="432"/>
                  </a:cubicBezTo>
                  <a:cubicBezTo>
                    <a:pt x="65" y="432"/>
                    <a:pt x="65" y="432"/>
                    <a:pt x="65" y="432"/>
                  </a:cubicBezTo>
                  <a:cubicBezTo>
                    <a:pt x="65" y="420"/>
                    <a:pt x="65" y="420"/>
                    <a:pt x="65" y="420"/>
                  </a:cubicBezTo>
                  <a:cubicBezTo>
                    <a:pt x="62" y="407"/>
                    <a:pt x="62" y="407"/>
                    <a:pt x="62" y="407"/>
                  </a:cubicBezTo>
                  <a:cubicBezTo>
                    <a:pt x="59" y="398"/>
                    <a:pt x="56" y="394"/>
                    <a:pt x="49" y="384"/>
                  </a:cubicBezTo>
                  <a:cubicBezTo>
                    <a:pt x="41" y="373"/>
                    <a:pt x="37" y="360"/>
                    <a:pt x="39" y="345"/>
                  </a:cubicBezTo>
                  <a:cubicBezTo>
                    <a:pt x="39" y="345"/>
                    <a:pt x="39" y="344"/>
                    <a:pt x="39" y="344"/>
                  </a:cubicBezTo>
                  <a:cubicBezTo>
                    <a:pt x="39" y="343"/>
                    <a:pt x="39" y="343"/>
                    <a:pt x="39" y="343"/>
                  </a:cubicBezTo>
                  <a:cubicBezTo>
                    <a:pt x="39" y="343"/>
                    <a:pt x="39" y="343"/>
                    <a:pt x="39" y="343"/>
                  </a:cubicBezTo>
                  <a:cubicBezTo>
                    <a:pt x="42" y="314"/>
                    <a:pt x="71" y="290"/>
                    <a:pt x="106" y="290"/>
                  </a:cubicBezTo>
                  <a:cubicBezTo>
                    <a:pt x="143" y="290"/>
                    <a:pt x="173" y="316"/>
                    <a:pt x="173" y="348"/>
                  </a:cubicBezTo>
                  <a:cubicBezTo>
                    <a:pt x="173" y="348"/>
                    <a:pt x="173" y="348"/>
                    <a:pt x="173" y="348"/>
                  </a:cubicBezTo>
                  <a:cubicBezTo>
                    <a:pt x="173" y="362"/>
                    <a:pt x="170" y="373"/>
                    <a:pt x="162" y="384"/>
                  </a:cubicBezTo>
                  <a:cubicBezTo>
                    <a:pt x="156" y="393"/>
                    <a:pt x="153" y="397"/>
                    <a:pt x="150" y="405"/>
                  </a:cubicBezTo>
                  <a:cubicBezTo>
                    <a:pt x="146" y="420"/>
                    <a:pt x="146" y="420"/>
                    <a:pt x="146" y="420"/>
                  </a:cubicBezTo>
                  <a:cubicBezTo>
                    <a:pt x="146" y="420"/>
                    <a:pt x="146" y="420"/>
                    <a:pt x="146" y="420"/>
                  </a:cubicBezTo>
                  <a:cubicBezTo>
                    <a:pt x="146" y="432"/>
                    <a:pt x="146" y="432"/>
                    <a:pt x="146" y="432"/>
                  </a:cubicBezTo>
                  <a:cubicBezTo>
                    <a:pt x="491" y="432"/>
                    <a:pt x="491" y="432"/>
                    <a:pt x="491" y="432"/>
                  </a:cubicBezTo>
                  <a:cubicBezTo>
                    <a:pt x="498" y="320"/>
                    <a:pt x="483" y="157"/>
                    <a:pt x="382" y="0"/>
                  </a:cubicBezTo>
                  <a:close/>
                </a:path>
              </a:pathLst>
            </a:custGeom>
            <a:solidFill>
              <a:schemeClr val="accent4"/>
            </a:solid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 name="Freeform 9"/>
            <p:cNvSpPr/>
            <p:nvPr/>
          </p:nvSpPr>
          <p:spPr bwMode="auto">
            <a:xfrm>
              <a:off x="4063592" y="973793"/>
              <a:ext cx="1642841" cy="565319"/>
            </a:xfrm>
            <a:custGeom>
              <a:avLst/>
              <a:gdLst>
                <a:gd name="T0" fmla="*/ 793 w 1120"/>
                <a:gd name="T1" fmla="*/ 146 h 385"/>
                <a:gd name="T2" fmla="*/ 0 w 1120"/>
                <a:gd name="T3" fmla="*/ 136 h 385"/>
                <a:gd name="T4" fmla="*/ 0 w 1120"/>
                <a:gd name="T5" fmla="*/ 385 h 385"/>
                <a:gd name="T6" fmla="*/ 603 w 1120"/>
                <a:gd name="T7" fmla="*/ 385 h 385"/>
                <a:gd name="T8" fmla="*/ 603 w 1120"/>
                <a:gd name="T9" fmla="*/ 342 h 385"/>
                <a:gd name="T10" fmla="*/ 600 w 1120"/>
                <a:gd name="T11" fmla="*/ 330 h 385"/>
                <a:gd name="T12" fmla="*/ 587 w 1120"/>
                <a:gd name="T13" fmla="*/ 307 h 385"/>
                <a:gd name="T14" fmla="*/ 577 w 1120"/>
                <a:gd name="T15" fmla="*/ 267 h 385"/>
                <a:gd name="T16" fmla="*/ 577 w 1120"/>
                <a:gd name="T17" fmla="*/ 266 h 385"/>
                <a:gd name="T18" fmla="*/ 577 w 1120"/>
                <a:gd name="T19" fmla="*/ 266 h 385"/>
                <a:gd name="T20" fmla="*/ 577 w 1120"/>
                <a:gd name="T21" fmla="*/ 266 h 385"/>
                <a:gd name="T22" fmla="*/ 644 w 1120"/>
                <a:gd name="T23" fmla="*/ 212 h 385"/>
                <a:gd name="T24" fmla="*/ 711 w 1120"/>
                <a:gd name="T25" fmla="*/ 270 h 385"/>
                <a:gd name="T26" fmla="*/ 711 w 1120"/>
                <a:gd name="T27" fmla="*/ 270 h 385"/>
                <a:gd name="T28" fmla="*/ 700 w 1120"/>
                <a:gd name="T29" fmla="*/ 307 h 385"/>
                <a:gd name="T30" fmla="*/ 688 w 1120"/>
                <a:gd name="T31" fmla="*/ 327 h 385"/>
                <a:gd name="T32" fmla="*/ 684 w 1120"/>
                <a:gd name="T33" fmla="*/ 342 h 385"/>
                <a:gd name="T34" fmla="*/ 684 w 1120"/>
                <a:gd name="T35" fmla="*/ 342 h 385"/>
                <a:gd name="T36" fmla="*/ 684 w 1120"/>
                <a:gd name="T37" fmla="*/ 385 h 385"/>
                <a:gd name="T38" fmla="*/ 1120 w 1120"/>
                <a:gd name="T39" fmla="*/ 385 h 385"/>
                <a:gd name="T40" fmla="*/ 793 w 1120"/>
                <a:gd name="T41" fmla="*/ 14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0" h="385">
                  <a:moveTo>
                    <a:pt x="793" y="146"/>
                  </a:moveTo>
                  <a:cubicBezTo>
                    <a:pt x="476" y="0"/>
                    <a:pt x="207" y="32"/>
                    <a:pt x="0" y="136"/>
                  </a:cubicBezTo>
                  <a:cubicBezTo>
                    <a:pt x="0" y="385"/>
                    <a:pt x="0" y="385"/>
                    <a:pt x="0" y="385"/>
                  </a:cubicBezTo>
                  <a:cubicBezTo>
                    <a:pt x="603" y="385"/>
                    <a:pt x="603" y="385"/>
                    <a:pt x="603" y="385"/>
                  </a:cubicBezTo>
                  <a:cubicBezTo>
                    <a:pt x="603" y="342"/>
                    <a:pt x="603" y="342"/>
                    <a:pt x="603" y="342"/>
                  </a:cubicBezTo>
                  <a:cubicBezTo>
                    <a:pt x="600" y="330"/>
                    <a:pt x="600" y="330"/>
                    <a:pt x="600" y="330"/>
                  </a:cubicBezTo>
                  <a:cubicBezTo>
                    <a:pt x="597" y="320"/>
                    <a:pt x="594" y="316"/>
                    <a:pt x="587" y="307"/>
                  </a:cubicBezTo>
                  <a:cubicBezTo>
                    <a:pt x="579" y="295"/>
                    <a:pt x="575" y="282"/>
                    <a:pt x="577" y="267"/>
                  </a:cubicBezTo>
                  <a:cubicBezTo>
                    <a:pt x="577" y="267"/>
                    <a:pt x="577" y="267"/>
                    <a:pt x="577" y="266"/>
                  </a:cubicBezTo>
                  <a:cubicBezTo>
                    <a:pt x="577" y="266"/>
                    <a:pt x="577" y="266"/>
                    <a:pt x="577" y="266"/>
                  </a:cubicBezTo>
                  <a:cubicBezTo>
                    <a:pt x="577" y="266"/>
                    <a:pt x="577" y="266"/>
                    <a:pt x="577" y="266"/>
                  </a:cubicBezTo>
                  <a:cubicBezTo>
                    <a:pt x="580" y="236"/>
                    <a:pt x="609" y="212"/>
                    <a:pt x="644" y="212"/>
                  </a:cubicBezTo>
                  <a:cubicBezTo>
                    <a:pt x="681" y="212"/>
                    <a:pt x="711" y="238"/>
                    <a:pt x="711" y="270"/>
                  </a:cubicBezTo>
                  <a:cubicBezTo>
                    <a:pt x="711" y="270"/>
                    <a:pt x="711" y="270"/>
                    <a:pt x="711" y="270"/>
                  </a:cubicBezTo>
                  <a:cubicBezTo>
                    <a:pt x="712" y="284"/>
                    <a:pt x="708" y="296"/>
                    <a:pt x="700" y="307"/>
                  </a:cubicBezTo>
                  <a:cubicBezTo>
                    <a:pt x="694" y="315"/>
                    <a:pt x="691" y="319"/>
                    <a:pt x="688" y="327"/>
                  </a:cubicBezTo>
                  <a:cubicBezTo>
                    <a:pt x="684" y="342"/>
                    <a:pt x="684" y="342"/>
                    <a:pt x="684" y="342"/>
                  </a:cubicBezTo>
                  <a:cubicBezTo>
                    <a:pt x="684" y="342"/>
                    <a:pt x="684" y="342"/>
                    <a:pt x="684" y="342"/>
                  </a:cubicBezTo>
                  <a:cubicBezTo>
                    <a:pt x="684" y="385"/>
                    <a:pt x="684" y="385"/>
                    <a:pt x="684" y="385"/>
                  </a:cubicBezTo>
                  <a:cubicBezTo>
                    <a:pt x="1120" y="385"/>
                    <a:pt x="1120" y="385"/>
                    <a:pt x="1120" y="385"/>
                  </a:cubicBezTo>
                  <a:cubicBezTo>
                    <a:pt x="1046" y="297"/>
                    <a:pt x="941" y="215"/>
                    <a:pt x="793" y="146"/>
                  </a:cubicBezTo>
                  <a:close/>
                </a:path>
              </a:pathLst>
            </a:custGeom>
            <a:solidFill>
              <a:schemeClr val="accent5"/>
            </a:solid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6" name="Freeform 13"/>
            <p:cNvSpPr/>
            <p:nvPr/>
          </p:nvSpPr>
          <p:spPr bwMode="auto">
            <a:xfrm>
              <a:off x="4626382" y="3128837"/>
              <a:ext cx="295939" cy="634878"/>
            </a:xfrm>
            <a:custGeom>
              <a:avLst/>
              <a:gdLst>
                <a:gd name="T0" fmla="*/ 234 w 234"/>
                <a:gd name="T1" fmla="*/ 0 h 502"/>
                <a:gd name="T2" fmla="*/ 0 w 234"/>
                <a:gd name="T3" fmla="*/ 0 h 502"/>
                <a:gd name="T4" fmla="*/ 0 w 234"/>
                <a:gd name="T5" fmla="*/ 502 h 502"/>
                <a:gd name="T6" fmla="*/ 0 w 234"/>
                <a:gd name="T7" fmla="*/ 502 h 502"/>
                <a:gd name="T8" fmla="*/ 234 w 234"/>
                <a:gd name="T9" fmla="*/ 0 h 502"/>
              </a:gdLst>
              <a:ahLst/>
              <a:cxnLst>
                <a:cxn ang="0">
                  <a:pos x="T0" y="T1"/>
                </a:cxn>
                <a:cxn ang="0">
                  <a:pos x="T2" y="T3"/>
                </a:cxn>
                <a:cxn ang="0">
                  <a:pos x="T4" y="T5"/>
                </a:cxn>
                <a:cxn ang="0">
                  <a:pos x="T6" y="T7"/>
                </a:cxn>
                <a:cxn ang="0">
                  <a:pos x="T8" y="T9"/>
                </a:cxn>
              </a:cxnLst>
              <a:rect l="0" t="0" r="r" b="b"/>
              <a:pathLst>
                <a:path w="234" h="502">
                  <a:moveTo>
                    <a:pt x="234" y="0"/>
                  </a:moveTo>
                  <a:lnTo>
                    <a:pt x="0" y="0"/>
                  </a:lnTo>
                  <a:lnTo>
                    <a:pt x="0" y="502"/>
                  </a:lnTo>
                  <a:lnTo>
                    <a:pt x="0" y="502"/>
                  </a:lnTo>
                  <a:lnTo>
                    <a:pt x="234" y="0"/>
                  </a:lnTo>
                </a:path>
              </a:pathLst>
            </a:custGeom>
            <a:no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7" name="Freeform 18"/>
            <p:cNvSpPr/>
            <p:nvPr/>
          </p:nvSpPr>
          <p:spPr bwMode="auto">
            <a:xfrm>
              <a:off x="3609565" y="1235586"/>
              <a:ext cx="345263" cy="303528"/>
            </a:xfrm>
            <a:custGeom>
              <a:avLst/>
              <a:gdLst>
                <a:gd name="T0" fmla="*/ 235 w 235"/>
                <a:gd name="T1" fmla="*/ 207 h 207"/>
                <a:gd name="T2" fmla="*/ 235 w 235"/>
                <a:gd name="T3" fmla="*/ 0 h 207"/>
                <a:gd name="T4" fmla="*/ 0 w 235"/>
                <a:gd name="T5" fmla="*/ 207 h 207"/>
                <a:gd name="T6" fmla="*/ 235 w 235"/>
                <a:gd name="T7" fmla="*/ 207 h 207"/>
              </a:gdLst>
              <a:ahLst/>
              <a:cxnLst>
                <a:cxn ang="0">
                  <a:pos x="T0" y="T1"/>
                </a:cxn>
                <a:cxn ang="0">
                  <a:pos x="T2" y="T3"/>
                </a:cxn>
                <a:cxn ang="0">
                  <a:pos x="T4" y="T5"/>
                </a:cxn>
                <a:cxn ang="0">
                  <a:pos x="T6" y="T7"/>
                </a:cxn>
              </a:cxnLst>
              <a:rect l="0" t="0" r="r" b="b"/>
              <a:pathLst>
                <a:path w="235" h="207">
                  <a:moveTo>
                    <a:pt x="235" y="207"/>
                  </a:moveTo>
                  <a:cubicBezTo>
                    <a:pt x="235" y="0"/>
                    <a:pt x="235" y="0"/>
                    <a:pt x="235" y="0"/>
                  </a:cubicBezTo>
                  <a:cubicBezTo>
                    <a:pt x="141" y="58"/>
                    <a:pt x="62" y="132"/>
                    <a:pt x="0" y="207"/>
                  </a:cubicBezTo>
                  <a:lnTo>
                    <a:pt x="235" y="207"/>
                  </a:lnTo>
                  <a:close/>
                </a:path>
              </a:pathLst>
            </a:custGeom>
            <a:solidFill>
              <a:schemeClr val="accent4"/>
            </a:solid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8" name="Freeform 20"/>
            <p:cNvSpPr/>
            <p:nvPr/>
          </p:nvSpPr>
          <p:spPr bwMode="auto">
            <a:xfrm>
              <a:off x="4063592" y="1646612"/>
              <a:ext cx="902994" cy="633614"/>
            </a:xfrm>
            <a:custGeom>
              <a:avLst/>
              <a:gdLst>
                <a:gd name="T0" fmla="*/ 714 w 714"/>
                <a:gd name="T1" fmla="*/ 0 h 501"/>
                <a:gd name="T2" fmla="*/ 0 w 714"/>
                <a:gd name="T3" fmla="*/ 0 h 501"/>
                <a:gd name="T4" fmla="*/ 0 w 714"/>
                <a:gd name="T5" fmla="*/ 501 h 501"/>
                <a:gd name="T6" fmla="*/ 433 w 714"/>
                <a:gd name="T7" fmla="*/ 501 h 501"/>
                <a:gd name="T8" fmla="*/ 714 w 714"/>
                <a:gd name="T9" fmla="*/ 0 h 501"/>
              </a:gdLst>
              <a:ahLst/>
              <a:cxnLst>
                <a:cxn ang="0">
                  <a:pos x="T0" y="T1"/>
                </a:cxn>
                <a:cxn ang="0">
                  <a:pos x="T2" y="T3"/>
                </a:cxn>
                <a:cxn ang="0">
                  <a:pos x="T4" y="T5"/>
                </a:cxn>
                <a:cxn ang="0">
                  <a:pos x="T6" y="T7"/>
                </a:cxn>
                <a:cxn ang="0">
                  <a:pos x="T8" y="T9"/>
                </a:cxn>
              </a:cxnLst>
              <a:rect l="0" t="0" r="r" b="b"/>
              <a:pathLst>
                <a:path w="714" h="501">
                  <a:moveTo>
                    <a:pt x="714" y="0"/>
                  </a:moveTo>
                  <a:lnTo>
                    <a:pt x="0" y="0"/>
                  </a:lnTo>
                  <a:lnTo>
                    <a:pt x="0" y="501"/>
                  </a:lnTo>
                  <a:lnTo>
                    <a:pt x="433" y="501"/>
                  </a:lnTo>
                  <a:lnTo>
                    <a:pt x="714" y="0"/>
                  </a:lnTo>
                </a:path>
              </a:pathLst>
            </a:custGeom>
            <a:no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9" name="Freeform 22"/>
            <p:cNvSpPr/>
            <p:nvPr/>
          </p:nvSpPr>
          <p:spPr bwMode="auto">
            <a:xfrm>
              <a:off x="3297185" y="4378358"/>
              <a:ext cx="2174014" cy="765142"/>
            </a:xfrm>
            <a:custGeom>
              <a:avLst/>
              <a:gdLst>
                <a:gd name="T0" fmla="*/ 0 w 1719"/>
                <a:gd name="T1" fmla="*/ 605 h 605"/>
                <a:gd name="T2" fmla="*/ 224 w 1719"/>
                <a:gd name="T3" fmla="*/ 0 h 605"/>
                <a:gd name="T4" fmla="*/ 1440 w 1719"/>
                <a:gd name="T5" fmla="*/ 261 h 605"/>
                <a:gd name="T6" fmla="*/ 1440 w 1719"/>
                <a:gd name="T7" fmla="*/ 218 h 605"/>
                <a:gd name="T8" fmla="*/ 1719 w 1719"/>
                <a:gd name="T9" fmla="*/ 605 h 605"/>
                <a:gd name="T10" fmla="*/ 0 w 1719"/>
                <a:gd name="T11" fmla="*/ 605 h 605"/>
              </a:gdLst>
              <a:ahLst/>
              <a:cxnLst>
                <a:cxn ang="0">
                  <a:pos x="T0" y="T1"/>
                </a:cxn>
                <a:cxn ang="0">
                  <a:pos x="T2" y="T3"/>
                </a:cxn>
                <a:cxn ang="0">
                  <a:pos x="T4" y="T5"/>
                </a:cxn>
                <a:cxn ang="0">
                  <a:pos x="T6" y="T7"/>
                </a:cxn>
                <a:cxn ang="0">
                  <a:pos x="T8" y="T9"/>
                </a:cxn>
                <a:cxn ang="0">
                  <a:pos x="T10" y="T11"/>
                </a:cxn>
              </a:cxnLst>
              <a:rect l="0" t="0" r="r" b="b"/>
              <a:pathLst>
                <a:path w="1719" h="605">
                  <a:moveTo>
                    <a:pt x="0" y="605"/>
                  </a:moveTo>
                  <a:lnTo>
                    <a:pt x="224" y="0"/>
                  </a:lnTo>
                  <a:lnTo>
                    <a:pt x="1440" y="261"/>
                  </a:lnTo>
                  <a:lnTo>
                    <a:pt x="1440" y="218"/>
                  </a:lnTo>
                  <a:lnTo>
                    <a:pt x="1719" y="605"/>
                  </a:lnTo>
                  <a:lnTo>
                    <a:pt x="0" y="605"/>
                  </a:lnTo>
                  <a:close/>
                </a:path>
              </a:pathLst>
            </a:custGeom>
            <a:solidFill>
              <a:schemeClr val="bg1">
                <a:lumMod val="75000"/>
              </a:schemeClr>
            </a:solid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0" name="Freeform 23"/>
            <p:cNvSpPr/>
            <p:nvPr/>
          </p:nvSpPr>
          <p:spPr bwMode="auto">
            <a:xfrm>
              <a:off x="3580477" y="3995155"/>
              <a:ext cx="1537871" cy="713289"/>
            </a:xfrm>
            <a:custGeom>
              <a:avLst/>
              <a:gdLst>
                <a:gd name="T0" fmla="*/ 1216 w 1216"/>
                <a:gd name="T1" fmla="*/ 564 h 564"/>
                <a:gd name="T2" fmla="*/ 0 w 1216"/>
                <a:gd name="T3" fmla="*/ 303 h 564"/>
                <a:gd name="T4" fmla="*/ 102 w 1216"/>
                <a:gd name="T5" fmla="*/ 0 h 564"/>
                <a:gd name="T6" fmla="*/ 1216 w 1216"/>
                <a:gd name="T7" fmla="*/ 260 h 564"/>
                <a:gd name="T8" fmla="*/ 1216 w 1216"/>
                <a:gd name="T9" fmla="*/ 564 h 564"/>
              </a:gdLst>
              <a:ahLst/>
              <a:cxnLst>
                <a:cxn ang="0">
                  <a:pos x="T0" y="T1"/>
                </a:cxn>
                <a:cxn ang="0">
                  <a:pos x="T2" y="T3"/>
                </a:cxn>
                <a:cxn ang="0">
                  <a:pos x="T4" y="T5"/>
                </a:cxn>
                <a:cxn ang="0">
                  <a:pos x="T6" y="T7"/>
                </a:cxn>
                <a:cxn ang="0">
                  <a:pos x="T8" y="T9"/>
                </a:cxn>
              </a:cxnLst>
              <a:rect l="0" t="0" r="r" b="b"/>
              <a:pathLst>
                <a:path w="1216" h="564">
                  <a:moveTo>
                    <a:pt x="1216" y="564"/>
                  </a:moveTo>
                  <a:lnTo>
                    <a:pt x="0" y="303"/>
                  </a:lnTo>
                  <a:lnTo>
                    <a:pt x="102" y="0"/>
                  </a:lnTo>
                  <a:lnTo>
                    <a:pt x="1216" y="260"/>
                  </a:lnTo>
                  <a:lnTo>
                    <a:pt x="1216" y="564"/>
                  </a:lnTo>
                  <a:close/>
                </a:path>
              </a:pathLst>
            </a:custGeom>
            <a:solidFill>
              <a:schemeClr val="bg1">
                <a:lumMod val="85000"/>
              </a:schemeClr>
            </a:solid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1" name="Freeform 50"/>
            <p:cNvSpPr/>
            <p:nvPr/>
          </p:nvSpPr>
          <p:spPr bwMode="auto">
            <a:xfrm>
              <a:off x="4063592" y="2055109"/>
              <a:ext cx="1367137" cy="967493"/>
            </a:xfrm>
            <a:custGeom>
              <a:avLst/>
              <a:gdLst>
                <a:gd name="connsiteX0" fmla="*/ 875170 w 1367137"/>
                <a:gd name="connsiteY0" fmla="*/ 0 h 967493"/>
                <a:gd name="connsiteX1" fmla="*/ 940741 w 1367137"/>
                <a:gd name="connsiteY1" fmla="*/ 52782 h 967493"/>
                <a:gd name="connsiteX2" fmla="*/ 930541 w 1367137"/>
                <a:gd name="connsiteY2" fmla="*/ 95300 h 967493"/>
                <a:gd name="connsiteX3" fmla="*/ 908684 w 1367137"/>
                <a:gd name="connsiteY3" fmla="*/ 136352 h 967493"/>
                <a:gd name="connsiteX4" fmla="*/ 901398 w 1367137"/>
                <a:gd name="connsiteY4" fmla="*/ 162743 h 967493"/>
                <a:gd name="connsiteX5" fmla="*/ 901398 w 1367137"/>
                <a:gd name="connsiteY5" fmla="*/ 331350 h 967493"/>
                <a:gd name="connsiteX6" fmla="*/ 1054757 w 1367137"/>
                <a:gd name="connsiteY6" fmla="*/ 331350 h 967493"/>
                <a:gd name="connsiteX7" fmla="*/ 1054757 w 1367137"/>
                <a:gd name="connsiteY7" fmla="*/ 471137 h 967493"/>
                <a:gd name="connsiteX8" fmla="*/ 1074553 w 1367137"/>
                <a:gd name="connsiteY8" fmla="*/ 470966 h 967493"/>
                <a:gd name="connsiteX9" fmla="*/ 1202403 w 1367137"/>
                <a:gd name="connsiteY9" fmla="*/ 469855 h 967493"/>
                <a:gd name="connsiteX10" fmla="*/ 1231820 w 1367137"/>
                <a:gd name="connsiteY10" fmla="*/ 462512 h 967493"/>
                <a:gd name="connsiteX11" fmla="*/ 1270062 w 1367137"/>
                <a:gd name="connsiteY11" fmla="*/ 441950 h 967493"/>
                <a:gd name="connsiteX12" fmla="*/ 1308304 w 1367137"/>
                <a:gd name="connsiteY12" fmla="*/ 430201 h 967493"/>
                <a:gd name="connsiteX13" fmla="*/ 1367137 w 1367137"/>
                <a:gd name="connsiteY13" fmla="*/ 497760 h 967493"/>
                <a:gd name="connsiteX14" fmla="*/ 1312716 w 1367137"/>
                <a:gd name="connsiteY14" fmla="*/ 563851 h 967493"/>
                <a:gd name="connsiteX15" fmla="*/ 1270062 w 1367137"/>
                <a:gd name="connsiteY15" fmla="*/ 553571 h 967493"/>
                <a:gd name="connsiteX16" fmla="*/ 1228879 w 1367137"/>
                <a:gd name="connsiteY16" fmla="*/ 530072 h 967493"/>
                <a:gd name="connsiteX17" fmla="*/ 1228879 w 1367137"/>
                <a:gd name="connsiteY17" fmla="*/ 531540 h 967493"/>
                <a:gd name="connsiteX18" fmla="*/ 1202403 w 1367137"/>
                <a:gd name="connsiteY18" fmla="*/ 524197 h 967493"/>
                <a:gd name="connsiteX19" fmla="*/ 1089089 w 1367137"/>
                <a:gd name="connsiteY19" fmla="*/ 524197 h 967493"/>
                <a:gd name="connsiteX20" fmla="*/ 1054757 w 1367137"/>
                <a:gd name="connsiteY20" fmla="*/ 524197 h 967493"/>
                <a:gd name="connsiteX21" fmla="*/ 1054757 w 1367137"/>
                <a:gd name="connsiteY21" fmla="*/ 967493 h 967493"/>
                <a:gd name="connsiteX22" fmla="*/ 212712 w 1367137"/>
                <a:gd name="connsiteY22" fmla="*/ 967493 h 967493"/>
                <a:gd name="connsiteX23" fmla="*/ 212712 w 1367137"/>
                <a:gd name="connsiteY23" fmla="*/ 935172 h 967493"/>
                <a:gd name="connsiteX24" fmla="*/ 218580 w 1367137"/>
                <a:gd name="connsiteY24" fmla="*/ 913135 h 967493"/>
                <a:gd name="connsiteX25" fmla="*/ 236183 w 1367137"/>
                <a:gd name="connsiteY25" fmla="*/ 883751 h 967493"/>
                <a:gd name="connsiteX26" fmla="*/ 252320 w 1367137"/>
                <a:gd name="connsiteY26" fmla="*/ 829393 h 967493"/>
                <a:gd name="connsiteX27" fmla="*/ 154033 w 1367137"/>
                <a:gd name="connsiteY27" fmla="*/ 745651 h 967493"/>
                <a:gd name="connsiteX28" fmla="*/ 55745 w 1367137"/>
                <a:gd name="connsiteY28" fmla="*/ 823516 h 967493"/>
                <a:gd name="connsiteX29" fmla="*/ 55745 w 1367137"/>
                <a:gd name="connsiteY29" fmla="*/ 826455 h 967493"/>
                <a:gd name="connsiteX30" fmla="*/ 70415 w 1367137"/>
                <a:gd name="connsiteY30" fmla="*/ 883751 h 967493"/>
                <a:gd name="connsiteX31" fmla="*/ 89486 w 1367137"/>
                <a:gd name="connsiteY31" fmla="*/ 917542 h 967493"/>
                <a:gd name="connsiteX32" fmla="*/ 93886 w 1367137"/>
                <a:gd name="connsiteY32" fmla="*/ 935172 h 967493"/>
                <a:gd name="connsiteX33" fmla="*/ 93886 w 1367137"/>
                <a:gd name="connsiteY33" fmla="*/ 967493 h 967493"/>
                <a:gd name="connsiteX34" fmla="*/ 0 w 1367137"/>
                <a:gd name="connsiteY34" fmla="*/ 967493 h 967493"/>
                <a:gd name="connsiteX35" fmla="*/ 0 w 1367137"/>
                <a:gd name="connsiteY35" fmla="*/ 331350 h 967493"/>
                <a:gd name="connsiteX36" fmla="*/ 706605 w 1367137"/>
                <a:gd name="connsiteY36" fmla="*/ 331350 h 967493"/>
                <a:gd name="connsiteX37" fmla="*/ 848941 w 1367137"/>
                <a:gd name="connsiteY37" fmla="*/ 331350 h 967493"/>
                <a:gd name="connsiteX38" fmla="*/ 848941 w 1367137"/>
                <a:gd name="connsiteY38" fmla="*/ 162743 h 967493"/>
                <a:gd name="connsiteX39" fmla="*/ 841655 w 1367137"/>
                <a:gd name="connsiteY39" fmla="*/ 133420 h 967493"/>
                <a:gd name="connsiteX40" fmla="*/ 840198 w 1367137"/>
                <a:gd name="connsiteY40" fmla="*/ 133420 h 967493"/>
                <a:gd name="connsiteX41" fmla="*/ 819798 w 1367137"/>
                <a:gd name="connsiteY41" fmla="*/ 95300 h 967493"/>
                <a:gd name="connsiteX42" fmla="*/ 809598 w 1367137"/>
                <a:gd name="connsiteY42" fmla="*/ 57180 h 967493"/>
                <a:gd name="connsiteX43" fmla="*/ 875170 w 1367137"/>
                <a:gd name="connsiteY43" fmla="*/ 0 h 9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7137" h="967493">
                  <a:moveTo>
                    <a:pt x="875170" y="0"/>
                  </a:moveTo>
                  <a:cubicBezTo>
                    <a:pt x="910141" y="0"/>
                    <a:pt x="939284" y="23458"/>
                    <a:pt x="940741" y="52782"/>
                  </a:cubicBezTo>
                  <a:cubicBezTo>
                    <a:pt x="942198" y="68909"/>
                    <a:pt x="939284" y="83571"/>
                    <a:pt x="930541" y="95300"/>
                  </a:cubicBezTo>
                  <a:cubicBezTo>
                    <a:pt x="918884" y="111428"/>
                    <a:pt x="914513" y="120224"/>
                    <a:pt x="908684" y="136352"/>
                  </a:cubicBezTo>
                  <a:cubicBezTo>
                    <a:pt x="908684" y="136352"/>
                    <a:pt x="908684" y="136352"/>
                    <a:pt x="901398" y="162743"/>
                  </a:cubicBezTo>
                  <a:cubicBezTo>
                    <a:pt x="901398" y="162743"/>
                    <a:pt x="901398" y="162743"/>
                    <a:pt x="901398" y="331350"/>
                  </a:cubicBezTo>
                  <a:lnTo>
                    <a:pt x="1054757" y="331350"/>
                  </a:lnTo>
                  <a:lnTo>
                    <a:pt x="1054757" y="471137"/>
                  </a:lnTo>
                  <a:lnTo>
                    <a:pt x="1074553" y="470966"/>
                  </a:lnTo>
                  <a:cubicBezTo>
                    <a:pt x="1099330" y="470750"/>
                    <a:pt x="1138974" y="470406"/>
                    <a:pt x="1202403" y="469855"/>
                  </a:cubicBezTo>
                  <a:cubicBezTo>
                    <a:pt x="1202403" y="469855"/>
                    <a:pt x="1202403" y="469855"/>
                    <a:pt x="1231820" y="462512"/>
                  </a:cubicBezTo>
                  <a:cubicBezTo>
                    <a:pt x="1246529" y="456637"/>
                    <a:pt x="1255354" y="452231"/>
                    <a:pt x="1270062" y="441950"/>
                  </a:cubicBezTo>
                  <a:cubicBezTo>
                    <a:pt x="1281829" y="433138"/>
                    <a:pt x="1293595" y="428732"/>
                    <a:pt x="1308304" y="430201"/>
                  </a:cubicBezTo>
                  <a:cubicBezTo>
                    <a:pt x="1340662" y="430201"/>
                    <a:pt x="1367137" y="461043"/>
                    <a:pt x="1367137" y="497760"/>
                  </a:cubicBezTo>
                  <a:cubicBezTo>
                    <a:pt x="1367137" y="533009"/>
                    <a:pt x="1343604" y="560914"/>
                    <a:pt x="1312716" y="563851"/>
                  </a:cubicBezTo>
                  <a:cubicBezTo>
                    <a:pt x="1296537" y="565320"/>
                    <a:pt x="1283300" y="562383"/>
                    <a:pt x="1270062" y="553571"/>
                  </a:cubicBezTo>
                  <a:cubicBezTo>
                    <a:pt x="1253883" y="540352"/>
                    <a:pt x="1246529" y="535946"/>
                    <a:pt x="1228879" y="530072"/>
                  </a:cubicBezTo>
                  <a:cubicBezTo>
                    <a:pt x="1228879" y="530072"/>
                    <a:pt x="1228879" y="530072"/>
                    <a:pt x="1228879" y="531540"/>
                  </a:cubicBezTo>
                  <a:lnTo>
                    <a:pt x="1202403" y="524197"/>
                  </a:lnTo>
                  <a:cubicBezTo>
                    <a:pt x="1202403" y="524197"/>
                    <a:pt x="1202403" y="524197"/>
                    <a:pt x="1089089" y="524197"/>
                  </a:cubicBezTo>
                  <a:lnTo>
                    <a:pt x="1054757" y="524197"/>
                  </a:lnTo>
                  <a:lnTo>
                    <a:pt x="1054757" y="967493"/>
                  </a:lnTo>
                  <a:cubicBezTo>
                    <a:pt x="1054757" y="967493"/>
                    <a:pt x="1054757" y="967493"/>
                    <a:pt x="212712" y="967493"/>
                  </a:cubicBezTo>
                  <a:cubicBezTo>
                    <a:pt x="212712" y="967493"/>
                    <a:pt x="212712" y="967493"/>
                    <a:pt x="212712" y="935172"/>
                  </a:cubicBezTo>
                  <a:cubicBezTo>
                    <a:pt x="212712" y="935172"/>
                    <a:pt x="212712" y="935172"/>
                    <a:pt x="218580" y="913135"/>
                  </a:cubicBezTo>
                  <a:cubicBezTo>
                    <a:pt x="222980" y="901381"/>
                    <a:pt x="225914" y="895505"/>
                    <a:pt x="236183" y="883751"/>
                  </a:cubicBezTo>
                  <a:cubicBezTo>
                    <a:pt x="247919" y="867591"/>
                    <a:pt x="252320" y="849961"/>
                    <a:pt x="252320" y="829393"/>
                  </a:cubicBezTo>
                  <a:cubicBezTo>
                    <a:pt x="252320" y="783849"/>
                    <a:pt x="208311" y="745651"/>
                    <a:pt x="154033" y="745651"/>
                  </a:cubicBezTo>
                  <a:cubicBezTo>
                    <a:pt x="102688" y="745651"/>
                    <a:pt x="60146" y="779442"/>
                    <a:pt x="55745" y="823516"/>
                  </a:cubicBezTo>
                  <a:cubicBezTo>
                    <a:pt x="55745" y="824985"/>
                    <a:pt x="55745" y="824985"/>
                    <a:pt x="55745" y="826455"/>
                  </a:cubicBezTo>
                  <a:cubicBezTo>
                    <a:pt x="52811" y="847023"/>
                    <a:pt x="58679" y="866122"/>
                    <a:pt x="70415" y="883751"/>
                  </a:cubicBezTo>
                  <a:cubicBezTo>
                    <a:pt x="80684" y="896974"/>
                    <a:pt x="83618" y="902850"/>
                    <a:pt x="89486" y="917542"/>
                  </a:cubicBezTo>
                  <a:cubicBezTo>
                    <a:pt x="89486" y="917542"/>
                    <a:pt x="89486" y="917542"/>
                    <a:pt x="93886" y="935172"/>
                  </a:cubicBezTo>
                  <a:cubicBezTo>
                    <a:pt x="93886" y="935172"/>
                    <a:pt x="93886" y="935172"/>
                    <a:pt x="93886" y="967493"/>
                  </a:cubicBezTo>
                  <a:cubicBezTo>
                    <a:pt x="93886" y="967493"/>
                    <a:pt x="93886" y="967493"/>
                    <a:pt x="0" y="967493"/>
                  </a:cubicBezTo>
                  <a:cubicBezTo>
                    <a:pt x="0" y="967493"/>
                    <a:pt x="0" y="967493"/>
                    <a:pt x="0" y="331350"/>
                  </a:cubicBezTo>
                  <a:cubicBezTo>
                    <a:pt x="0" y="331350"/>
                    <a:pt x="0" y="331350"/>
                    <a:pt x="706605" y="331350"/>
                  </a:cubicBezTo>
                  <a:lnTo>
                    <a:pt x="848941" y="331350"/>
                  </a:lnTo>
                  <a:cubicBezTo>
                    <a:pt x="848941" y="331350"/>
                    <a:pt x="848941" y="331350"/>
                    <a:pt x="848941" y="162743"/>
                  </a:cubicBezTo>
                  <a:cubicBezTo>
                    <a:pt x="848941" y="162743"/>
                    <a:pt x="848941" y="162743"/>
                    <a:pt x="841655" y="133420"/>
                  </a:cubicBezTo>
                  <a:cubicBezTo>
                    <a:pt x="841655" y="133420"/>
                    <a:pt x="841655" y="133420"/>
                    <a:pt x="840198" y="133420"/>
                  </a:cubicBezTo>
                  <a:cubicBezTo>
                    <a:pt x="835827" y="118758"/>
                    <a:pt x="829998" y="109961"/>
                    <a:pt x="819798" y="95300"/>
                  </a:cubicBezTo>
                  <a:cubicBezTo>
                    <a:pt x="811056" y="83571"/>
                    <a:pt x="808141" y="71842"/>
                    <a:pt x="809598" y="57180"/>
                  </a:cubicBezTo>
                  <a:cubicBezTo>
                    <a:pt x="809598" y="24925"/>
                    <a:pt x="838741" y="0"/>
                    <a:pt x="875170" y="0"/>
                  </a:cubicBezTo>
                  <a:close/>
                </a:path>
              </a:pathLst>
            </a:custGeom>
            <a:solidFill>
              <a:schemeClr val="accent2"/>
            </a:solidFill>
            <a:ln>
              <a:noFill/>
            </a:ln>
          </p:spPr>
          <p:txBody>
            <a:bodyPr vert="horz" wrap="square" lIns="31402" tIns="15701" rIns="31402" bIns="15701" numCol="1" anchor="t" anchorCtr="0" compatLnSpc="1">
              <a:noAutofit/>
            </a:bodyPr>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2" name="Freeform 51"/>
            <p:cNvSpPr/>
            <p:nvPr/>
          </p:nvSpPr>
          <p:spPr bwMode="auto">
            <a:xfrm>
              <a:off x="3476772" y="2826574"/>
              <a:ext cx="1042111" cy="937140"/>
            </a:xfrm>
            <a:custGeom>
              <a:avLst/>
              <a:gdLst>
                <a:gd name="connsiteX0" fmla="*/ 740582 w 1042111"/>
                <a:gd name="connsiteY0" fmla="*/ 0 h 937140"/>
                <a:gd name="connsiteX1" fmla="*/ 806672 w 1042111"/>
                <a:gd name="connsiteY1" fmla="*/ 54289 h 937140"/>
                <a:gd name="connsiteX2" fmla="*/ 794923 w 1042111"/>
                <a:gd name="connsiteY2" fmla="*/ 96840 h 937140"/>
                <a:gd name="connsiteX3" fmla="*/ 772893 w 1042111"/>
                <a:gd name="connsiteY3" fmla="*/ 137923 h 937140"/>
                <a:gd name="connsiteX4" fmla="*/ 767018 w 1042111"/>
                <a:gd name="connsiteY4" fmla="*/ 162866 h 937140"/>
                <a:gd name="connsiteX5" fmla="*/ 767018 w 1042111"/>
                <a:gd name="connsiteY5" fmla="*/ 280821 h 937140"/>
                <a:gd name="connsiteX6" fmla="*/ 767018 w 1042111"/>
                <a:gd name="connsiteY6" fmla="*/ 302262 h 937140"/>
                <a:gd name="connsiteX7" fmla="*/ 833111 w 1042111"/>
                <a:gd name="connsiteY7" fmla="*/ 302262 h 937140"/>
                <a:gd name="connsiteX8" fmla="*/ 1042110 w 1042111"/>
                <a:gd name="connsiteY8" fmla="*/ 302262 h 937140"/>
                <a:gd name="connsiteX9" fmla="*/ 1042110 w 1042111"/>
                <a:gd name="connsiteY9" fmla="*/ 302263 h 937140"/>
                <a:gd name="connsiteX10" fmla="*/ 1042111 w 1042111"/>
                <a:gd name="connsiteY10" fmla="*/ 302262 h 937140"/>
                <a:gd name="connsiteX11" fmla="*/ 1042111 w 1042111"/>
                <a:gd name="connsiteY11" fmla="*/ 937140 h 937140"/>
                <a:gd name="connsiteX12" fmla="*/ 1042110 w 1042111"/>
                <a:gd name="connsiteY12" fmla="*/ 937140 h 937140"/>
                <a:gd name="connsiteX13" fmla="*/ 1040702 w 1042111"/>
                <a:gd name="connsiteY13" fmla="*/ 937140 h 937140"/>
                <a:gd name="connsiteX14" fmla="*/ 1040702 w 1042111"/>
                <a:gd name="connsiteY14" fmla="*/ 937140 h 937140"/>
                <a:gd name="connsiteX15" fmla="*/ 1030843 w 1042111"/>
                <a:gd name="connsiteY15" fmla="*/ 937140 h 937140"/>
                <a:gd name="connsiteX16" fmla="*/ 1030838 w 1042111"/>
                <a:gd name="connsiteY16" fmla="*/ 937140 h 937140"/>
                <a:gd name="connsiteX17" fmla="*/ 1004082 w 1042111"/>
                <a:gd name="connsiteY17" fmla="*/ 937140 h 937140"/>
                <a:gd name="connsiteX18" fmla="*/ 1004063 w 1042111"/>
                <a:gd name="connsiteY18" fmla="*/ 937140 h 937140"/>
                <a:gd name="connsiteX19" fmla="*/ 981723 w 1042111"/>
                <a:gd name="connsiteY19" fmla="*/ 937140 h 937140"/>
                <a:gd name="connsiteX20" fmla="*/ 981693 w 1042111"/>
                <a:gd name="connsiteY20" fmla="*/ 937140 h 937140"/>
                <a:gd name="connsiteX21" fmla="*/ 951970 w 1042111"/>
                <a:gd name="connsiteY21" fmla="*/ 937140 h 937140"/>
                <a:gd name="connsiteX22" fmla="*/ 951924 w 1042111"/>
                <a:gd name="connsiteY22" fmla="*/ 937140 h 937140"/>
                <a:gd name="connsiteX23" fmla="*/ 913766 w 1042111"/>
                <a:gd name="connsiteY23" fmla="*/ 937140 h 937140"/>
                <a:gd name="connsiteX24" fmla="*/ 913700 w 1042111"/>
                <a:gd name="connsiteY24" fmla="*/ 937140 h 937140"/>
                <a:gd name="connsiteX25" fmla="*/ 866055 w 1042111"/>
                <a:gd name="connsiteY25" fmla="*/ 937140 h 937140"/>
                <a:gd name="connsiteX26" fmla="*/ 865964 w 1042111"/>
                <a:gd name="connsiteY26" fmla="*/ 937140 h 937140"/>
                <a:gd name="connsiteX27" fmla="*/ 807781 w 1042111"/>
                <a:gd name="connsiteY27" fmla="*/ 937140 h 937140"/>
                <a:gd name="connsiteX28" fmla="*/ 807660 w 1042111"/>
                <a:gd name="connsiteY28" fmla="*/ 937140 h 937140"/>
                <a:gd name="connsiteX29" fmla="*/ 737887 w 1042111"/>
                <a:gd name="connsiteY29" fmla="*/ 937140 h 937140"/>
                <a:gd name="connsiteX30" fmla="*/ 737729 w 1042111"/>
                <a:gd name="connsiteY30" fmla="*/ 937140 h 937140"/>
                <a:gd name="connsiteX31" fmla="*/ 655316 w 1042111"/>
                <a:gd name="connsiteY31" fmla="*/ 937140 h 937140"/>
                <a:gd name="connsiteX32" fmla="*/ 655116 w 1042111"/>
                <a:gd name="connsiteY32" fmla="*/ 937140 h 937140"/>
                <a:gd name="connsiteX33" fmla="*/ 559014 w 1042111"/>
                <a:gd name="connsiteY33" fmla="*/ 937140 h 937140"/>
                <a:gd name="connsiteX34" fmla="*/ 558764 w 1042111"/>
                <a:gd name="connsiteY34" fmla="*/ 937140 h 937140"/>
                <a:gd name="connsiteX35" fmla="*/ 447923 w 1042111"/>
                <a:gd name="connsiteY35" fmla="*/ 937140 h 937140"/>
                <a:gd name="connsiteX36" fmla="*/ 447615 w 1042111"/>
                <a:gd name="connsiteY36" fmla="*/ 937140 h 937140"/>
                <a:gd name="connsiteX37" fmla="*/ 320987 w 1042111"/>
                <a:gd name="connsiteY37" fmla="*/ 937140 h 937140"/>
                <a:gd name="connsiteX38" fmla="*/ 320613 w 1042111"/>
                <a:gd name="connsiteY38" fmla="*/ 937140 h 937140"/>
                <a:gd name="connsiteX39" fmla="*/ 325012 w 1042111"/>
                <a:gd name="connsiteY39" fmla="*/ 831327 h 937140"/>
                <a:gd name="connsiteX40" fmla="*/ 323202 w 1042111"/>
                <a:gd name="connsiteY40" fmla="*/ 777915 h 937140"/>
                <a:gd name="connsiteX41" fmla="*/ 319975 w 1042111"/>
                <a:gd name="connsiteY41" fmla="*/ 753187 h 937140"/>
                <a:gd name="connsiteX42" fmla="*/ 314183 w 1042111"/>
                <a:gd name="connsiteY42" fmla="*/ 721555 h 937140"/>
                <a:gd name="connsiteX43" fmla="*/ 308725 w 1042111"/>
                <a:gd name="connsiteY43" fmla="*/ 703337 h 937140"/>
                <a:gd name="connsiteX44" fmla="*/ 290823 w 1042111"/>
                <a:gd name="connsiteY44" fmla="*/ 670540 h 937140"/>
                <a:gd name="connsiteX45" fmla="*/ 288351 w 1042111"/>
                <a:gd name="connsiteY45" fmla="*/ 666729 h 937140"/>
                <a:gd name="connsiteX46" fmla="*/ 288618 w 1042111"/>
                <a:gd name="connsiteY46" fmla="*/ 666600 h 937140"/>
                <a:gd name="connsiteX47" fmla="*/ 201785 w 1042111"/>
                <a:gd name="connsiteY47" fmla="*/ 576095 h 937140"/>
                <a:gd name="connsiteX48" fmla="*/ 0 w 1042111"/>
                <a:gd name="connsiteY48" fmla="*/ 302262 h 937140"/>
                <a:gd name="connsiteX49" fmla="*/ 290208 w 1042111"/>
                <a:gd name="connsiteY49" fmla="*/ 302262 h 937140"/>
                <a:gd name="connsiteX50" fmla="*/ 290208 w 1042111"/>
                <a:gd name="connsiteY50" fmla="*/ 325776 h 937140"/>
                <a:gd name="connsiteX51" fmla="*/ 284345 w 1042111"/>
                <a:gd name="connsiteY51" fmla="*/ 349290 h 937140"/>
                <a:gd name="connsiteX52" fmla="*/ 266757 w 1042111"/>
                <a:gd name="connsiteY52" fmla="*/ 378683 h 937140"/>
                <a:gd name="connsiteX53" fmla="*/ 250634 w 1042111"/>
                <a:gd name="connsiteY53" fmla="*/ 431589 h 937140"/>
                <a:gd name="connsiteX54" fmla="*/ 348836 w 1042111"/>
                <a:gd name="connsiteY54" fmla="*/ 516827 h 937140"/>
                <a:gd name="connsiteX55" fmla="*/ 447037 w 1042111"/>
                <a:gd name="connsiteY55" fmla="*/ 438937 h 937140"/>
                <a:gd name="connsiteX56" fmla="*/ 447037 w 1042111"/>
                <a:gd name="connsiteY56" fmla="*/ 437468 h 937140"/>
                <a:gd name="connsiteX57" fmla="*/ 447037 w 1042111"/>
                <a:gd name="connsiteY57" fmla="*/ 435998 h 937140"/>
                <a:gd name="connsiteX58" fmla="*/ 432380 w 1042111"/>
                <a:gd name="connsiteY58" fmla="*/ 378683 h 937140"/>
                <a:gd name="connsiteX59" fmla="*/ 413326 w 1042111"/>
                <a:gd name="connsiteY59" fmla="*/ 344881 h 937140"/>
                <a:gd name="connsiteX60" fmla="*/ 408929 w 1042111"/>
                <a:gd name="connsiteY60" fmla="*/ 325776 h 937140"/>
                <a:gd name="connsiteX61" fmla="*/ 408929 w 1042111"/>
                <a:gd name="connsiteY61" fmla="*/ 302262 h 937140"/>
                <a:gd name="connsiteX62" fmla="*/ 676053 w 1042111"/>
                <a:gd name="connsiteY62" fmla="*/ 302262 h 937140"/>
                <a:gd name="connsiteX63" fmla="*/ 712677 w 1042111"/>
                <a:gd name="connsiteY63" fmla="*/ 302262 h 937140"/>
                <a:gd name="connsiteX64" fmla="*/ 712677 w 1042111"/>
                <a:gd name="connsiteY64" fmla="*/ 295952 h 937140"/>
                <a:gd name="connsiteX65" fmla="*/ 712677 w 1042111"/>
                <a:gd name="connsiteY65" fmla="*/ 162866 h 937140"/>
                <a:gd name="connsiteX66" fmla="*/ 705334 w 1042111"/>
                <a:gd name="connsiteY66" fmla="*/ 134988 h 937140"/>
                <a:gd name="connsiteX67" fmla="*/ 683304 w 1042111"/>
                <a:gd name="connsiteY67" fmla="*/ 96840 h 937140"/>
                <a:gd name="connsiteX68" fmla="*/ 673023 w 1042111"/>
                <a:gd name="connsiteY68" fmla="*/ 57223 h 937140"/>
                <a:gd name="connsiteX69" fmla="*/ 740582 w 1042111"/>
                <a:gd name="connsiteY69" fmla="*/ 0 h 93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42111" h="937140">
                  <a:moveTo>
                    <a:pt x="740582" y="0"/>
                  </a:moveTo>
                  <a:cubicBezTo>
                    <a:pt x="775830" y="0"/>
                    <a:pt x="803735" y="23476"/>
                    <a:pt x="806672" y="54289"/>
                  </a:cubicBezTo>
                  <a:cubicBezTo>
                    <a:pt x="808141" y="70429"/>
                    <a:pt x="805204" y="83634"/>
                    <a:pt x="794923" y="96840"/>
                  </a:cubicBezTo>
                  <a:cubicBezTo>
                    <a:pt x="783174" y="111512"/>
                    <a:pt x="778768" y="120316"/>
                    <a:pt x="772893" y="137923"/>
                  </a:cubicBezTo>
                  <a:lnTo>
                    <a:pt x="767018" y="162866"/>
                  </a:lnTo>
                  <a:cubicBezTo>
                    <a:pt x="767018" y="162866"/>
                    <a:pt x="767018" y="162866"/>
                    <a:pt x="767018" y="280821"/>
                  </a:cubicBezTo>
                  <a:lnTo>
                    <a:pt x="767018" y="302262"/>
                  </a:lnTo>
                  <a:lnTo>
                    <a:pt x="833111" y="302262"/>
                  </a:lnTo>
                  <a:cubicBezTo>
                    <a:pt x="893708" y="302262"/>
                    <a:pt x="962963" y="302262"/>
                    <a:pt x="1042110" y="302262"/>
                  </a:cubicBezTo>
                  <a:lnTo>
                    <a:pt x="1042110" y="302263"/>
                  </a:lnTo>
                  <a:lnTo>
                    <a:pt x="1042111" y="302262"/>
                  </a:lnTo>
                  <a:cubicBezTo>
                    <a:pt x="1042111" y="302262"/>
                    <a:pt x="1042111" y="302262"/>
                    <a:pt x="1042111" y="937140"/>
                  </a:cubicBezTo>
                  <a:lnTo>
                    <a:pt x="1042110" y="937140"/>
                  </a:lnTo>
                  <a:lnTo>
                    <a:pt x="1040702" y="937140"/>
                  </a:lnTo>
                  <a:lnTo>
                    <a:pt x="1040702" y="937140"/>
                  </a:lnTo>
                  <a:lnTo>
                    <a:pt x="1030843" y="937140"/>
                  </a:lnTo>
                  <a:lnTo>
                    <a:pt x="1030838" y="937140"/>
                  </a:lnTo>
                  <a:lnTo>
                    <a:pt x="1004082" y="937140"/>
                  </a:lnTo>
                  <a:lnTo>
                    <a:pt x="1004063" y="937140"/>
                  </a:lnTo>
                  <a:lnTo>
                    <a:pt x="981723" y="937140"/>
                  </a:lnTo>
                  <a:lnTo>
                    <a:pt x="981693" y="937140"/>
                  </a:lnTo>
                  <a:lnTo>
                    <a:pt x="951970" y="937140"/>
                  </a:lnTo>
                  <a:lnTo>
                    <a:pt x="951924" y="937140"/>
                  </a:lnTo>
                  <a:lnTo>
                    <a:pt x="913766" y="937140"/>
                  </a:lnTo>
                  <a:lnTo>
                    <a:pt x="913700" y="937140"/>
                  </a:lnTo>
                  <a:lnTo>
                    <a:pt x="866055" y="937140"/>
                  </a:lnTo>
                  <a:lnTo>
                    <a:pt x="865964" y="937140"/>
                  </a:lnTo>
                  <a:lnTo>
                    <a:pt x="807781" y="937140"/>
                  </a:lnTo>
                  <a:lnTo>
                    <a:pt x="807660" y="937140"/>
                  </a:lnTo>
                  <a:lnTo>
                    <a:pt x="737887" y="937140"/>
                  </a:lnTo>
                  <a:lnTo>
                    <a:pt x="737729" y="937140"/>
                  </a:lnTo>
                  <a:lnTo>
                    <a:pt x="655316" y="937140"/>
                  </a:lnTo>
                  <a:lnTo>
                    <a:pt x="655116" y="937140"/>
                  </a:lnTo>
                  <a:lnTo>
                    <a:pt x="559014" y="937140"/>
                  </a:lnTo>
                  <a:lnTo>
                    <a:pt x="558764" y="937140"/>
                  </a:lnTo>
                  <a:lnTo>
                    <a:pt x="447923" y="937140"/>
                  </a:lnTo>
                  <a:lnTo>
                    <a:pt x="447615" y="937140"/>
                  </a:lnTo>
                  <a:lnTo>
                    <a:pt x="320987" y="937140"/>
                  </a:lnTo>
                  <a:lnTo>
                    <a:pt x="320613" y="937140"/>
                  </a:lnTo>
                  <a:cubicBezTo>
                    <a:pt x="323546" y="900400"/>
                    <a:pt x="325012" y="865129"/>
                    <a:pt x="325012" y="831327"/>
                  </a:cubicBezTo>
                  <a:cubicBezTo>
                    <a:pt x="325012" y="812589"/>
                    <a:pt x="324462" y="794678"/>
                    <a:pt x="323202" y="777915"/>
                  </a:cubicBezTo>
                  <a:lnTo>
                    <a:pt x="319975" y="753187"/>
                  </a:lnTo>
                  <a:lnTo>
                    <a:pt x="314183" y="721555"/>
                  </a:lnTo>
                  <a:lnTo>
                    <a:pt x="308725" y="703337"/>
                  </a:lnTo>
                  <a:lnTo>
                    <a:pt x="290823" y="670540"/>
                  </a:lnTo>
                  <a:lnTo>
                    <a:pt x="288351" y="666729"/>
                  </a:lnTo>
                  <a:lnTo>
                    <a:pt x="288618" y="666600"/>
                  </a:lnTo>
                  <a:lnTo>
                    <a:pt x="201785" y="576095"/>
                  </a:lnTo>
                  <a:cubicBezTo>
                    <a:pt x="120095" y="485230"/>
                    <a:pt x="53864" y="393746"/>
                    <a:pt x="0" y="302262"/>
                  </a:cubicBezTo>
                  <a:cubicBezTo>
                    <a:pt x="0" y="302262"/>
                    <a:pt x="0" y="302262"/>
                    <a:pt x="290208" y="302262"/>
                  </a:cubicBezTo>
                  <a:cubicBezTo>
                    <a:pt x="290208" y="302262"/>
                    <a:pt x="290208" y="302262"/>
                    <a:pt x="290208" y="325776"/>
                  </a:cubicBezTo>
                  <a:cubicBezTo>
                    <a:pt x="290208" y="325776"/>
                    <a:pt x="290208" y="325776"/>
                    <a:pt x="284345" y="349290"/>
                  </a:cubicBezTo>
                  <a:cubicBezTo>
                    <a:pt x="279948" y="359578"/>
                    <a:pt x="277016" y="366926"/>
                    <a:pt x="266757" y="378683"/>
                  </a:cubicBezTo>
                  <a:cubicBezTo>
                    <a:pt x="255031" y="394849"/>
                    <a:pt x="250634" y="412484"/>
                    <a:pt x="250634" y="431589"/>
                  </a:cubicBezTo>
                  <a:cubicBezTo>
                    <a:pt x="250634" y="478617"/>
                    <a:pt x="294605" y="516827"/>
                    <a:pt x="348836" y="516827"/>
                  </a:cubicBezTo>
                  <a:cubicBezTo>
                    <a:pt x="401601" y="516827"/>
                    <a:pt x="442640" y="483026"/>
                    <a:pt x="447037" y="438937"/>
                  </a:cubicBezTo>
                  <a:cubicBezTo>
                    <a:pt x="447037" y="438937"/>
                    <a:pt x="447037" y="438937"/>
                    <a:pt x="447037" y="437468"/>
                  </a:cubicBezTo>
                  <a:cubicBezTo>
                    <a:pt x="447037" y="437468"/>
                    <a:pt x="447037" y="437468"/>
                    <a:pt x="447037" y="435998"/>
                  </a:cubicBezTo>
                  <a:cubicBezTo>
                    <a:pt x="449969" y="413954"/>
                    <a:pt x="444106" y="396318"/>
                    <a:pt x="432380" y="378683"/>
                  </a:cubicBezTo>
                  <a:cubicBezTo>
                    <a:pt x="422120" y="365456"/>
                    <a:pt x="419189" y="359578"/>
                    <a:pt x="413326" y="344881"/>
                  </a:cubicBezTo>
                  <a:cubicBezTo>
                    <a:pt x="413326" y="344881"/>
                    <a:pt x="413326" y="344881"/>
                    <a:pt x="408929" y="325776"/>
                  </a:cubicBezTo>
                  <a:cubicBezTo>
                    <a:pt x="408929" y="325776"/>
                    <a:pt x="408929" y="325776"/>
                    <a:pt x="408929" y="302262"/>
                  </a:cubicBezTo>
                  <a:cubicBezTo>
                    <a:pt x="408929" y="302262"/>
                    <a:pt x="408929" y="302262"/>
                    <a:pt x="676053" y="302262"/>
                  </a:cubicBezTo>
                  <a:lnTo>
                    <a:pt x="712677" y="302262"/>
                  </a:lnTo>
                  <a:lnTo>
                    <a:pt x="712677" y="295952"/>
                  </a:lnTo>
                  <a:cubicBezTo>
                    <a:pt x="712677" y="270160"/>
                    <a:pt x="712677" y="228893"/>
                    <a:pt x="712677" y="162866"/>
                  </a:cubicBezTo>
                  <a:cubicBezTo>
                    <a:pt x="712677" y="162866"/>
                    <a:pt x="712677" y="162866"/>
                    <a:pt x="705334" y="134988"/>
                  </a:cubicBezTo>
                  <a:cubicBezTo>
                    <a:pt x="699459" y="120316"/>
                    <a:pt x="695053" y="111512"/>
                    <a:pt x="683304" y="96840"/>
                  </a:cubicBezTo>
                  <a:cubicBezTo>
                    <a:pt x="675960" y="85101"/>
                    <a:pt x="671554" y="71896"/>
                    <a:pt x="673023" y="57223"/>
                  </a:cubicBezTo>
                  <a:cubicBezTo>
                    <a:pt x="673023" y="26411"/>
                    <a:pt x="703865" y="0"/>
                    <a:pt x="740582" y="0"/>
                  </a:cubicBezTo>
                  <a:close/>
                </a:path>
              </a:pathLst>
            </a:custGeom>
            <a:solidFill>
              <a:schemeClr val="tx2"/>
            </a:solidFill>
            <a:ln>
              <a:noFill/>
            </a:ln>
          </p:spPr>
          <p:txBody>
            <a:bodyPr vert="horz" wrap="square" lIns="31402" tIns="15701" rIns="31402" bIns="15701" numCol="1" anchor="t" anchorCtr="0" compatLnSpc="1">
              <a:noAutofit/>
            </a:bodyPr>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3" name="Freeform 52"/>
            <p:cNvSpPr/>
            <p:nvPr/>
          </p:nvSpPr>
          <p:spPr bwMode="auto">
            <a:xfrm>
              <a:off x="5224583" y="2099374"/>
              <a:ext cx="918170" cy="923229"/>
            </a:xfrm>
            <a:custGeom>
              <a:avLst/>
              <a:gdLst>
                <a:gd name="connsiteX0" fmla="*/ 155558 w 918170"/>
                <a:gd name="connsiteY0" fmla="*/ 0 h 923229"/>
                <a:gd name="connsiteX1" fmla="*/ 221129 w 918170"/>
                <a:gd name="connsiteY1" fmla="*/ 52846 h 923229"/>
                <a:gd name="connsiteX2" fmla="*/ 210929 w 918170"/>
                <a:gd name="connsiteY2" fmla="*/ 95417 h 923229"/>
                <a:gd name="connsiteX3" fmla="*/ 187615 w 918170"/>
                <a:gd name="connsiteY3" fmla="*/ 136520 h 923229"/>
                <a:gd name="connsiteX4" fmla="*/ 189072 w 918170"/>
                <a:gd name="connsiteY4" fmla="*/ 136520 h 923229"/>
                <a:gd name="connsiteX5" fmla="*/ 181786 w 918170"/>
                <a:gd name="connsiteY5" fmla="*/ 162943 h 923229"/>
                <a:gd name="connsiteX6" fmla="*/ 181786 w 918170"/>
                <a:gd name="connsiteY6" fmla="*/ 274068 h 923229"/>
                <a:gd name="connsiteX7" fmla="*/ 181786 w 918170"/>
                <a:gd name="connsiteY7" fmla="*/ 287086 h 923229"/>
                <a:gd name="connsiteX8" fmla="*/ 229728 w 918170"/>
                <a:gd name="connsiteY8" fmla="*/ 287086 h 923229"/>
                <a:gd name="connsiteX9" fmla="*/ 706962 w 918170"/>
                <a:gd name="connsiteY9" fmla="*/ 287086 h 923229"/>
                <a:gd name="connsiteX10" fmla="*/ 684961 w 918170"/>
                <a:gd name="connsiteY10" fmla="*/ 391396 h 923229"/>
                <a:gd name="connsiteX11" fmla="*/ 918170 w 918170"/>
                <a:gd name="connsiteY11" fmla="*/ 923229 h 923229"/>
                <a:gd name="connsiteX12" fmla="*/ 573490 w 918170"/>
                <a:gd name="connsiteY12" fmla="*/ 923229 h 923229"/>
                <a:gd name="connsiteX13" fmla="*/ 573490 w 918170"/>
                <a:gd name="connsiteY13" fmla="*/ 879155 h 923229"/>
                <a:gd name="connsiteX14" fmla="*/ 579357 w 918170"/>
                <a:gd name="connsiteY14" fmla="*/ 857117 h 923229"/>
                <a:gd name="connsiteX15" fmla="*/ 596957 w 918170"/>
                <a:gd name="connsiteY15" fmla="*/ 826265 h 923229"/>
                <a:gd name="connsiteX16" fmla="*/ 613091 w 918170"/>
                <a:gd name="connsiteY16" fmla="*/ 773376 h 923229"/>
                <a:gd name="connsiteX17" fmla="*/ 514821 w 918170"/>
                <a:gd name="connsiteY17" fmla="*/ 688165 h 923229"/>
                <a:gd name="connsiteX18" fmla="*/ 416550 w 918170"/>
                <a:gd name="connsiteY18" fmla="*/ 766030 h 923229"/>
                <a:gd name="connsiteX19" fmla="*/ 416550 w 918170"/>
                <a:gd name="connsiteY19" fmla="*/ 767499 h 923229"/>
                <a:gd name="connsiteX20" fmla="*/ 416550 w 918170"/>
                <a:gd name="connsiteY20" fmla="*/ 768968 h 923229"/>
                <a:gd name="connsiteX21" fmla="*/ 431217 w 918170"/>
                <a:gd name="connsiteY21" fmla="*/ 826265 h 923229"/>
                <a:gd name="connsiteX22" fmla="*/ 450285 w 918170"/>
                <a:gd name="connsiteY22" fmla="*/ 860056 h 923229"/>
                <a:gd name="connsiteX23" fmla="*/ 454685 w 918170"/>
                <a:gd name="connsiteY23" fmla="*/ 879155 h 923229"/>
                <a:gd name="connsiteX24" fmla="*/ 454685 w 918170"/>
                <a:gd name="connsiteY24" fmla="*/ 923229 h 923229"/>
                <a:gd name="connsiteX25" fmla="*/ 0 w 918170"/>
                <a:gd name="connsiteY25" fmla="*/ 923229 h 923229"/>
                <a:gd name="connsiteX26" fmla="*/ 0 w 918170"/>
                <a:gd name="connsiteY26" fmla="*/ 511866 h 923229"/>
                <a:gd name="connsiteX27" fmla="*/ 41068 w 918170"/>
                <a:gd name="connsiteY27" fmla="*/ 511866 h 923229"/>
                <a:gd name="connsiteX28" fmla="*/ 64536 w 918170"/>
                <a:gd name="connsiteY28" fmla="*/ 517743 h 923229"/>
                <a:gd name="connsiteX29" fmla="*/ 93871 w 918170"/>
                <a:gd name="connsiteY29" fmla="*/ 535373 h 923229"/>
                <a:gd name="connsiteX30" fmla="*/ 146673 w 918170"/>
                <a:gd name="connsiteY30" fmla="*/ 551534 h 923229"/>
                <a:gd name="connsiteX31" fmla="*/ 231743 w 918170"/>
                <a:gd name="connsiteY31" fmla="*/ 453100 h 923229"/>
                <a:gd name="connsiteX32" fmla="*/ 154006 w 918170"/>
                <a:gd name="connsiteY32" fmla="*/ 354667 h 923229"/>
                <a:gd name="connsiteX33" fmla="*/ 151073 w 918170"/>
                <a:gd name="connsiteY33" fmla="*/ 354667 h 923229"/>
                <a:gd name="connsiteX34" fmla="*/ 93871 w 918170"/>
                <a:gd name="connsiteY34" fmla="*/ 369359 h 923229"/>
                <a:gd name="connsiteX35" fmla="*/ 60135 w 918170"/>
                <a:gd name="connsiteY35" fmla="*/ 388458 h 923229"/>
                <a:gd name="connsiteX36" fmla="*/ 41068 w 918170"/>
                <a:gd name="connsiteY36" fmla="*/ 392865 h 923229"/>
                <a:gd name="connsiteX37" fmla="*/ 0 w 918170"/>
                <a:gd name="connsiteY37" fmla="*/ 392865 h 923229"/>
                <a:gd name="connsiteX38" fmla="*/ 0 w 918170"/>
                <a:gd name="connsiteY38" fmla="*/ 287086 h 923229"/>
                <a:gd name="connsiteX39" fmla="*/ 125824 w 918170"/>
                <a:gd name="connsiteY39" fmla="*/ 287086 h 923229"/>
                <a:gd name="connsiteX40" fmla="*/ 128963 w 918170"/>
                <a:gd name="connsiteY40" fmla="*/ 287086 h 923229"/>
                <a:gd name="connsiteX41" fmla="*/ 128715 w 918170"/>
                <a:gd name="connsiteY41" fmla="*/ 258841 h 923229"/>
                <a:gd name="connsiteX42" fmla="*/ 127872 w 918170"/>
                <a:gd name="connsiteY42" fmla="*/ 162943 h 923229"/>
                <a:gd name="connsiteX43" fmla="*/ 120586 w 918170"/>
                <a:gd name="connsiteY43" fmla="*/ 133584 h 923229"/>
                <a:gd name="connsiteX44" fmla="*/ 100186 w 918170"/>
                <a:gd name="connsiteY44" fmla="*/ 95417 h 923229"/>
                <a:gd name="connsiteX45" fmla="*/ 88529 w 918170"/>
                <a:gd name="connsiteY45" fmla="*/ 57250 h 923229"/>
                <a:gd name="connsiteX46" fmla="*/ 155558 w 918170"/>
                <a:gd name="connsiteY46" fmla="*/ 0 h 923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170" h="923229">
                  <a:moveTo>
                    <a:pt x="155558" y="0"/>
                  </a:moveTo>
                  <a:cubicBezTo>
                    <a:pt x="190529" y="0"/>
                    <a:pt x="218215" y="23487"/>
                    <a:pt x="221129" y="52846"/>
                  </a:cubicBezTo>
                  <a:cubicBezTo>
                    <a:pt x="222586" y="70462"/>
                    <a:pt x="219672" y="83673"/>
                    <a:pt x="210929" y="95417"/>
                  </a:cubicBezTo>
                  <a:cubicBezTo>
                    <a:pt x="199272" y="111564"/>
                    <a:pt x="193443" y="120372"/>
                    <a:pt x="187615" y="136520"/>
                  </a:cubicBezTo>
                  <a:cubicBezTo>
                    <a:pt x="187615" y="136520"/>
                    <a:pt x="187615" y="136520"/>
                    <a:pt x="189072" y="136520"/>
                  </a:cubicBezTo>
                  <a:lnTo>
                    <a:pt x="181786" y="162943"/>
                  </a:lnTo>
                  <a:cubicBezTo>
                    <a:pt x="181786" y="162943"/>
                    <a:pt x="181786" y="162943"/>
                    <a:pt x="181786" y="274068"/>
                  </a:cubicBezTo>
                  <a:lnTo>
                    <a:pt x="181786" y="287086"/>
                  </a:lnTo>
                  <a:lnTo>
                    <a:pt x="229728" y="287086"/>
                  </a:lnTo>
                  <a:cubicBezTo>
                    <a:pt x="334150" y="287086"/>
                    <a:pt x="486036" y="287086"/>
                    <a:pt x="706962" y="287086"/>
                  </a:cubicBezTo>
                  <a:cubicBezTo>
                    <a:pt x="696695" y="353198"/>
                    <a:pt x="683494" y="364951"/>
                    <a:pt x="684961" y="391396"/>
                  </a:cubicBezTo>
                  <a:cubicBezTo>
                    <a:pt x="692295" y="536842"/>
                    <a:pt x="918170" y="923229"/>
                    <a:pt x="918170" y="923229"/>
                  </a:cubicBezTo>
                  <a:cubicBezTo>
                    <a:pt x="918170" y="923229"/>
                    <a:pt x="918170" y="923229"/>
                    <a:pt x="573490" y="923229"/>
                  </a:cubicBezTo>
                  <a:cubicBezTo>
                    <a:pt x="573490" y="923229"/>
                    <a:pt x="573490" y="923229"/>
                    <a:pt x="573490" y="879155"/>
                  </a:cubicBezTo>
                  <a:cubicBezTo>
                    <a:pt x="573490" y="879155"/>
                    <a:pt x="573490" y="879155"/>
                    <a:pt x="579357" y="857117"/>
                  </a:cubicBezTo>
                  <a:cubicBezTo>
                    <a:pt x="583757" y="845364"/>
                    <a:pt x="586690" y="839487"/>
                    <a:pt x="596957" y="826265"/>
                  </a:cubicBezTo>
                  <a:cubicBezTo>
                    <a:pt x="608691" y="810104"/>
                    <a:pt x="613091" y="792475"/>
                    <a:pt x="613091" y="773376"/>
                  </a:cubicBezTo>
                  <a:cubicBezTo>
                    <a:pt x="613091" y="726363"/>
                    <a:pt x="569090" y="688165"/>
                    <a:pt x="514821" y="688165"/>
                  </a:cubicBezTo>
                  <a:cubicBezTo>
                    <a:pt x="462019" y="688165"/>
                    <a:pt x="420950" y="721955"/>
                    <a:pt x="416550" y="766030"/>
                  </a:cubicBezTo>
                  <a:cubicBezTo>
                    <a:pt x="416550" y="766030"/>
                    <a:pt x="416550" y="766030"/>
                    <a:pt x="416550" y="767499"/>
                  </a:cubicBezTo>
                  <a:cubicBezTo>
                    <a:pt x="416550" y="767499"/>
                    <a:pt x="416550" y="768968"/>
                    <a:pt x="416550" y="768968"/>
                  </a:cubicBezTo>
                  <a:cubicBezTo>
                    <a:pt x="413617" y="791005"/>
                    <a:pt x="419484" y="808635"/>
                    <a:pt x="431217" y="826265"/>
                  </a:cubicBezTo>
                  <a:cubicBezTo>
                    <a:pt x="441485" y="839487"/>
                    <a:pt x="444418" y="846833"/>
                    <a:pt x="450285" y="860056"/>
                  </a:cubicBezTo>
                  <a:lnTo>
                    <a:pt x="454685" y="879155"/>
                  </a:lnTo>
                  <a:cubicBezTo>
                    <a:pt x="454685" y="879155"/>
                    <a:pt x="454685" y="879155"/>
                    <a:pt x="454685" y="923229"/>
                  </a:cubicBezTo>
                  <a:cubicBezTo>
                    <a:pt x="454685" y="923229"/>
                    <a:pt x="454685" y="923229"/>
                    <a:pt x="0" y="923229"/>
                  </a:cubicBezTo>
                  <a:cubicBezTo>
                    <a:pt x="0" y="923229"/>
                    <a:pt x="0" y="923229"/>
                    <a:pt x="0" y="511866"/>
                  </a:cubicBezTo>
                  <a:cubicBezTo>
                    <a:pt x="0" y="511866"/>
                    <a:pt x="0" y="511866"/>
                    <a:pt x="41068" y="511866"/>
                  </a:cubicBezTo>
                  <a:cubicBezTo>
                    <a:pt x="41068" y="511866"/>
                    <a:pt x="41068" y="511866"/>
                    <a:pt x="64536" y="517743"/>
                  </a:cubicBezTo>
                  <a:cubicBezTo>
                    <a:pt x="76269" y="522151"/>
                    <a:pt x="82136" y="526558"/>
                    <a:pt x="93871" y="535373"/>
                  </a:cubicBezTo>
                  <a:cubicBezTo>
                    <a:pt x="110005" y="547126"/>
                    <a:pt x="127605" y="551534"/>
                    <a:pt x="146673" y="551534"/>
                  </a:cubicBezTo>
                  <a:cubicBezTo>
                    <a:pt x="193608" y="551534"/>
                    <a:pt x="231743" y="507459"/>
                    <a:pt x="231743" y="453100"/>
                  </a:cubicBezTo>
                  <a:cubicBezTo>
                    <a:pt x="231743" y="401680"/>
                    <a:pt x="198008" y="359075"/>
                    <a:pt x="154006" y="354667"/>
                  </a:cubicBezTo>
                  <a:cubicBezTo>
                    <a:pt x="152540" y="354667"/>
                    <a:pt x="152540" y="354667"/>
                    <a:pt x="151073" y="354667"/>
                  </a:cubicBezTo>
                  <a:cubicBezTo>
                    <a:pt x="130539" y="351729"/>
                    <a:pt x="111471" y="357605"/>
                    <a:pt x="93871" y="369359"/>
                  </a:cubicBezTo>
                  <a:cubicBezTo>
                    <a:pt x="80670" y="379643"/>
                    <a:pt x="74803" y="382581"/>
                    <a:pt x="60135" y="388458"/>
                  </a:cubicBezTo>
                  <a:cubicBezTo>
                    <a:pt x="60135" y="388458"/>
                    <a:pt x="60135" y="388458"/>
                    <a:pt x="41068" y="392865"/>
                  </a:cubicBezTo>
                  <a:cubicBezTo>
                    <a:pt x="41068" y="392865"/>
                    <a:pt x="41068" y="392865"/>
                    <a:pt x="0" y="392865"/>
                  </a:cubicBezTo>
                  <a:cubicBezTo>
                    <a:pt x="0" y="392865"/>
                    <a:pt x="0" y="392865"/>
                    <a:pt x="0" y="287086"/>
                  </a:cubicBezTo>
                  <a:cubicBezTo>
                    <a:pt x="0" y="287086"/>
                    <a:pt x="0" y="287086"/>
                    <a:pt x="125824" y="287086"/>
                  </a:cubicBezTo>
                  <a:lnTo>
                    <a:pt x="128963" y="287086"/>
                  </a:lnTo>
                  <a:lnTo>
                    <a:pt x="128715" y="258841"/>
                  </a:lnTo>
                  <a:cubicBezTo>
                    <a:pt x="128510" y="235514"/>
                    <a:pt x="128237" y="204412"/>
                    <a:pt x="127872" y="162943"/>
                  </a:cubicBezTo>
                  <a:cubicBezTo>
                    <a:pt x="127872" y="162943"/>
                    <a:pt x="127872" y="162943"/>
                    <a:pt x="120586" y="133584"/>
                  </a:cubicBezTo>
                  <a:cubicBezTo>
                    <a:pt x="114758" y="118904"/>
                    <a:pt x="110386" y="110096"/>
                    <a:pt x="100186" y="95417"/>
                  </a:cubicBezTo>
                  <a:cubicBezTo>
                    <a:pt x="91444" y="83673"/>
                    <a:pt x="88529" y="71930"/>
                    <a:pt x="88529" y="57250"/>
                  </a:cubicBezTo>
                  <a:cubicBezTo>
                    <a:pt x="88529" y="24955"/>
                    <a:pt x="119129" y="0"/>
                    <a:pt x="155558" y="0"/>
                  </a:cubicBezTo>
                  <a:close/>
                </a:path>
              </a:pathLst>
            </a:custGeom>
            <a:solidFill>
              <a:schemeClr val="accent1"/>
            </a:solidFill>
            <a:ln>
              <a:noFill/>
            </a:ln>
          </p:spPr>
          <p:txBody>
            <a:bodyPr vert="horz" wrap="square" lIns="31402" tIns="15701" rIns="31402" bIns="15701" numCol="1" anchor="t" anchorCtr="0" compatLnSpc="1">
              <a:noAutofit/>
            </a:bodyPr>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4" name="Freeform 53"/>
            <p:cNvSpPr/>
            <p:nvPr/>
          </p:nvSpPr>
          <p:spPr bwMode="auto">
            <a:xfrm>
              <a:off x="4626382" y="2815192"/>
              <a:ext cx="1541665" cy="1253315"/>
            </a:xfrm>
            <a:custGeom>
              <a:avLst/>
              <a:gdLst>
                <a:gd name="connsiteX0" fmla="*/ 1113667 w 1541665"/>
                <a:gd name="connsiteY0" fmla="*/ 0 h 1253315"/>
                <a:gd name="connsiteX1" fmla="*/ 1179758 w 1541665"/>
                <a:gd name="connsiteY1" fmla="*/ 52768 h 1253315"/>
                <a:gd name="connsiteX2" fmla="*/ 1168008 w 1541665"/>
                <a:gd name="connsiteY2" fmla="*/ 95275 h 1253315"/>
                <a:gd name="connsiteX3" fmla="*/ 1145978 w 1541665"/>
                <a:gd name="connsiteY3" fmla="*/ 136317 h 1253315"/>
                <a:gd name="connsiteX4" fmla="*/ 1140103 w 1541665"/>
                <a:gd name="connsiteY4" fmla="*/ 162701 h 1253315"/>
                <a:gd name="connsiteX5" fmla="*/ 1139119 w 1541665"/>
                <a:gd name="connsiteY5" fmla="*/ 288392 h 1253315"/>
                <a:gd name="connsiteX6" fmla="*/ 1138922 w 1541665"/>
                <a:gd name="connsiteY6" fmla="*/ 313644 h 1253315"/>
                <a:gd name="connsiteX7" fmla="*/ 1147451 w 1541665"/>
                <a:gd name="connsiteY7" fmla="*/ 313644 h 1253315"/>
                <a:gd name="connsiteX8" fmla="*/ 1541665 w 1541665"/>
                <a:gd name="connsiteY8" fmla="*/ 313644 h 1253315"/>
                <a:gd name="connsiteX9" fmla="*/ 1306968 w 1541665"/>
                <a:gd name="connsiteY9" fmla="*/ 406231 h 1253315"/>
                <a:gd name="connsiteX10" fmla="*/ 1292300 w 1541665"/>
                <a:gd name="connsiteY10" fmla="*/ 438562 h 1253315"/>
                <a:gd name="connsiteX11" fmla="*/ 1268830 w 1541665"/>
                <a:gd name="connsiteY11" fmla="*/ 512044 h 1253315"/>
                <a:gd name="connsiteX12" fmla="*/ 1301101 w 1541665"/>
                <a:gd name="connsiteY12" fmla="*/ 606100 h 1253315"/>
                <a:gd name="connsiteX13" fmla="*/ 1251228 w 1541665"/>
                <a:gd name="connsiteY13" fmla="*/ 700156 h 1253315"/>
                <a:gd name="connsiteX14" fmla="*/ 1276164 w 1541665"/>
                <a:gd name="connsiteY14" fmla="*/ 779515 h 1253315"/>
                <a:gd name="connsiteX15" fmla="*/ 1195487 w 1541665"/>
                <a:gd name="connsiteY15" fmla="*/ 850057 h 1253315"/>
                <a:gd name="connsiteX16" fmla="*/ 1194020 w 1541665"/>
                <a:gd name="connsiteY16" fmla="*/ 948522 h 1253315"/>
                <a:gd name="connsiteX17" fmla="*/ 1135346 w 1541665"/>
                <a:gd name="connsiteY17" fmla="*/ 948522 h 1253315"/>
                <a:gd name="connsiteX18" fmla="*/ 374753 w 1541665"/>
                <a:gd name="connsiteY18" fmla="*/ 948522 h 1253315"/>
                <a:gd name="connsiteX19" fmla="*/ 300344 w 1541665"/>
                <a:gd name="connsiteY19" fmla="*/ 948522 h 1253315"/>
                <a:gd name="connsiteX20" fmla="*/ 300344 w 1541665"/>
                <a:gd name="connsiteY20" fmla="*/ 962197 h 1253315"/>
                <a:gd name="connsiteX21" fmla="*/ 300344 w 1541665"/>
                <a:gd name="connsiteY21" fmla="*/ 1090671 h 1253315"/>
                <a:gd name="connsiteX22" fmla="*/ 307688 w 1541665"/>
                <a:gd name="connsiteY22" fmla="*/ 1119976 h 1253315"/>
                <a:gd name="connsiteX23" fmla="*/ 329718 w 1541665"/>
                <a:gd name="connsiteY23" fmla="*/ 1158073 h 1253315"/>
                <a:gd name="connsiteX24" fmla="*/ 339999 w 1541665"/>
                <a:gd name="connsiteY24" fmla="*/ 1196170 h 1253315"/>
                <a:gd name="connsiteX25" fmla="*/ 273908 w 1541665"/>
                <a:gd name="connsiteY25" fmla="*/ 1253315 h 1253315"/>
                <a:gd name="connsiteX26" fmla="*/ 207818 w 1541665"/>
                <a:gd name="connsiteY26" fmla="*/ 1200566 h 1253315"/>
                <a:gd name="connsiteX27" fmla="*/ 218098 w 1541665"/>
                <a:gd name="connsiteY27" fmla="*/ 1158073 h 1253315"/>
                <a:gd name="connsiteX28" fmla="*/ 240129 w 1541665"/>
                <a:gd name="connsiteY28" fmla="*/ 1117046 h 1253315"/>
                <a:gd name="connsiteX29" fmla="*/ 247472 w 1541665"/>
                <a:gd name="connsiteY29" fmla="*/ 1090671 h 1253315"/>
                <a:gd name="connsiteX30" fmla="*/ 247472 w 1541665"/>
                <a:gd name="connsiteY30" fmla="*/ 976804 h 1253315"/>
                <a:gd name="connsiteX31" fmla="*/ 247472 w 1541665"/>
                <a:gd name="connsiteY31" fmla="*/ 948522 h 1253315"/>
                <a:gd name="connsiteX32" fmla="*/ 199850 w 1541665"/>
                <a:gd name="connsiteY32" fmla="*/ 948522 h 1253315"/>
                <a:gd name="connsiteX33" fmla="*/ 0 w 1541665"/>
                <a:gd name="connsiteY33" fmla="*/ 948522 h 1253315"/>
                <a:gd name="connsiteX34" fmla="*/ 0 w 1541665"/>
                <a:gd name="connsiteY34" fmla="*/ 313644 h 1253315"/>
                <a:gd name="connsiteX35" fmla="*/ 274384 w 1541665"/>
                <a:gd name="connsiteY35" fmla="*/ 313644 h 1253315"/>
                <a:gd name="connsiteX36" fmla="*/ 295939 w 1541665"/>
                <a:gd name="connsiteY36" fmla="*/ 313644 h 1253315"/>
                <a:gd name="connsiteX37" fmla="*/ 376383 w 1541665"/>
                <a:gd name="connsiteY37" fmla="*/ 313644 h 1253315"/>
                <a:gd name="connsiteX38" fmla="*/ 978449 w 1541665"/>
                <a:gd name="connsiteY38" fmla="*/ 313644 h 1253315"/>
                <a:gd name="connsiteX39" fmla="*/ 1085762 w 1541665"/>
                <a:gd name="connsiteY39" fmla="*/ 313644 h 1253315"/>
                <a:gd name="connsiteX40" fmla="*/ 1085762 w 1541665"/>
                <a:gd name="connsiteY40" fmla="*/ 304515 h 1253315"/>
                <a:gd name="connsiteX41" fmla="*/ 1085762 w 1541665"/>
                <a:gd name="connsiteY41" fmla="*/ 162701 h 1253315"/>
                <a:gd name="connsiteX42" fmla="*/ 1078419 w 1541665"/>
                <a:gd name="connsiteY42" fmla="*/ 133386 h 1253315"/>
                <a:gd name="connsiteX43" fmla="*/ 1056389 w 1541665"/>
                <a:gd name="connsiteY43" fmla="*/ 95275 h 1253315"/>
                <a:gd name="connsiteX44" fmla="*/ 1046108 w 1541665"/>
                <a:gd name="connsiteY44" fmla="*/ 57165 h 1253315"/>
                <a:gd name="connsiteX45" fmla="*/ 1113667 w 1541665"/>
                <a:gd name="connsiteY45" fmla="*/ 0 h 125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41665" h="1253315">
                  <a:moveTo>
                    <a:pt x="1113667" y="0"/>
                  </a:moveTo>
                  <a:cubicBezTo>
                    <a:pt x="1147447" y="0"/>
                    <a:pt x="1176820" y="23452"/>
                    <a:pt x="1179758" y="52768"/>
                  </a:cubicBezTo>
                  <a:cubicBezTo>
                    <a:pt x="1181226" y="68891"/>
                    <a:pt x="1178289" y="83549"/>
                    <a:pt x="1168008" y="95275"/>
                  </a:cubicBezTo>
                  <a:cubicBezTo>
                    <a:pt x="1156259" y="111399"/>
                    <a:pt x="1151853" y="120194"/>
                    <a:pt x="1145978" y="136317"/>
                  </a:cubicBezTo>
                  <a:lnTo>
                    <a:pt x="1140103" y="162701"/>
                  </a:lnTo>
                  <a:cubicBezTo>
                    <a:pt x="1140103" y="162701"/>
                    <a:pt x="1140103" y="162701"/>
                    <a:pt x="1139119" y="288392"/>
                  </a:cubicBezTo>
                  <a:lnTo>
                    <a:pt x="1138922" y="313644"/>
                  </a:lnTo>
                  <a:lnTo>
                    <a:pt x="1147451" y="313644"/>
                  </a:lnTo>
                  <a:cubicBezTo>
                    <a:pt x="1266153" y="313644"/>
                    <a:pt x="1397134" y="313644"/>
                    <a:pt x="1541665" y="313644"/>
                  </a:cubicBezTo>
                  <a:cubicBezTo>
                    <a:pt x="1541665" y="313644"/>
                    <a:pt x="1541665" y="313644"/>
                    <a:pt x="1306968" y="406231"/>
                  </a:cubicBezTo>
                  <a:cubicBezTo>
                    <a:pt x="1306968" y="406231"/>
                    <a:pt x="1306968" y="406231"/>
                    <a:pt x="1292300" y="438562"/>
                  </a:cubicBezTo>
                  <a:cubicBezTo>
                    <a:pt x="1292300" y="438562"/>
                    <a:pt x="1292300" y="438562"/>
                    <a:pt x="1268830" y="512044"/>
                  </a:cubicBezTo>
                  <a:cubicBezTo>
                    <a:pt x="1268830" y="512044"/>
                    <a:pt x="1290833" y="586994"/>
                    <a:pt x="1301101" y="606100"/>
                  </a:cubicBezTo>
                  <a:cubicBezTo>
                    <a:pt x="1324571" y="654597"/>
                    <a:pt x="1251228" y="700156"/>
                    <a:pt x="1251228" y="700156"/>
                  </a:cubicBezTo>
                  <a:cubicBezTo>
                    <a:pt x="1251228" y="700156"/>
                    <a:pt x="1301101" y="723670"/>
                    <a:pt x="1276164" y="779515"/>
                  </a:cubicBezTo>
                  <a:cubicBezTo>
                    <a:pt x="1264430" y="803029"/>
                    <a:pt x="1195487" y="850057"/>
                    <a:pt x="1195487" y="850057"/>
                  </a:cubicBezTo>
                  <a:cubicBezTo>
                    <a:pt x="1195487" y="850057"/>
                    <a:pt x="1195487" y="850057"/>
                    <a:pt x="1194020" y="948522"/>
                  </a:cubicBezTo>
                  <a:cubicBezTo>
                    <a:pt x="1194020" y="948522"/>
                    <a:pt x="1194020" y="948522"/>
                    <a:pt x="1135346" y="948522"/>
                  </a:cubicBezTo>
                  <a:cubicBezTo>
                    <a:pt x="1135346" y="948522"/>
                    <a:pt x="1135346" y="948522"/>
                    <a:pt x="374753" y="948522"/>
                  </a:cubicBezTo>
                  <a:lnTo>
                    <a:pt x="300344" y="948522"/>
                  </a:lnTo>
                  <a:lnTo>
                    <a:pt x="300344" y="962197"/>
                  </a:lnTo>
                  <a:cubicBezTo>
                    <a:pt x="300344" y="987095"/>
                    <a:pt x="300344" y="1026932"/>
                    <a:pt x="300344" y="1090671"/>
                  </a:cubicBezTo>
                  <a:cubicBezTo>
                    <a:pt x="300344" y="1090671"/>
                    <a:pt x="300344" y="1090671"/>
                    <a:pt x="307688" y="1119976"/>
                  </a:cubicBezTo>
                  <a:cubicBezTo>
                    <a:pt x="313562" y="1134629"/>
                    <a:pt x="317968" y="1143420"/>
                    <a:pt x="329718" y="1158073"/>
                  </a:cubicBezTo>
                  <a:cubicBezTo>
                    <a:pt x="338530" y="1169795"/>
                    <a:pt x="341467" y="1181517"/>
                    <a:pt x="339999" y="1196170"/>
                  </a:cubicBezTo>
                  <a:cubicBezTo>
                    <a:pt x="339999" y="1228406"/>
                    <a:pt x="310625" y="1253315"/>
                    <a:pt x="273908" y="1253315"/>
                  </a:cubicBezTo>
                  <a:cubicBezTo>
                    <a:pt x="238660" y="1253315"/>
                    <a:pt x="209286" y="1229871"/>
                    <a:pt x="207818" y="1200566"/>
                  </a:cubicBezTo>
                  <a:cubicBezTo>
                    <a:pt x="204880" y="1182982"/>
                    <a:pt x="209286" y="1169795"/>
                    <a:pt x="218098" y="1158073"/>
                  </a:cubicBezTo>
                  <a:cubicBezTo>
                    <a:pt x="229848" y="1141955"/>
                    <a:pt x="234254" y="1133163"/>
                    <a:pt x="240129" y="1117046"/>
                  </a:cubicBezTo>
                  <a:lnTo>
                    <a:pt x="247472" y="1090671"/>
                  </a:lnTo>
                  <a:cubicBezTo>
                    <a:pt x="247472" y="1090671"/>
                    <a:pt x="247472" y="1090671"/>
                    <a:pt x="247472" y="976804"/>
                  </a:cubicBezTo>
                  <a:lnTo>
                    <a:pt x="247472" y="948522"/>
                  </a:lnTo>
                  <a:lnTo>
                    <a:pt x="199850" y="948522"/>
                  </a:lnTo>
                  <a:cubicBezTo>
                    <a:pt x="137484" y="948522"/>
                    <a:pt x="70959" y="948522"/>
                    <a:pt x="0" y="948522"/>
                  </a:cubicBezTo>
                  <a:cubicBezTo>
                    <a:pt x="0" y="948522"/>
                    <a:pt x="0" y="948522"/>
                    <a:pt x="0" y="313644"/>
                  </a:cubicBezTo>
                  <a:cubicBezTo>
                    <a:pt x="0" y="313644"/>
                    <a:pt x="0" y="313644"/>
                    <a:pt x="274384" y="313644"/>
                  </a:cubicBezTo>
                  <a:lnTo>
                    <a:pt x="295939" y="313644"/>
                  </a:lnTo>
                  <a:lnTo>
                    <a:pt x="376383" y="313644"/>
                  </a:lnTo>
                  <a:cubicBezTo>
                    <a:pt x="517527" y="313644"/>
                    <a:pt x="711599" y="313644"/>
                    <a:pt x="978449" y="313644"/>
                  </a:cubicBezTo>
                  <a:lnTo>
                    <a:pt x="1085762" y="313644"/>
                  </a:lnTo>
                  <a:lnTo>
                    <a:pt x="1085762" y="304515"/>
                  </a:lnTo>
                  <a:cubicBezTo>
                    <a:pt x="1085762" y="277032"/>
                    <a:pt x="1085762" y="233059"/>
                    <a:pt x="1085762" y="162701"/>
                  </a:cubicBezTo>
                  <a:cubicBezTo>
                    <a:pt x="1085762" y="162701"/>
                    <a:pt x="1085762" y="162701"/>
                    <a:pt x="1078419" y="133386"/>
                  </a:cubicBezTo>
                  <a:cubicBezTo>
                    <a:pt x="1072544" y="118728"/>
                    <a:pt x="1068138" y="109933"/>
                    <a:pt x="1056389" y="95275"/>
                  </a:cubicBezTo>
                  <a:cubicBezTo>
                    <a:pt x="1049045" y="83549"/>
                    <a:pt x="1044639" y="71823"/>
                    <a:pt x="1046108" y="57165"/>
                  </a:cubicBezTo>
                  <a:cubicBezTo>
                    <a:pt x="1046108" y="24918"/>
                    <a:pt x="1076950" y="0"/>
                    <a:pt x="1113667" y="0"/>
                  </a:cubicBezTo>
                  <a:close/>
                </a:path>
              </a:pathLst>
            </a:custGeom>
            <a:solidFill>
              <a:schemeClr val="accent1"/>
            </a:solidFill>
            <a:ln>
              <a:noFill/>
            </a:ln>
          </p:spPr>
          <p:txBody>
            <a:bodyPr vert="horz" wrap="square" lIns="31402" tIns="15701" rIns="31402" bIns="15701" numCol="1" anchor="t" anchorCtr="0" compatLnSpc="1">
              <a:noAutofit/>
            </a:bodyPr>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5" name="Freeform 38"/>
            <p:cNvSpPr/>
            <p:nvPr/>
          </p:nvSpPr>
          <p:spPr bwMode="auto">
            <a:xfrm>
              <a:off x="3295921" y="1646612"/>
              <a:ext cx="658907" cy="633614"/>
            </a:xfrm>
            <a:custGeom>
              <a:avLst/>
              <a:gdLst>
                <a:gd name="T0" fmla="*/ 449 w 449"/>
                <a:gd name="T1" fmla="*/ 0 h 432"/>
                <a:gd name="T2" fmla="*/ 159 w 449"/>
                <a:gd name="T3" fmla="*/ 0 h 432"/>
                <a:gd name="T4" fmla="*/ 99 w 449"/>
                <a:gd name="T5" fmla="*/ 103 h 432"/>
                <a:gd name="T6" fmla="*/ 0 w 449"/>
                <a:gd name="T7" fmla="*/ 432 h 432"/>
                <a:gd name="T8" fmla="*/ 271 w 449"/>
                <a:gd name="T9" fmla="*/ 432 h 432"/>
                <a:gd name="T10" fmla="*/ 271 w 449"/>
                <a:gd name="T11" fmla="*/ 391 h 432"/>
                <a:gd name="T12" fmla="*/ 268 w 449"/>
                <a:gd name="T13" fmla="*/ 378 h 432"/>
                <a:gd name="T14" fmla="*/ 255 w 449"/>
                <a:gd name="T15" fmla="*/ 355 h 432"/>
                <a:gd name="T16" fmla="*/ 244 w 449"/>
                <a:gd name="T17" fmla="*/ 316 h 432"/>
                <a:gd name="T18" fmla="*/ 245 w 449"/>
                <a:gd name="T19" fmla="*/ 315 h 432"/>
                <a:gd name="T20" fmla="*/ 245 w 449"/>
                <a:gd name="T21" fmla="*/ 314 h 432"/>
                <a:gd name="T22" fmla="*/ 245 w 449"/>
                <a:gd name="T23" fmla="*/ 314 h 432"/>
                <a:gd name="T24" fmla="*/ 311 w 449"/>
                <a:gd name="T25" fmla="*/ 261 h 432"/>
                <a:gd name="T26" fmla="*/ 379 w 449"/>
                <a:gd name="T27" fmla="*/ 319 h 432"/>
                <a:gd name="T28" fmla="*/ 378 w 449"/>
                <a:gd name="T29" fmla="*/ 319 h 432"/>
                <a:gd name="T30" fmla="*/ 368 w 449"/>
                <a:gd name="T31" fmla="*/ 355 h 432"/>
                <a:gd name="T32" fmla="*/ 356 w 449"/>
                <a:gd name="T33" fmla="*/ 376 h 432"/>
                <a:gd name="T34" fmla="*/ 352 w 449"/>
                <a:gd name="T35" fmla="*/ 391 h 432"/>
                <a:gd name="T36" fmla="*/ 352 w 449"/>
                <a:gd name="T37" fmla="*/ 391 h 432"/>
                <a:gd name="T38" fmla="*/ 352 w 449"/>
                <a:gd name="T39" fmla="*/ 432 h 432"/>
                <a:gd name="T40" fmla="*/ 449 w 449"/>
                <a:gd name="T41" fmla="*/ 432 h 432"/>
                <a:gd name="T42" fmla="*/ 449 w 449"/>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9" h="432">
                  <a:moveTo>
                    <a:pt x="449" y="0"/>
                  </a:moveTo>
                  <a:cubicBezTo>
                    <a:pt x="159" y="0"/>
                    <a:pt x="159" y="0"/>
                    <a:pt x="159" y="0"/>
                  </a:cubicBezTo>
                  <a:cubicBezTo>
                    <a:pt x="135" y="35"/>
                    <a:pt x="115" y="70"/>
                    <a:pt x="99" y="103"/>
                  </a:cubicBezTo>
                  <a:cubicBezTo>
                    <a:pt x="54" y="195"/>
                    <a:pt x="15" y="308"/>
                    <a:pt x="0" y="432"/>
                  </a:cubicBezTo>
                  <a:cubicBezTo>
                    <a:pt x="271" y="432"/>
                    <a:pt x="271" y="432"/>
                    <a:pt x="271" y="432"/>
                  </a:cubicBezTo>
                  <a:cubicBezTo>
                    <a:pt x="271" y="391"/>
                    <a:pt x="271" y="391"/>
                    <a:pt x="271" y="391"/>
                  </a:cubicBezTo>
                  <a:cubicBezTo>
                    <a:pt x="268" y="378"/>
                    <a:pt x="268" y="378"/>
                    <a:pt x="268" y="378"/>
                  </a:cubicBezTo>
                  <a:cubicBezTo>
                    <a:pt x="264" y="369"/>
                    <a:pt x="262" y="365"/>
                    <a:pt x="255" y="355"/>
                  </a:cubicBezTo>
                  <a:cubicBezTo>
                    <a:pt x="246" y="344"/>
                    <a:pt x="243" y="331"/>
                    <a:pt x="244" y="316"/>
                  </a:cubicBezTo>
                  <a:cubicBezTo>
                    <a:pt x="244" y="316"/>
                    <a:pt x="245" y="315"/>
                    <a:pt x="245" y="315"/>
                  </a:cubicBezTo>
                  <a:cubicBezTo>
                    <a:pt x="245" y="314"/>
                    <a:pt x="245" y="314"/>
                    <a:pt x="245" y="314"/>
                  </a:cubicBezTo>
                  <a:cubicBezTo>
                    <a:pt x="245" y="314"/>
                    <a:pt x="245" y="314"/>
                    <a:pt x="245" y="314"/>
                  </a:cubicBezTo>
                  <a:cubicBezTo>
                    <a:pt x="247" y="284"/>
                    <a:pt x="276" y="261"/>
                    <a:pt x="311" y="261"/>
                  </a:cubicBezTo>
                  <a:cubicBezTo>
                    <a:pt x="348" y="261"/>
                    <a:pt x="379" y="287"/>
                    <a:pt x="379" y="319"/>
                  </a:cubicBezTo>
                  <a:cubicBezTo>
                    <a:pt x="378" y="319"/>
                    <a:pt x="378" y="319"/>
                    <a:pt x="378" y="319"/>
                  </a:cubicBezTo>
                  <a:cubicBezTo>
                    <a:pt x="379" y="332"/>
                    <a:pt x="376" y="344"/>
                    <a:pt x="368" y="355"/>
                  </a:cubicBezTo>
                  <a:cubicBezTo>
                    <a:pt x="361" y="364"/>
                    <a:pt x="359" y="368"/>
                    <a:pt x="356" y="376"/>
                  </a:cubicBezTo>
                  <a:cubicBezTo>
                    <a:pt x="352" y="391"/>
                    <a:pt x="352" y="391"/>
                    <a:pt x="352" y="391"/>
                  </a:cubicBezTo>
                  <a:cubicBezTo>
                    <a:pt x="352" y="391"/>
                    <a:pt x="352" y="391"/>
                    <a:pt x="352" y="391"/>
                  </a:cubicBezTo>
                  <a:cubicBezTo>
                    <a:pt x="352" y="432"/>
                    <a:pt x="352" y="432"/>
                    <a:pt x="352" y="432"/>
                  </a:cubicBezTo>
                  <a:cubicBezTo>
                    <a:pt x="449" y="432"/>
                    <a:pt x="449" y="432"/>
                    <a:pt x="449" y="432"/>
                  </a:cubicBezTo>
                  <a:lnTo>
                    <a:pt x="449" y="0"/>
                  </a:lnTo>
                  <a:close/>
                </a:path>
              </a:pathLst>
            </a:custGeom>
            <a:solidFill>
              <a:schemeClr val="accent3"/>
            </a:solidFill>
            <a:ln>
              <a:noFill/>
            </a:ln>
          </p:spPr>
          <p:txBody>
            <a:bodyPr vert="horz" wrap="square" lIns="31402" tIns="15701" rIns="31402" bIns="15701" numCol="1" anchor="t" anchorCtr="0" compatLnSpc="1"/>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6" name="Freeform 55"/>
            <p:cNvSpPr/>
            <p:nvPr/>
          </p:nvSpPr>
          <p:spPr bwMode="auto">
            <a:xfrm>
              <a:off x="4063592" y="1312731"/>
              <a:ext cx="1054757" cy="967494"/>
            </a:xfrm>
            <a:custGeom>
              <a:avLst/>
              <a:gdLst>
                <a:gd name="connsiteX0" fmla="*/ 0 w 1054757"/>
                <a:gd name="connsiteY0" fmla="*/ 333881 h 967494"/>
                <a:gd name="connsiteX1" fmla="*/ 2060 w 1054757"/>
                <a:gd name="connsiteY1" fmla="*/ 333881 h 967494"/>
                <a:gd name="connsiteX2" fmla="*/ 16481 w 1054757"/>
                <a:gd name="connsiteY2" fmla="*/ 333881 h 967494"/>
                <a:gd name="connsiteX3" fmla="*/ 55622 w 1054757"/>
                <a:gd name="connsiteY3" fmla="*/ 333881 h 967494"/>
                <a:gd name="connsiteX4" fmla="*/ 131845 w 1054757"/>
                <a:gd name="connsiteY4" fmla="*/ 333881 h 967494"/>
                <a:gd name="connsiteX5" fmla="*/ 187724 w 1054757"/>
                <a:gd name="connsiteY5" fmla="*/ 333881 h 967494"/>
                <a:gd name="connsiteX6" fmla="*/ 257509 w 1054757"/>
                <a:gd name="connsiteY6" fmla="*/ 333881 h 967494"/>
                <a:gd name="connsiteX7" fmla="*/ 342745 w 1054757"/>
                <a:gd name="connsiteY7" fmla="*/ 333881 h 967494"/>
                <a:gd name="connsiteX8" fmla="*/ 444976 w 1054757"/>
                <a:gd name="connsiteY8" fmla="*/ 333881 h 967494"/>
                <a:gd name="connsiteX9" fmla="*/ 565747 w 1054757"/>
                <a:gd name="connsiteY9" fmla="*/ 333881 h 967494"/>
                <a:gd name="connsiteX10" fmla="*/ 706605 w 1054757"/>
                <a:gd name="connsiteY10" fmla="*/ 333881 h 967494"/>
                <a:gd name="connsiteX11" fmla="*/ 869093 w 1054757"/>
                <a:gd name="connsiteY11" fmla="*/ 333881 h 967494"/>
                <a:gd name="connsiteX12" fmla="*/ 902994 w 1054757"/>
                <a:gd name="connsiteY12" fmla="*/ 333881 h 967494"/>
                <a:gd name="connsiteX13" fmla="*/ 1054757 w 1054757"/>
                <a:gd name="connsiteY13" fmla="*/ 333881 h 967494"/>
                <a:gd name="connsiteX14" fmla="*/ 1054757 w 1054757"/>
                <a:gd name="connsiteY14" fmla="*/ 967494 h 967494"/>
                <a:gd name="connsiteX15" fmla="*/ 934465 w 1054757"/>
                <a:gd name="connsiteY15" fmla="*/ 967494 h 967494"/>
                <a:gd name="connsiteX16" fmla="*/ 934465 w 1054757"/>
                <a:gd name="connsiteY16" fmla="*/ 905893 h 967494"/>
                <a:gd name="connsiteX17" fmla="*/ 935932 w 1054757"/>
                <a:gd name="connsiteY17" fmla="*/ 905893 h 967494"/>
                <a:gd name="connsiteX18" fmla="*/ 940333 w 1054757"/>
                <a:gd name="connsiteY18" fmla="*/ 883892 h 967494"/>
                <a:gd name="connsiteX19" fmla="*/ 957937 w 1054757"/>
                <a:gd name="connsiteY19" fmla="*/ 853092 h 967494"/>
                <a:gd name="connsiteX20" fmla="*/ 974073 w 1054757"/>
                <a:gd name="connsiteY20" fmla="*/ 800291 h 967494"/>
                <a:gd name="connsiteX21" fmla="*/ 875786 w 1054757"/>
                <a:gd name="connsiteY21" fmla="*/ 715222 h 967494"/>
                <a:gd name="connsiteX22" fmla="*/ 777498 w 1054757"/>
                <a:gd name="connsiteY22" fmla="*/ 792957 h 967494"/>
                <a:gd name="connsiteX23" fmla="*/ 777498 w 1054757"/>
                <a:gd name="connsiteY23" fmla="*/ 794424 h 967494"/>
                <a:gd name="connsiteX24" fmla="*/ 777498 w 1054757"/>
                <a:gd name="connsiteY24" fmla="*/ 795891 h 967494"/>
                <a:gd name="connsiteX25" fmla="*/ 793635 w 1054757"/>
                <a:gd name="connsiteY25" fmla="*/ 853092 h 967494"/>
                <a:gd name="connsiteX26" fmla="*/ 811239 w 1054757"/>
                <a:gd name="connsiteY26" fmla="*/ 886826 h 967494"/>
                <a:gd name="connsiteX27" fmla="*/ 817107 w 1054757"/>
                <a:gd name="connsiteY27" fmla="*/ 905893 h 967494"/>
                <a:gd name="connsiteX28" fmla="*/ 817107 w 1054757"/>
                <a:gd name="connsiteY28" fmla="*/ 967494 h 967494"/>
                <a:gd name="connsiteX29" fmla="*/ 551587 w 1054757"/>
                <a:gd name="connsiteY29" fmla="*/ 967494 h 967494"/>
                <a:gd name="connsiteX30" fmla="*/ 547614 w 1054757"/>
                <a:gd name="connsiteY30" fmla="*/ 967494 h 967494"/>
                <a:gd name="connsiteX31" fmla="*/ 472390 w 1054757"/>
                <a:gd name="connsiteY31" fmla="*/ 967494 h 967494"/>
                <a:gd name="connsiteX32" fmla="*/ 378830 w 1054757"/>
                <a:gd name="connsiteY32" fmla="*/ 967494 h 967494"/>
                <a:gd name="connsiteX33" fmla="*/ 269709 w 1054757"/>
                <a:gd name="connsiteY33" fmla="*/ 967494 h 967494"/>
                <a:gd name="connsiteX34" fmla="*/ 143832 w 1054757"/>
                <a:gd name="connsiteY34" fmla="*/ 967494 h 967494"/>
                <a:gd name="connsiteX35" fmla="*/ 0 w 1054757"/>
                <a:gd name="connsiteY35" fmla="*/ 967494 h 967494"/>
                <a:gd name="connsiteX36" fmla="*/ 0 w 1054757"/>
                <a:gd name="connsiteY36" fmla="*/ 966257 h 967494"/>
                <a:gd name="connsiteX37" fmla="*/ 0 w 1054757"/>
                <a:gd name="connsiteY37" fmla="*/ 957594 h 967494"/>
                <a:gd name="connsiteX38" fmla="*/ 0 w 1054757"/>
                <a:gd name="connsiteY38" fmla="*/ 934081 h 967494"/>
                <a:gd name="connsiteX39" fmla="*/ 0 w 1054757"/>
                <a:gd name="connsiteY39" fmla="*/ 888292 h 967494"/>
                <a:gd name="connsiteX40" fmla="*/ 0 w 1054757"/>
                <a:gd name="connsiteY40" fmla="*/ 854725 h 967494"/>
                <a:gd name="connsiteX41" fmla="*/ 0 w 1054757"/>
                <a:gd name="connsiteY41" fmla="*/ 812803 h 967494"/>
                <a:gd name="connsiteX42" fmla="*/ 0 w 1054757"/>
                <a:gd name="connsiteY42" fmla="*/ 761601 h 967494"/>
                <a:gd name="connsiteX43" fmla="*/ 0 w 1054757"/>
                <a:gd name="connsiteY43" fmla="*/ 700189 h 967494"/>
                <a:gd name="connsiteX44" fmla="*/ 0 w 1054757"/>
                <a:gd name="connsiteY44" fmla="*/ 627639 h 967494"/>
                <a:gd name="connsiteX45" fmla="*/ 0 w 1054757"/>
                <a:gd name="connsiteY45" fmla="*/ 543023 h 967494"/>
                <a:gd name="connsiteX46" fmla="*/ 0 w 1054757"/>
                <a:gd name="connsiteY46" fmla="*/ 445413 h 967494"/>
                <a:gd name="connsiteX47" fmla="*/ 944096 w 1054757"/>
                <a:gd name="connsiteY47" fmla="*/ 0 h 967494"/>
                <a:gd name="connsiteX48" fmla="*/ 1010286 w 1054757"/>
                <a:gd name="connsiteY48" fmla="*/ 54421 h 967494"/>
                <a:gd name="connsiteX49" fmla="*/ 999990 w 1054757"/>
                <a:gd name="connsiteY49" fmla="*/ 97075 h 967494"/>
                <a:gd name="connsiteX50" fmla="*/ 976456 w 1054757"/>
                <a:gd name="connsiteY50" fmla="*/ 138259 h 967494"/>
                <a:gd name="connsiteX51" fmla="*/ 977926 w 1054757"/>
                <a:gd name="connsiteY51" fmla="*/ 138259 h 967494"/>
                <a:gd name="connsiteX52" fmla="*/ 970572 w 1054757"/>
                <a:gd name="connsiteY52" fmla="*/ 163263 h 967494"/>
                <a:gd name="connsiteX53" fmla="*/ 970572 w 1054757"/>
                <a:gd name="connsiteY53" fmla="*/ 333880 h 967494"/>
                <a:gd name="connsiteX54" fmla="*/ 917620 w 1054757"/>
                <a:gd name="connsiteY54" fmla="*/ 333880 h 967494"/>
                <a:gd name="connsiteX55" fmla="*/ 916149 w 1054757"/>
                <a:gd name="connsiteY55" fmla="*/ 163263 h 967494"/>
                <a:gd name="connsiteX56" fmla="*/ 908794 w 1054757"/>
                <a:gd name="connsiteY56" fmla="*/ 135317 h 967494"/>
                <a:gd name="connsiteX57" fmla="*/ 888201 w 1054757"/>
                <a:gd name="connsiteY57" fmla="*/ 97075 h 967494"/>
                <a:gd name="connsiteX58" fmla="*/ 876434 w 1054757"/>
                <a:gd name="connsiteY58" fmla="*/ 57363 h 967494"/>
                <a:gd name="connsiteX59" fmla="*/ 944096 w 1054757"/>
                <a:gd name="connsiteY59" fmla="*/ 0 h 9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54757" h="967494">
                  <a:moveTo>
                    <a:pt x="0" y="333881"/>
                  </a:moveTo>
                  <a:lnTo>
                    <a:pt x="2060" y="333881"/>
                  </a:lnTo>
                  <a:lnTo>
                    <a:pt x="16481" y="333881"/>
                  </a:lnTo>
                  <a:lnTo>
                    <a:pt x="55622" y="333881"/>
                  </a:lnTo>
                  <a:lnTo>
                    <a:pt x="131845" y="333881"/>
                  </a:lnTo>
                  <a:lnTo>
                    <a:pt x="187724" y="333881"/>
                  </a:lnTo>
                  <a:lnTo>
                    <a:pt x="257509" y="333881"/>
                  </a:lnTo>
                  <a:lnTo>
                    <a:pt x="342745" y="333881"/>
                  </a:lnTo>
                  <a:lnTo>
                    <a:pt x="444976" y="333881"/>
                  </a:lnTo>
                  <a:lnTo>
                    <a:pt x="565747" y="333881"/>
                  </a:lnTo>
                  <a:lnTo>
                    <a:pt x="706605" y="333881"/>
                  </a:lnTo>
                  <a:lnTo>
                    <a:pt x="869093" y="333881"/>
                  </a:lnTo>
                  <a:lnTo>
                    <a:pt x="902994" y="333881"/>
                  </a:lnTo>
                  <a:lnTo>
                    <a:pt x="1054757" y="333881"/>
                  </a:lnTo>
                  <a:cubicBezTo>
                    <a:pt x="1054757" y="333881"/>
                    <a:pt x="1054757" y="333881"/>
                    <a:pt x="1054757" y="967494"/>
                  </a:cubicBezTo>
                  <a:cubicBezTo>
                    <a:pt x="1054757" y="967494"/>
                    <a:pt x="1054757" y="967494"/>
                    <a:pt x="934465" y="967494"/>
                  </a:cubicBezTo>
                  <a:cubicBezTo>
                    <a:pt x="934465" y="967494"/>
                    <a:pt x="934465" y="967494"/>
                    <a:pt x="934465" y="905893"/>
                  </a:cubicBezTo>
                  <a:cubicBezTo>
                    <a:pt x="934465" y="905893"/>
                    <a:pt x="934465" y="905893"/>
                    <a:pt x="935932" y="905893"/>
                  </a:cubicBezTo>
                  <a:cubicBezTo>
                    <a:pt x="935932" y="905893"/>
                    <a:pt x="935932" y="905893"/>
                    <a:pt x="940333" y="883892"/>
                  </a:cubicBezTo>
                  <a:cubicBezTo>
                    <a:pt x="944734" y="872159"/>
                    <a:pt x="949135" y="866292"/>
                    <a:pt x="957937" y="853092"/>
                  </a:cubicBezTo>
                  <a:cubicBezTo>
                    <a:pt x="969673" y="836958"/>
                    <a:pt x="975540" y="819358"/>
                    <a:pt x="974073" y="800291"/>
                  </a:cubicBezTo>
                  <a:cubicBezTo>
                    <a:pt x="974073" y="753356"/>
                    <a:pt x="930064" y="715222"/>
                    <a:pt x="875786" y="715222"/>
                  </a:cubicBezTo>
                  <a:cubicBezTo>
                    <a:pt x="824442" y="715222"/>
                    <a:pt x="781899" y="748956"/>
                    <a:pt x="777498" y="792957"/>
                  </a:cubicBezTo>
                  <a:cubicBezTo>
                    <a:pt x="777498" y="792957"/>
                    <a:pt x="777498" y="792957"/>
                    <a:pt x="777498" y="794424"/>
                  </a:cubicBezTo>
                  <a:cubicBezTo>
                    <a:pt x="777498" y="794424"/>
                    <a:pt x="777498" y="795891"/>
                    <a:pt x="777498" y="795891"/>
                  </a:cubicBezTo>
                  <a:cubicBezTo>
                    <a:pt x="776031" y="817891"/>
                    <a:pt x="780432" y="836958"/>
                    <a:pt x="793635" y="853092"/>
                  </a:cubicBezTo>
                  <a:cubicBezTo>
                    <a:pt x="803904" y="866292"/>
                    <a:pt x="806838" y="873626"/>
                    <a:pt x="811239" y="886826"/>
                  </a:cubicBezTo>
                  <a:cubicBezTo>
                    <a:pt x="811239" y="886826"/>
                    <a:pt x="811239" y="886826"/>
                    <a:pt x="817107" y="905893"/>
                  </a:cubicBezTo>
                  <a:cubicBezTo>
                    <a:pt x="817107" y="905893"/>
                    <a:pt x="817107" y="905893"/>
                    <a:pt x="817107" y="967494"/>
                  </a:cubicBezTo>
                  <a:cubicBezTo>
                    <a:pt x="817107" y="967494"/>
                    <a:pt x="817107" y="967494"/>
                    <a:pt x="551587" y="967494"/>
                  </a:cubicBezTo>
                  <a:lnTo>
                    <a:pt x="547614" y="967494"/>
                  </a:lnTo>
                  <a:lnTo>
                    <a:pt x="472390" y="967494"/>
                  </a:lnTo>
                  <a:lnTo>
                    <a:pt x="378830" y="967494"/>
                  </a:lnTo>
                  <a:lnTo>
                    <a:pt x="269709" y="967494"/>
                  </a:lnTo>
                  <a:lnTo>
                    <a:pt x="143832" y="967494"/>
                  </a:lnTo>
                  <a:lnTo>
                    <a:pt x="0" y="967494"/>
                  </a:lnTo>
                  <a:lnTo>
                    <a:pt x="0" y="966257"/>
                  </a:lnTo>
                  <a:lnTo>
                    <a:pt x="0" y="957594"/>
                  </a:lnTo>
                  <a:lnTo>
                    <a:pt x="0" y="934081"/>
                  </a:lnTo>
                  <a:lnTo>
                    <a:pt x="0" y="888292"/>
                  </a:lnTo>
                  <a:lnTo>
                    <a:pt x="0" y="854725"/>
                  </a:lnTo>
                  <a:lnTo>
                    <a:pt x="0" y="812803"/>
                  </a:lnTo>
                  <a:lnTo>
                    <a:pt x="0" y="761601"/>
                  </a:lnTo>
                  <a:lnTo>
                    <a:pt x="0" y="700189"/>
                  </a:lnTo>
                  <a:lnTo>
                    <a:pt x="0" y="627639"/>
                  </a:lnTo>
                  <a:lnTo>
                    <a:pt x="0" y="543023"/>
                  </a:lnTo>
                  <a:lnTo>
                    <a:pt x="0" y="445413"/>
                  </a:lnTo>
                  <a:close/>
                  <a:moveTo>
                    <a:pt x="944096" y="0"/>
                  </a:moveTo>
                  <a:cubicBezTo>
                    <a:pt x="979397" y="0"/>
                    <a:pt x="1007345" y="23533"/>
                    <a:pt x="1010286" y="54421"/>
                  </a:cubicBezTo>
                  <a:cubicBezTo>
                    <a:pt x="1011757" y="70600"/>
                    <a:pt x="1008815" y="83838"/>
                    <a:pt x="999990" y="97075"/>
                  </a:cubicBezTo>
                  <a:cubicBezTo>
                    <a:pt x="988223" y="111784"/>
                    <a:pt x="983810" y="120609"/>
                    <a:pt x="976456" y="138259"/>
                  </a:cubicBezTo>
                  <a:cubicBezTo>
                    <a:pt x="976456" y="138259"/>
                    <a:pt x="976456" y="138259"/>
                    <a:pt x="977926" y="138259"/>
                  </a:cubicBezTo>
                  <a:lnTo>
                    <a:pt x="970572" y="163263"/>
                  </a:lnTo>
                  <a:cubicBezTo>
                    <a:pt x="970572" y="163263"/>
                    <a:pt x="970572" y="163263"/>
                    <a:pt x="970572" y="333880"/>
                  </a:cubicBezTo>
                  <a:cubicBezTo>
                    <a:pt x="970572" y="333880"/>
                    <a:pt x="970572" y="333880"/>
                    <a:pt x="917620" y="333880"/>
                  </a:cubicBezTo>
                  <a:cubicBezTo>
                    <a:pt x="917620" y="333880"/>
                    <a:pt x="917620" y="333880"/>
                    <a:pt x="916149" y="163263"/>
                  </a:cubicBezTo>
                  <a:cubicBezTo>
                    <a:pt x="916149" y="163263"/>
                    <a:pt x="916149" y="163263"/>
                    <a:pt x="908794" y="135317"/>
                  </a:cubicBezTo>
                  <a:cubicBezTo>
                    <a:pt x="902910" y="119138"/>
                    <a:pt x="898498" y="111784"/>
                    <a:pt x="888201" y="97075"/>
                  </a:cubicBezTo>
                  <a:cubicBezTo>
                    <a:pt x="879376" y="85308"/>
                    <a:pt x="876434" y="72071"/>
                    <a:pt x="876434" y="57363"/>
                  </a:cubicBezTo>
                  <a:cubicBezTo>
                    <a:pt x="876434" y="26475"/>
                    <a:pt x="907323" y="0"/>
                    <a:pt x="944096" y="0"/>
                  </a:cubicBezTo>
                  <a:close/>
                </a:path>
              </a:pathLst>
            </a:custGeom>
            <a:solidFill>
              <a:schemeClr val="accent3"/>
            </a:solidFill>
            <a:ln>
              <a:noFill/>
            </a:ln>
          </p:spPr>
          <p:txBody>
            <a:bodyPr vert="horz" wrap="square" lIns="31402" tIns="15701" rIns="31402" bIns="15701" numCol="1" anchor="t" anchorCtr="0" compatLnSpc="1">
              <a:noAutofit/>
            </a:bodyPr>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7" name="Freeform 56"/>
            <p:cNvSpPr/>
            <p:nvPr/>
          </p:nvSpPr>
          <p:spPr bwMode="auto">
            <a:xfrm>
              <a:off x="3285725" y="2056374"/>
              <a:ext cx="669102" cy="1259638"/>
            </a:xfrm>
            <a:custGeom>
              <a:avLst/>
              <a:gdLst>
                <a:gd name="connsiteX0" fmla="*/ 466016 w 669102"/>
                <a:gd name="connsiteY0" fmla="*/ 0 h 1259638"/>
                <a:gd name="connsiteX1" fmla="*/ 533575 w 669102"/>
                <a:gd name="connsiteY1" fmla="*/ 52814 h 1259638"/>
                <a:gd name="connsiteX2" fmla="*/ 532107 w 669102"/>
                <a:gd name="connsiteY2" fmla="*/ 52814 h 1259638"/>
                <a:gd name="connsiteX3" fmla="*/ 521826 w 669102"/>
                <a:gd name="connsiteY3" fmla="*/ 95358 h 1259638"/>
                <a:gd name="connsiteX4" fmla="*/ 499796 w 669102"/>
                <a:gd name="connsiteY4" fmla="*/ 136436 h 1259638"/>
                <a:gd name="connsiteX5" fmla="*/ 493921 w 669102"/>
                <a:gd name="connsiteY5" fmla="*/ 162843 h 1259638"/>
                <a:gd name="connsiteX6" fmla="*/ 492452 w 669102"/>
                <a:gd name="connsiteY6" fmla="*/ 330086 h 1259638"/>
                <a:gd name="connsiteX7" fmla="*/ 551551 w 669102"/>
                <a:gd name="connsiteY7" fmla="*/ 330086 h 1259638"/>
                <a:gd name="connsiteX8" fmla="*/ 669102 w 669102"/>
                <a:gd name="connsiteY8" fmla="*/ 330086 h 1259638"/>
                <a:gd name="connsiteX9" fmla="*/ 669102 w 669102"/>
                <a:gd name="connsiteY9" fmla="*/ 966229 h 1259638"/>
                <a:gd name="connsiteX10" fmla="*/ 573757 w 669102"/>
                <a:gd name="connsiteY10" fmla="*/ 966229 h 1259638"/>
                <a:gd name="connsiteX11" fmla="*/ 567273 w 669102"/>
                <a:gd name="connsiteY11" fmla="*/ 966229 h 1259638"/>
                <a:gd name="connsiteX12" fmla="*/ 567273 w 669102"/>
                <a:gd name="connsiteY12" fmla="*/ 1002174 h 1259638"/>
                <a:gd name="connsiteX13" fmla="*/ 567273 w 669102"/>
                <a:gd name="connsiteY13" fmla="*/ 1096493 h 1259638"/>
                <a:gd name="connsiteX14" fmla="*/ 574617 w 669102"/>
                <a:gd name="connsiteY14" fmla="*/ 1125888 h 1259638"/>
                <a:gd name="connsiteX15" fmla="*/ 596647 w 669102"/>
                <a:gd name="connsiteY15" fmla="*/ 1164102 h 1259638"/>
                <a:gd name="connsiteX16" fmla="*/ 606927 w 669102"/>
                <a:gd name="connsiteY16" fmla="*/ 1202317 h 1259638"/>
                <a:gd name="connsiteX17" fmla="*/ 539368 w 669102"/>
                <a:gd name="connsiteY17" fmla="*/ 1259638 h 1259638"/>
                <a:gd name="connsiteX18" fmla="*/ 473278 w 669102"/>
                <a:gd name="connsiteY18" fmla="*/ 1206726 h 1259638"/>
                <a:gd name="connsiteX19" fmla="*/ 485027 w 669102"/>
                <a:gd name="connsiteY19" fmla="*/ 1164102 h 1259638"/>
                <a:gd name="connsiteX20" fmla="*/ 507057 w 669102"/>
                <a:gd name="connsiteY20" fmla="*/ 1122949 h 1259638"/>
                <a:gd name="connsiteX21" fmla="*/ 512932 w 669102"/>
                <a:gd name="connsiteY21" fmla="*/ 1096493 h 1259638"/>
                <a:gd name="connsiteX22" fmla="*/ 512932 w 669102"/>
                <a:gd name="connsiteY22" fmla="*/ 987198 h 1259638"/>
                <a:gd name="connsiteX23" fmla="*/ 512932 w 669102"/>
                <a:gd name="connsiteY23" fmla="*/ 966229 h 1259638"/>
                <a:gd name="connsiteX24" fmla="*/ 495022 w 669102"/>
                <a:gd name="connsiteY24" fmla="*/ 966229 h 1259638"/>
                <a:gd name="connsiteX25" fmla="*/ 133389 w 669102"/>
                <a:gd name="connsiteY25" fmla="*/ 966229 h 1259638"/>
                <a:gd name="connsiteX26" fmla="*/ 1295 w 669102"/>
                <a:gd name="connsiteY26" fmla="*/ 330086 h 1259638"/>
                <a:gd name="connsiteX27" fmla="*/ 359491 w 669102"/>
                <a:gd name="connsiteY27" fmla="*/ 330086 h 1259638"/>
                <a:gd name="connsiteX28" fmla="*/ 439580 w 669102"/>
                <a:gd name="connsiteY28" fmla="*/ 330086 h 1259638"/>
                <a:gd name="connsiteX29" fmla="*/ 439580 w 669102"/>
                <a:gd name="connsiteY29" fmla="*/ 162843 h 1259638"/>
                <a:gd name="connsiteX30" fmla="*/ 432237 w 669102"/>
                <a:gd name="connsiteY30" fmla="*/ 133502 h 1259638"/>
                <a:gd name="connsiteX31" fmla="*/ 410207 w 669102"/>
                <a:gd name="connsiteY31" fmla="*/ 95358 h 1259638"/>
                <a:gd name="connsiteX32" fmla="*/ 399926 w 669102"/>
                <a:gd name="connsiteY32" fmla="*/ 57215 h 1259638"/>
                <a:gd name="connsiteX33" fmla="*/ 466016 w 669102"/>
                <a:gd name="connsiteY33" fmla="*/ 0 h 125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69102" h="1259638">
                  <a:moveTo>
                    <a:pt x="466016" y="0"/>
                  </a:moveTo>
                  <a:cubicBezTo>
                    <a:pt x="501265" y="0"/>
                    <a:pt x="530638" y="23473"/>
                    <a:pt x="533575" y="52814"/>
                  </a:cubicBezTo>
                  <a:cubicBezTo>
                    <a:pt x="533575" y="52814"/>
                    <a:pt x="533575" y="52814"/>
                    <a:pt x="532107" y="52814"/>
                  </a:cubicBezTo>
                  <a:cubicBezTo>
                    <a:pt x="535044" y="68951"/>
                    <a:pt x="532107" y="83622"/>
                    <a:pt x="521826" y="95358"/>
                  </a:cubicBezTo>
                  <a:cubicBezTo>
                    <a:pt x="510077" y="111496"/>
                    <a:pt x="505671" y="120298"/>
                    <a:pt x="499796" y="136436"/>
                  </a:cubicBezTo>
                  <a:lnTo>
                    <a:pt x="493921" y="162843"/>
                  </a:lnTo>
                  <a:cubicBezTo>
                    <a:pt x="493921" y="162843"/>
                    <a:pt x="493921" y="162843"/>
                    <a:pt x="492452" y="330086"/>
                  </a:cubicBezTo>
                  <a:lnTo>
                    <a:pt x="551551" y="330086"/>
                  </a:lnTo>
                  <a:cubicBezTo>
                    <a:pt x="588235" y="330086"/>
                    <a:pt x="627364" y="330086"/>
                    <a:pt x="669102" y="330086"/>
                  </a:cubicBezTo>
                  <a:lnTo>
                    <a:pt x="669102" y="966229"/>
                  </a:lnTo>
                  <a:cubicBezTo>
                    <a:pt x="669102" y="966229"/>
                    <a:pt x="669102" y="966229"/>
                    <a:pt x="573757" y="966229"/>
                  </a:cubicBezTo>
                  <a:lnTo>
                    <a:pt x="567273" y="966229"/>
                  </a:lnTo>
                  <a:lnTo>
                    <a:pt x="567273" y="1002174"/>
                  </a:lnTo>
                  <a:cubicBezTo>
                    <a:pt x="567273" y="1025116"/>
                    <a:pt x="567273" y="1055706"/>
                    <a:pt x="567273" y="1096493"/>
                  </a:cubicBezTo>
                  <a:cubicBezTo>
                    <a:pt x="567273" y="1096493"/>
                    <a:pt x="567273" y="1096493"/>
                    <a:pt x="574617" y="1125888"/>
                  </a:cubicBezTo>
                  <a:cubicBezTo>
                    <a:pt x="580491" y="1140586"/>
                    <a:pt x="584897" y="1149405"/>
                    <a:pt x="596647" y="1164102"/>
                  </a:cubicBezTo>
                  <a:cubicBezTo>
                    <a:pt x="603990" y="1175861"/>
                    <a:pt x="608396" y="1187619"/>
                    <a:pt x="606927" y="1202317"/>
                  </a:cubicBezTo>
                  <a:cubicBezTo>
                    <a:pt x="606927" y="1234652"/>
                    <a:pt x="576085" y="1259638"/>
                    <a:pt x="539368" y="1259638"/>
                  </a:cubicBezTo>
                  <a:cubicBezTo>
                    <a:pt x="505589" y="1259638"/>
                    <a:pt x="476215" y="1236122"/>
                    <a:pt x="473278" y="1206726"/>
                  </a:cubicBezTo>
                  <a:cubicBezTo>
                    <a:pt x="471809" y="1190559"/>
                    <a:pt x="474746" y="1177330"/>
                    <a:pt x="485027" y="1164102"/>
                  </a:cubicBezTo>
                  <a:cubicBezTo>
                    <a:pt x="496777" y="1147935"/>
                    <a:pt x="501183" y="1140586"/>
                    <a:pt x="507057" y="1122949"/>
                  </a:cubicBezTo>
                  <a:lnTo>
                    <a:pt x="512932" y="1096493"/>
                  </a:lnTo>
                  <a:cubicBezTo>
                    <a:pt x="512932" y="1096493"/>
                    <a:pt x="512932" y="1096493"/>
                    <a:pt x="512932" y="987198"/>
                  </a:cubicBezTo>
                  <a:lnTo>
                    <a:pt x="512932" y="966229"/>
                  </a:lnTo>
                  <a:lnTo>
                    <a:pt x="495022" y="966229"/>
                  </a:lnTo>
                  <a:cubicBezTo>
                    <a:pt x="415894" y="966229"/>
                    <a:pt x="300799" y="966229"/>
                    <a:pt x="133389" y="966229"/>
                  </a:cubicBezTo>
                  <a:cubicBezTo>
                    <a:pt x="27714" y="745856"/>
                    <a:pt x="-7511" y="529891"/>
                    <a:pt x="1295" y="330086"/>
                  </a:cubicBezTo>
                  <a:cubicBezTo>
                    <a:pt x="1295" y="330086"/>
                    <a:pt x="1295" y="330086"/>
                    <a:pt x="359491" y="330086"/>
                  </a:cubicBezTo>
                  <a:lnTo>
                    <a:pt x="439580" y="330086"/>
                  </a:lnTo>
                  <a:cubicBezTo>
                    <a:pt x="439580" y="330086"/>
                    <a:pt x="439580" y="330086"/>
                    <a:pt x="439580" y="162843"/>
                  </a:cubicBezTo>
                  <a:cubicBezTo>
                    <a:pt x="439580" y="162843"/>
                    <a:pt x="439580" y="162843"/>
                    <a:pt x="432237" y="133502"/>
                  </a:cubicBezTo>
                  <a:cubicBezTo>
                    <a:pt x="426362" y="118831"/>
                    <a:pt x="421956" y="110029"/>
                    <a:pt x="410207" y="95358"/>
                  </a:cubicBezTo>
                  <a:cubicBezTo>
                    <a:pt x="402863" y="83622"/>
                    <a:pt x="398457" y="71886"/>
                    <a:pt x="399926" y="57215"/>
                  </a:cubicBezTo>
                  <a:cubicBezTo>
                    <a:pt x="399926" y="24940"/>
                    <a:pt x="429299" y="0"/>
                    <a:pt x="466016" y="0"/>
                  </a:cubicBezTo>
                  <a:close/>
                </a:path>
              </a:pathLst>
            </a:custGeom>
            <a:solidFill>
              <a:schemeClr val="accent2"/>
            </a:solidFill>
            <a:ln>
              <a:noFill/>
            </a:ln>
          </p:spPr>
          <p:txBody>
            <a:bodyPr vert="horz" wrap="square" lIns="31402" tIns="15701" rIns="31402" bIns="15701" numCol="1" anchor="t" anchorCtr="0" compatLnSpc="1">
              <a:noAutofit/>
            </a:bodyPr>
            <a:lstStyle/>
            <a:p>
              <a:pPr>
                <a:lnSpc>
                  <a:spcPct val="120000"/>
                </a:lnSpc>
              </a:pPr>
              <a:endParaRPr lang="en-US" sz="1000" dirty="0">
                <a:latin typeface="阿里巴巴普惠体 R" panose="00020600040101010101" pitchFamily="18" charset="-122"/>
                <a:ea typeface="阿里巴巴普惠体 R" panose="00020600040101010101" pitchFamily="18" charset="-122"/>
                <a:sym typeface="Arial" panose="020B0604020202020204" pitchFamily="34" charset="0"/>
              </a:endParaRPr>
            </a:p>
          </p:txBody>
        </p:sp>
      </p:grpSp>
      <p:sp>
        <p:nvSpPr>
          <p:cNvPr id="18" name="Text Placeholder 7"/>
          <p:cNvSpPr txBox="1"/>
          <p:nvPr/>
        </p:nvSpPr>
        <p:spPr>
          <a:xfrm>
            <a:off x="5800756" y="3083997"/>
            <a:ext cx="1716815" cy="345003"/>
          </a:xfrm>
          <a:prstGeom prst="rect">
            <a:avLst/>
          </a:prstGeom>
        </p:spPr>
        <p:txBody>
          <a:bodyPr vert="horz" wrap="square" lIns="0" tIns="64153" rIns="0" bIns="64153"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a:t>
            </a:r>
            <a:endParaRPr lang="es-ES_tradnl"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19" name="Text Placeholder 2"/>
          <p:cNvSpPr txBox="1"/>
          <p:nvPr/>
        </p:nvSpPr>
        <p:spPr>
          <a:xfrm>
            <a:off x="5800757" y="3379635"/>
            <a:ext cx="1339884" cy="436210"/>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3750">
              <a:spcBef>
                <a:spcPct val="20000"/>
              </a:spcBef>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p>
        </p:txBody>
      </p:sp>
      <p:sp>
        <p:nvSpPr>
          <p:cNvPr id="20" name="Rounded Rectangle 11"/>
          <p:cNvSpPr>
            <a:spLocks noChangeAspect="1"/>
          </p:cNvSpPr>
          <p:nvPr/>
        </p:nvSpPr>
        <p:spPr>
          <a:xfrm>
            <a:off x="5259060" y="3224913"/>
            <a:ext cx="468892" cy="46937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tx1"/>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21" name="Text Placeholder 7"/>
          <p:cNvSpPr txBox="1"/>
          <p:nvPr/>
        </p:nvSpPr>
        <p:spPr>
          <a:xfrm>
            <a:off x="5303722" y="3284368"/>
            <a:ext cx="379568" cy="313258"/>
          </a:xfrm>
          <a:prstGeom prst="rect">
            <a:avLst/>
          </a:prstGeom>
        </p:spPr>
        <p:txBody>
          <a:bodyPr vert="horz" lIns="0" tIns="64153" rIns="0" bIns="64153"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00" b="0" dirty="0">
                <a:latin typeface="阿里巴巴普惠体 R" panose="00020600040101010101" pitchFamily="18" charset="-122"/>
                <a:ea typeface="阿里巴巴普惠体 R" panose="00020600040101010101" pitchFamily="18" charset="-122"/>
                <a:sym typeface="Arial" panose="020B0604020202020204" pitchFamily="34" charset="0"/>
              </a:rPr>
              <a:t>01</a:t>
            </a:r>
          </a:p>
        </p:txBody>
      </p:sp>
      <p:sp>
        <p:nvSpPr>
          <p:cNvPr id="22" name="Text Placeholder 7"/>
          <p:cNvSpPr txBox="1"/>
          <p:nvPr/>
        </p:nvSpPr>
        <p:spPr>
          <a:xfrm>
            <a:off x="7961628" y="3073404"/>
            <a:ext cx="1680802" cy="345003"/>
          </a:xfrm>
          <a:prstGeom prst="rect">
            <a:avLst/>
          </a:prstGeom>
        </p:spPr>
        <p:txBody>
          <a:bodyPr vert="horz" wrap="square" lIns="0" tIns="64153" rIns="0" bIns="64153"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a:t>
            </a:r>
            <a:endParaRPr lang="es-ES_tradnl"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23" name="Text Placeholder 2"/>
          <p:cNvSpPr txBox="1"/>
          <p:nvPr/>
        </p:nvSpPr>
        <p:spPr>
          <a:xfrm>
            <a:off x="7961628" y="3369044"/>
            <a:ext cx="1311780" cy="436210"/>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3750">
              <a:spcBef>
                <a:spcPct val="20000"/>
              </a:spcBef>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p>
        </p:txBody>
      </p:sp>
      <p:sp>
        <p:nvSpPr>
          <p:cNvPr id="24" name="Rounded Rectangle 23"/>
          <p:cNvSpPr>
            <a:spLocks noChangeAspect="1"/>
          </p:cNvSpPr>
          <p:nvPr/>
        </p:nvSpPr>
        <p:spPr>
          <a:xfrm>
            <a:off x="7406703" y="3214320"/>
            <a:ext cx="468892" cy="46937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100" dirty="0">
              <a:solidFill>
                <a:schemeClr val="tx1"/>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25" name="Text Placeholder 7"/>
          <p:cNvSpPr txBox="1"/>
          <p:nvPr/>
        </p:nvSpPr>
        <p:spPr>
          <a:xfrm>
            <a:off x="7451365" y="3273775"/>
            <a:ext cx="379568" cy="313258"/>
          </a:xfrm>
          <a:prstGeom prst="rect">
            <a:avLst/>
          </a:prstGeom>
        </p:spPr>
        <p:txBody>
          <a:bodyPr vert="horz" lIns="0" tIns="64153" rIns="0" bIns="64153"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00" b="0" dirty="0">
                <a:latin typeface="阿里巴巴普惠体 R" panose="00020600040101010101" pitchFamily="18" charset="-122"/>
                <a:ea typeface="阿里巴巴普惠体 R" panose="00020600040101010101" pitchFamily="18" charset="-122"/>
                <a:sym typeface="Arial" panose="020B0604020202020204" pitchFamily="34" charset="0"/>
              </a:rPr>
              <a:t>02</a:t>
            </a:r>
          </a:p>
        </p:txBody>
      </p:sp>
      <p:sp>
        <p:nvSpPr>
          <p:cNvPr id="26" name="Text Placeholder 7"/>
          <p:cNvSpPr txBox="1"/>
          <p:nvPr/>
        </p:nvSpPr>
        <p:spPr>
          <a:xfrm>
            <a:off x="5831092" y="4049111"/>
            <a:ext cx="1680802" cy="345003"/>
          </a:xfrm>
          <a:prstGeom prst="rect">
            <a:avLst/>
          </a:prstGeom>
        </p:spPr>
        <p:txBody>
          <a:bodyPr vert="horz" wrap="square" lIns="0" tIns="64153" rIns="0" bIns="64153"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a:t>
            </a:r>
            <a:endParaRPr lang="es-ES_tradnl"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27" name="Text Placeholder 2"/>
          <p:cNvSpPr txBox="1"/>
          <p:nvPr/>
        </p:nvSpPr>
        <p:spPr>
          <a:xfrm>
            <a:off x="5831091" y="4344752"/>
            <a:ext cx="1311780" cy="436210"/>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3750">
              <a:spcBef>
                <a:spcPct val="20000"/>
              </a:spcBef>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p>
        </p:txBody>
      </p:sp>
      <p:sp>
        <p:nvSpPr>
          <p:cNvPr id="28" name="Rounded Rectangle 27"/>
          <p:cNvSpPr>
            <a:spLocks noChangeAspect="1"/>
          </p:cNvSpPr>
          <p:nvPr/>
        </p:nvSpPr>
        <p:spPr>
          <a:xfrm>
            <a:off x="5259060" y="4190027"/>
            <a:ext cx="468892" cy="46937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400" dirty="0">
              <a:solidFill>
                <a:schemeClr val="tx1"/>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29" name="Text Placeholder 7"/>
          <p:cNvSpPr txBox="1"/>
          <p:nvPr/>
        </p:nvSpPr>
        <p:spPr>
          <a:xfrm>
            <a:off x="5303722" y="4249482"/>
            <a:ext cx="379568" cy="313258"/>
          </a:xfrm>
          <a:prstGeom prst="rect">
            <a:avLst/>
          </a:prstGeom>
        </p:spPr>
        <p:txBody>
          <a:bodyPr vert="horz" lIns="0" tIns="64153" rIns="0" bIns="64153"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00" b="0" dirty="0">
                <a:latin typeface="阿里巴巴普惠体 R" panose="00020600040101010101" pitchFamily="18" charset="-122"/>
                <a:ea typeface="阿里巴巴普惠体 R" panose="00020600040101010101" pitchFamily="18" charset="-122"/>
                <a:sym typeface="Arial" panose="020B0604020202020204" pitchFamily="34" charset="0"/>
              </a:rPr>
              <a:t>03</a:t>
            </a:r>
          </a:p>
        </p:txBody>
      </p:sp>
      <p:sp>
        <p:nvSpPr>
          <p:cNvPr id="30" name="Text Placeholder 7"/>
          <p:cNvSpPr txBox="1"/>
          <p:nvPr/>
        </p:nvSpPr>
        <p:spPr>
          <a:xfrm>
            <a:off x="7961630" y="4058431"/>
            <a:ext cx="1680802" cy="345003"/>
          </a:xfrm>
          <a:prstGeom prst="rect">
            <a:avLst/>
          </a:prstGeom>
        </p:spPr>
        <p:txBody>
          <a:bodyPr vert="horz" wrap="square" lIns="0" tIns="64153" rIns="0" bIns="64153"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a:t>
            </a:r>
            <a:endParaRPr lang="es-ES_tradnl"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31" name="Text Placeholder 2"/>
          <p:cNvSpPr txBox="1"/>
          <p:nvPr/>
        </p:nvSpPr>
        <p:spPr>
          <a:xfrm>
            <a:off x="7961630" y="4354070"/>
            <a:ext cx="1311780" cy="436210"/>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3750">
              <a:spcBef>
                <a:spcPct val="20000"/>
              </a:spcBef>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p>
        </p:txBody>
      </p:sp>
      <p:sp>
        <p:nvSpPr>
          <p:cNvPr id="32" name="Rounded Rectangle 16"/>
          <p:cNvSpPr>
            <a:spLocks noChangeAspect="1"/>
          </p:cNvSpPr>
          <p:nvPr/>
        </p:nvSpPr>
        <p:spPr>
          <a:xfrm>
            <a:off x="7406703" y="4199346"/>
            <a:ext cx="468892" cy="46937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endParaRPr lang="en-US" sz="1400" dirty="0">
              <a:solidFill>
                <a:schemeClr val="tx1"/>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33" name="Text Placeholder 7"/>
          <p:cNvSpPr txBox="1"/>
          <p:nvPr/>
        </p:nvSpPr>
        <p:spPr>
          <a:xfrm>
            <a:off x="7451365" y="4258801"/>
            <a:ext cx="379568" cy="313258"/>
          </a:xfrm>
          <a:prstGeom prst="rect">
            <a:avLst/>
          </a:prstGeom>
        </p:spPr>
        <p:txBody>
          <a:bodyPr vert="horz" lIns="0" tIns="64153" rIns="0" bIns="64153"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400" b="0" dirty="0">
                <a:latin typeface="阿里巴巴普惠体 R" panose="00020600040101010101" pitchFamily="18" charset="-122"/>
                <a:ea typeface="阿里巴巴普惠体 R" panose="00020600040101010101" pitchFamily="18" charset="-122"/>
                <a:sym typeface="Arial" panose="020B0604020202020204" pitchFamily="34" charset="0"/>
              </a:rPr>
              <a:t>04</a:t>
            </a:r>
          </a:p>
        </p:txBody>
      </p:sp>
      <p:sp>
        <p:nvSpPr>
          <p:cNvPr id="34" name="Text Placeholder 7"/>
          <p:cNvSpPr txBox="1"/>
          <p:nvPr/>
        </p:nvSpPr>
        <p:spPr>
          <a:xfrm>
            <a:off x="4716858" y="1592865"/>
            <a:ext cx="1952208" cy="345003"/>
          </a:xfrm>
          <a:prstGeom prst="rect">
            <a:avLst/>
          </a:prstGeom>
        </p:spPr>
        <p:txBody>
          <a:bodyPr vert="horz" wrap="square" lIns="0" tIns="64153" rIns="0" bIns="64153"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zh-CN" altLang="en-US"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请替换文字内容</a:t>
            </a:r>
            <a:endParaRPr lang="es-ES_tradnl" sz="1400" b="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35" name="Text Placeholder 2"/>
          <p:cNvSpPr txBox="1"/>
          <p:nvPr/>
        </p:nvSpPr>
        <p:spPr>
          <a:xfrm>
            <a:off x="4716858" y="1933905"/>
            <a:ext cx="4423270" cy="214611"/>
          </a:xfrm>
          <a:prstGeom prst="rect">
            <a:avLst/>
          </a:prstGeom>
        </p:spPr>
        <p:txBody>
          <a:bodyPr vert="horz" wrap="square"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93750">
              <a:spcBef>
                <a:spcPct val="20000"/>
              </a:spcBef>
              <a:defRPr/>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directly.Please</a:t>
            </a: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 replace text, click add relevant headline, modify the text content, also can copy your content to this directly.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4">
                                            <p:txEl>
                                              <p:pRg st="0" end="0"/>
                                            </p:txEl>
                                          </p:spTgt>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 calcmode="lin" valueType="num">
                                      <p:cBhvr>
                                        <p:cTn id="13"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5">
                                            <p:txEl>
                                              <p:pRg st="0" end="0"/>
                                            </p:txEl>
                                          </p:spTgt>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par>
                                <p:cTn id="20" presetID="53" presetClass="entr" presetSubtype="16" fill="hold" grpId="0" nodeType="withEffect">
                                  <p:stCondLst>
                                    <p:cond delay="200"/>
                                  </p:stCondLst>
                                  <p:childTnLst>
                                    <p:set>
                                      <p:cBhvr>
                                        <p:cTn id="21" dur="1" fill="hold">
                                          <p:stCondLst>
                                            <p:cond delay="0"/>
                                          </p:stCondLst>
                                        </p:cTn>
                                        <p:tgtEl>
                                          <p:spTgt spid="18">
                                            <p:txEl>
                                              <p:pRg st="0" end="0"/>
                                            </p:txEl>
                                          </p:spTgt>
                                        </p:tgtEl>
                                        <p:attrNameLst>
                                          <p:attrName>style.visibility</p:attrName>
                                        </p:attrNameLst>
                                      </p:cBhvr>
                                      <p:to>
                                        <p:strVal val="visible"/>
                                      </p:to>
                                    </p:set>
                                    <p:anim calcmode="lin" valueType="num">
                                      <p:cBhvr>
                                        <p:cTn id="22"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8">
                                            <p:txEl>
                                              <p:pRg st="0" end="0"/>
                                            </p:txEl>
                                          </p:spTgt>
                                        </p:tgtEl>
                                      </p:cBhvr>
                                    </p:animEffect>
                                  </p:childTnLst>
                                </p:cTn>
                              </p:par>
                              <p:par>
                                <p:cTn id="25" presetID="23" presetClass="entr" presetSubtype="16" fill="hold" grpId="0" nodeType="withEffect">
                                  <p:stCondLst>
                                    <p:cond delay="20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p:cTn id="2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9">
                                            <p:txEl>
                                              <p:pRg st="0" end="0"/>
                                            </p:txEl>
                                          </p:spTgt>
                                        </p:tgtEl>
                                        <p:attrNameLst>
                                          <p:attrName>ppt_h</p:attrName>
                                        </p:attrNameLst>
                                      </p:cBhvr>
                                      <p:tavLst>
                                        <p:tav tm="0">
                                          <p:val>
                                            <p:fltVal val="0"/>
                                          </p:val>
                                        </p:tav>
                                        <p:tav tm="100000">
                                          <p:val>
                                            <p:strVal val="#ppt_h"/>
                                          </p:val>
                                        </p:tav>
                                      </p:tavLst>
                                    </p:anim>
                                  </p:childTnLst>
                                </p:cTn>
                              </p:par>
                              <p:par>
                                <p:cTn id="29" presetID="53" presetClass="entr" presetSubtype="16" fill="hold" grpId="0" nodeType="withEffect">
                                  <p:stCondLst>
                                    <p:cond delay="2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21">
                                            <p:txEl>
                                              <p:pRg st="0" end="0"/>
                                            </p:txEl>
                                          </p:spTgt>
                                        </p:tgtEl>
                                        <p:attrNameLst>
                                          <p:attrName>style.visibility</p:attrName>
                                        </p:attrNameLst>
                                      </p:cBhvr>
                                      <p:to>
                                        <p:strVal val="visible"/>
                                      </p:to>
                                    </p:set>
                                    <p:anim calcmode="lin" valueType="num">
                                      <p:cBhvr>
                                        <p:cTn id="3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21">
                                            <p:txEl>
                                              <p:pRg st="0" end="0"/>
                                            </p:txEl>
                                          </p:spTgt>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22">
                                            <p:txEl>
                                              <p:pRg st="0" end="0"/>
                                            </p:txEl>
                                          </p:spTgt>
                                        </p:tgtEl>
                                        <p:attrNameLst>
                                          <p:attrName>style.visibility</p:attrName>
                                        </p:attrNameLst>
                                      </p:cBhvr>
                                      <p:to>
                                        <p:strVal val="visible"/>
                                      </p:to>
                                    </p:set>
                                    <p:anim calcmode="lin" valueType="num">
                                      <p:cBhvr>
                                        <p:cTn id="4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22">
                                            <p:txEl>
                                              <p:pRg st="0" end="0"/>
                                            </p:txEl>
                                          </p:spTgt>
                                        </p:tgtEl>
                                      </p:cBhvr>
                                    </p:animEffect>
                                  </p:childTnLst>
                                </p:cTn>
                              </p:par>
                              <p:par>
                                <p:cTn id="44" presetID="23" presetClass="entr" presetSubtype="16" fill="hold" grpId="0" nodeType="withEffect">
                                  <p:stCondLst>
                                    <p:cond delay="2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p:cTn id="4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23">
                                            <p:txEl>
                                              <p:pRg st="0" end="0"/>
                                            </p:txEl>
                                          </p:spTgt>
                                        </p:tgtEl>
                                        <p:attrNameLst>
                                          <p:attrName>ppt_h</p:attrName>
                                        </p:attrNameLst>
                                      </p:cBhvr>
                                      <p:tavLst>
                                        <p:tav tm="0">
                                          <p:val>
                                            <p:fltVal val="0"/>
                                          </p:val>
                                        </p:tav>
                                        <p:tav tm="100000">
                                          <p:val>
                                            <p:strVal val="#ppt_h"/>
                                          </p:val>
                                        </p:tav>
                                      </p:tavLst>
                                    </p:anim>
                                  </p:childTnLst>
                                </p:cTn>
                              </p:par>
                              <p:par>
                                <p:cTn id="48" presetID="53" presetClass="entr" presetSubtype="16" fill="hold" grpId="0" nodeType="withEffect">
                                  <p:stCondLst>
                                    <p:cond delay="20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p:cTn id="55"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5">
                                            <p:txEl>
                                              <p:pRg st="0" end="0"/>
                                            </p:txEl>
                                          </p:spTgt>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6">
                                            <p:txEl>
                                              <p:pRg st="0" end="0"/>
                                            </p:txEl>
                                          </p:spTgt>
                                        </p:tgtEl>
                                        <p:attrNameLst>
                                          <p:attrName>style.visibility</p:attrName>
                                        </p:attrNameLst>
                                      </p:cBhvr>
                                      <p:to>
                                        <p:strVal val="visible"/>
                                      </p:to>
                                    </p:set>
                                    <p:anim calcmode="lin" valueType="num">
                                      <p:cBhvr>
                                        <p:cTn id="60"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62" dur="500"/>
                                        <p:tgtEl>
                                          <p:spTgt spid="26">
                                            <p:txEl>
                                              <p:pRg st="0" end="0"/>
                                            </p:txEl>
                                          </p:spTgt>
                                        </p:tgtEl>
                                      </p:cBhvr>
                                    </p:animEffect>
                                  </p:childTnLst>
                                </p:cTn>
                              </p:par>
                              <p:par>
                                <p:cTn id="63" presetID="23" presetClass="entr" presetSubtype="16" fill="hold" grpId="0" nodeType="withEffect">
                                  <p:stCondLst>
                                    <p:cond delay="20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p:cTn id="65"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7">
                                            <p:txEl>
                                              <p:pRg st="0" end="0"/>
                                            </p:txEl>
                                          </p:spTgt>
                                        </p:tgtEl>
                                        <p:attrNameLst>
                                          <p:attrName>ppt_h</p:attrName>
                                        </p:attrNameLst>
                                      </p:cBhvr>
                                      <p:tavLst>
                                        <p:tav tm="0">
                                          <p:val>
                                            <p:fltVal val="0"/>
                                          </p:val>
                                        </p:tav>
                                        <p:tav tm="100000">
                                          <p:val>
                                            <p:strVal val="#ppt_h"/>
                                          </p:val>
                                        </p:tav>
                                      </p:tavLst>
                                    </p:anim>
                                  </p:childTnLst>
                                </p:cTn>
                              </p:par>
                              <p:par>
                                <p:cTn id="67" presetID="53" presetClass="entr" presetSubtype="16" fill="hold" grpId="0" nodeType="withEffect">
                                  <p:stCondLst>
                                    <p:cond delay="20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29">
                                            <p:txEl>
                                              <p:pRg st="0" end="0"/>
                                            </p:txEl>
                                          </p:spTgt>
                                        </p:tgtEl>
                                        <p:attrNameLst>
                                          <p:attrName>style.visibility</p:attrName>
                                        </p:attrNameLst>
                                      </p:cBhvr>
                                      <p:to>
                                        <p:strVal val="visible"/>
                                      </p:to>
                                    </p:set>
                                    <p:anim calcmode="lin" valueType="num">
                                      <p:cBhvr>
                                        <p:cTn id="74"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29">
                                            <p:txEl>
                                              <p:pRg st="0" end="0"/>
                                            </p:txEl>
                                          </p:spTgt>
                                        </p:tgtEl>
                                      </p:cBhvr>
                                    </p:animEffect>
                                  </p:childTnLst>
                                </p:cTn>
                              </p:par>
                              <p:par>
                                <p:cTn id="77" presetID="53" presetClass="entr" presetSubtype="16" fill="hold" grpId="0" nodeType="withEffect">
                                  <p:stCondLst>
                                    <p:cond delay="200"/>
                                  </p:stCondLst>
                                  <p:childTnLst>
                                    <p:set>
                                      <p:cBhvr>
                                        <p:cTn id="78" dur="1" fill="hold">
                                          <p:stCondLst>
                                            <p:cond delay="0"/>
                                          </p:stCondLst>
                                        </p:cTn>
                                        <p:tgtEl>
                                          <p:spTgt spid="30">
                                            <p:txEl>
                                              <p:pRg st="0" end="0"/>
                                            </p:txEl>
                                          </p:spTgt>
                                        </p:tgtEl>
                                        <p:attrNameLst>
                                          <p:attrName>style.visibility</p:attrName>
                                        </p:attrNameLst>
                                      </p:cBhvr>
                                      <p:to>
                                        <p:strVal val="visible"/>
                                      </p:to>
                                    </p:set>
                                    <p:anim calcmode="lin" valueType="num">
                                      <p:cBhvr>
                                        <p:cTn id="79"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30">
                                            <p:txEl>
                                              <p:pRg st="0" end="0"/>
                                            </p:txEl>
                                          </p:spTgt>
                                        </p:tgtEl>
                                      </p:cBhvr>
                                    </p:animEffect>
                                  </p:childTnLst>
                                </p:cTn>
                              </p:par>
                              <p:par>
                                <p:cTn id="82" presetID="23" presetClass="entr" presetSubtype="16" fill="hold" grpId="0" nodeType="withEffect">
                                  <p:stCondLst>
                                    <p:cond delay="200"/>
                                  </p:stCondLst>
                                  <p:childTnLst>
                                    <p:set>
                                      <p:cBhvr>
                                        <p:cTn id="83" dur="1" fill="hold">
                                          <p:stCondLst>
                                            <p:cond delay="0"/>
                                          </p:stCondLst>
                                        </p:cTn>
                                        <p:tgtEl>
                                          <p:spTgt spid="31">
                                            <p:txEl>
                                              <p:pRg st="0" end="0"/>
                                            </p:txEl>
                                          </p:spTgt>
                                        </p:tgtEl>
                                        <p:attrNameLst>
                                          <p:attrName>style.visibility</p:attrName>
                                        </p:attrNameLst>
                                      </p:cBhvr>
                                      <p:to>
                                        <p:strVal val="visible"/>
                                      </p:to>
                                    </p:set>
                                    <p:anim calcmode="lin" valueType="num">
                                      <p:cBhvr>
                                        <p:cTn id="84"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31">
                                            <p:txEl>
                                              <p:pRg st="0" end="0"/>
                                            </p:txEl>
                                          </p:spTgt>
                                        </p:tgtEl>
                                        <p:attrNameLst>
                                          <p:attrName>ppt_h</p:attrName>
                                        </p:attrNameLst>
                                      </p:cBhvr>
                                      <p:tavLst>
                                        <p:tav tm="0">
                                          <p:val>
                                            <p:fltVal val="0"/>
                                          </p:val>
                                        </p:tav>
                                        <p:tav tm="100000">
                                          <p:val>
                                            <p:strVal val="#ppt_h"/>
                                          </p:val>
                                        </p:tav>
                                      </p:tavLst>
                                    </p:anim>
                                  </p:childTnLst>
                                </p:cTn>
                              </p:par>
                              <p:par>
                                <p:cTn id="86" presetID="53" presetClass="entr" presetSubtype="16" fill="hold" grpId="0" nodeType="withEffect">
                                  <p:stCondLst>
                                    <p:cond delay="20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par>
                                <p:cTn id="91" presetID="53" presetClass="entr" presetSubtype="16" fill="hold" grpId="0" nodeType="withEffect">
                                  <p:stCondLst>
                                    <p:cond delay="200"/>
                                  </p:stCondLst>
                                  <p:childTnLst>
                                    <p:set>
                                      <p:cBhvr>
                                        <p:cTn id="92" dur="1" fill="hold">
                                          <p:stCondLst>
                                            <p:cond delay="0"/>
                                          </p:stCondLst>
                                        </p:cTn>
                                        <p:tgtEl>
                                          <p:spTgt spid="33">
                                            <p:txEl>
                                              <p:pRg st="0" end="0"/>
                                            </p:txEl>
                                          </p:spTgt>
                                        </p:tgtEl>
                                        <p:attrNameLst>
                                          <p:attrName>style.visibility</p:attrName>
                                        </p:attrNameLst>
                                      </p:cBhvr>
                                      <p:to>
                                        <p:strVal val="visible"/>
                                      </p:to>
                                    </p:set>
                                    <p:anim calcmode="lin" valueType="num">
                                      <p:cBhvr>
                                        <p:cTn id="93"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95"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53" presetClass="entr" presetSubtype="16"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fltVal val="0"/>
                          </p:val>
                        </p:tav>
                        <p:tav tm="100000">
                          <p:val>
                            <p:strVal val="#ppt_w"/>
                          </p:val>
                        </p:tav>
                      </p:tavLst>
                    </p:anim>
                    <p:anim calcmode="lin" valueType="num">
                      <p:cBhvr>
                        <p:cTn dur="500" fill="hold"/>
                        <p:tgtEl>
                          <p:spTgt spid="18"/>
                        </p:tgtEl>
                        <p:attrNameLst>
                          <p:attrName>ppt_h</p:attrName>
                        </p:attrNameLst>
                      </p:cBhvr>
                      <p:tavLst>
                        <p:tav tm="0">
                          <p:val>
                            <p:fltVal val="0"/>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23" presetClass="entr" presetSubtype="16"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childTnLst>
                </p:cTn>
              </p:par>
            </p:tnLst>
          </p:tmpl>
        </p:tmplLst>
      </p:bldP>
      <p:bldP spid="20" grpId="0" animBg="1"/>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23" presetClass="entr" presetSubtype="16"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childTnLst>
                </p:cTn>
              </p:par>
            </p:tnLst>
          </p:tmpl>
        </p:tmplLst>
      </p:bldP>
      <p:bldP spid="24" grpId="0" animBg="1"/>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23" presetClass="entr" presetSubtype="16"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childTnLst>
                </p:cTn>
              </p:par>
            </p:tnLst>
          </p:tmpl>
        </p:tmplLst>
      </p:bldP>
      <p:bldP spid="28" grpId="0" animBg="1"/>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23" presetClass="entr" presetSubtype="16"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childTnLst>
                </p:cTn>
              </p:par>
            </p:tnLst>
          </p:tmpl>
        </p:tmplLst>
      </p:bldP>
      <p:bldP spid="32" grpId="0" animBg="1"/>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2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38992" y="3762843"/>
            <a:ext cx="2819320" cy="369332"/>
          </a:xfrm>
          <a:prstGeom prst="rect">
            <a:avLst/>
          </a:prstGeom>
        </p:spPr>
        <p:txBody>
          <a:bodyPr wrap="square" lIns="0" tIns="0" rIns="0" bIns="0">
            <a:spAutoFit/>
          </a:bodyPr>
          <a:lstStyle/>
          <a:p>
            <a:r>
              <a:rPr lang="zh-CN" altLang="en-US" sz="2400" b="1"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自我评价</a:t>
            </a:r>
          </a:p>
        </p:txBody>
      </p:sp>
      <p:sp>
        <p:nvSpPr>
          <p:cNvPr id="3" name="TextBox 11"/>
          <p:cNvSpPr txBox="1"/>
          <p:nvPr/>
        </p:nvSpPr>
        <p:spPr>
          <a:xfrm>
            <a:off x="3745252" y="4335769"/>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4" name="TextBox 11"/>
          <p:cNvSpPr txBox="1"/>
          <p:nvPr/>
        </p:nvSpPr>
        <p:spPr>
          <a:xfrm>
            <a:off x="4944911" y="4335769"/>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5" name="TextBox 11"/>
          <p:cNvSpPr txBox="1"/>
          <p:nvPr/>
        </p:nvSpPr>
        <p:spPr>
          <a:xfrm>
            <a:off x="3745252" y="4527514"/>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6" name="TextBox 32"/>
          <p:cNvSpPr txBox="1"/>
          <p:nvPr/>
        </p:nvSpPr>
        <p:spPr>
          <a:xfrm>
            <a:off x="4944911" y="4527514"/>
            <a:ext cx="1149033" cy="153888"/>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0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0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
        <p:nvSpPr>
          <p:cNvPr id="7" name="菱形 6"/>
          <p:cNvSpPr/>
          <p:nvPr/>
        </p:nvSpPr>
        <p:spPr>
          <a:xfrm>
            <a:off x="4056092" y="1962170"/>
            <a:ext cx="1592560" cy="1592560"/>
          </a:xfrm>
          <a:prstGeom prst="diamond">
            <a:avLst/>
          </a:prstGeom>
          <a:solidFill>
            <a:srgbClr val="EF6973"/>
          </a:solidFill>
          <a:ln>
            <a:solidFill>
              <a:srgbClr val="EF6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8" name="TextBox 13"/>
          <p:cNvSpPr txBox="1"/>
          <p:nvPr/>
        </p:nvSpPr>
        <p:spPr>
          <a:xfrm>
            <a:off x="4397734" y="2296785"/>
            <a:ext cx="1437876" cy="923330"/>
          </a:xfrm>
          <a:prstGeom prst="rect">
            <a:avLst/>
          </a:prstGeom>
          <a:noFill/>
        </p:spPr>
        <p:txBody>
          <a:bodyPr wrap="square" rtlCol="0">
            <a:spAutoFit/>
          </a:bodyPr>
          <a:lstStyle/>
          <a:p>
            <a:r>
              <a:rPr lang="en-US" altLang="zh-CN" sz="54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sz="5400" spc="-3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404" y="1421092"/>
            <a:ext cx="2691460" cy="3768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ppt_w</p:attrName>
                                        </p:attrNameLst>
                                      </p:cBhvr>
                                      <p:tavLst>
                                        <p:tav tm="0" fmla="#ppt_w*sin(2.5*pi*$)">
                                          <p:val>
                                            <p:fltVal val="0"/>
                                          </p:val>
                                        </p:tav>
                                        <p:tav tm="100000">
                                          <p:val>
                                            <p:fltVal val="1"/>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0-#ppt_w/2"/>
                                          </p:val>
                                        </p:tav>
                                        <p:tav tm="100000">
                                          <p:val>
                                            <p:strVal val="#ppt_x"/>
                                          </p:val>
                                        </p:tav>
                                      </p:tavLst>
                                    </p:anim>
                                    <p:anim calcmode="lin" valueType="num">
                                      <p:cBhvr additive="base">
                                        <p:cTn id="2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585155" y="2783087"/>
            <a:ext cx="8980026" cy="2278188"/>
            <a:chOff x="2835486" y="2565917"/>
            <a:chExt cx="6584141" cy="1670364"/>
          </a:xfrm>
        </p:grpSpPr>
        <p:sp>
          <p:nvSpPr>
            <p:cNvPr id="2" name="Freeform 24"/>
            <p:cNvSpPr/>
            <p:nvPr/>
          </p:nvSpPr>
          <p:spPr bwMode="auto">
            <a:xfrm rot="5400000">
              <a:off x="3069443" y="2380873"/>
              <a:ext cx="1038114"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lIns="65023" tIns="32511" rIns="65023" bIns="32511"/>
            <a:lstStyle/>
            <a:p>
              <a:pPr algn="just">
                <a:lnSpc>
                  <a:spcPct val="120000"/>
                </a:lnSpc>
                <a:defRPr/>
              </a:pPr>
              <a:endParaRPr lang="da-DK" sz="600" kern="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3" name="Freeform 24"/>
            <p:cNvSpPr/>
            <p:nvPr/>
          </p:nvSpPr>
          <p:spPr bwMode="auto">
            <a:xfrm rot="5400000">
              <a:off x="4762709" y="2380873"/>
              <a:ext cx="1038114"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lIns="65023" tIns="32511" rIns="65023" bIns="32511"/>
            <a:lstStyle/>
            <a:p>
              <a:pPr algn="just">
                <a:lnSpc>
                  <a:spcPct val="120000"/>
                </a:lnSpc>
                <a:defRPr/>
              </a:pPr>
              <a:endParaRPr lang="da-DK" sz="600" kern="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4" name="Freeform 24"/>
            <p:cNvSpPr/>
            <p:nvPr/>
          </p:nvSpPr>
          <p:spPr bwMode="auto">
            <a:xfrm rot="5400000">
              <a:off x="6455976" y="2380873"/>
              <a:ext cx="1038114"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lIns="65023" tIns="32511" rIns="65023" bIns="32511"/>
            <a:lstStyle/>
            <a:p>
              <a:pPr algn="just">
                <a:lnSpc>
                  <a:spcPct val="120000"/>
                </a:lnSpc>
                <a:defRPr/>
              </a:pPr>
              <a:endParaRPr lang="da-DK" sz="600" kern="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5" name="Freeform 24"/>
            <p:cNvSpPr/>
            <p:nvPr/>
          </p:nvSpPr>
          <p:spPr bwMode="auto">
            <a:xfrm rot="5400000">
              <a:off x="8149243" y="2380873"/>
              <a:ext cx="1038114" cy="1408201"/>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lIns="65023" tIns="32511" rIns="65023" bIns="32511"/>
            <a:lstStyle/>
            <a:p>
              <a:pPr algn="just">
                <a:lnSpc>
                  <a:spcPct val="120000"/>
                </a:lnSpc>
                <a:defRPr/>
              </a:pPr>
              <a:endParaRPr lang="da-DK" sz="600" kern="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nvGrpSpPr>
            <p:cNvPr id="6" name="Group 128"/>
            <p:cNvGrpSpPr/>
            <p:nvPr/>
          </p:nvGrpSpPr>
          <p:grpSpPr>
            <a:xfrm>
              <a:off x="3172595" y="2668203"/>
              <a:ext cx="445482" cy="445506"/>
              <a:chOff x="1316879" y="4254550"/>
              <a:chExt cx="684000" cy="684000"/>
            </a:xfrm>
          </p:grpSpPr>
          <p:sp>
            <p:nvSpPr>
              <p:cNvPr id="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6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8"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nvGrpSpPr>
            <p:cNvPr id="9" name="Group 129"/>
            <p:cNvGrpSpPr/>
            <p:nvPr/>
          </p:nvGrpSpPr>
          <p:grpSpPr>
            <a:xfrm>
              <a:off x="4866959" y="2668203"/>
              <a:ext cx="445482" cy="445506"/>
              <a:chOff x="3401741" y="4254550"/>
              <a:chExt cx="684000" cy="684000"/>
            </a:xfrm>
          </p:grpSpPr>
          <p:sp>
            <p:nvSpPr>
              <p:cNvPr id="1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600"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1"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nvGrpSpPr>
            <p:cNvPr id="12" name="Group 130"/>
            <p:cNvGrpSpPr/>
            <p:nvPr/>
          </p:nvGrpSpPr>
          <p:grpSpPr>
            <a:xfrm>
              <a:off x="6561323" y="2668203"/>
              <a:ext cx="445482" cy="445506"/>
              <a:chOff x="6006611" y="4240036"/>
              <a:chExt cx="684000" cy="684000"/>
            </a:xfrm>
          </p:grpSpPr>
          <p:sp>
            <p:nvSpPr>
              <p:cNvPr id="13"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6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4"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grpSp>
          <p:nvGrpSpPr>
            <p:cNvPr id="15" name="Group 131"/>
            <p:cNvGrpSpPr/>
            <p:nvPr/>
          </p:nvGrpSpPr>
          <p:grpSpPr>
            <a:xfrm>
              <a:off x="8250499" y="2668203"/>
              <a:ext cx="445482" cy="445506"/>
              <a:chOff x="8794034" y="4283578"/>
              <a:chExt cx="684000" cy="684000"/>
            </a:xfrm>
          </p:grpSpPr>
          <p:sp>
            <p:nvSpPr>
              <p:cNvPr id="16"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6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7"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dirty="0">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sp>
          <p:nvSpPr>
            <p:cNvPr id="18" name="Content Placeholder 2"/>
            <p:cNvSpPr txBox="1"/>
            <p:nvPr/>
          </p:nvSpPr>
          <p:spPr>
            <a:xfrm>
              <a:off x="2835486" y="3835808"/>
              <a:ext cx="1147548" cy="12707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sz="1000" b="1"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19" name="Content Placeholder 2"/>
            <p:cNvSpPr txBox="1"/>
            <p:nvPr/>
          </p:nvSpPr>
          <p:spPr>
            <a:xfrm>
              <a:off x="2835487" y="3997691"/>
              <a:ext cx="1457114" cy="2385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0" name="Content Placeholder 2"/>
            <p:cNvSpPr txBox="1"/>
            <p:nvPr/>
          </p:nvSpPr>
          <p:spPr>
            <a:xfrm>
              <a:off x="4574373" y="3835808"/>
              <a:ext cx="1147548" cy="12707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sz="1000" b="1"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1" name="Content Placeholder 2"/>
            <p:cNvSpPr txBox="1"/>
            <p:nvPr/>
          </p:nvSpPr>
          <p:spPr>
            <a:xfrm>
              <a:off x="4574373" y="3997691"/>
              <a:ext cx="1457114" cy="2385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2" name="Content Placeholder 2"/>
            <p:cNvSpPr txBox="1"/>
            <p:nvPr/>
          </p:nvSpPr>
          <p:spPr>
            <a:xfrm>
              <a:off x="6268443" y="3835808"/>
              <a:ext cx="1147548" cy="12707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sz="1000" b="1"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3" name="Content Placeholder 2"/>
            <p:cNvSpPr txBox="1"/>
            <p:nvPr/>
          </p:nvSpPr>
          <p:spPr>
            <a:xfrm>
              <a:off x="6268443" y="3997691"/>
              <a:ext cx="1457114" cy="2385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4" name="Content Placeholder 2"/>
            <p:cNvSpPr txBox="1"/>
            <p:nvPr/>
          </p:nvSpPr>
          <p:spPr>
            <a:xfrm>
              <a:off x="7962512" y="3835808"/>
              <a:ext cx="1147548" cy="12707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10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请替换文字内容</a:t>
              </a:r>
              <a:endParaRPr lang="en-US" sz="1000" b="1"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sp>
          <p:nvSpPr>
            <p:cNvPr id="25" name="Content Placeholder 2"/>
            <p:cNvSpPr txBox="1"/>
            <p:nvPr/>
          </p:nvSpPr>
          <p:spPr>
            <a:xfrm>
              <a:off x="7962513" y="3997691"/>
              <a:ext cx="1457114" cy="23859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600" dirty="0">
                  <a:solidFill>
                    <a:schemeClr val="bg1">
                      <a:lumMod val="6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Please replace text, click add relevant headline, modify the text content, also can copy your content to this directly.</a:t>
              </a:r>
              <a:endParaRPr lang="en-US" sz="600" b="1" dirty="0">
                <a:solidFill>
                  <a:schemeClr val="bg1">
                    <a:lumMod val="65000"/>
                  </a:schemeClr>
                </a:solidFill>
                <a:latin typeface="阿里巴巴普惠体 R" panose="00020600040101010101" pitchFamily="18" charset="-122"/>
                <a:ea typeface="阿里巴巴普惠体 R" panose="00020600040101010101" pitchFamily="18" charset="-122"/>
                <a:cs typeface="+mn-ea"/>
                <a:sym typeface="Arial" panose="020B0604020202020204" pitchFamily="34" charset="0"/>
              </a:endParaRPr>
            </a:p>
          </p:txBody>
        </p:sp>
      </p:grpSp>
      <p:sp>
        <p:nvSpPr>
          <p:cNvPr id="27" name="矩形 26"/>
          <p:cNvSpPr/>
          <p:nvPr/>
        </p:nvSpPr>
        <p:spPr>
          <a:xfrm>
            <a:off x="5142520" y="1442593"/>
            <a:ext cx="2085973" cy="369332"/>
          </a:xfrm>
          <a:prstGeom prst="rect">
            <a:avLst/>
          </a:prstGeom>
        </p:spPr>
        <p:txBody>
          <a:bodyPr wrap="square" lIns="0" tIns="0" rIns="0" bIns="0">
            <a:spAutoFit/>
          </a:bodyPr>
          <a:lstStyle/>
          <a:p>
            <a:r>
              <a:rPr lang="zh-CN" altLang="en-US" sz="2400" b="1"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rPr>
              <a:t>单击输入标题</a:t>
            </a:r>
          </a:p>
        </p:txBody>
      </p:sp>
      <p:sp>
        <p:nvSpPr>
          <p:cNvPr id="28" name="TextBox 11"/>
          <p:cNvSpPr txBox="1"/>
          <p:nvPr/>
        </p:nvSpPr>
        <p:spPr>
          <a:xfrm>
            <a:off x="5357023" y="1917128"/>
            <a:ext cx="1436291" cy="215444"/>
          </a:xfrm>
          <a:prstGeom prst="rect">
            <a:avLst/>
          </a:prstGeom>
          <a:noFill/>
        </p:spPr>
        <p:txBody>
          <a:bodyPr wrap="none" lIns="0" tIns="0" rIns="0" bIns="0" rtlCol="0">
            <a:spAutoFit/>
          </a:bodyPr>
          <a:lstStyle/>
          <a:p>
            <a:pPr marL="0" lvl="1"/>
            <a:r>
              <a:rPr lang="zh-CN" altLang="en-US" sz="1400" dirty="0">
                <a:solidFill>
                  <a:schemeClr val="bg1">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添加相关标题文字</a:t>
            </a:r>
            <a:endParaRPr lang="en-US" altLang="zh-CN" sz="1400" dirty="0">
              <a:solidFill>
                <a:schemeClr val="bg1">
                  <a:lumMod val="50000"/>
                </a:schemeClr>
              </a:solidFill>
              <a:latin typeface="阿里巴巴普惠体 R" panose="00020600040101010101" pitchFamily="18" charset="-122"/>
              <a:ea typeface="阿里巴巴普惠体 R" panose="00020600040101010101" pitchFamily="18"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12"/>
</p:tagLst>
</file>

<file path=ppt/tags/tag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TYPE" val="Other"/>
  <p:tag name="MH_ORDER" val="9"/>
</p:tagLst>
</file>

<file path=ppt/theme/theme1.xml><?xml version="1.0" encoding="utf-8"?>
<a:theme xmlns:a="http://schemas.openxmlformats.org/drawingml/2006/main" name="www.2ppt.com">
  <a:themeElements>
    <a:clrScheme name="字幕">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1851</Words>
  <Application>Microsoft Office PowerPoint</Application>
  <PresentationFormat>宽屏</PresentationFormat>
  <Paragraphs>208</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FontAwesome</vt:lpstr>
      <vt:lpstr>Lato Regular</vt:lpstr>
      <vt:lpstr>Montserrat Hairline</vt:lpstr>
      <vt:lpstr>Open Sans</vt:lpstr>
      <vt:lpstr>阿里巴巴普惠体 R</vt:lpstr>
      <vt:lpstr>等线</vt:lpstr>
      <vt:lpstr>庞门正道标题体</vt:lpstr>
      <vt:lpstr>宋体</vt:lpstr>
      <vt:lpstr>微软雅黑</vt:lpstr>
      <vt:lpstr>微软雅黑 Light</vt:lpstr>
      <vt:lpstr>Arial</vt:lpstr>
      <vt:lpstr>Calibri</vt:lpstr>
      <vt:lpstr>Calibri Light</vt:lpstr>
      <vt:lpstr>Verdana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2021-06-25T00:43:19Z</dcterms:created>
  <dcterms:modified xsi:type="dcterms:W3CDTF">2023-01-10T11:39:38Z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3F3A9274E56845869407109E348F66C4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